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saveSubsetFonts="1" autoCompressPictures="0">
  <p:sldMasterIdLst>
    <p:sldMasterId id="2147483648" r:id="rId1"/>
  </p:sldMasterIdLst>
  <p:notesMasterIdLst>
    <p:notesMasterId r:id="rId150"/>
  </p:notesMasterIdLst>
  <p:handoutMasterIdLst>
    <p:handoutMasterId r:id="rId151"/>
  </p:handoutMasterIdLst>
  <p:sldIdLst>
    <p:sldId id="1017" r:id="rId2"/>
    <p:sldId id="1018" r:id="rId3"/>
    <p:sldId id="1560" r:id="rId4"/>
    <p:sldId id="1437" r:id="rId5"/>
    <p:sldId id="1310" r:id="rId6"/>
    <p:sldId id="1335" r:id="rId7"/>
    <p:sldId id="1328" r:id="rId8"/>
    <p:sldId id="1489" r:id="rId9"/>
    <p:sldId id="2494" r:id="rId10"/>
    <p:sldId id="2532" r:id="rId11"/>
    <p:sldId id="2533" r:id="rId12"/>
    <p:sldId id="2496" r:id="rId13"/>
    <p:sldId id="1512" r:id="rId14"/>
    <p:sldId id="2525" r:id="rId15"/>
    <p:sldId id="1377" r:id="rId16"/>
    <p:sldId id="2512" r:id="rId17"/>
    <p:sldId id="2511" r:id="rId18"/>
    <p:sldId id="1379" r:id="rId19"/>
    <p:sldId id="1380" r:id="rId20"/>
    <p:sldId id="2514" r:id="rId21"/>
    <p:sldId id="2513" r:id="rId22"/>
    <p:sldId id="2515" r:id="rId23"/>
    <p:sldId id="2521" r:id="rId24"/>
    <p:sldId id="2524" r:id="rId25"/>
    <p:sldId id="2523" r:id="rId26"/>
    <p:sldId id="2531" r:id="rId27"/>
    <p:sldId id="1378" r:id="rId28"/>
    <p:sldId id="2541" r:id="rId29"/>
    <p:sldId id="2543" r:id="rId30"/>
    <p:sldId id="2544" r:id="rId31"/>
    <p:sldId id="2542" r:id="rId32"/>
    <p:sldId id="2545" r:id="rId33"/>
    <p:sldId id="2548" r:id="rId34"/>
    <p:sldId id="2547" r:id="rId35"/>
    <p:sldId id="2538" r:id="rId36"/>
    <p:sldId id="2540" r:id="rId37"/>
    <p:sldId id="2539" r:id="rId38"/>
    <p:sldId id="2549" r:id="rId39"/>
    <p:sldId id="2516" r:id="rId40"/>
    <p:sldId id="1384" r:id="rId41"/>
    <p:sldId id="2517" r:id="rId42"/>
    <p:sldId id="2518" r:id="rId43"/>
    <p:sldId id="2520" r:id="rId44"/>
    <p:sldId id="2519" r:id="rId45"/>
    <p:sldId id="1413" r:id="rId46"/>
    <p:sldId id="1418" r:id="rId47"/>
    <p:sldId id="1419" r:id="rId48"/>
    <p:sldId id="1525" r:id="rId49"/>
    <p:sldId id="1420" r:id="rId50"/>
    <p:sldId id="2551" r:id="rId51"/>
    <p:sldId id="2552" r:id="rId52"/>
    <p:sldId id="1474" r:id="rId53"/>
    <p:sldId id="1479" r:id="rId54"/>
    <p:sldId id="1478" r:id="rId55"/>
    <p:sldId id="1475" r:id="rId56"/>
    <p:sldId id="1476" r:id="rId57"/>
    <p:sldId id="1477" r:id="rId58"/>
    <p:sldId id="2550" r:id="rId59"/>
    <p:sldId id="1421" r:id="rId60"/>
    <p:sldId id="1422" r:id="rId61"/>
    <p:sldId id="1480" r:id="rId62"/>
    <p:sldId id="1481" r:id="rId63"/>
    <p:sldId id="1423" r:id="rId64"/>
    <p:sldId id="1425" r:id="rId65"/>
    <p:sldId id="1527" r:id="rId66"/>
    <p:sldId id="1528" r:id="rId67"/>
    <p:sldId id="1424" r:id="rId68"/>
    <p:sldId id="1426" r:id="rId69"/>
    <p:sldId id="1427" r:id="rId70"/>
    <p:sldId id="1407" r:id="rId71"/>
    <p:sldId id="1428" r:id="rId72"/>
    <p:sldId id="1429" r:id="rId73"/>
    <p:sldId id="1482" r:id="rId74"/>
    <p:sldId id="1495" r:id="rId75"/>
    <p:sldId id="1494" r:id="rId76"/>
    <p:sldId id="1496" r:id="rId77"/>
    <p:sldId id="1497" r:id="rId78"/>
    <p:sldId id="1498" r:id="rId79"/>
    <p:sldId id="1499" r:id="rId80"/>
    <p:sldId id="1500" r:id="rId81"/>
    <p:sldId id="1501" r:id="rId82"/>
    <p:sldId id="1502" r:id="rId83"/>
    <p:sldId id="1503" r:id="rId84"/>
    <p:sldId id="1537" r:id="rId85"/>
    <p:sldId id="1447" r:id="rId86"/>
    <p:sldId id="1449" r:id="rId87"/>
    <p:sldId id="1448" r:id="rId88"/>
    <p:sldId id="1414" r:id="rId89"/>
    <p:sldId id="1431" r:id="rId90"/>
    <p:sldId id="2491" r:id="rId91"/>
    <p:sldId id="1433" r:id="rId92"/>
    <p:sldId id="1434" r:id="rId93"/>
    <p:sldId id="2487" r:id="rId94"/>
    <p:sldId id="2488" r:id="rId95"/>
    <p:sldId id="2489" r:id="rId96"/>
    <p:sldId id="2490" r:id="rId97"/>
    <p:sldId id="1432" r:id="rId98"/>
    <p:sldId id="1409" r:id="rId99"/>
    <p:sldId id="1483" r:id="rId100"/>
    <p:sldId id="1485" r:id="rId101"/>
    <p:sldId id="1486" r:id="rId102"/>
    <p:sldId id="1487" r:id="rId103"/>
    <p:sldId id="1327" r:id="rId104"/>
    <p:sldId id="1415" r:id="rId105"/>
    <p:sldId id="1529" r:id="rId106"/>
    <p:sldId id="1416" r:id="rId107"/>
    <p:sldId id="1526" r:id="rId108"/>
    <p:sldId id="1516" r:id="rId109"/>
    <p:sldId id="1517" r:id="rId110"/>
    <p:sldId id="1518" r:id="rId111"/>
    <p:sldId id="1519" r:id="rId112"/>
    <p:sldId id="1520" r:id="rId113"/>
    <p:sldId id="1521" r:id="rId114"/>
    <p:sldId id="1530" r:id="rId115"/>
    <p:sldId id="1531" r:id="rId116"/>
    <p:sldId id="1522" r:id="rId117"/>
    <p:sldId id="1523" r:id="rId118"/>
    <p:sldId id="1524" r:id="rId119"/>
    <p:sldId id="1532" r:id="rId120"/>
    <p:sldId id="1536" r:id="rId121"/>
    <p:sldId id="1535" r:id="rId122"/>
    <p:sldId id="1534" r:id="rId123"/>
    <p:sldId id="1438" r:id="rId124"/>
    <p:sldId id="1440" r:id="rId125"/>
    <p:sldId id="1538" r:id="rId126"/>
    <p:sldId id="1539" r:id="rId127"/>
    <p:sldId id="1540" r:id="rId128"/>
    <p:sldId id="1506" r:id="rId129"/>
    <p:sldId id="1505" r:id="rId130"/>
    <p:sldId id="1504" r:id="rId131"/>
    <p:sldId id="1507" r:id="rId132"/>
    <p:sldId id="1508" r:id="rId133"/>
    <p:sldId id="1509" r:id="rId134"/>
    <p:sldId id="1510" r:id="rId135"/>
    <p:sldId id="1511" r:id="rId136"/>
    <p:sldId id="1515" r:id="rId137"/>
    <p:sldId id="1513" r:id="rId138"/>
    <p:sldId id="1514" r:id="rId139"/>
    <p:sldId id="1541" r:id="rId140"/>
    <p:sldId id="1542" r:id="rId141"/>
    <p:sldId id="1543" r:id="rId142"/>
    <p:sldId id="1545" r:id="rId143"/>
    <p:sldId id="1544" r:id="rId144"/>
    <p:sldId id="1546" r:id="rId145"/>
    <p:sldId id="1548" r:id="rId146"/>
    <p:sldId id="1547" r:id="rId147"/>
    <p:sldId id="1435" r:id="rId148"/>
    <p:sldId id="1436" r:id="rId149"/>
  </p:sldIdLst>
  <p:sldSz cx="10972800" cy="6858000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912" userDrawn="1">
          <p15:clr>
            <a:srgbClr val="A4A3A4"/>
          </p15:clr>
        </p15:guide>
        <p15:guide id="2" pos="3456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>
    <p:restoredLeft sz="13938"/>
    <p:restoredTop sz="94450"/>
  </p:normalViewPr>
  <p:slideViewPr>
    <p:cSldViewPr>
      <p:cViewPr>
        <p:scale>
          <a:sx n="158" d="100"/>
          <a:sy n="158" d="100"/>
        </p:scale>
        <p:origin x="-24" y="144"/>
      </p:cViewPr>
      <p:guideLst>
        <p:guide orient="horz" pos="912"/>
        <p:guide pos="3456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" d="1"/>
        <a:sy n="1" d="1"/>
      </p:scale>
      <p:origin x="0" y="28856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34" Type="http://schemas.openxmlformats.org/officeDocument/2006/relationships/slide" Target="slides/slide133.xml"/><Relationship Id="rId139" Type="http://schemas.openxmlformats.org/officeDocument/2006/relationships/slide" Target="slides/slide13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50" Type="http://schemas.openxmlformats.org/officeDocument/2006/relationships/notesMaster" Target="notesMasters/notesMaster1.xml"/><Relationship Id="rId155" Type="http://schemas.openxmlformats.org/officeDocument/2006/relationships/tableStyles" Target="tableStyles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45" Type="http://schemas.openxmlformats.org/officeDocument/2006/relationships/slide" Target="slides/slide14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51" Type="http://schemas.openxmlformats.org/officeDocument/2006/relationships/handoutMaster" Target="handoutMasters/handoutMaster1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presProps" Target="presProps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viewProps" Target="viewProps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26" Type="http://schemas.openxmlformats.org/officeDocument/2006/relationships/slide" Target="slides/slide25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theme" Target="theme/theme1.xml"/><Relationship Id="rId16" Type="http://schemas.openxmlformats.org/officeDocument/2006/relationships/slide" Target="slides/slide15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2">
            <a:extLst>
              <a:ext uri="{FF2B5EF4-FFF2-40B4-BE49-F238E27FC236}">
                <a16:creationId xmlns:a16="http://schemas.microsoft.com/office/drawing/2014/main" id="{2E406AAA-F879-2840-85F4-109528B4446C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3" name="Rectangle 3">
            <a:extLst>
              <a:ext uri="{FF2B5EF4-FFF2-40B4-BE49-F238E27FC236}">
                <a16:creationId xmlns:a16="http://schemas.microsoft.com/office/drawing/2014/main" id="{2C08B8DD-758E-2144-B176-2D298D9D7EE5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4" name="Rectangle 4">
            <a:extLst>
              <a:ext uri="{FF2B5EF4-FFF2-40B4-BE49-F238E27FC236}">
                <a16:creationId xmlns:a16="http://schemas.microsoft.com/office/drawing/2014/main" id="{AECA822F-A2A3-344C-83FB-74A5E9F7ACD6}"/>
              </a:ext>
            </a:extLst>
          </p:cNvPr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5" name="Rectangle 5">
            <a:extLst>
              <a:ext uri="{FF2B5EF4-FFF2-40B4-BE49-F238E27FC236}">
                <a16:creationId xmlns:a16="http://schemas.microsoft.com/office/drawing/2014/main" id="{968D8D30-0348-474A-B57F-478A1F2B4B29}"/>
              </a:ext>
            </a:extLst>
          </p:cNvPr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MS PGothic" charset="-128"/>
              </a:defRPr>
            </a:lvl1pPr>
          </a:lstStyle>
          <a:p>
            <a:pPr>
              <a:defRPr/>
            </a:pPr>
            <a:fld id="{0054E982-E193-8843-9A63-3E45F973469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>
            <a:extLst>
              <a:ext uri="{FF2B5EF4-FFF2-40B4-BE49-F238E27FC236}">
                <a16:creationId xmlns:a16="http://schemas.microsoft.com/office/drawing/2014/main" id="{986C82D9-970E-D648-BBBC-12D5BE15F67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099" name="Rectangle 3">
            <a:extLst>
              <a:ext uri="{FF2B5EF4-FFF2-40B4-BE49-F238E27FC236}">
                <a16:creationId xmlns:a16="http://schemas.microsoft.com/office/drawing/2014/main" id="{5B93FB8B-05C0-B940-9EA6-DB1C95172A0D}"/>
              </a:ext>
            </a:extLst>
          </p:cNvPr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2052" name="Rectangle 4">
            <a:extLst>
              <a:ext uri="{FF2B5EF4-FFF2-40B4-BE49-F238E27FC236}">
                <a16:creationId xmlns:a16="http://schemas.microsoft.com/office/drawing/2014/main" id="{52ED5ECE-54A2-DB49-AA2E-1571FF22946B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01" name="Rectangle 5">
            <a:extLst>
              <a:ext uri="{FF2B5EF4-FFF2-40B4-BE49-F238E27FC236}">
                <a16:creationId xmlns:a16="http://schemas.microsoft.com/office/drawing/2014/main" id="{434C4D4D-A5F5-6244-8D42-F12BE8B21DC6}"/>
              </a:ext>
            </a:extLst>
          </p:cNvPr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102" name="Rectangle 6">
            <a:extLst>
              <a:ext uri="{FF2B5EF4-FFF2-40B4-BE49-F238E27FC236}">
                <a16:creationId xmlns:a16="http://schemas.microsoft.com/office/drawing/2014/main" id="{F8B8669D-5D0C-1143-8280-1EC4DBB4834E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103" name="Rectangle 7">
            <a:extLst>
              <a:ext uri="{FF2B5EF4-FFF2-40B4-BE49-F238E27FC236}">
                <a16:creationId xmlns:a16="http://schemas.microsoft.com/office/drawing/2014/main" id="{5E58EB4B-9BD8-8242-B223-8D37A71D4F9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MS PGothic" charset="-128"/>
              </a:defRPr>
            </a:lvl1pPr>
          </a:lstStyle>
          <a:p>
            <a:pPr>
              <a:defRPr/>
            </a:pPr>
            <a:fld id="{798FA5D6-6E6D-AF4A-A7CF-FF55152C190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65760" y="533400"/>
            <a:ext cx="4114800" cy="1143000"/>
          </a:xfrm>
        </p:spPr>
        <p:txBody>
          <a:bodyPr anchor="b"/>
          <a:lstStyle>
            <a:lvl1pPr>
              <a:defRPr sz="3200" b="0">
                <a:solidFill>
                  <a:srgbClr val="F5E985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65760" y="1828800"/>
            <a:ext cx="4114800" cy="1752600"/>
          </a:xfrm>
        </p:spPr>
        <p:txBody>
          <a:bodyPr/>
          <a:lstStyle>
            <a:lvl1pPr marL="0" indent="0">
              <a:buFontTx/>
              <a:buNone/>
              <a:defRPr sz="28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926081680"/>
      </p:ext>
    </p:extLst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493254196"/>
      </p:ext>
    </p:extLst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023860" y="304800"/>
            <a:ext cx="2674620" cy="5867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304800"/>
            <a:ext cx="7840980" cy="5867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105491184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390544180"/>
      </p:ext>
    </p:extLst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6776" y="4406901"/>
            <a:ext cx="932688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6776" y="2906713"/>
            <a:ext cx="932688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10695548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3152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7784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57980594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4638"/>
            <a:ext cx="987552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48640" y="1535113"/>
            <a:ext cx="4848226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8640" y="2174875"/>
            <a:ext cx="4848226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574031" y="1535113"/>
            <a:ext cx="485013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574031" y="2174875"/>
            <a:ext cx="485013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782527905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633121351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10495100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3050"/>
            <a:ext cx="360997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90060" y="273051"/>
            <a:ext cx="613410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48640" y="1435101"/>
            <a:ext cx="360997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939842584"/>
      </p:ext>
    </p:extLst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50746" y="4800600"/>
            <a:ext cx="658368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150746" y="612775"/>
            <a:ext cx="658368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50746" y="5367338"/>
            <a:ext cx="658368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274686940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4FEDBDEB-905F-094F-9262-448746DD4ED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0" y="304800"/>
            <a:ext cx="109728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4F54B883-93F6-0E44-BBBA-4AFBD69CAE1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731520" y="1219200"/>
            <a:ext cx="950976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+mj-lt"/>
          <a:ea typeface="ＭＳ Ｐゴシック" panose="020B0600070205080204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§"/>
        <a:defRPr sz="20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9.png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9.png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9.png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9.png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9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9.png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9.png"/></Relationships>
</file>

<file path=ppt/slides/_rels/slide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9.png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9.png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9.png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9.png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.jpe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.jpe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.jpe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.jpe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.jpe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.jpeg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6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6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6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6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6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6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6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6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6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6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6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6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6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6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6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6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6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6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6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6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6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6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7" name="Picture 2" descr="Screen shot 2013-08-28 at 12.04.38 PM.png">
            <a:extLst>
              <a:ext uri="{FF2B5EF4-FFF2-40B4-BE49-F238E27FC236}">
                <a16:creationId xmlns:a16="http://schemas.microsoft.com/office/drawing/2014/main" id="{DF88C963-FADD-7143-97B4-CF9810F8098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85801"/>
            <a:ext cx="2743200" cy="2365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6850" name="Rectangle 2">
            <a:extLst>
              <a:ext uri="{FF2B5EF4-FFF2-40B4-BE49-F238E27FC236}">
                <a16:creationId xmlns:a16="http://schemas.microsoft.com/office/drawing/2014/main" id="{ACBAAA9F-FFE5-B94F-9387-30EB0A91D54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14400" y="4648200"/>
            <a:ext cx="9144000" cy="1524000"/>
          </a:xfrm>
        </p:spPr>
        <p:txBody>
          <a:bodyPr/>
          <a:lstStyle/>
          <a:p>
            <a:pPr algn="ctr" eaLnBrk="1" hangingPunct="1">
              <a:buFontTx/>
              <a:buNone/>
              <a:defRPr/>
            </a:pPr>
            <a:r>
              <a:rPr lang="en-US" sz="2800" dirty="0">
                <a:ea typeface="MS PGothic" pitchFamily="34" charset="-128"/>
                <a:cs typeface="+mn-cs"/>
              </a:rPr>
              <a:t>Instructor: Alexander Stoytchev</a:t>
            </a:r>
          </a:p>
          <a:p>
            <a:pPr algn="ctr" eaLnBrk="1" hangingPunct="1">
              <a:buFontTx/>
              <a:buNone/>
              <a:defRPr/>
            </a:pPr>
            <a:endParaRPr lang="en-US" sz="2800" dirty="0">
              <a:ea typeface="MS PGothic" pitchFamily="34" charset="-128"/>
              <a:cs typeface="+mn-cs"/>
            </a:endParaRPr>
          </a:p>
          <a:p>
            <a:pPr algn="ctr" eaLnBrk="1" hangingPunct="1">
              <a:buFontTx/>
              <a:buNone/>
              <a:defRPr/>
            </a:pPr>
            <a:r>
              <a:rPr lang="en-US" dirty="0">
                <a:ea typeface="MS PGothic" pitchFamily="34" charset="-128"/>
                <a:cs typeface="+mn-cs"/>
              </a:rPr>
              <a:t>http://</a:t>
            </a:r>
            <a:r>
              <a:rPr lang="en-US" dirty="0" err="1">
                <a:ea typeface="MS PGothic" pitchFamily="34" charset="-128"/>
                <a:cs typeface="+mn-cs"/>
              </a:rPr>
              <a:t>www.ece.iastate.edu</a:t>
            </a:r>
            <a:r>
              <a:rPr lang="en-US" dirty="0">
                <a:ea typeface="MS PGothic" pitchFamily="34" charset="-128"/>
                <a:cs typeface="+mn-cs"/>
              </a:rPr>
              <a:t>/~</a:t>
            </a:r>
            <a:r>
              <a:rPr lang="en-US" dirty="0" err="1">
                <a:ea typeface="MS PGothic" pitchFamily="34" charset="-128"/>
                <a:cs typeface="+mn-cs"/>
              </a:rPr>
              <a:t>alexs</a:t>
            </a:r>
            <a:r>
              <a:rPr lang="en-US" dirty="0">
                <a:ea typeface="MS PGothic" pitchFamily="34" charset="-128"/>
                <a:cs typeface="+mn-cs"/>
              </a:rPr>
              <a:t>/classes/</a:t>
            </a:r>
          </a:p>
        </p:txBody>
      </p:sp>
      <p:sp>
        <p:nvSpPr>
          <p:cNvPr id="4099" name="Rectangle 4">
            <a:extLst>
              <a:ext uri="{FF2B5EF4-FFF2-40B4-BE49-F238E27FC236}">
                <a16:creationId xmlns:a16="http://schemas.microsoft.com/office/drawing/2014/main" id="{3AF3683E-EC7D-DD41-9F9C-C8ABCEA8A8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8113" y="877889"/>
            <a:ext cx="6108700" cy="177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 err="1"/>
              <a:t>CprE</a:t>
            </a:r>
            <a:r>
              <a:rPr lang="en-US" altLang="en-US" sz="3600" dirty="0"/>
              <a:t> 2810: </a:t>
            </a:r>
            <a:br>
              <a:rPr lang="en-US" altLang="en-US" sz="3600" dirty="0"/>
            </a:br>
            <a:r>
              <a:rPr lang="en-US" altLang="en-US" sz="3600" dirty="0"/>
              <a:t>Digital Logic</a:t>
            </a:r>
          </a:p>
        </p:txBody>
      </p:sp>
    </p:spTree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D7805E0-BE11-8A5B-E562-5B004311AC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Title 1">
            <a:extLst>
              <a:ext uri="{FF2B5EF4-FFF2-40B4-BE49-F238E27FC236}">
                <a16:creationId xmlns:a16="http://schemas.microsoft.com/office/drawing/2014/main" id="{4D12E7F5-EBEC-7D25-8ADE-8B822467D610}"/>
              </a:ext>
            </a:extLst>
          </p:cNvPr>
          <p:cNvSpPr txBox="1">
            <a:spLocks/>
          </p:cNvSpPr>
          <p:nvPr/>
        </p:nvSpPr>
        <p:spPr bwMode="auto">
          <a:xfrm>
            <a:off x="914400" y="762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4-to-1 Multiplexer (SOP circuit)</a:t>
            </a:r>
          </a:p>
        </p:txBody>
      </p:sp>
      <p:pic>
        <p:nvPicPr>
          <p:cNvPr id="38915" name="Picture 1" descr="Screen shot 2013-09-11 at 2.29.01 PM.png">
            <a:extLst>
              <a:ext uri="{FF2B5EF4-FFF2-40B4-BE49-F238E27FC236}">
                <a16:creationId xmlns:a16="http://schemas.microsoft.com/office/drawing/2014/main" id="{4FD7C99C-2BF1-41E2-36FB-53986CFD32C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9801" y="838200"/>
            <a:ext cx="6773863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8916" name="Group 3">
            <a:extLst>
              <a:ext uri="{FF2B5EF4-FFF2-40B4-BE49-F238E27FC236}">
                <a16:creationId xmlns:a16="http://schemas.microsoft.com/office/drawing/2014/main" id="{2E3D9689-127B-5C78-6A9D-DF8E1C60BB00}"/>
              </a:ext>
            </a:extLst>
          </p:cNvPr>
          <p:cNvGrpSpPr>
            <a:grpSpLocks/>
          </p:cNvGrpSpPr>
          <p:nvPr/>
        </p:nvGrpSpPr>
        <p:grpSpPr bwMode="auto">
          <a:xfrm>
            <a:off x="2035176" y="5740400"/>
            <a:ext cx="7870825" cy="584200"/>
            <a:chOff x="762000" y="5638800"/>
            <a:chExt cx="7870825" cy="584776"/>
          </a:xfrm>
        </p:grpSpPr>
        <p:sp>
          <p:nvSpPr>
            <p:cNvPr id="38917" name="TextBox 36">
              <a:extLst>
                <a:ext uri="{FF2B5EF4-FFF2-40B4-BE49-F238E27FC236}">
                  <a16:creationId xmlns:a16="http://schemas.microsoft.com/office/drawing/2014/main" id="{1ABCF7E3-C54B-BA9B-4D65-703D831628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2000" y="5638800"/>
              <a:ext cx="7870825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f  = s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s</a:t>
              </a:r>
              <a:r>
                <a:rPr lang="en-US" altLang="en-US" sz="3200" b="0" i="1" baseline="-25000">
                  <a:latin typeface="Times" pitchFamily="2" charset="0"/>
                </a:rPr>
                <a:t>0</a:t>
              </a:r>
              <a:r>
                <a:rPr lang="en-US" altLang="en-US" sz="3200" b="0" i="1">
                  <a:latin typeface="Times" pitchFamily="2" charset="0"/>
                </a:rPr>
                <a:t> w</a:t>
              </a:r>
              <a:r>
                <a:rPr lang="en-US" altLang="en-US" sz="3200" b="0" i="1" baseline="-25000">
                  <a:latin typeface="Times" pitchFamily="2" charset="0"/>
                </a:rPr>
                <a:t>0</a:t>
              </a:r>
              <a:r>
                <a:rPr lang="en-US" altLang="en-US" sz="3200" b="0" i="1">
                  <a:latin typeface="Times" pitchFamily="2" charset="0"/>
                </a:rPr>
                <a:t> + s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s</a:t>
              </a:r>
              <a:r>
                <a:rPr lang="en-US" altLang="en-US" sz="3200" b="0" i="1" baseline="-25000">
                  <a:latin typeface="Times" pitchFamily="2" charset="0"/>
                </a:rPr>
                <a:t>0</a:t>
              </a:r>
              <a:r>
                <a:rPr lang="en-US" altLang="en-US" sz="3200" b="0" i="1">
                  <a:latin typeface="Times" pitchFamily="2" charset="0"/>
                </a:rPr>
                <a:t> w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+ s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s</a:t>
              </a:r>
              <a:r>
                <a:rPr lang="en-US" altLang="en-US" sz="3200" b="0" i="1" baseline="-25000">
                  <a:latin typeface="Times" pitchFamily="2" charset="0"/>
                </a:rPr>
                <a:t>0</a:t>
              </a:r>
              <a:r>
                <a:rPr lang="en-US" altLang="en-US" sz="3200" b="0" i="1">
                  <a:latin typeface="Times" pitchFamily="2" charset="0"/>
                </a:rPr>
                <a:t> w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  <a:r>
                <a:rPr lang="en-US" altLang="en-US" sz="3200" b="0" i="1">
                  <a:latin typeface="Times" pitchFamily="2" charset="0"/>
                </a:rPr>
                <a:t> + s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s</a:t>
              </a:r>
              <a:r>
                <a:rPr lang="en-US" altLang="en-US" sz="3200" b="0" i="1" baseline="-25000">
                  <a:latin typeface="Times" pitchFamily="2" charset="0"/>
                </a:rPr>
                <a:t>0</a:t>
              </a:r>
              <a:r>
                <a:rPr lang="en-US" altLang="en-US" sz="3200" b="0" i="1">
                  <a:latin typeface="Times" pitchFamily="2" charset="0"/>
                </a:rPr>
                <a:t> w</a:t>
              </a:r>
              <a:r>
                <a:rPr lang="en-US" altLang="en-US" sz="3200" b="0" i="1" baseline="-25000">
                  <a:latin typeface="Times" pitchFamily="2" charset="0"/>
                </a:rPr>
                <a:t>3</a:t>
              </a:r>
              <a:r>
                <a:rPr lang="en-US" altLang="en-US" sz="3200" b="0" i="1">
                  <a:latin typeface="Times" pitchFamily="2" charset="0"/>
                </a:rPr>
                <a:t> 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cxnSp>
          <p:nvCxnSpPr>
            <p:cNvPr id="38918" name="Straight Connector 10">
              <a:extLst>
                <a:ext uri="{FF2B5EF4-FFF2-40B4-BE49-F238E27FC236}">
                  <a16:creationId xmlns:a16="http://schemas.microsoft.com/office/drawing/2014/main" id="{C9C0C04F-E21F-4ABD-FD13-0FFBAD6D5B5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524000" y="5800885"/>
              <a:ext cx="3048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919" name="Straight Connector 13">
              <a:extLst>
                <a:ext uri="{FF2B5EF4-FFF2-40B4-BE49-F238E27FC236}">
                  <a16:creationId xmlns:a16="http://schemas.microsoft.com/office/drawing/2014/main" id="{5FDF9781-60B6-48B5-DA7D-1FE59001209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60563" y="5796118"/>
              <a:ext cx="3048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920" name="Straight Connector 14">
              <a:extLst>
                <a:ext uri="{FF2B5EF4-FFF2-40B4-BE49-F238E27FC236}">
                  <a16:creationId xmlns:a16="http://schemas.microsoft.com/office/drawing/2014/main" id="{10780687-1DD5-92BE-1D52-CF37B7AFBE4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232150" y="5807241"/>
              <a:ext cx="3048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921" name="Straight Connector 15">
              <a:extLst>
                <a:ext uri="{FF2B5EF4-FFF2-40B4-BE49-F238E27FC236}">
                  <a16:creationId xmlns:a16="http://schemas.microsoft.com/office/drawing/2014/main" id="{5A046B54-23F0-57A2-7415-BF3CDBF09DC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305425" y="5807241"/>
              <a:ext cx="3048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" name="Oval 2">
            <a:extLst>
              <a:ext uri="{FF2B5EF4-FFF2-40B4-BE49-F238E27FC236}">
                <a16:creationId xmlns:a16="http://schemas.microsoft.com/office/drawing/2014/main" id="{4633DE0A-3550-7A3D-0386-EF6F40808E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1986" y="5767387"/>
            <a:ext cx="899414" cy="633413"/>
          </a:xfrm>
          <a:prstGeom prst="ellipse">
            <a:avLst/>
          </a:prstGeom>
          <a:solidFill>
            <a:srgbClr val="FF0000">
              <a:alpha val="20000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" name="Oval 36">
            <a:extLst>
              <a:ext uri="{FF2B5EF4-FFF2-40B4-BE49-F238E27FC236}">
                <a16:creationId xmlns:a16="http://schemas.microsoft.com/office/drawing/2014/main" id="{FFBC339C-81B5-E6A3-6BEE-A86F71E309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7944" y="5753099"/>
            <a:ext cx="859856" cy="633412"/>
          </a:xfrm>
          <a:prstGeom prst="ellipse">
            <a:avLst/>
          </a:prstGeom>
          <a:solidFill>
            <a:srgbClr val="FF0000">
              <a:alpha val="20000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" name="Oval 37">
            <a:extLst>
              <a:ext uri="{FF2B5EF4-FFF2-40B4-BE49-F238E27FC236}">
                <a16:creationId xmlns:a16="http://schemas.microsoft.com/office/drawing/2014/main" id="{F468780D-A53B-1159-57A2-94A7F17C39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0" y="5753099"/>
            <a:ext cx="912812" cy="633412"/>
          </a:xfrm>
          <a:prstGeom prst="ellipse">
            <a:avLst/>
          </a:prstGeom>
          <a:solidFill>
            <a:srgbClr val="FF0000">
              <a:alpha val="20000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" name="Oval 38">
            <a:extLst>
              <a:ext uri="{FF2B5EF4-FFF2-40B4-BE49-F238E27FC236}">
                <a16:creationId xmlns:a16="http://schemas.microsoft.com/office/drawing/2014/main" id="{0DD71806-91F7-ACE3-F492-226731121F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5795961"/>
            <a:ext cx="873125" cy="560388"/>
          </a:xfrm>
          <a:prstGeom prst="ellipse">
            <a:avLst/>
          </a:prstGeom>
          <a:solidFill>
            <a:srgbClr val="FF0000">
              <a:alpha val="20000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1703BC5-A46C-9E6A-5E91-C3F0FE3450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97176" y="6427787"/>
            <a:ext cx="607730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these are the four </a:t>
            </a:r>
            <a:r>
              <a:rPr lang="en-US" altLang="en-US" b="0" dirty="0" err="1">
                <a:solidFill>
                  <a:srgbClr val="FF0000"/>
                </a:solidFill>
                <a:latin typeface="Times" pitchFamily="2" charset="0"/>
              </a:rPr>
              <a:t>minterms</a:t>
            </a: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 in terms of s</a:t>
            </a:r>
            <a:r>
              <a:rPr lang="en-US" altLang="en-US" b="0" baseline="-25000" dirty="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 and s</a:t>
            </a:r>
            <a:r>
              <a:rPr lang="en-US" altLang="en-US" b="0" baseline="-25000" dirty="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2121337625"/>
      </p:ext>
    </p:extLst>
  </p:cSld>
  <p:clrMapOvr>
    <a:masterClrMapping/>
  </p:clrMapOvr>
  <p:transition/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977" name="Group 1">
            <a:extLst>
              <a:ext uri="{FF2B5EF4-FFF2-40B4-BE49-F238E27FC236}">
                <a16:creationId xmlns:a16="http://schemas.microsoft.com/office/drawing/2014/main" id="{D690936F-777D-5E4A-BD7F-CB103BBD2F82}"/>
              </a:ext>
            </a:extLst>
          </p:cNvPr>
          <p:cNvGrpSpPr>
            <a:grpSpLocks/>
          </p:cNvGrpSpPr>
          <p:nvPr/>
        </p:nvGrpSpPr>
        <p:grpSpPr bwMode="auto">
          <a:xfrm>
            <a:off x="2693989" y="2074864"/>
            <a:ext cx="6216225" cy="3487737"/>
            <a:chOff x="1779588" y="2074863"/>
            <a:chExt cx="6216225" cy="3487737"/>
          </a:xfrm>
        </p:grpSpPr>
        <p:sp>
          <p:nvSpPr>
            <p:cNvPr id="126991" name="Freeform 4">
              <a:extLst>
                <a:ext uri="{FF2B5EF4-FFF2-40B4-BE49-F238E27FC236}">
                  <a16:creationId xmlns:a16="http://schemas.microsoft.com/office/drawing/2014/main" id="{C49F927F-5EB0-0747-95E4-2D76DB5B2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6425" y="2395538"/>
              <a:ext cx="1004887" cy="1255712"/>
            </a:xfrm>
            <a:custGeom>
              <a:avLst/>
              <a:gdLst>
                <a:gd name="T0" fmla="*/ 2147483646 w 1267"/>
                <a:gd name="T1" fmla="*/ 2147483646 h 1583"/>
                <a:gd name="T2" fmla="*/ 2147483646 w 1267"/>
                <a:gd name="T3" fmla="*/ 2147483646 h 1583"/>
                <a:gd name="T4" fmla="*/ 2147483646 w 1267"/>
                <a:gd name="T5" fmla="*/ 0 h 1583"/>
                <a:gd name="T6" fmla="*/ 0 w 1267"/>
                <a:gd name="T7" fmla="*/ 0 h 158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67"/>
                <a:gd name="T13" fmla="*/ 0 h 1583"/>
                <a:gd name="T14" fmla="*/ 1267 w 1267"/>
                <a:gd name="T15" fmla="*/ 1583 h 158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67" h="1583">
                  <a:moveTo>
                    <a:pt x="1267" y="1583"/>
                  </a:moveTo>
                  <a:lnTo>
                    <a:pt x="864" y="1583"/>
                  </a:lnTo>
                  <a:lnTo>
                    <a:pt x="864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992" name="Rectangle 17">
              <a:extLst>
                <a:ext uri="{FF2B5EF4-FFF2-40B4-BE49-F238E27FC236}">
                  <a16:creationId xmlns:a16="http://schemas.microsoft.com/office/drawing/2014/main" id="{943B06B7-D65D-7743-B4DF-4E6CDFF42F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8638" y="30480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993" name="Rectangle 18">
              <a:extLst>
                <a:ext uri="{FF2B5EF4-FFF2-40B4-BE49-F238E27FC236}">
                  <a16:creationId xmlns:a16="http://schemas.microsoft.com/office/drawing/2014/main" id="{14025225-BCE5-504A-8484-396B3AA95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688" y="31527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994" name="Rectangle 19">
              <a:extLst>
                <a:ext uri="{FF2B5EF4-FFF2-40B4-BE49-F238E27FC236}">
                  <a16:creationId xmlns:a16="http://schemas.microsoft.com/office/drawing/2014/main" id="{7AFE3CF6-8A10-7040-8953-09BBF5440A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8638" y="20748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995" name="Line 20">
              <a:extLst>
                <a:ext uri="{FF2B5EF4-FFF2-40B4-BE49-F238E27FC236}">
                  <a16:creationId xmlns:a16="http://schemas.microsoft.com/office/drawing/2014/main" id="{00805A33-3858-254E-801A-4B996872E3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763" y="4154488"/>
              <a:ext cx="3651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996" name="Line 21">
              <a:extLst>
                <a:ext uri="{FF2B5EF4-FFF2-40B4-BE49-F238E27FC236}">
                  <a16:creationId xmlns:a16="http://schemas.microsoft.com/office/drawing/2014/main" id="{0D470F13-BDCB-EE4E-83F5-251B828B69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03763" y="2212975"/>
              <a:ext cx="36512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997" name="Line 22">
              <a:extLst>
                <a:ext uri="{FF2B5EF4-FFF2-40B4-BE49-F238E27FC236}">
                  <a16:creationId xmlns:a16="http://schemas.microsoft.com/office/drawing/2014/main" id="{1348D945-026C-F04B-A4F3-DFD37E635D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67138" y="2555875"/>
              <a:ext cx="13017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998" name="Line 23">
              <a:extLst>
                <a:ext uri="{FF2B5EF4-FFF2-40B4-BE49-F238E27FC236}">
                  <a16:creationId xmlns:a16="http://schemas.microsoft.com/office/drawing/2014/main" id="{04A8E0ED-E3C2-0F44-8700-607AB7649A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763" y="3195638"/>
              <a:ext cx="3651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999" name="Line 24">
              <a:extLst>
                <a:ext uri="{FF2B5EF4-FFF2-40B4-BE49-F238E27FC236}">
                  <a16:creationId xmlns:a16="http://schemas.microsoft.com/office/drawing/2014/main" id="{D893D7D6-E21E-C546-9318-A365F54162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86226" y="3516313"/>
              <a:ext cx="98266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00" name="Line 25">
              <a:extLst>
                <a:ext uri="{FF2B5EF4-FFF2-40B4-BE49-F238E27FC236}">
                  <a16:creationId xmlns:a16="http://schemas.microsoft.com/office/drawing/2014/main" id="{DA0ACF93-32BD-BC43-AF6E-85010EFFF5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6226" y="4473575"/>
              <a:ext cx="98266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01" name="Line 26">
              <a:extLst>
                <a:ext uri="{FF2B5EF4-FFF2-40B4-BE49-F238E27FC236}">
                  <a16:creationId xmlns:a16="http://schemas.microsoft.com/office/drawing/2014/main" id="{A2E0CB75-0C60-8F45-88A1-DE627E4F61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7138" y="5456238"/>
              <a:ext cx="13017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02" name="Rectangle 27">
              <a:extLst>
                <a:ext uri="{FF2B5EF4-FFF2-40B4-BE49-F238E27FC236}">
                  <a16:creationId xmlns:a16="http://schemas.microsoft.com/office/drawing/2014/main" id="{22FE457F-C070-8645-9AF8-9EDCEB659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688" y="21796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03" name="Rectangle 28">
              <a:extLst>
                <a:ext uri="{FF2B5EF4-FFF2-40B4-BE49-F238E27FC236}">
                  <a16:creationId xmlns:a16="http://schemas.microsoft.com/office/drawing/2014/main" id="{349AAA64-7E95-5A4A-BABB-A13C884D18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201" y="33829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7004" name="Rectangle 29">
              <a:extLst>
                <a:ext uri="{FF2B5EF4-FFF2-40B4-BE49-F238E27FC236}">
                  <a16:creationId xmlns:a16="http://schemas.microsoft.com/office/drawing/2014/main" id="{5362ACED-F0CE-6749-B540-E60B1DFC3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5538" y="3286125"/>
              <a:ext cx="1050925" cy="1393825"/>
            </a:xfrm>
            <a:prstGeom prst="rect">
              <a:avLst/>
            </a:prstGeom>
            <a:noFill/>
            <a:ln w="222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7005" name="Line 30">
              <a:extLst>
                <a:ext uri="{FF2B5EF4-FFF2-40B4-BE49-F238E27FC236}">
                  <a16:creationId xmlns:a16="http://schemas.microsoft.com/office/drawing/2014/main" id="{8A550510-947E-B746-AE76-FE8995F396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73276" y="3516313"/>
              <a:ext cx="32226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06" name="Rectangle 31">
              <a:extLst>
                <a:ext uri="{FF2B5EF4-FFF2-40B4-BE49-F238E27FC236}">
                  <a16:creationId xmlns:a16="http://schemas.microsoft.com/office/drawing/2014/main" id="{CA03AEE3-B47A-1640-96C2-A63263E8C4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3663" y="34877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7007" name="Line 32">
              <a:extLst>
                <a:ext uri="{FF2B5EF4-FFF2-40B4-BE49-F238E27FC236}">
                  <a16:creationId xmlns:a16="http://schemas.microsoft.com/office/drawing/2014/main" id="{C8FA24AE-82A9-5645-8BF6-558131CA64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76451" y="4405313"/>
              <a:ext cx="31908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08" name="Line 33">
              <a:extLst>
                <a:ext uri="{FF2B5EF4-FFF2-40B4-BE49-F238E27FC236}">
                  <a16:creationId xmlns:a16="http://schemas.microsoft.com/office/drawing/2014/main" id="{E2DD8FE0-A6C3-844A-AB0C-4B7BDD4D7F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463" y="3514725"/>
              <a:ext cx="32067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09" name="Line 34">
              <a:extLst>
                <a:ext uri="{FF2B5EF4-FFF2-40B4-BE49-F238E27FC236}">
                  <a16:creationId xmlns:a16="http://schemas.microsoft.com/office/drawing/2014/main" id="{03C26C5B-92EB-D54D-BF33-7A1A19641C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463" y="4405313"/>
              <a:ext cx="3206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10" name="Rectangle 35">
              <a:extLst>
                <a:ext uri="{FF2B5EF4-FFF2-40B4-BE49-F238E27FC236}">
                  <a16:creationId xmlns:a16="http://schemas.microsoft.com/office/drawing/2014/main" id="{243EDBAB-9D93-6D46-BE8C-8C02A22D9F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201" y="4321175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En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7011" name="Rectangle 36">
              <a:extLst>
                <a:ext uri="{FF2B5EF4-FFF2-40B4-BE49-F238E27FC236}">
                  <a16:creationId xmlns:a16="http://schemas.microsoft.com/office/drawing/2014/main" id="{2AFD990A-C90E-7340-89B1-FA5B39B24C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6588" y="33829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7012" name="Rectangle 37">
              <a:extLst>
                <a:ext uri="{FF2B5EF4-FFF2-40B4-BE49-F238E27FC236}">
                  <a16:creationId xmlns:a16="http://schemas.microsoft.com/office/drawing/2014/main" id="{1792943A-15CC-8F4C-AB97-3AC2798CC0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1" y="34877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7013" name="Rectangle 38">
              <a:extLst>
                <a:ext uri="{FF2B5EF4-FFF2-40B4-BE49-F238E27FC236}">
                  <a16:creationId xmlns:a16="http://schemas.microsoft.com/office/drawing/2014/main" id="{EF44F4C2-66EA-934D-A8F7-5AEC99E68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201" y="367665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7014" name="Line 39">
              <a:extLst>
                <a:ext uri="{FF2B5EF4-FFF2-40B4-BE49-F238E27FC236}">
                  <a16:creationId xmlns:a16="http://schemas.microsoft.com/office/drawing/2014/main" id="{FE78882B-BF92-4247-B808-1B24B286C4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76451" y="3811588"/>
              <a:ext cx="31908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15" name="Rectangle 40">
              <a:extLst>
                <a:ext uri="{FF2B5EF4-FFF2-40B4-BE49-F238E27FC236}">
                  <a16:creationId xmlns:a16="http://schemas.microsoft.com/office/drawing/2014/main" id="{B9AA6B43-E5C1-A848-9B2D-D01BB02176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3663" y="37814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7016" name="Rectangle 41">
              <a:extLst>
                <a:ext uri="{FF2B5EF4-FFF2-40B4-BE49-F238E27FC236}">
                  <a16:creationId xmlns:a16="http://schemas.microsoft.com/office/drawing/2014/main" id="{A3FECF07-128E-CF46-9B9E-A1B6150B4D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6588" y="36766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7017" name="Rectangle 42">
              <a:extLst>
                <a:ext uri="{FF2B5EF4-FFF2-40B4-BE49-F238E27FC236}">
                  <a16:creationId xmlns:a16="http://schemas.microsoft.com/office/drawing/2014/main" id="{47A0E182-27C8-2F4C-8D40-44945DB8CA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1" y="37814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7018" name="Rectangle 43">
              <a:extLst>
                <a:ext uri="{FF2B5EF4-FFF2-40B4-BE49-F238E27FC236}">
                  <a16:creationId xmlns:a16="http://schemas.microsoft.com/office/drawing/2014/main" id="{9E7CFAD8-10B2-6744-AB28-54E62D8F2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6588" y="397192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7019" name="Rectangle 44">
              <a:extLst>
                <a:ext uri="{FF2B5EF4-FFF2-40B4-BE49-F238E27FC236}">
                  <a16:creationId xmlns:a16="http://schemas.microsoft.com/office/drawing/2014/main" id="{0146D490-8842-F04D-B71B-A66D36BD6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1" y="407511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7020" name="Rectangle 45">
              <a:extLst>
                <a:ext uri="{FF2B5EF4-FFF2-40B4-BE49-F238E27FC236}">
                  <a16:creationId xmlns:a16="http://schemas.microsoft.com/office/drawing/2014/main" id="{D0C8C08F-E48F-4149-BF0E-C06E827CE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6588" y="426402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7021" name="Line 46">
              <a:extLst>
                <a:ext uri="{FF2B5EF4-FFF2-40B4-BE49-F238E27FC236}">
                  <a16:creationId xmlns:a16="http://schemas.microsoft.com/office/drawing/2014/main" id="{35D86072-5881-384B-B9E5-4FFEF588A9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463" y="4130675"/>
              <a:ext cx="6397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22" name="Line 47">
              <a:extLst>
                <a:ext uri="{FF2B5EF4-FFF2-40B4-BE49-F238E27FC236}">
                  <a16:creationId xmlns:a16="http://schemas.microsoft.com/office/drawing/2014/main" id="{2A859725-69A4-6249-A502-6C6D7DBED5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463" y="3833813"/>
              <a:ext cx="6397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23" name="Line 48">
              <a:extLst>
                <a:ext uri="{FF2B5EF4-FFF2-40B4-BE49-F238E27FC236}">
                  <a16:creationId xmlns:a16="http://schemas.microsoft.com/office/drawing/2014/main" id="{485BB5F4-66D0-7E45-B38A-E397CDBCE1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03763" y="5135563"/>
              <a:ext cx="3651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24" name="Rectangle 49">
              <a:extLst>
                <a:ext uri="{FF2B5EF4-FFF2-40B4-BE49-F238E27FC236}">
                  <a16:creationId xmlns:a16="http://schemas.microsoft.com/office/drawing/2014/main" id="{4E1F7E8D-2814-B741-8ACC-9E27E4354D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1" y="43688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7025" name="Rectangle 50">
              <a:extLst>
                <a:ext uri="{FF2B5EF4-FFF2-40B4-BE49-F238E27FC236}">
                  <a16:creationId xmlns:a16="http://schemas.microsoft.com/office/drawing/2014/main" id="{2E6F4DD5-E33B-634B-975F-1E45E9E40A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8638" y="400843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26" name="Rectangle 51">
              <a:extLst>
                <a:ext uri="{FF2B5EF4-FFF2-40B4-BE49-F238E27FC236}">
                  <a16:creationId xmlns:a16="http://schemas.microsoft.com/office/drawing/2014/main" id="{2B6D3502-EF15-E84D-8E17-AFA1CDDF9C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688" y="41116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27" name="Rectangle 52">
              <a:extLst>
                <a:ext uri="{FF2B5EF4-FFF2-40B4-BE49-F238E27FC236}">
                  <a16:creationId xmlns:a16="http://schemas.microsoft.com/office/drawing/2014/main" id="{DDD458CF-3D35-E048-AD1F-432973BACC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8638" y="49879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28" name="Line 53">
              <a:extLst>
                <a:ext uri="{FF2B5EF4-FFF2-40B4-BE49-F238E27FC236}">
                  <a16:creationId xmlns:a16="http://schemas.microsoft.com/office/drawing/2014/main" id="{39B69124-9526-C444-8BFC-CB47C328A0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7138" y="2555875"/>
              <a:ext cx="1588" cy="9588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29" name="Line 54">
              <a:extLst>
                <a:ext uri="{FF2B5EF4-FFF2-40B4-BE49-F238E27FC236}">
                  <a16:creationId xmlns:a16="http://schemas.microsoft.com/office/drawing/2014/main" id="{73DC0FA3-2485-8D4B-868E-E4314212E4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86226" y="3514725"/>
              <a:ext cx="1587" cy="3190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0" name="Line 55">
              <a:extLst>
                <a:ext uri="{FF2B5EF4-FFF2-40B4-BE49-F238E27FC236}">
                  <a16:creationId xmlns:a16="http://schemas.microsoft.com/office/drawing/2014/main" id="{EF06263E-C8AA-5846-B807-D3472AC6B4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86226" y="4130675"/>
              <a:ext cx="1587" cy="3429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1" name="Line 56">
              <a:extLst>
                <a:ext uri="{FF2B5EF4-FFF2-40B4-BE49-F238E27FC236}">
                  <a16:creationId xmlns:a16="http://schemas.microsoft.com/office/drawing/2014/main" id="{36B0A278-1702-D746-94E4-0C285464DC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67138" y="4405313"/>
              <a:ext cx="1588" cy="10509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2" name="Line 57">
              <a:extLst>
                <a:ext uri="{FF2B5EF4-FFF2-40B4-BE49-F238E27FC236}">
                  <a16:creationId xmlns:a16="http://schemas.microsoft.com/office/drawing/2014/main" id="{C1FDB67B-1761-6F4C-8C7D-0CFB12347E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53300" y="3833813"/>
              <a:ext cx="36671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3" name="Freeform 58">
              <a:extLst>
                <a:ext uri="{FF2B5EF4-FFF2-40B4-BE49-F238E27FC236}">
                  <a16:creationId xmlns:a16="http://schemas.microsoft.com/office/drawing/2014/main" id="{7C7F6A5F-C22F-2A45-AA9D-FDCEF72E4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2262" y="3563938"/>
              <a:ext cx="682625" cy="271462"/>
            </a:xfrm>
            <a:custGeom>
              <a:avLst/>
              <a:gdLst>
                <a:gd name="T0" fmla="*/ 2147483646 w 861"/>
                <a:gd name="T1" fmla="*/ 0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0"/>
                  </a:moveTo>
                  <a:lnTo>
                    <a:pt x="33" y="0"/>
                  </a:lnTo>
                  <a:lnTo>
                    <a:pt x="65" y="0"/>
                  </a:lnTo>
                  <a:lnTo>
                    <a:pt x="94" y="0"/>
                  </a:lnTo>
                  <a:lnTo>
                    <a:pt x="120" y="0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0" y="0"/>
                  </a:lnTo>
                  <a:lnTo>
                    <a:pt x="210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1" y="0"/>
                  </a:lnTo>
                  <a:lnTo>
                    <a:pt x="275" y="1"/>
                  </a:lnTo>
                  <a:lnTo>
                    <a:pt x="288" y="1"/>
                  </a:lnTo>
                  <a:lnTo>
                    <a:pt x="301" y="1"/>
                  </a:lnTo>
                  <a:lnTo>
                    <a:pt x="311" y="1"/>
                  </a:lnTo>
                  <a:lnTo>
                    <a:pt x="321" y="1"/>
                  </a:lnTo>
                  <a:lnTo>
                    <a:pt x="330" y="1"/>
                  </a:lnTo>
                  <a:lnTo>
                    <a:pt x="337" y="1"/>
                  </a:lnTo>
                  <a:lnTo>
                    <a:pt x="344" y="1"/>
                  </a:lnTo>
                  <a:lnTo>
                    <a:pt x="350" y="1"/>
                  </a:lnTo>
                  <a:lnTo>
                    <a:pt x="356" y="1"/>
                  </a:lnTo>
                  <a:lnTo>
                    <a:pt x="360" y="1"/>
                  </a:lnTo>
                  <a:lnTo>
                    <a:pt x="364" y="1"/>
                  </a:lnTo>
                  <a:lnTo>
                    <a:pt x="367" y="1"/>
                  </a:lnTo>
                  <a:lnTo>
                    <a:pt x="372" y="1"/>
                  </a:lnTo>
                  <a:lnTo>
                    <a:pt x="374" y="1"/>
                  </a:lnTo>
                  <a:lnTo>
                    <a:pt x="377" y="1"/>
                  </a:lnTo>
                  <a:lnTo>
                    <a:pt x="379" y="1"/>
                  </a:lnTo>
                  <a:lnTo>
                    <a:pt x="382" y="1"/>
                  </a:lnTo>
                  <a:lnTo>
                    <a:pt x="385" y="1"/>
                  </a:lnTo>
                  <a:lnTo>
                    <a:pt x="386" y="3"/>
                  </a:lnTo>
                  <a:lnTo>
                    <a:pt x="389" y="3"/>
                  </a:lnTo>
                  <a:lnTo>
                    <a:pt x="392" y="3"/>
                  </a:lnTo>
                  <a:lnTo>
                    <a:pt x="393" y="3"/>
                  </a:lnTo>
                  <a:lnTo>
                    <a:pt x="396" y="3"/>
                  </a:lnTo>
                  <a:lnTo>
                    <a:pt x="397" y="3"/>
                  </a:lnTo>
                  <a:lnTo>
                    <a:pt x="399" y="3"/>
                  </a:lnTo>
                  <a:lnTo>
                    <a:pt x="400" y="3"/>
                  </a:lnTo>
                  <a:lnTo>
                    <a:pt x="402" y="3"/>
                  </a:lnTo>
                  <a:lnTo>
                    <a:pt x="405" y="3"/>
                  </a:lnTo>
                  <a:lnTo>
                    <a:pt x="406" y="4"/>
                  </a:lnTo>
                  <a:lnTo>
                    <a:pt x="408" y="4"/>
                  </a:lnTo>
                  <a:lnTo>
                    <a:pt x="409" y="4"/>
                  </a:lnTo>
                  <a:lnTo>
                    <a:pt x="410" y="4"/>
                  </a:lnTo>
                  <a:lnTo>
                    <a:pt x="412" y="4"/>
                  </a:lnTo>
                  <a:lnTo>
                    <a:pt x="413" y="4"/>
                  </a:lnTo>
                  <a:lnTo>
                    <a:pt x="415" y="4"/>
                  </a:lnTo>
                  <a:lnTo>
                    <a:pt x="416" y="4"/>
                  </a:lnTo>
                  <a:lnTo>
                    <a:pt x="418" y="4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3" y="5"/>
                  </a:lnTo>
                  <a:lnTo>
                    <a:pt x="425" y="5"/>
                  </a:lnTo>
                  <a:lnTo>
                    <a:pt x="426" y="5"/>
                  </a:lnTo>
                  <a:lnTo>
                    <a:pt x="428" y="5"/>
                  </a:lnTo>
                  <a:lnTo>
                    <a:pt x="429" y="5"/>
                  </a:lnTo>
                  <a:lnTo>
                    <a:pt x="432" y="7"/>
                  </a:lnTo>
                  <a:lnTo>
                    <a:pt x="433" y="7"/>
                  </a:lnTo>
                  <a:lnTo>
                    <a:pt x="435" y="7"/>
                  </a:lnTo>
                  <a:lnTo>
                    <a:pt x="438" y="7"/>
                  </a:lnTo>
                  <a:lnTo>
                    <a:pt x="439" y="7"/>
                  </a:lnTo>
                  <a:lnTo>
                    <a:pt x="442" y="8"/>
                  </a:lnTo>
                  <a:lnTo>
                    <a:pt x="445" y="8"/>
                  </a:lnTo>
                  <a:lnTo>
                    <a:pt x="446" y="8"/>
                  </a:lnTo>
                  <a:lnTo>
                    <a:pt x="448" y="8"/>
                  </a:lnTo>
                  <a:lnTo>
                    <a:pt x="451" y="10"/>
                  </a:lnTo>
                  <a:lnTo>
                    <a:pt x="452" y="10"/>
                  </a:lnTo>
                  <a:lnTo>
                    <a:pt x="454" y="10"/>
                  </a:lnTo>
                  <a:lnTo>
                    <a:pt x="455" y="10"/>
                  </a:lnTo>
                  <a:lnTo>
                    <a:pt x="456" y="10"/>
                  </a:lnTo>
                  <a:lnTo>
                    <a:pt x="458" y="10"/>
                  </a:lnTo>
                  <a:lnTo>
                    <a:pt x="459" y="11"/>
                  </a:lnTo>
                  <a:lnTo>
                    <a:pt x="461" y="11"/>
                  </a:lnTo>
                  <a:lnTo>
                    <a:pt x="462" y="11"/>
                  </a:lnTo>
                  <a:lnTo>
                    <a:pt x="464" y="11"/>
                  </a:lnTo>
                  <a:lnTo>
                    <a:pt x="465" y="11"/>
                  </a:lnTo>
                  <a:lnTo>
                    <a:pt x="467" y="13"/>
                  </a:lnTo>
                  <a:lnTo>
                    <a:pt x="468" y="13"/>
                  </a:lnTo>
                  <a:lnTo>
                    <a:pt x="469" y="13"/>
                  </a:lnTo>
                  <a:lnTo>
                    <a:pt x="471" y="13"/>
                  </a:lnTo>
                  <a:lnTo>
                    <a:pt x="472" y="14"/>
                  </a:lnTo>
                  <a:lnTo>
                    <a:pt x="474" y="14"/>
                  </a:lnTo>
                  <a:lnTo>
                    <a:pt x="475" y="14"/>
                  </a:lnTo>
                  <a:lnTo>
                    <a:pt x="477" y="16"/>
                  </a:lnTo>
                  <a:lnTo>
                    <a:pt x="478" y="16"/>
                  </a:lnTo>
                  <a:lnTo>
                    <a:pt x="480" y="16"/>
                  </a:lnTo>
                  <a:lnTo>
                    <a:pt x="482" y="17"/>
                  </a:lnTo>
                  <a:lnTo>
                    <a:pt x="484" y="17"/>
                  </a:lnTo>
                  <a:lnTo>
                    <a:pt x="487" y="18"/>
                  </a:lnTo>
                  <a:lnTo>
                    <a:pt x="488" y="18"/>
                  </a:lnTo>
                  <a:lnTo>
                    <a:pt x="491" y="20"/>
                  </a:lnTo>
                  <a:lnTo>
                    <a:pt x="494" y="20"/>
                  </a:lnTo>
                  <a:lnTo>
                    <a:pt x="497" y="21"/>
                  </a:lnTo>
                  <a:lnTo>
                    <a:pt x="498" y="21"/>
                  </a:lnTo>
                  <a:lnTo>
                    <a:pt x="501" y="23"/>
                  </a:lnTo>
                  <a:lnTo>
                    <a:pt x="504" y="23"/>
                  </a:lnTo>
                  <a:lnTo>
                    <a:pt x="505" y="24"/>
                  </a:lnTo>
                  <a:lnTo>
                    <a:pt x="507" y="24"/>
                  </a:lnTo>
                  <a:lnTo>
                    <a:pt x="510" y="26"/>
                  </a:lnTo>
                  <a:lnTo>
                    <a:pt x="511" y="26"/>
                  </a:lnTo>
                  <a:lnTo>
                    <a:pt x="513" y="26"/>
                  </a:lnTo>
                  <a:lnTo>
                    <a:pt x="514" y="27"/>
                  </a:lnTo>
                  <a:lnTo>
                    <a:pt x="516" y="27"/>
                  </a:lnTo>
                  <a:lnTo>
                    <a:pt x="517" y="27"/>
                  </a:lnTo>
                  <a:lnTo>
                    <a:pt x="518" y="28"/>
                  </a:lnTo>
                  <a:lnTo>
                    <a:pt x="520" y="28"/>
                  </a:lnTo>
                  <a:lnTo>
                    <a:pt x="521" y="28"/>
                  </a:lnTo>
                  <a:lnTo>
                    <a:pt x="523" y="30"/>
                  </a:lnTo>
                  <a:lnTo>
                    <a:pt x="524" y="30"/>
                  </a:lnTo>
                  <a:lnTo>
                    <a:pt x="526" y="31"/>
                  </a:lnTo>
                  <a:lnTo>
                    <a:pt x="527" y="31"/>
                  </a:lnTo>
                  <a:lnTo>
                    <a:pt x="528" y="33"/>
                  </a:lnTo>
                  <a:lnTo>
                    <a:pt x="530" y="33"/>
                  </a:lnTo>
                  <a:lnTo>
                    <a:pt x="531" y="34"/>
                  </a:lnTo>
                  <a:lnTo>
                    <a:pt x="533" y="34"/>
                  </a:lnTo>
                  <a:lnTo>
                    <a:pt x="534" y="36"/>
                  </a:lnTo>
                  <a:lnTo>
                    <a:pt x="536" y="36"/>
                  </a:lnTo>
                  <a:lnTo>
                    <a:pt x="537" y="37"/>
                  </a:lnTo>
                  <a:lnTo>
                    <a:pt x="540" y="37"/>
                  </a:lnTo>
                  <a:lnTo>
                    <a:pt x="541" y="39"/>
                  </a:lnTo>
                  <a:lnTo>
                    <a:pt x="543" y="40"/>
                  </a:lnTo>
                  <a:lnTo>
                    <a:pt x="546" y="40"/>
                  </a:lnTo>
                  <a:lnTo>
                    <a:pt x="547" y="41"/>
                  </a:lnTo>
                  <a:lnTo>
                    <a:pt x="550" y="43"/>
                  </a:lnTo>
                  <a:lnTo>
                    <a:pt x="553" y="44"/>
                  </a:lnTo>
                  <a:lnTo>
                    <a:pt x="554" y="44"/>
                  </a:lnTo>
                  <a:lnTo>
                    <a:pt x="556" y="46"/>
                  </a:lnTo>
                  <a:lnTo>
                    <a:pt x="557" y="47"/>
                  </a:lnTo>
                  <a:lnTo>
                    <a:pt x="560" y="47"/>
                  </a:lnTo>
                  <a:lnTo>
                    <a:pt x="562" y="49"/>
                  </a:lnTo>
                  <a:lnTo>
                    <a:pt x="563" y="49"/>
                  </a:lnTo>
                  <a:lnTo>
                    <a:pt x="564" y="50"/>
                  </a:lnTo>
                  <a:lnTo>
                    <a:pt x="566" y="50"/>
                  </a:lnTo>
                  <a:lnTo>
                    <a:pt x="567" y="52"/>
                  </a:lnTo>
                  <a:lnTo>
                    <a:pt x="569" y="53"/>
                  </a:lnTo>
                  <a:lnTo>
                    <a:pt x="570" y="53"/>
                  </a:lnTo>
                  <a:lnTo>
                    <a:pt x="572" y="54"/>
                  </a:lnTo>
                  <a:lnTo>
                    <a:pt x="573" y="54"/>
                  </a:lnTo>
                  <a:lnTo>
                    <a:pt x="575" y="56"/>
                  </a:lnTo>
                  <a:lnTo>
                    <a:pt x="576" y="56"/>
                  </a:lnTo>
                  <a:lnTo>
                    <a:pt x="577" y="57"/>
                  </a:lnTo>
                  <a:lnTo>
                    <a:pt x="579" y="57"/>
                  </a:lnTo>
                  <a:lnTo>
                    <a:pt x="579" y="59"/>
                  </a:lnTo>
                  <a:lnTo>
                    <a:pt x="580" y="59"/>
                  </a:lnTo>
                  <a:lnTo>
                    <a:pt x="582" y="60"/>
                  </a:lnTo>
                  <a:lnTo>
                    <a:pt x="583" y="60"/>
                  </a:lnTo>
                  <a:lnTo>
                    <a:pt x="585" y="62"/>
                  </a:lnTo>
                  <a:lnTo>
                    <a:pt x="586" y="62"/>
                  </a:lnTo>
                  <a:lnTo>
                    <a:pt x="587" y="63"/>
                  </a:lnTo>
                  <a:lnTo>
                    <a:pt x="589" y="63"/>
                  </a:lnTo>
                  <a:lnTo>
                    <a:pt x="592" y="64"/>
                  </a:lnTo>
                  <a:lnTo>
                    <a:pt x="593" y="66"/>
                  </a:lnTo>
                  <a:lnTo>
                    <a:pt x="595" y="67"/>
                  </a:lnTo>
                  <a:lnTo>
                    <a:pt x="598" y="67"/>
                  </a:lnTo>
                  <a:lnTo>
                    <a:pt x="599" y="69"/>
                  </a:lnTo>
                  <a:lnTo>
                    <a:pt x="602" y="70"/>
                  </a:lnTo>
                  <a:lnTo>
                    <a:pt x="603" y="72"/>
                  </a:lnTo>
                  <a:lnTo>
                    <a:pt x="605" y="72"/>
                  </a:lnTo>
                  <a:lnTo>
                    <a:pt x="606" y="73"/>
                  </a:lnTo>
                  <a:lnTo>
                    <a:pt x="608" y="73"/>
                  </a:lnTo>
                  <a:lnTo>
                    <a:pt x="609" y="75"/>
                  </a:lnTo>
                  <a:lnTo>
                    <a:pt x="610" y="75"/>
                  </a:lnTo>
                  <a:lnTo>
                    <a:pt x="612" y="76"/>
                  </a:lnTo>
                  <a:lnTo>
                    <a:pt x="613" y="77"/>
                  </a:lnTo>
                  <a:lnTo>
                    <a:pt x="615" y="77"/>
                  </a:lnTo>
                  <a:lnTo>
                    <a:pt x="616" y="79"/>
                  </a:lnTo>
                  <a:lnTo>
                    <a:pt x="618" y="79"/>
                  </a:lnTo>
                  <a:lnTo>
                    <a:pt x="619" y="80"/>
                  </a:lnTo>
                  <a:lnTo>
                    <a:pt x="621" y="82"/>
                  </a:lnTo>
                  <a:lnTo>
                    <a:pt x="622" y="82"/>
                  </a:lnTo>
                  <a:lnTo>
                    <a:pt x="623" y="83"/>
                  </a:lnTo>
                  <a:lnTo>
                    <a:pt x="625" y="83"/>
                  </a:lnTo>
                  <a:lnTo>
                    <a:pt x="625" y="85"/>
                  </a:lnTo>
                  <a:lnTo>
                    <a:pt x="626" y="85"/>
                  </a:lnTo>
                  <a:lnTo>
                    <a:pt x="628" y="86"/>
                  </a:lnTo>
                  <a:lnTo>
                    <a:pt x="629" y="86"/>
                  </a:lnTo>
                  <a:lnTo>
                    <a:pt x="631" y="87"/>
                  </a:lnTo>
                  <a:lnTo>
                    <a:pt x="632" y="89"/>
                  </a:lnTo>
                  <a:lnTo>
                    <a:pt x="635" y="90"/>
                  </a:lnTo>
                  <a:lnTo>
                    <a:pt x="636" y="92"/>
                  </a:lnTo>
                  <a:lnTo>
                    <a:pt x="638" y="92"/>
                  </a:lnTo>
                  <a:lnTo>
                    <a:pt x="639" y="93"/>
                  </a:lnTo>
                  <a:lnTo>
                    <a:pt x="641" y="95"/>
                  </a:lnTo>
                  <a:lnTo>
                    <a:pt x="642" y="95"/>
                  </a:lnTo>
                  <a:lnTo>
                    <a:pt x="644" y="96"/>
                  </a:lnTo>
                  <a:lnTo>
                    <a:pt x="645" y="96"/>
                  </a:lnTo>
                  <a:lnTo>
                    <a:pt x="645" y="98"/>
                  </a:lnTo>
                  <a:lnTo>
                    <a:pt x="646" y="98"/>
                  </a:lnTo>
                  <a:lnTo>
                    <a:pt x="648" y="99"/>
                  </a:lnTo>
                  <a:lnTo>
                    <a:pt x="649" y="100"/>
                  </a:lnTo>
                  <a:lnTo>
                    <a:pt x="651" y="100"/>
                  </a:lnTo>
                  <a:lnTo>
                    <a:pt x="652" y="102"/>
                  </a:lnTo>
                  <a:lnTo>
                    <a:pt x="654" y="103"/>
                  </a:lnTo>
                  <a:lnTo>
                    <a:pt x="655" y="103"/>
                  </a:lnTo>
                  <a:lnTo>
                    <a:pt x="655" y="105"/>
                  </a:lnTo>
                  <a:lnTo>
                    <a:pt x="657" y="105"/>
                  </a:lnTo>
                  <a:lnTo>
                    <a:pt x="658" y="106"/>
                  </a:lnTo>
                  <a:lnTo>
                    <a:pt x="659" y="106"/>
                  </a:lnTo>
                  <a:lnTo>
                    <a:pt x="659" y="108"/>
                  </a:lnTo>
                  <a:lnTo>
                    <a:pt x="661" y="108"/>
                  </a:lnTo>
                  <a:lnTo>
                    <a:pt x="661" y="109"/>
                  </a:lnTo>
                  <a:lnTo>
                    <a:pt x="662" y="109"/>
                  </a:lnTo>
                  <a:lnTo>
                    <a:pt x="664" y="111"/>
                  </a:lnTo>
                  <a:lnTo>
                    <a:pt x="665" y="112"/>
                  </a:lnTo>
                  <a:lnTo>
                    <a:pt x="667" y="113"/>
                  </a:lnTo>
                  <a:lnTo>
                    <a:pt x="668" y="113"/>
                  </a:lnTo>
                  <a:lnTo>
                    <a:pt x="668" y="115"/>
                  </a:lnTo>
                  <a:lnTo>
                    <a:pt x="670" y="115"/>
                  </a:lnTo>
                  <a:lnTo>
                    <a:pt x="671" y="116"/>
                  </a:lnTo>
                  <a:lnTo>
                    <a:pt x="672" y="118"/>
                  </a:lnTo>
                  <a:lnTo>
                    <a:pt x="674" y="118"/>
                  </a:lnTo>
                  <a:lnTo>
                    <a:pt x="674" y="119"/>
                  </a:lnTo>
                  <a:lnTo>
                    <a:pt x="675" y="119"/>
                  </a:lnTo>
                  <a:lnTo>
                    <a:pt x="677" y="121"/>
                  </a:lnTo>
                  <a:lnTo>
                    <a:pt x="678" y="121"/>
                  </a:lnTo>
                  <a:lnTo>
                    <a:pt x="678" y="122"/>
                  </a:lnTo>
                  <a:lnTo>
                    <a:pt x="680" y="122"/>
                  </a:lnTo>
                  <a:lnTo>
                    <a:pt x="680" y="123"/>
                  </a:lnTo>
                  <a:lnTo>
                    <a:pt x="681" y="123"/>
                  </a:lnTo>
                  <a:lnTo>
                    <a:pt x="682" y="125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5" y="128"/>
                  </a:lnTo>
                  <a:lnTo>
                    <a:pt x="687" y="128"/>
                  </a:lnTo>
                  <a:lnTo>
                    <a:pt x="688" y="129"/>
                  </a:lnTo>
                  <a:lnTo>
                    <a:pt x="690" y="131"/>
                  </a:lnTo>
                  <a:lnTo>
                    <a:pt x="691" y="131"/>
                  </a:lnTo>
                  <a:lnTo>
                    <a:pt x="693" y="132"/>
                  </a:lnTo>
                  <a:lnTo>
                    <a:pt x="694" y="132"/>
                  </a:lnTo>
                  <a:lnTo>
                    <a:pt x="695" y="134"/>
                  </a:lnTo>
                  <a:lnTo>
                    <a:pt x="695" y="135"/>
                  </a:lnTo>
                  <a:lnTo>
                    <a:pt x="697" y="135"/>
                  </a:lnTo>
                  <a:lnTo>
                    <a:pt x="698" y="136"/>
                  </a:lnTo>
                  <a:lnTo>
                    <a:pt x="700" y="136"/>
                  </a:lnTo>
                  <a:lnTo>
                    <a:pt x="700" y="138"/>
                  </a:lnTo>
                  <a:lnTo>
                    <a:pt x="701" y="138"/>
                  </a:lnTo>
                  <a:lnTo>
                    <a:pt x="703" y="139"/>
                  </a:lnTo>
                  <a:lnTo>
                    <a:pt x="704" y="139"/>
                  </a:lnTo>
                  <a:lnTo>
                    <a:pt x="704" y="141"/>
                  </a:lnTo>
                  <a:lnTo>
                    <a:pt x="705" y="141"/>
                  </a:lnTo>
                  <a:lnTo>
                    <a:pt x="705" y="142"/>
                  </a:lnTo>
                  <a:lnTo>
                    <a:pt x="707" y="142"/>
                  </a:lnTo>
                  <a:lnTo>
                    <a:pt x="708" y="144"/>
                  </a:lnTo>
                  <a:lnTo>
                    <a:pt x="710" y="145"/>
                  </a:lnTo>
                  <a:lnTo>
                    <a:pt x="711" y="146"/>
                  </a:lnTo>
                  <a:lnTo>
                    <a:pt x="713" y="148"/>
                  </a:lnTo>
                  <a:lnTo>
                    <a:pt x="714" y="149"/>
                  </a:lnTo>
                  <a:lnTo>
                    <a:pt x="716" y="151"/>
                  </a:lnTo>
                  <a:lnTo>
                    <a:pt x="717" y="152"/>
                  </a:lnTo>
                  <a:lnTo>
                    <a:pt x="718" y="154"/>
                  </a:lnTo>
                  <a:lnTo>
                    <a:pt x="720" y="155"/>
                  </a:lnTo>
                  <a:lnTo>
                    <a:pt x="721" y="157"/>
                  </a:lnTo>
                  <a:lnTo>
                    <a:pt x="723" y="158"/>
                  </a:lnTo>
                  <a:lnTo>
                    <a:pt x="724" y="159"/>
                  </a:lnTo>
                  <a:lnTo>
                    <a:pt x="726" y="161"/>
                  </a:lnTo>
                  <a:lnTo>
                    <a:pt x="727" y="162"/>
                  </a:lnTo>
                  <a:lnTo>
                    <a:pt x="729" y="164"/>
                  </a:lnTo>
                  <a:lnTo>
                    <a:pt x="730" y="165"/>
                  </a:lnTo>
                  <a:lnTo>
                    <a:pt x="730" y="167"/>
                  </a:lnTo>
                  <a:lnTo>
                    <a:pt x="731" y="167"/>
                  </a:lnTo>
                  <a:lnTo>
                    <a:pt x="733" y="168"/>
                  </a:lnTo>
                  <a:lnTo>
                    <a:pt x="733" y="169"/>
                  </a:lnTo>
                  <a:lnTo>
                    <a:pt x="734" y="169"/>
                  </a:lnTo>
                  <a:lnTo>
                    <a:pt x="734" y="171"/>
                  </a:lnTo>
                  <a:lnTo>
                    <a:pt x="736" y="172"/>
                  </a:lnTo>
                  <a:lnTo>
                    <a:pt x="737" y="172"/>
                  </a:lnTo>
                  <a:lnTo>
                    <a:pt x="737" y="174"/>
                  </a:lnTo>
                  <a:lnTo>
                    <a:pt x="739" y="175"/>
                  </a:lnTo>
                  <a:lnTo>
                    <a:pt x="740" y="177"/>
                  </a:lnTo>
                  <a:lnTo>
                    <a:pt x="741" y="178"/>
                  </a:lnTo>
                  <a:lnTo>
                    <a:pt x="741" y="180"/>
                  </a:lnTo>
                  <a:lnTo>
                    <a:pt x="743" y="180"/>
                  </a:lnTo>
                  <a:lnTo>
                    <a:pt x="744" y="181"/>
                  </a:lnTo>
                  <a:lnTo>
                    <a:pt x="744" y="182"/>
                  </a:lnTo>
                  <a:lnTo>
                    <a:pt x="746" y="184"/>
                  </a:lnTo>
                  <a:lnTo>
                    <a:pt x="747" y="185"/>
                  </a:lnTo>
                  <a:lnTo>
                    <a:pt x="749" y="187"/>
                  </a:lnTo>
                  <a:lnTo>
                    <a:pt x="749" y="188"/>
                  </a:lnTo>
                  <a:lnTo>
                    <a:pt x="750" y="190"/>
                  </a:lnTo>
                  <a:lnTo>
                    <a:pt x="752" y="191"/>
                  </a:lnTo>
                  <a:lnTo>
                    <a:pt x="753" y="193"/>
                  </a:lnTo>
                  <a:lnTo>
                    <a:pt x="754" y="194"/>
                  </a:lnTo>
                  <a:lnTo>
                    <a:pt x="756" y="197"/>
                  </a:lnTo>
                  <a:lnTo>
                    <a:pt x="759" y="198"/>
                  </a:lnTo>
                  <a:lnTo>
                    <a:pt x="760" y="200"/>
                  </a:lnTo>
                  <a:lnTo>
                    <a:pt x="762" y="201"/>
                  </a:lnTo>
                  <a:lnTo>
                    <a:pt x="763" y="204"/>
                  </a:lnTo>
                  <a:lnTo>
                    <a:pt x="763" y="205"/>
                  </a:lnTo>
                  <a:lnTo>
                    <a:pt x="764" y="207"/>
                  </a:lnTo>
                  <a:lnTo>
                    <a:pt x="766" y="208"/>
                  </a:lnTo>
                  <a:lnTo>
                    <a:pt x="767" y="210"/>
                  </a:lnTo>
                  <a:lnTo>
                    <a:pt x="769" y="210"/>
                  </a:lnTo>
                  <a:lnTo>
                    <a:pt x="769" y="211"/>
                  </a:lnTo>
                  <a:lnTo>
                    <a:pt x="770" y="213"/>
                  </a:lnTo>
                  <a:lnTo>
                    <a:pt x="772" y="214"/>
                  </a:lnTo>
                  <a:lnTo>
                    <a:pt x="772" y="216"/>
                  </a:lnTo>
                  <a:lnTo>
                    <a:pt x="773" y="216"/>
                  </a:lnTo>
                  <a:lnTo>
                    <a:pt x="773" y="217"/>
                  </a:lnTo>
                  <a:lnTo>
                    <a:pt x="775" y="218"/>
                  </a:lnTo>
                  <a:lnTo>
                    <a:pt x="775" y="220"/>
                  </a:lnTo>
                  <a:lnTo>
                    <a:pt x="776" y="221"/>
                  </a:lnTo>
                  <a:lnTo>
                    <a:pt x="777" y="221"/>
                  </a:lnTo>
                  <a:lnTo>
                    <a:pt x="777" y="223"/>
                  </a:lnTo>
                  <a:lnTo>
                    <a:pt x="779" y="224"/>
                  </a:lnTo>
                  <a:lnTo>
                    <a:pt x="780" y="226"/>
                  </a:lnTo>
                  <a:lnTo>
                    <a:pt x="780" y="227"/>
                  </a:lnTo>
                  <a:lnTo>
                    <a:pt x="782" y="228"/>
                  </a:lnTo>
                  <a:lnTo>
                    <a:pt x="783" y="230"/>
                  </a:lnTo>
                  <a:lnTo>
                    <a:pt x="785" y="231"/>
                  </a:lnTo>
                  <a:lnTo>
                    <a:pt x="785" y="233"/>
                  </a:lnTo>
                  <a:lnTo>
                    <a:pt x="786" y="234"/>
                  </a:lnTo>
                  <a:lnTo>
                    <a:pt x="788" y="237"/>
                  </a:lnTo>
                  <a:lnTo>
                    <a:pt x="789" y="239"/>
                  </a:lnTo>
                  <a:lnTo>
                    <a:pt x="790" y="241"/>
                  </a:lnTo>
                  <a:lnTo>
                    <a:pt x="792" y="243"/>
                  </a:lnTo>
                  <a:lnTo>
                    <a:pt x="795" y="246"/>
                  </a:lnTo>
                  <a:lnTo>
                    <a:pt x="796" y="247"/>
                  </a:lnTo>
                  <a:lnTo>
                    <a:pt x="798" y="250"/>
                  </a:lnTo>
                  <a:lnTo>
                    <a:pt x="799" y="252"/>
                  </a:lnTo>
                  <a:lnTo>
                    <a:pt x="799" y="253"/>
                  </a:lnTo>
                  <a:lnTo>
                    <a:pt x="800" y="254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5" y="260"/>
                  </a:lnTo>
                  <a:lnTo>
                    <a:pt x="805" y="262"/>
                  </a:lnTo>
                  <a:lnTo>
                    <a:pt x="806" y="262"/>
                  </a:lnTo>
                  <a:lnTo>
                    <a:pt x="808" y="263"/>
                  </a:lnTo>
                  <a:lnTo>
                    <a:pt x="808" y="264"/>
                  </a:lnTo>
                  <a:lnTo>
                    <a:pt x="809" y="266"/>
                  </a:lnTo>
                  <a:lnTo>
                    <a:pt x="809" y="267"/>
                  </a:lnTo>
                  <a:lnTo>
                    <a:pt x="811" y="269"/>
                  </a:lnTo>
                  <a:lnTo>
                    <a:pt x="812" y="270"/>
                  </a:lnTo>
                  <a:lnTo>
                    <a:pt x="813" y="272"/>
                  </a:lnTo>
                  <a:lnTo>
                    <a:pt x="813" y="273"/>
                  </a:lnTo>
                  <a:lnTo>
                    <a:pt x="815" y="275"/>
                  </a:lnTo>
                  <a:lnTo>
                    <a:pt x="816" y="276"/>
                  </a:lnTo>
                  <a:lnTo>
                    <a:pt x="818" y="277"/>
                  </a:lnTo>
                  <a:lnTo>
                    <a:pt x="818" y="279"/>
                  </a:lnTo>
                  <a:lnTo>
                    <a:pt x="819" y="280"/>
                  </a:lnTo>
                  <a:lnTo>
                    <a:pt x="821" y="282"/>
                  </a:lnTo>
                  <a:lnTo>
                    <a:pt x="822" y="285"/>
                  </a:lnTo>
                  <a:lnTo>
                    <a:pt x="824" y="286"/>
                  </a:lnTo>
                  <a:lnTo>
                    <a:pt x="825" y="287"/>
                  </a:lnTo>
                  <a:lnTo>
                    <a:pt x="826" y="290"/>
                  </a:lnTo>
                  <a:lnTo>
                    <a:pt x="828" y="292"/>
                  </a:lnTo>
                  <a:lnTo>
                    <a:pt x="829" y="295"/>
                  </a:lnTo>
                  <a:lnTo>
                    <a:pt x="831" y="296"/>
                  </a:lnTo>
                  <a:lnTo>
                    <a:pt x="832" y="299"/>
                  </a:lnTo>
                  <a:lnTo>
                    <a:pt x="834" y="302"/>
                  </a:lnTo>
                  <a:lnTo>
                    <a:pt x="835" y="303"/>
                  </a:lnTo>
                  <a:lnTo>
                    <a:pt x="836" y="305"/>
                  </a:lnTo>
                  <a:lnTo>
                    <a:pt x="838" y="306"/>
                  </a:lnTo>
                  <a:lnTo>
                    <a:pt x="839" y="309"/>
                  </a:lnTo>
                  <a:lnTo>
                    <a:pt x="841" y="310"/>
                  </a:lnTo>
                  <a:lnTo>
                    <a:pt x="842" y="312"/>
                  </a:lnTo>
                  <a:lnTo>
                    <a:pt x="842" y="313"/>
                  </a:lnTo>
                  <a:lnTo>
                    <a:pt x="844" y="315"/>
                  </a:lnTo>
                  <a:lnTo>
                    <a:pt x="845" y="315"/>
                  </a:lnTo>
                  <a:lnTo>
                    <a:pt x="845" y="316"/>
                  </a:lnTo>
                  <a:lnTo>
                    <a:pt x="847" y="318"/>
                  </a:lnTo>
                  <a:lnTo>
                    <a:pt x="847" y="319"/>
                  </a:lnTo>
                  <a:lnTo>
                    <a:pt x="848" y="321"/>
                  </a:lnTo>
                  <a:lnTo>
                    <a:pt x="849" y="322"/>
                  </a:lnTo>
                  <a:lnTo>
                    <a:pt x="849" y="323"/>
                  </a:lnTo>
                  <a:lnTo>
                    <a:pt x="851" y="325"/>
                  </a:lnTo>
                  <a:lnTo>
                    <a:pt x="851" y="326"/>
                  </a:lnTo>
                  <a:lnTo>
                    <a:pt x="852" y="326"/>
                  </a:lnTo>
                  <a:lnTo>
                    <a:pt x="852" y="328"/>
                  </a:lnTo>
                  <a:lnTo>
                    <a:pt x="854" y="329"/>
                  </a:lnTo>
                  <a:lnTo>
                    <a:pt x="854" y="331"/>
                  </a:lnTo>
                  <a:lnTo>
                    <a:pt x="855" y="332"/>
                  </a:lnTo>
                  <a:lnTo>
                    <a:pt x="855" y="334"/>
                  </a:lnTo>
                  <a:lnTo>
                    <a:pt x="857" y="335"/>
                  </a:lnTo>
                  <a:lnTo>
                    <a:pt x="858" y="336"/>
                  </a:lnTo>
                  <a:lnTo>
                    <a:pt x="858" y="338"/>
                  </a:lnTo>
                  <a:lnTo>
                    <a:pt x="859" y="341"/>
                  </a:lnTo>
                  <a:lnTo>
                    <a:pt x="861" y="34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4" name="Freeform 59">
              <a:extLst>
                <a:ext uri="{FF2B5EF4-FFF2-40B4-BE49-F238E27FC236}">
                  <a16:creationId xmlns:a16="http://schemas.microsoft.com/office/drawing/2014/main" id="{DFB2AE5C-780C-5E4D-AF70-73972186B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2262" y="3836988"/>
              <a:ext cx="682625" cy="271462"/>
            </a:xfrm>
            <a:custGeom>
              <a:avLst/>
              <a:gdLst>
                <a:gd name="T0" fmla="*/ 2147483646 w 861"/>
                <a:gd name="T1" fmla="*/ 2147483646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342"/>
                  </a:moveTo>
                  <a:lnTo>
                    <a:pt x="33" y="342"/>
                  </a:lnTo>
                  <a:lnTo>
                    <a:pt x="65" y="342"/>
                  </a:lnTo>
                  <a:lnTo>
                    <a:pt x="94" y="342"/>
                  </a:lnTo>
                  <a:lnTo>
                    <a:pt x="120" y="342"/>
                  </a:lnTo>
                  <a:lnTo>
                    <a:pt x="146" y="342"/>
                  </a:lnTo>
                  <a:lnTo>
                    <a:pt x="169" y="342"/>
                  </a:lnTo>
                  <a:lnTo>
                    <a:pt x="190" y="342"/>
                  </a:lnTo>
                  <a:lnTo>
                    <a:pt x="210" y="342"/>
                  </a:lnTo>
                  <a:lnTo>
                    <a:pt x="229" y="342"/>
                  </a:lnTo>
                  <a:lnTo>
                    <a:pt x="246" y="342"/>
                  </a:lnTo>
                  <a:lnTo>
                    <a:pt x="261" y="342"/>
                  </a:lnTo>
                  <a:lnTo>
                    <a:pt x="275" y="342"/>
                  </a:lnTo>
                  <a:lnTo>
                    <a:pt x="288" y="342"/>
                  </a:lnTo>
                  <a:lnTo>
                    <a:pt x="301" y="342"/>
                  </a:lnTo>
                  <a:lnTo>
                    <a:pt x="311" y="342"/>
                  </a:lnTo>
                  <a:lnTo>
                    <a:pt x="321" y="341"/>
                  </a:lnTo>
                  <a:lnTo>
                    <a:pt x="330" y="341"/>
                  </a:lnTo>
                  <a:lnTo>
                    <a:pt x="337" y="341"/>
                  </a:lnTo>
                  <a:lnTo>
                    <a:pt x="344" y="341"/>
                  </a:lnTo>
                  <a:lnTo>
                    <a:pt x="350" y="341"/>
                  </a:lnTo>
                  <a:lnTo>
                    <a:pt x="356" y="341"/>
                  </a:lnTo>
                  <a:lnTo>
                    <a:pt x="360" y="341"/>
                  </a:lnTo>
                  <a:lnTo>
                    <a:pt x="364" y="341"/>
                  </a:lnTo>
                  <a:lnTo>
                    <a:pt x="367" y="341"/>
                  </a:lnTo>
                  <a:lnTo>
                    <a:pt x="372" y="341"/>
                  </a:lnTo>
                  <a:lnTo>
                    <a:pt x="374" y="341"/>
                  </a:lnTo>
                  <a:lnTo>
                    <a:pt x="377" y="341"/>
                  </a:lnTo>
                  <a:lnTo>
                    <a:pt x="379" y="341"/>
                  </a:lnTo>
                  <a:lnTo>
                    <a:pt x="382" y="341"/>
                  </a:lnTo>
                  <a:lnTo>
                    <a:pt x="385" y="341"/>
                  </a:lnTo>
                  <a:lnTo>
                    <a:pt x="386" y="341"/>
                  </a:lnTo>
                  <a:lnTo>
                    <a:pt x="389" y="339"/>
                  </a:lnTo>
                  <a:lnTo>
                    <a:pt x="392" y="339"/>
                  </a:lnTo>
                  <a:lnTo>
                    <a:pt x="393" y="339"/>
                  </a:lnTo>
                  <a:lnTo>
                    <a:pt x="396" y="339"/>
                  </a:lnTo>
                  <a:lnTo>
                    <a:pt x="397" y="339"/>
                  </a:lnTo>
                  <a:lnTo>
                    <a:pt x="399" y="339"/>
                  </a:lnTo>
                  <a:lnTo>
                    <a:pt x="400" y="339"/>
                  </a:lnTo>
                  <a:lnTo>
                    <a:pt x="402" y="339"/>
                  </a:lnTo>
                  <a:lnTo>
                    <a:pt x="405" y="339"/>
                  </a:lnTo>
                  <a:lnTo>
                    <a:pt x="406" y="339"/>
                  </a:lnTo>
                  <a:lnTo>
                    <a:pt x="408" y="339"/>
                  </a:lnTo>
                  <a:lnTo>
                    <a:pt x="409" y="338"/>
                  </a:lnTo>
                  <a:lnTo>
                    <a:pt x="410" y="338"/>
                  </a:lnTo>
                  <a:lnTo>
                    <a:pt x="412" y="338"/>
                  </a:lnTo>
                  <a:lnTo>
                    <a:pt x="413" y="338"/>
                  </a:lnTo>
                  <a:lnTo>
                    <a:pt x="415" y="338"/>
                  </a:lnTo>
                  <a:lnTo>
                    <a:pt x="416" y="338"/>
                  </a:lnTo>
                  <a:lnTo>
                    <a:pt x="418" y="338"/>
                  </a:lnTo>
                  <a:lnTo>
                    <a:pt x="419" y="338"/>
                  </a:lnTo>
                  <a:lnTo>
                    <a:pt x="421" y="338"/>
                  </a:lnTo>
                  <a:lnTo>
                    <a:pt x="422" y="336"/>
                  </a:lnTo>
                  <a:lnTo>
                    <a:pt x="423" y="336"/>
                  </a:lnTo>
                  <a:lnTo>
                    <a:pt x="425" y="336"/>
                  </a:lnTo>
                  <a:lnTo>
                    <a:pt x="426" y="336"/>
                  </a:lnTo>
                  <a:lnTo>
                    <a:pt x="428" y="336"/>
                  </a:lnTo>
                  <a:lnTo>
                    <a:pt x="429" y="336"/>
                  </a:lnTo>
                  <a:lnTo>
                    <a:pt x="432" y="335"/>
                  </a:lnTo>
                  <a:lnTo>
                    <a:pt x="433" y="335"/>
                  </a:lnTo>
                  <a:lnTo>
                    <a:pt x="435" y="335"/>
                  </a:lnTo>
                  <a:lnTo>
                    <a:pt x="438" y="335"/>
                  </a:lnTo>
                  <a:lnTo>
                    <a:pt x="439" y="335"/>
                  </a:lnTo>
                  <a:lnTo>
                    <a:pt x="442" y="333"/>
                  </a:lnTo>
                  <a:lnTo>
                    <a:pt x="445" y="333"/>
                  </a:lnTo>
                  <a:lnTo>
                    <a:pt x="446" y="333"/>
                  </a:lnTo>
                  <a:lnTo>
                    <a:pt x="448" y="333"/>
                  </a:lnTo>
                  <a:lnTo>
                    <a:pt x="451" y="333"/>
                  </a:lnTo>
                  <a:lnTo>
                    <a:pt x="452" y="332"/>
                  </a:lnTo>
                  <a:lnTo>
                    <a:pt x="454" y="332"/>
                  </a:lnTo>
                  <a:lnTo>
                    <a:pt x="455" y="332"/>
                  </a:lnTo>
                  <a:lnTo>
                    <a:pt x="456" y="332"/>
                  </a:lnTo>
                  <a:lnTo>
                    <a:pt x="458" y="332"/>
                  </a:lnTo>
                  <a:lnTo>
                    <a:pt x="459" y="332"/>
                  </a:lnTo>
                  <a:lnTo>
                    <a:pt x="461" y="330"/>
                  </a:lnTo>
                  <a:lnTo>
                    <a:pt x="462" y="330"/>
                  </a:lnTo>
                  <a:lnTo>
                    <a:pt x="464" y="330"/>
                  </a:lnTo>
                  <a:lnTo>
                    <a:pt x="465" y="330"/>
                  </a:lnTo>
                  <a:lnTo>
                    <a:pt x="467" y="330"/>
                  </a:lnTo>
                  <a:lnTo>
                    <a:pt x="468" y="329"/>
                  </a:lnTo>
                  <a:lnTo>
                    <a:pt x="469" y="329"/>
                  </a:lnTo>
                  <a:lnTo>
                    <a:pt x="471" y="329"/>
                  </a:lnTo>
                  <a:lnTo>
                    <a:pt x="472" y="329"/>
                  </a:lnTo>
                  <a:lnTo>
                    <a:pt x="474" y="328"/>
                  </a:lnTo>
                  <a:lnTo>
                    <a:pt x="475" y="328"/>
                  </a:lnTo>
                  <a:lnTo>
                    <a:pt x="477" y="328"/>
                  </a:lnTo>
                  <a:lnTo>
                    <a:pt x="478" y="326"/>
                  </a:lnTo>
                  <a:lnTo>
                    <a:pt x="480" y="326"/>
                  </a:lnTo>
                  <a:lnTo>
                    <a:pt x="482" y="326"/>
                  </a:lnTo>
                  <a:lnTo>
                    <a:pt x="484" y="325"/>
                  </a:lnTo>
                  <a:lnTo>
                    <a:pt x="487" y="325"/>
                  </a:lnTo>
                  <a:lnTo>
                    <a:pt x="488" y="323"/>
                  </a:lnTo>
                  <a:lnTo>
                    <a:pt x="491" y="323"/>
                  </a:lnTo>
                  <a:lnTo>
                    <a:pt x="494" y="322"/>
                  </a:lnTo>
                  <a:lnTo>
                    <a:pt x="497" y="320"/>
                  </a:lnTo>
                  <a:lnTo>
                    <a:pt x="498" y="320"/>
                  </a:lnTo>
                  <a:lnTo>
                    <a:pt x="501" y="319"/>
                  </a:lnTo>
                  <a:lnTo>
                    <a:pt x="504" y="319"/>
                  </a:lnTo>
                  <a:lnTo>
                    <a:pt x="505" y="318"/>
                  </a:lnTo>
                  <a:lnTo>
                    <a:pt x="507" y="318"/>
                  </a:lnTo>
                  <a:lnTo>
                    <a:pt x="510" y="318"/>
                  </a:lnTo>
                  <a:lnTo>
                    <a:pt x="511" y="316"/>
                  </a:lnTo>
                  <a:lnTo>
                    <a:pt x="513" y="316"/>
                  </a:lnTo>
                  <a:lnTo>
                    <a:pt x="514" y="315"/>
                  </a:lnTo>
                  <a:lnTo>
                    <a:pt x="516" y="315"/>
                  </a:lnTo>
                  <a:lnTo>
                    <a:pt x="517" y="315"/>
                  </a:lnTo>
                  <a:lnTo>
                    <a:pt x="518" y="313"/>
                  </a:lnTo>
                  <a:lnTo>
                    <a:pt x="520" y="313"/>
                  </a:lnTo>
                  <a:lnTo>
                    <a:pt x="521" y="313"/>
                  </a:lnTo>
                  <a:lnTo>
                    <a:pt x="523" y="312"/>
                  </a:lnTo>
                  <a:lnTo>
                    <a:pt x="524" y="312"/>
                  </a:lnTo>
                  <a:lnTo>
                    <a:pt x="526" y="310"/>
                  </a:lnTo>
                  <a:lnTo>
                    <a:pt x="527" y="310"/>
                  </a:lnTo>
                  <a:lnTo>
                    <a:pt x="528" y="309"/>
                  </a:lnTo>
                  <a:lnTo>
                    <a:pt x="530" y="309"/>
                  </a:lnTo>
                  <a:lnTo>
                    <a:pt x="531" y="309"/>
                  </a:lnTo>
                  <a:lnTo>
                    <a:pt x="533" y="307"/>
                  </a:lnTo>
                  <a:lnTo>
                    <a:pt x="534" y="307"/>
                  </a:lnTo>
                  <a:lnTo>
                    <a:pt x="536" y="306"/>
                  </a:lnTo>
                  <a:lnTo>
                    <a:pt x="537" y="305"/>
                  </a:lnTo>
                  <a:lnTo>
                    <a:pt x="540" y="305"/>
                  </a:lnTo>
                  <a:lnTo>
                    <a:pt x="541" y="303"/>
                  </a:lnTo>
                  <a:lnTo>
                    <a:pt x="543" y="303"/>
                  </a:lnTo>
                  <a:lnTo>
                    <a:pt x="546" y="302"/>
                  </a:lnTo>
                  <a:lnTo>
                    <a:pt x="547" y="300"/>
                  </a:lnTo>
                  <a:lnTo>
                    <a:pt x="550" y="299"/>
                  </a:lnTo>
                  <a:lnTo>
                    <a:pt x="553" y="297"/>
                  </a:lnTo>
                  <a:lnTo>
                    <a:pt x="554" y="297"/>
                  </a:lnTo>
                  <a:lnTo>
                    <a:pt x="556" y="296"/>
                  </a:lnTo>
                  <a:lnTo>
                    <a:pt x="557" y="295"/>
                  </a:lnTo>
                  <a:lnTo>
                    <a:pt x="560" y="295"/>
                  </a:lnTo>
                  <a:lnTo>
                    <a:pt x="562" y="293"/>
                  </a:lnTo>
                  <a:lnTo>
                    <a:pt x="563" y="293"/>
                  </a:lnTo>
                  <a:lnTo>
                    <a:pt x="564" y="292"/>
                  </a:lnTo>
                  <a:lnTo>
                    <a:pt x="566" y="292"/>
                  </a:lnTo>
                  <a:lnTo>
                    <a:pt x="567" y="290"/>
                  </a:lnTo>
                  <a:lnTo>
                    <a:pt x="569" y="289"/>
                  </a:lnTo>
                  <a:lnTo>
                    <a:pt x="570" y="289"/>
                  </a:lnTo>
                  <a:lnTo>
                    <a:pt x="572" y="289"/>
                  </a:lnTo>
                  <a:lnTo>
                    <a:pt x="573" y="287"/>
                  </a:lnTo>
                  <a:lnTo>
                    <a:pt x="575" y="286"/>
                  </a:lnTo>
                  <a:lnTo>
                    <a:pt x="576" y="286"/>
                  </a:lnTo>
                  <a:lnTo>
                    <a:pt x="577" y="286"/>
                  </a:lnTo>
                  <a:lnTo>
                    <a:pt x="579" y="284"/>
                  </a:lnTo>
                  <a:lnTo>
                    <a:pt x="580" y="283"/>
                  </a:lnTo>
                  <a:lnTo>
                    <a:pt x="582" y="283"/>
                  </a:lnTo>
                  <a:lnTo>
                    <a:pt x="583" y="282"/>
                  </a:lnTo>
                  <a:lnTo>
                    <a:pt x="585" y="282"/>
                  </a:lnTo>
                  <a:lnTo>
                    <a:pt x="586" y="280"/>
                  </a:lnTo>
                  <a:lnTo>
                    <a:pt x="587" y="279"/>
                  </a:lnTo>
                  <a:lnTo>
                    <a:pt x="589" y="279"/>
                  </a:lnTo>
                  <a:lnTo>
                    <a:pt x="592" y="277"/>
                  </a:lnTo>
                  <a:lnTo>
                    <a:pt x="593" y="276"/>
                  </a:lnTo>
                  <a:lnTo>
                    <a:pt x="595" y="274"/>
                  </a:lnTo>
                  <a:lnTo>
                    <a:pt x="598" y="274"/>
                  </a:lnTo>
                  <a:lnTo>
                    <a:pt x="599" y="273"/>
                  </a:lnTo>
                  <a:lnTo>
                    <a:pt x="602" y="272"/>
                  </a:lnTo>
                  <a:lnTo>
                    <a:pt x="603" y="272"/>
                  </a:lnTo>
                  <a:lnTo>
                    <a:pt x="605" y="270"/>
                  </a:lnTo>
                  <a:lnTo>
                    <a:pt x="606" y="269"/>
                  </a:lnTo>
                  <a:lnTo>
                    <a:pt x="608" y="269"/>
                  </a:lnTo>
                  <a:lnTo>
                    <a:pt x="609" y="267"/>
                  </a:lnTo>
                  <a:lnTo>
                    <a:pt x="610" y="267"/>
                  </a:lnTo>
                  <a:lnTo>
                    <a:pt x="612" y="266"/>
                  </a:lnTo>
                  <a:lnTo>
                    <a:pt x="613" y="264"/>
                  </a:lnTo>
                  <a:lnTo>
                    <a:pt x="615" y="264"/>
                  </a:lnTo>
                  <a:lnTo>
                    <a:pt x="616" y="264"/>
                  </a:lnTo>
                  <a:lnTo>
                    <a:pt x="616" y="263"/>
                  </a:lnTo>
                  <a:lnTo>
                    <a:pt x="618" y="263"/>
                  </a:lnTo>
                  <a:lnTo>
                    <a:pt x="619" y="261"/>
                  </a:lnTo>
                  <a:lnTo>
                    <a:pt x="621" y="261"/>
                  </a:lnTo>
                  <a:lnTo>
                    <a:pt x="621" y="260"/>
                  </a:lnTo>
                  <a:lnTo>
                    <a:pt x="622" y="260"/>
                  </a:lnTo>
                  <a:lnTo>
                    <a:pt x="623" y="259"/>
                  </a:lnTo>
                  <a:lnTo>
                    <a:pt x="625" y="259"/>
                  </a:lnTo>
                  <a:lnTo>
                    <a:pt x="625" y="257"/>
                  </a:lnTo>
                  <a:lnTo>
                    <a:pt x="626" y="257"/>
                  </a:lnTo>
                  <a:lnTo>
                    <a:pt x="628" y="256"/>
                  </a:lnTo>
                  <a:lnTo>
                    <a:pt x="629" y="256"/>
                  </a:lnTo>
                  <a:lnTo>
                    <a:pt x="631" y="254"/>
                  </a:lnTo>
                  <a:lnTo>
                    <a:pt x="632" y="254"/>
                  </a:lnTo>
                  <a:lnTo>
                    <a:pt x="632" y="253"/>
                  </a:lnTo>
                  <a:lnTo>
                    <a:pt x="635" y="251"/>
                  </a:lnTo>
                  <a:lnTo>
                    <a:pt x="636" y="251"/>
                  </a:lnTo>
                  <a:lnTo>
                    <a:pt x="638" y="250"/>
                  </a:lnTo>
                  <a:lnTo>
                    <a:pt x="639" y="248"/>
                  </a:lnTo>
                  <a:lnTo>
                    <a:pt x="641" y="248"/>
                  </a:lnTo>
                  <a:lnTo>
                    <a:pt x="642" y="247"/>
                  </a:lnTo>
                  <a:lnTo>
                    <a:pt x="644" y="246"/>
                  </a:lnTo>
                  <a:lnTo>
                    <a:pt x="645" y="246"/>
                  </a:lnTo>
                  <a:lnTo>
                    <a:pt x="645" y="244"/>
                  </a:lnTo>
                  <a:lnTo>
                    <a:pt x="646" y="244"/>
                  </a:lnTo>
                  <a:lnTo>
                    <a:pt x="648" y="243"/>
                  </a:lnTo>
                  <a:lnTo>
                    <a:pt x="649" y="241"/>
                  </a:lnTo>
                  <a:lnTo>
                    <a:pt x="651" y="241"/>
                  </a:lnTo>
                  <a:lnTo>
                    <a:pt x="652" y="240"/>
                  </a:lnTo>
                  <a:lnTo>
                    <a:pt x="654" y="240"/>
                  </a:lnTo>
                  <a:lnTo>
                    <a:pt x="654" y="238"/>
                  </a:lnTo>
                  <a:lnTo>
                    <a:pt x="655" y="238"/>
                  </a:lnTo>
                  <a:lnTo>
                    <a:pt x="657" y="237"/>
                  </a:lnTo>
                  <a:lnTo>
                    <a:pt x="658" y="236"/>
                  </a:lnTo>
                  <a:lnTo>
                    <a:pt x="659" y="236"/>
                  </a:lnTo>
                  <a:lnTo>
                    <a:pt x="659" y="234"/>
                  </a:lnTo>
                  <a:lnTo>
                    <a:pt x="661" y="234"/>
                  </a:lnTo>
                  <a:lnTo>
                    <a:pt x="661" y="233"/>
                  </a:lnTo>
                  <a:lnTo>
                    <a:pt x="662" y="233"/>
                  </a:lnTo>
                  <a:lnTo>
                    <a:pt x="664" y="231"/>
                  </a:lnTo>
                  <a:lnTo>
                    <a:pt x="665" y="230"/>
                  </a:lnTo>
                  <a:lnTo>
                    <a:pt x="667" y="230"/>
                  </a:lnTo>
                  <a:lnTo>
                    <a:pt x="668" y="228"/>
                  </a:lnTo>
                  <a:lnTo>
                    <a:pt x="668" y="227"/>
                  </a:lnTo>
                  <a:lnTo>
                    <a:pt x="670" y="227"/>
                  </a:lnTo>
                  <a:lnTo>
                    <a:pt x="671" y="225"/>
                  </a:lnTo>
                  <a:lnTo>
                    <a:pt x="672" y="224"/>
                  </a:lnTo>
                  <a:lnTo>
                    <a:pt x="674" y="224"/>
                  </a:lnTo>
                  <a:lnTo>
                    <a:pt x="674" y="223"/>
                  </a:lnTo>
                  <a:lnTo>
                    <a:pt x="675" y="223"/>
                  </a:lnTo>
                  <a:lnTo>
                    <a:pt x="677" y="221"/>
                  </a:lnTo>
                  <a:lnTo>
                    <a:pt x="678" y="221"/>
                  </a:lnTo>
                  <a:lnTo>
                    <a:pt x="678" y="220"/>
                  </a:lnTo>
                  <a:lnTo>
                    <a:pt x="680" y="220"/>
                  </a:lnTo>
                  <a:lnTo>
                    <a:pt x="680" y="218"/>
                  </a:lnTo>
                  <a:lnTo>
                    <a:pt x="681" y="218"/>
                  </a:lnTo>
                  <a:lnTo>
                    <a:pt x="682" y="217"/>
                  </a:lnTo>
                  <a:lnTo>
                    <a:pt x="684" y="217"/>
                  </a:lnTo>
                  <a:lnTo>
                    <a:pt x="684" y="215"/>
                  </a:lnTo>
                  <a:lnTo>
                    <a:pt x="685" y="215"/>
                  </a:lnTo>
                  <a:lnTo>
                    <a:pt x="685" y="214"/>
                  </a:lnTo>
                  <a:lnTo>
                    <a:pt x="687" y="214"/>
                  </a:lnTo>
                  <a:lnTo>
                    <a:pt x="688" y="214"/>
                  </a:lnTo>
                  <a:lnTo>
                    <a:pt x="688" y="213"/>
                  </a:lnTo>
                  <a:lnTo>
                    <a:pt x="690" y="213"/>
                  </a:lnTo>
                  <a:lnTo>
                    <a:pt x="691" y="211"/>
                  </a:lnTo>
                  <a:lnTo>
                    <a:pt x="693" y="210"/>
                  </a:lnTo>
                  <a:lnTo>
                    <a:pt x="694" y="210"/>
                  </a:lnTo>
                  <a:lnTo>
                    <a:pt x="695" y="208"/>
                  </a:lnTo>
                  <a:lnTo>
                    <a:pt x="697" y="207"/>
                  </a:lnTo>
                  <a:lnTo>
                    <a:pt x="698" y="207"/>
                  </a:lnTo>
                  <a:lnTo>
                    <a:pt x="700" y="205"/>
                  </a:lnTo>
                  <a:lnTo>
                    <a:pt x="701" y="204"/>
                  </a:lnTo>
                  <a:lnTo>
                    <a:pt x="703" y="204"/>
                  </a:lnTo>
                  <a:lnTo>
                    <a:pt x="703" y="202"/>
                  </a:lnTo>
                  <a:lnTo>
                    <a:pt x="704" y="202"/>
                  </a:lnTo>
                  <a:lnTo>
                    <a:pt x="704" y="201"/>
                  </a:lnTo>
                  <a:lnTo>
                    <a:pt x="705" y="201"/>
                  </a:lnTo>
                  <a:lnTo>
                    <a:pt x="707" y="200"/>
                  </a:lnTo>
                  <a:lnTo>
                    <a:pt x="708" y="198"/>
                  </a:lnTo>
                  <a:lnTo>
                    <a:pt x="710" y="198"/>
                  </a:lnTo>
                  <a:lnTo>
                    <a:pt x="710" y="197"/>
                  </a:lnTo>
                  <a:lnTo>
                    <a:pt x="711" y="197"/>
                  </a:lnTo>
                  <a:lnTo>
                    <a:pt x="711" y="195"/>
                  </a:lnTo>
                  <a:lnTo>
                    <a:pt x="713" y="195"/>
                  </a:lnTo>
                  <a:lnTo>
                    <a:pt x="713" y="194"/>
                  </a:lnTo>
                  <a:lnTo>
                    <a:pt x="714" y="192"/>
                  </a:lnTo>
                  <a:lnTo>
                    <a:pt x="716" y="192"/>
                  </a:lnTo>
                  <a:lnTo>
                    <a:pt x="716" y="191"/>
                  </a:lnTo>
                  <a:lnTo>
                    <a:pt x="717" y="189"/>
                  </a:lnTo>
                  <a:lnTo>
                    <a:pt x="718" y="188"/>
                  </a:lnTo>
                  <a:lnTo>
                    <a:pt x="720" y="188"/>
                  </a:lnTo>
                  <a:lnTo>
                    <a:pt x="720" y="187"/>
                  </a:lnTo>
                  <a:lnTo>
                    <a:pt x="721" y="185"/>
                  </a:lnTo>
                  <a:lnTo>
                    <a:pt x="723" y="184"/>
                  </a:lnTo>
                  <a:lnTo>
                    <a:pt x="724" y="182"/>
                  </a:lnTo>
                  <a:lnTo>
                    <a:pt x="726" y="181"/>
                  </a:lnTo>
                  <a:lnTo>
                    <a:pt x="727" y="179"/>
                  </a:lnTo>
                  <a:lnTo>
                    <a:pt x="729" y="178"/>
                  </a:lnTo>
                  <a:lnTo>
                    <a:pt x="730" y="177"/>
                  </a:lnTo>
                  <a:lnTo>
                    <a:pt x="730" y="175"/>
                  </a:lnTo>
                  <a:lnTo>
                    <a:pt x="731" y="175"/>
                  </a:lnTo>
                  <a:lnTo>
                    <a:pt x="733" y="174"/>
                  </a:lnTo>
                  <a:lnTo>
                    <a:pt x="733" y="172"/>
                  </a:lnTo>
                  <a:lnTo>
                    <a:pt x="734" y="172"/>
                  </a:lnTo>
                  <a:lnTo>
                    <a:pt x="734" y="171"/>
                  </a:lnTo>
                  <a:lnTo>
                    <a:pt x="736" y="169"/>
                  </a:lnTo>
                  <a:lnTo>
                    <a:pt x="737" y="169"/>
                  </a:lnTo>
                  <a:lnTo>
                    <a:pt x="737" y="168"/>
                  </a:lnTo>
                  <a:lnTo>
                    <a:pt x="739" y="168"/>
                  </a:lnTo>
                  <a:lnTo>
                    <a:pt x="739" y="166"/>
                  </a:lnTo>
                  <a:lnTo>
                    <a:pt x="740" y="165"/>
                  </a:lnTo>
                  <a:lnTo>
                    <a:pt x="741" y="164"/>
                  </a:lnTo>
                  <a:lnTo>
                    <a:pt x="741" y="162"/>
                  </a:lnTo>
                  <a:lnTo>
                    <a:pt x="743" y="162"/>
                  </a:lnTo>
                  <a:lnTo>
                    <a:pt x="744" y="161"/>
                  </a:lnTo>
                  <a:lnTo>
                    <a:pt x="744" y="159"/>
                  </a:lnTo>
                  <a:lnTo>
                    <a:pt x="746" y="158"/>
                  </a:lnTo>
                  <a:lnTo>
                    <a:pt x="747" y="156"/>
                  </a:lnTo>
                  <a:lnTo>
                    <a:pt x="749" y="155"/>
                  </a:lnTo>
                  <a:lnTo>
                    <a:pt x="749" y="154"/>
                  </a:lnTo>
                  <a:lnTo>
                    <a:pt x="750" y="152"/>
                  </a:lnTo>
                  <a:lnTo>
                    <a:pt x="752" y="151"/>
                  </a:lnTo>
                  <a:lnTo>
                    <a:pt x="753" y="149"/>
                  </a:lnTo>
                  <a:lnTo>
                    <a:pt x="754" y="148"/>
                  </a:lnTo>
                  <a:lnTo>
                    <a:pt x="756" y="145"/>
                  </a:lnTo>
                  <a:lnTo>
                    <a:pt x="759" y="143"/>
                  </a:lnTo>
                  <a:lnTo>
                    <a:pt x="760" y="142"/>
                  </a:lnTo>
                  <a:lnTo>
                    <a:pt x="762" y="141"/>
                  </a:lnTo>
                  <a:lnTo>
                    <a:pt x="763" y="138"/>
                  </a:lnTo>
                  <a:lnTo>
                    <a:pt x="763" y="136"/>
                  </a:lnTo>
                  <a:lnTo>
                    <a:pt x="764" y="135"/>
                  </a:lnTo>
                  <a:lnTo>
                    <a:pt x="766" y="133"/>
                  </a:lnTo>
                  <a:lnTo>
                    <a:pt x="767" y="132"/>
                  </a:lnTo>
                  <a:lnTo>
                    <a:pt x="769" y="132"/>
                  </a:lnTo>
                  <a:lnTo>
                    <a:pt x="769" y="131"/>
                  </a:lnTo>
                  <a:lnTo>
                    <a:pt x="770" y="129"/>
                  </a:lnTo>
                  <a:lnTo>
                    <a:pt x="772" y="128"/>
                  </a:lnTo>
                  <a:lnTo>
                    <a:pt x="772" y="126"/>
                  </a:lnTo>
                  <a:lnTo>
                    <a:pt x="773" y="126"/>
                  </a:lnTo>
                  <a:lnTo>
                    <a:pt x="773" y="125"/>
                  </a:lnTo>
                  <a:lnTo>
                    <a:pt x="775" y="123"/>
                  </a:lnTo>
                  <a:lnTo>
                    <a:pt x="775" y="122"/>
                  </a:lnTo>
                  <a:lnTo>
                    <a:pt x="776" y="122"/>
                  </a:lnTo>
                  <a:lnTo>
                    <a:pt x="777" y="120"/>
                  </a:lnTo>
                  <a:lnTo>
                    <a:pt x="777" y="119"/>
                  </a:lnTo>
                  <a:lnTo>
                    <a:pt x="779" y="118"/>
                  </a:lnTo>
                  <a:lnTo>
                    <a:pt x="780" y="116"/>
                  </a:lnTo>
                  <a:lnTo>
                    <a:pt x="780" y="115"/>
                  </a:lnTo>
                  <a:lnTo>
                    <a:pt x="782" y="113"/>
                  </a:lnTo>
                  <a:lnTo>
                    <a:pt x="783" y="112"/>
                  </a:lnTo>
                  <a:lnTo>
                    <a:pt x="785" y="110"/>
                  </a:lnTo>
                  <a:lnTo>
                    <a:pt x="785" y="109"/>
                  </a:lnTo>
                  <a:lnTo>
                    <a:pt x="786" y="107"/>
                  </a:lnTo>
                  <a:lnTo>
                    <a:pt x="788" y="105"/>
                  </a:lnTo>
                  <a:lnTo>
                    <a:pt x="789" y="103"/>
                  </a:lnTo>
                  <a:lnTo>
                    <a:pt x="790" y="102"/>
                  </a:lnTo>
                  <a:lnTo>
                    <a:pt x="792" y="99"/>
                  </a:lnTo>
                  <a:lnTo>
                    <a:pt x="795" y="96"/>
                  </a:lnTo>
                  <a:lnTo>
                    <a:pt x="796" y="95"/>
                  </a:lnTo>
                  <a:lnTo>
                    <a:pt x="798" y="93"/>
                  </a:lnTo>
                  <a:lnTo>
                    <a:pt x="799" y="90"/>
                  </a:lnTo>
                  <a:lnTo>
                    <a:pt x="799" y="89"/>
                  </a:lnTo>
                  <a:lnTo>
                    <a:pt x="800" y="87"/>
                  </a:lnTo>
                  <a:lnTo>
                    <a:pt x="802" y="86"/>
                  </a:lnTo>
                  <a:lnTo>
                    <a:pt x="803" y="84"/>
                  </a:lnTo>
                  <a:lnTo>
                    <a:pt x="805" y="83"/>
                  </a:lnTo>
                  <a:lnTo>
                    <a:pt x="805" y="82"/>
                  </a:lnTo>
                  <a:lnTo>
                    <a:pt x="806" y="80"/>
                  </a:lnTo>
                  <a:lnTo>
                    <a:pt x="808" y="79"/>
                  </a:lnTo>
                  <a:lnTo>
                    <a:pt x="808" y="77"/>
                  </a:lnTo>
                  <a:lnTo>
                    <a:pt x="809" y="76"/>
                  </a:lnTo>
                  <a:lnTo>
                    <a:pt x="809" y="74"/>
                  </a:lnTo>
                  <a:lnTo>
                    <a:pt x="811" y="73"/>
                  </a:lnTo>
                  <a:lnTo>
                    <a:pt x="812" y="73"/>
                  </a:lnTo>
                  <a:lnTo>
                    <a:pt x="812" y="72"/>
                  </a:lnTo>
                  <a:lnTo>
                    <a:pt x="813" y="70"/>
                  </a:lnTo>
                  <a:lnTo>
                    <a:pt x="813" y="69"/>
                  </a:lnTo>
                  <a:lnTo>
                    <a:pt x="815" y="67"/>
                  </a:lnTo>
                  <a:lnTo>
                    <a:pt x="816" y="66"/>
                  </a:lnTo>
                  <a:lnTo>
                    <a:pt x="818" y="64"/>
                  </a:lnTo>
                  <a:lnTo>
                    <a:pt x="818" y="63"/>
                  </a:lnTo>
                  <a:lnTo>
                    <a:pt x="819" y="61"/>
                  </a:lnTo>
                  <a:lnTo>
                    <a:pt x="821" y="60"/>
                  </a:lnTo>
                  <a:lnTo>
                    <a:pt x="822" y="59"/>
                  </a:lnTo>
                  <a:lnTo>
                    <a:pt x="824" y="56"/>
                  </a:lnTo>
                  <a:lnTo>
                    <a:pt x="825" y="54"/>
                  </a:lnTo>
                  <a:lnTo>
                    <a:pt x="826" y="53"/>
                  </a:lnTo>
                  <a:lnTo>
                    <a:pt x="828" y="50"/>
                  </a:lnTo>
                  <a:lnTo>
                    <a:pt x="829" y="47"/>
                  </a:lnTo>
                  <a:lnTo>
                    <a:pt x="831" y="46"/>
                  </a:lnTo>
                  <a:lnTo>
                    <a:pt x="832" y="43"/>
                  </a:lnTo>
                  <a:lnTo>
                    <a:pt x="834" y="41"/>
                  </a:lnTo>
                  <a:lnTo>
                    <a:pt x="835" y="38"/>
                  </a:lnTo>
                  <a:lnTo>
                    <a:pt x="836" y="37"/>
                  </a:lnTo>
                  <a:lnTo>
                    <a:pt x="838" y="36"/>
                  </a:lnTo>
                  <a:lnTo>
                    <a:pt x="839" y="34"/>
                  </a:lnTo>
                  <a:lnTo>
                    <a:pt x="841" y="33"/>
                  </a:lnTo>
                  <a:lnTo>
                    <a:pt x="842" y="31"/>
                  </a:lnTo>
                  <a:lnTo>
                    <a:pt x="842" y="30"/>
                  </a:lnTo>
                  <a:lnTo>
                    <a:pt x="844" y="28"/>
                  </a:lnTo>
                  <a:lnTo>
                    <a:pt x="845" y="27"/>
                  </a:lnTo>
                  <a:lnTo>
                    <a:pt x="845" y="25"/>
                  </a:lnTo>
                  <a:lnTo>
                    <a:pt x="847" y="24"/>
                  </a:lnTo>
                  <a:lnTo>
                    <a:pt x="847" y="23"/>
                  </a:lnTo>
                  <a:lnTo>
                    <a:pt x="848" y="23"/>
                  </a:lnTo>
                  <a:lnTo>
                    <a:pt x="848" y="21"/>
                  </a:lnTo>
                  <a:lnTo>
                    <a:pt x="849" y="20"/>
                  </a:lnTo>
                  <a:lnTo>
                    <a:pt x="849" y="18"/>
                  </a:lnTo>
                  <a:lnTo>
                    <a:pt x="851" y="18"/>
                  </a:lnTo>
                  <a:lnTo>
                    <a:pt x="851" y="17"/>
                  </a:lnTo>
                  <a:lnTo>
                    <a:pt x="852" y="15"/>
                  </a:lnTo>
                  <a:lnTo>
                    <a:pt x="852" y="14"/>
                  </a:lnTo>
                  <a:lnTo>
                    <a:pt x="854" y="13"/>
                  </a:lnTo>
                  <a:lnTo>
                    <a:pt x="854" y="11"/>
                  </a:lnTo>
                  <a:lnTo>
                    <a:pt x="855" y="10"/>
                  </a:lnTo>
                  <a:lnTo>
                    <a:pt x="855" y="8"/>
                  </a:lnTo>
                  <a:lnTo>
                    <a:pt x="857" y="7"/>
                  </a:lnTo>
                  <a:lnTo>
                    <a:pt x="858" y="5"/>
                  </a:lnTo>
                  <a:lnTo>
                    <a:pt x="858" y="4"/>
                  </a:lnTo>
                  <a:lnTo>
                    <a:pt x="859" y="2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5" name="Freeform 60">
              <a:extLst>
                <a:ext uri="{FF2B5EF4-FFF2-40B4-BE49-F238E27FC236}">
                  <a16:creationId xmlns:a16="http://schemas.microsoft.com/office/drawing/2014/main" id="{BD9B99C1-56D6-1549-95F2-D24AD0021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4325" y="3563938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4"/>
                  </a:lnTo>
                  <a:lnTo>
                    <a:pt x="4" y="8"/>
                  </a:lnTo>
                  <a:lnTo>
                    <a:pt x="5" y="11"/>
                  </a:lnTo>
                  <a:lnTo>
                    <a:pt x="8" y="14"/>
                  </a:lnTo>
                  <a:lnTo>
                    <a:pt x="10" y="17"/>
                  </a:lnTo>
                  <a:lnTo>
                    <a:pt x="11" y="20"/>
                  </a:lnTo>
                  <a:lnTo>
                    <a:pt x="13" y="23"/>
                  </a:lnTo>
                  <a:lnTo>
                    <a:pt x="14" y="24"/>
                  </a:lnTo>
                  <a:lnTo>
                    <a:pt x="15" y="27"/>
                  </a:lnTo>
                  <a:lnTo>
                    <a:pt x="15" y="28"/>
                  </a:lnTo>
                  <a:lnTo>
                    <a:pt x="17" y="31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7" y="50"/>
                  </a:lnTo>
                  <a:lnTo>
                    <a:pt x="27" y="52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60"/>
                  </a:lnTo>
                  <a:lnTo>
                    <a:pt x="31" y="62"/>
                  </a:lnTo>
                  <a:lnTo>
                    <a:pt x="33" y="63"/>
                  </a:lnTo>
                  <a:lnTo>
                    <a:pt x="33" y="66"/>
                  </a:lnTo>
                  <a:lnTo>
                    <a:pt x="34" y="67"/>
                  </a:lnTo>
                  <a:lnTo>
                    <a:pt x="34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38" y="80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0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4" y="95"/>
                  </a:lnTo>
                  <a:lnTo>
                    <a:pt x="46" y="96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7" y="100"/>
                  </a:lnTo>
                  <a:lnTo>
                    <a:pt x="49" y="102"/>
                  </a:lnTo>
                  <a:lnTo>
                    <a:pt x="49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1"/>
                  </a:lnTo>
                  <a:lnTo>
                    <a:pt x="53" y="113"/>
                  </a:lnTo>
                  <a:lnTo>
                    <a:pt x="53" y="116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6" y="122"/>
                  </a:lnTo>
                  <a:lnTo>
                    <a:pt x="56" y="123"/>
                  </a:lnTo>
                  <a:lnTo>
                    <a:pt x="57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59" y="132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6"/>
                  </a:lnTo>
                  <a:lnTo>
                    <a:pt x="62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2" y="141"/>
                  </a:lnTo>
                  <a:lnTo>
                    <a:pt x="63" y="142"/>
                  </a:lnTo>
                  <a:lnTo>
                    <a:pt x="63" y="144"/>
                  </a:lnTo>
                  <a:lnTo>
                    <a:pt x="63" y="145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4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7"/>
                  </a:lnTo>
                  <a:lnTo>
                    <a:pt x="67" y="158"/>
                  </a:lnTo>
                  <a:lnTo>
                    <a:pt x="69" y="161"/>
                  </a:lnTo>
                  <a:lnTo>
                    <a:pt x="69" y="164"/>
                  </a:lnTo>
                  <a:lnTo>
                    <a:pt x="70" y="165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2" y="172"/>
                  </a:lnTo>
                  <a:lnTo>
                    <a:pt x="73" y="174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4" y="178"/>
                  </a:lnTo>
                  <a:lnTo>
                    <a:pt x="74" y="180"/>
                  </a:lnTo>
                  <a:lnTo>
                    <a:pt x="74" y="181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6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7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79" y="195"/>
                  </a:lnTo>
                  <a:lnTo>
                    <a:pt x="80" y="197"/>
                  </a:lnTo>
                  <a:lnTo>
                    <a:pt x="80" y="198"/>
                  </a:lnTo>
                  <a:lnTo>
                    <a:pt x="80" y="200"/>
                  </a:lnTo>
                  <a:lnTo>
                    <a:pt x="80" y="201"/>
                  </a:lnTo>
                  <a:lnTo>
                    <a:pt x="82" y="203"/>
                  </a:lnTo>
                  <a:lnTo>
                    <a:pt x="82" y="205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3" y="211"/>
                  </a:lnTo>
                  <a:lnTo>
                    <a:pt x="85" y="213"/>
                  </a:lnTo>
                  <a:lnTo>
                    <a:pt x="85" y="216"/>
                  </a:lnTo>
                  <a:lnTo>
                    <a:pt x="86" y="217"/>
                  </a:lnTo>
                  <a:lnTo>
                    <a:pt x="87" y="220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0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2" y="239"/>
                  </a:lnTo>
                  <a:lnTo>
                    <a:pt x="93" y="240"/>
                  </a:lnTo>
                  <a:lnTo>
                    <a:pt x="93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3" y="247"/>
                  </a:lnTo>
                  <a:lnTo>
                    <a:pt x="93" y="249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5" y="262"/>
                  </a:lnTo>
                  <a:lnTo>
                    <a:pt x="95" y="264"/>
                  </a:lnTo>
                  <a:lnTo>
                    <a:pt x="96" y="266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6" y="277"/>
                  </a:lnTo>
                  <a:lnTo>
                    <a:pt x="96" y="279"/>
                  </a:lnTo>
                  <a:lnTo>
                    <a:pt x="96" y="280"/>
                  </a:lnTo>
                  <a:lnTo>
                    <a:pt x="96" y="282"/>
                  </a:lnTo>
                  <a:lnTo>
                    <a:pt x="97" y="283"/>
                  </a:lnTo>
                  <a:lnTo>
                    <a:pt x="97" y="285"/>
                  </a:lnTo>
                  <a:lnTo>
                    <a:pt x="97" y="286"/>
                  </a:lnTo>
                  <a:lnTo>
                    <a:pt x="97" y="287"/>
                  </a:lnTo>
                  <a:lnTo>
                    <a:pt x="97" y="289"/>
                  </a:lnTo>
                  <a:lnTo>
                    <a:pt x="97" y="290"/>
                  </a:lnTo>
                  <a:lnTo>
                    <a:pt x="97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99" y="298"/>
                  </a:lnTo>
                  <a:lnTo>
                    <a:pt x="99" y="299"/>
                  </a:lnTo>
                  <a:lnTo>
                    <a:pt x="99" y="300"/>
                  </a:lnTo>
                  <a:lnTo>
                    <a:pt x="100" y="300"/>
                  </a:lnTo>
                  <a:lnTo>
                    <a:pt x="100" y="302"/>
                  </a:lnTo>
                  <a:lnTo>
                    <a:pt x="100" y="303"/>
                  </a:lnTo>
                  <a:lnTo>
                    <a:pt x="100" y="305"/>
                  </a:lnTo>
                  <a:lnTo>
                    <a:pt x="100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0"/>
                  </a:lnTo>
                  <a:lnTo>
                    <a:pt x="102" y="312"/>
                  </a:lnTo>
                  <a:lnTo>
                    <a:pt x="102" y="313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3"/>
                  </a:lnTo>
                  <a:lnTo>
                    <a:pt x="102" y="325"/>
                  </a:lnTo>
                  <a:lnTo>
                    <a:pt x="102" y="326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4"/>
                  </a:lnTo>
                  <a:lnTo>
                    <a:pt x="102" y="336"/>
                  </a:lnTo>
                  <a:lnTo>
                    <a:pt x="100" y="339"/>
                  </a:lnTo>
                  <a:lnTo>
                    <a:pt x="100" y="341"/>
                  </a:lnTo>
                  <a:lnTo>
                    <a:pt x="100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6" name="Freeform 61">
              <a:extLst>
                <a:ext uri="{FF2B5EF4-FFF2-40B4-BE49-F238E27FC236}">
                  <a16:creationId xmlns:a16="http://schemas.microsoft.com/office/drawing/2014/main" id="{36EBF3D0-EE34-A446-9E92-27CECF860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4325" y="3835400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344"/>
                  </a:moveTo>
                  <a:lnTo>
                    <a:pt x="2" y="340"/>
                  </a:lnTo>
                  <a:lnTo>
                    <a:pt x="4" y="337"/>
                  </a:lnTo>
                  <a:lnTo>
                    <a:pt x="5" y="332"/>
                  </a:lnTo>
                  <a:lnTo>
                    <a:pt x="8" y="330"/>
                  </a:lnTo>
                  <a:lnTo>
                    <a:pt x="10" y="327"/>
                  </a:lnTo>
                  <a:lnTo>
                    <a:pt x="11" y="324"/>
                  </a:lnTo>
                  <a:lnTo>
                    <a:pt x="13" y="322"/>
                  </a:lnTo>
                  <a:lnTo>
                    <a:pt x="14" y="320"/>
                  </a:lnTo>
                  <a:lnTo>
                    <a:pt x="15" y="317"/>
                  </a:lnTo>
                  <a:lnTo>
                    <a:pt x="15" y="315"/>
                  </a:lnTo>
                  <a:lnTo>
                    <a:pt x="17" y="314"/>
                  </a:lnTo>
                  <a:lnTo>
                    <a:pt x="18" y="311"/>
                  </a:lnTo>
                  <a:lnTo>
                    <a:pt x="20" y="309"/>
                  </a:lnTo>
                  <a:lnTo>
                    <a:pt x="20" y="308"/>
                  </a:lnTo>
                  <a:lnTo>
                    <a:pt x="21" y="307"/>
                  </a:lnTo>
                  <a:lnTo>
                    <a:pt x="21" y="305"/>
                  </a:lnTo>
                  <a:lnTo>
                    <a:pt x="23" y="304"/>
                  </a:lnTo>
                  <a:lnTo>
                    <a:pt x="23" y="302"/>
                  </a:lnTo>
                  <a:lnTo>
                    <a:pt x="24" y="301"/>
                  </a:lnTo>
                  <a:lnTo>
                    <a:pt x="24" y="299"/>
                  </a:lnTo>
                  <a:lnTo>
                    <a:pt x="26" y="298"/>
                  </a:lnTo>
                  <a:lnTo>
                    <a:pt x="26" y="297"/>
                  </a:lnTo>
                  <a:lnTo>
                    <a:pt x="26" y="295"/>
                  </a:lnTo>
                  <a:lnTo>
                    <a:pt x="27" y="294"/>
                  </a:lnTo>
                  <a:lnTo>
                    <a:pt x="27" y="292"/>
                  </a:lnTo>
                  <a:lnTo>
                    <a:pt x="28" y="291"/>
                  </a:lnTo>
                  <a:lnTo>
                    <a:pt x="28" y="289"/>
                  </a:lnTo>
                  <a:lnTo>
                    <a:pt x="30" y="288"/>
                  </a:lnTo>
                  <a:lnTo>
                    <a:pt x="30" y="286"/>
                  </a:lnTo>
                  <a:lnTo>
                    <a:pt x="31" y="285"/>
                  </a:lnTo>
                  <a:lnTo>
                    <a:pt x="31" y="282"/>
                  </a:lnTo>
                  <a:lnTo>
                    <a:pt x="33" y="281"/>
                  </a:lnTo>
                  <a:lnTo>
                    <a:pt x="33" y="279"/>
                  </a:lnTo>
                  <a:lnTo>
                    <a:pt x="34" y="276"/>
                  </a:lnTo>
                  <a:lnTo>
                    <a:pt x="34" y="275"/>
                  </a:lnTo>
                  <a:lnTo>
                    <a:pt x="36" y="274"/>
                  </a:lnTo>
                  <a:lnTo>
                    <a:pt x="36" y="272"/>
                  </a:lnTo>
                  <a:lnTo>
                    <a:pt x="37" y="271"/>
                  </a:lnTo>
                  <a:lnTo>
                    <a:pt x="37" y="269"/>
                  </a:lnTo>
                  <a:lnTo>
                    <a:pt x="37" y="268"/>
                  </a:lnTo>
                  <a:lnTo>
                    <a:pt x="38" y="266"/>
                  </a:lnTo>
                  <a:lnTo>
                    <a:pt x="38" y="265"/>
                  </a:lnTo>
                  <a:lnTo>
                    <a:pt x="40" y="263"/>
                  </a:lnTo>
                  <a:lnTo>
                    <a:pt x="40" y="262"/>
                  </a:lnTo>
                  <a:lnTo>
                    <a:pt x="40" y="261"/>
                  </a:lnTo>
                  <a:lnTo>
                    <a:pt x="41" y="259"/>
                  </a:lnTo>
                  <a:lnTo>
                    <a:pt x="41" y="258"/>
                  </a:lnTo>
                  <a:lnTo>
                    <a:pt x="43" y="256"/>
                  </a:lnTo>
                  <a:lnTo>
                    <a:pt x="43" y="255"/>
                  </a:lnTo>
                  <a:lnTo>
                    <a:pt x="43" y="253"/>
                  </a:lnTo>
                  <a:lnTo>
                    <a:pt x="44" y="253"/>
                  </a:lnTo>
                  <a:lnTo>
                    <a:pt x="44" y="252"/>
                  </a:lnTo>
                  <a:lnTo>
                    <a:pt x="44" y="250"/>
                  </a:lnTo>
                  <a:lnTo>
                    <a:pt x="46" y="249"/>
                  </a:lnTo>
                  <a:lnTo>
                    <a:pt x="46" y="248"/>
                  </a:lnTo>
                  <a:lnTo>
                    <a:pt x="47" y="245"/>
                  </a:lnTo>
                  <a:lnTo>
                    <a:pt x="47" y="243"/>
                  </a:lnTo>
                  <a:lnTo>
                    <a:pt x="49" y="242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0" y="235"/>
                  </a:lnTo>
                  <a:lnTo>
                    <a:pt x="51" y="233"/>
                  </a:lnTo>
                  <a:lnTo>
                    <a:pt x="53" y="230"/>
                  </a:lnTo>
                  <a:lnTo>
                    <a:pt x="53" y="229"/>
                  </a:lnTo>
                  <a:lnTo>
                    <a:pt x="54" y="226"/>
                  </a:lnTo>
                  <a:lnTo>
                    <a:pt x="54" y="225"/>
                  </a:lnTo>
                  <a:lnTo>
                    <a:pt x="56" y="223"/>
                  </a:lnTo>
                  <a:lnTo>
                    <a:pt x="56" y="220"/>
                  </a:lnTo>
                  <a:lnTo>
                    <a:pt x="57" y="219"/>
                  </a:lnTo>
                  <a:lnTo>
                    <a:pt x="57" y="217"/>
                  </a:lnTo>
                  <a:lnTo>
                    <a:pt x="57" y="216"/>
                  </a:lnTo>
                  <a:lnTo>
                    <a:pt x="59" y="215"/>
                  </a:lnTo>
                  <a:lnTo>
                    <a:pt x="59" y="213"/>
                  </a:lnTo>
                  <a:lnTo>
                    <a:pt x="59" y="212"/>
                  </a:lnTo>
                  <a:lnTo>
                    <a:pt x="60" y="210"/>
                  </a:lnTo>
                  <a:lnTo>
                    <a:pt x="60" y="209"/>
                  </a:lnTo>
                  <a:lnTo>
                    <a:pt x="62" y="207"/>
                  </a:lnTo>
                  <a:lnTo>
                    <a:pt x="62" y="206"/>
                  </a:lnTo>
                  <a:lnTo>
                    <a:pt x="62" y="204"/>
                  </a:lnTo>
                  <a:lnTo>
                    <a:pt x="62" y="203"/>
                  </a:lnTo>
                  <a:lnTo>
                    <a:pt x="63" y="202"/>
                  </a:lnTo>
                  <a:lnTo>
                    <a:pt x="63" y="200"/>
                  </a:lnTo>
                  <a:lnTo>
                    <a:pt x="63" y="199"/>
                  </a:lnTo>
                  <a:lnTo>
                    <a:pt x="64" y="197"/>
                  </a:lnTo>
                  <a:lnTo>
                    <a:pt x="64" y="196"/>
                  </a:lnTo>
                  <a:lnTo>
                    <a:pt x="64" y="194"/>
                  </a:lnTo>
                  <a:lnTo>
                    <a:pt x="66" y="193"/>
                  </a:lnTo>
                  <a:lnTo>
                    <a:pt x="66" y="191"/>
                  </a:lnTo>
                  <a:lnTo>
                    <a:pt x="66" y="190"/>
                  </a:lnTo>
                  <a:lnTo>
                    <a:pt x="67" y="187"/>
                  </a:lnTo>
                  <a:lnTo>
                    <a:pt x="67" y="186"/>
                  </a:lnTo>
                  <a:lnTo>
                    <a:pt x="69" y="183"/>
                  </a:lnTo>
                  <a:lnTo>
                    <a:pt x="69" y="181"/>
                  </a:lnTo>
                  <a:lnTo>
                    <a:pt x="70" y="179"/>
                  </a:lnTo>
                  <a:lnTo>
                    <a:pt x="70" y="176"/>
                  </a:lnTo>
                  <a:lnTo>
                    <a:pt x="72" y="174"/>
                  </a:lnTo>
                  <a:lnTo>
                    <a:pt x="72" y="173"/>
                  </a:lnTo>
                  <a:lnTo>
                    <a:pt x="73" y="170"/>
                  </a:lnTo>
                  <a:lnTo>
                    <a:pt x="73" y="168"/>
                  </a:lnTo>
                  <a:lnTo>
                    <a:pt x="73" y="167"/>
                  </a:lnTo>
                  <a:lnTo>
                    <a:pt x="74" y="166"/>
                  </a:lnTo>
                  <a:lnTo>
                    <a:pt x="74" y="164"/>
                  </a:lnTo>
                  <a:lnTo>
                    <a:pt x="74" y="163"/>
                  </a:lnTo>
                  <a:lnTo>
                    <a:pt x="76" y="161"/>
                  </a:lnTo>
                  <a:lnTo>
                    <a:pt x="76" y="160"/>
                  </a:lnTo>
                  <a:lnTo>
                    <a:pt x="76" y="158"/>
                  </a:lnTo>
                  <a:lnTo>
                    <a:pt x="76" y="157"/>
                  </a:lnTo>
                  <a:lnTo>
                    <a:pt x="77" y="156"/>
                  </a:lnTo>
                  <a:lnTo>
                    <a:pt x="77" y="154"/>
                  </a:lnTo>
                  <a:lnTo>
                    <a:pt x="77" y="153"/>
                  </a:lnTo>
                  <a:lnTo>
                    <a:pt x="79" y="151"/>
                  </a:lnTo>
                  <a:lnTo>
                    <a:pt x="79" y="150"/>
                  </a:lnTo>
                  <a:lnTo>
                    <a:pt x="79" y="148"/>
                  </a:lnTo>
                  <a:lnTo>
                    <a:pt x="80" y="147"/>
                  </a:lnTo>
                  <a:lnTo>
                    <a:pt x="80" y="145"/>
                  </a:lnTo>
                  <a:lnTo>
                    <a:pt x="80" y="144"/>
                  </a:lnTo>
                  <a:lnTo>
                    <a:pt x="80" y="143"/>
                  </a:lnTo>
                  <a:lnTo>
                    <a:pt x="82" y="141"/>
                  </a:lnTo>
                  <a:lnTo>
                    <a:pt x="82" y="140"/>
                  </a:lnTo>
                  <a:lnTo>
                    <a:pt x="83" y="137"/>
                  </a:lnTo>
                  <a:lnTo>
                    <a:pt x="83" y="135"/>
                  </a:lnTo>
                  <a:lnTo>
                    <a:pt x="83" y="134"/>
                  </a:lnTo>
                  <a:lnTo>
                    <a:pt x="85" y="131"/>
                  </a:lnTo>
                  <a:lnTo>
                    <a:pt x="85" y="128"/>
                  </a:lnTo>
                  <a:lnTo>
                    <a:pt x="86" y="127"/>
                  </a:lnTo>
                  <a:lnTo>
                    <a:pt x="87" y="124"/>
                  </a:lnTo>
                  <a:lnTo>
                    <a:pt x="87" y="122"/>
                  </a:lnTo>
                  <a:lnTo>
                    <a:pt x="87" y="120"/>
                  </a:lnTo>
                  <a:lnTo>
                    <a:pt x="89" y="118"/>
                  </a:lnTo>
                  <a:lnTo>
                    <a:pt x="89" y="117"/>
                  </a:lnTo>
                  <a:lnTo>
                    <a:pt x="90" y="115"/>
                  </a:lnTo>
                  <a:lnTo>
                    <a:pt x="90" y="114"/>
                  </a:lnTo>
                  <a:lnTo>
                    <a:pt x="90" y="112"/>
                  </a:lnTo>
                  <a:lnTo>
                    <a:pt x="90" y="111"/>
                  </a:lnTo>
                  <a:lnTo>
                    <a:pt x="92" y="109"/>
                  </a:lnTo>
                  <a:lnTo>
                    <a:pt x="92" y="108"/>
                  </a:lnTo>
                  <a:lnTo>
                    <a:pt x="92" y="107"/>
                  </a:lnTo>
                  <a:lnTo>
                    <a:pt x="92" y="105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99"/>
                  </a:lnTo>
                  <a:lnTo>
                    <a:pt x="93" y="98"/>
                  </a:lnTo>
                  <a:lnTo>
                    <a:pt x="93" y="97"/>
                  </a:lnTo>
                  <a:lnTo>
                    <a:pt x="95" y="95"/>
                  </a:lnTo>
                  <a:lnTo>
                    <a:pt x="95" y="94"/>
                  </a:lnTo>
                  <a:lnTo>
                    <a:pt x="95" y="92"/>
                  </a:lnTo>
                  <a:lnTo>
                    <a:pt x="95" y="91"/>
                  </a:lnTo>
                  <a:lnTo>
                    <a:pt x="95" y="89"/>
                  </a:lnTo>
                  <a:lnTo>
                    <a:pt x="95" y="88"/>
                  </a:lnTo>
                  <a:lnTo>
                    <a:pt x="95" y="86"/>
                  </a:lnTo>
                  <a:lnTo>
                    <a:pt x="95" y="84"/>
                  </a:lnTo>
                  <a:lnTo>
                    <a:pt x="95" y="82"/>
                  </a:lnTo>
                  <a:lnTo>
                    <a:pt x="95" y="81"/>
                  </a:lnTo>
                  <a:lnTo>
                    <a:pt x="96" y="78"/>
                  </a:lnTo>
                  <a:lnTo>
                    <a:pt x="96" y="76"/>
                  </a:lnTo>
                  <a:lnTo>
                    <a:pt x="96" y="75"/>
                  </a:lnTo>
                  <a:lnTo>
                    <a:pt x="96" y="72"/>
                  </a:lnTo>
                  <a:lnTo>
                    <a:pt x="96" y="71"/>
                  </a:lnTo>
                  <a:lnTo>
                    <a:pt x="96" y="69"/>
                  </a:lnTo>
                  <a:lnTo>
                    <a:pt x="96" y="68"/>
                  </a:lnTo>
                  <a:lnTo>
                    <a:pt x="96" y="66"/>
                  </a:lnTo>
                  <a:lnTo>
                    <a:pt x="96" y="65"/>
                  </a:lnTo>
                  <a:lnTo>
                    <a:pt x="96" y="63"/>
                  </a:lnTo>
                  <a:lnTo>
                    <a:pt x="96" y="62"/>
                  </a:lnTo>
                  <a:lnTo>
                    <a:pt x="97" y="62"/>
                  </a:lnTo>
                  <a:lnTo>
                    <a:pt x="97" y="61"/>
                  </a:lnTo>
                  <a:lnTo>
                    <a:pt x="97" y="59"/>
                  </a:lnTo>
                  <a:lnTo>
                    <a:pt x="97" y="58"/>
                  </a:lnTo>
                  <a:lnTo>
                    <a:pt x="97" y="56"/>
                  </a:lnTo>
                  <a:lnTo>
                    <a:pt x="97" y="55"/>
                  </a:lnTo>
                  <a:lnTo>
                    <a:pt x="97" y="53"/>
                  </a:lnTo>
                  <a:lnTo>
                    <a:pt x="97" y="52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8"/>
                  </a:lnTo>
                  <a:lnTo>
                    <a:pt x="99" y="46"/>
                  </a:lnTo>
                  <a:lnTo>
                    <a:pt x="99" y="45"/>
                  </a:lnTo>
                  <a:lnTo>
                    <a:pt x="100" y="43"/>
                  </a:lnTo>
                  <a:lnTo>
                    <a:pt x="100" y="42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0" y="38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0" y="6"/>
                  </a:lnTo>
                  <a:lnTo>
                    <a:pt x="100" y="3"/>
                  </a:lnTo>
                  <a:lnTo>
                    <a:pt x="100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7" name="Rectangle 62">
              <a:extLst>
                <a:ext uri="{FF2B5EF4-FFF2-40B4-BE49-F238E27FC236}">
                  <a16:creationId xmlns:a16="http://schemas.microsoft.com/office/drawing/2014/main" id="{385B0961-8D56-DF4C-9C1B-75F1D819F4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688" y="50927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38" name="Freeform 63">
              <a:extLst>
                <a:ext uri="{FF2B5EF4-FFF2-40B4-BE49-F238E27FC236}">
                  <a16:creationId xmlns:a16="http://schemas.microsoft.com/office/drawing/2014/main" id="{1127B86F-E031-5441-A8C3-4124499F2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6425" y="3354388"/>
              <a:ext cx="1050925" cy="411162"/>
            </a:xfrm>
            <a:custGeom>
              <a:avLst/>
              <a:gdLst>
                <a:gd name="T0" fmla="*/ 2147483646 w 1324"/>
                <a:gd name="T1" fmla="*/ 2147483646 h 518"/>
                <a:gd name="T2" fmla="*/ 2147483646 w 1324"/>
                <a:gd name="T3" fmla="*/ 2147483646 h 518"/>
                <a:gd name="T4" fmla="*/ 2147483646 w 1324"/>
                <a:gd name="T5" fmla="*/ 0 h 518"/>
                <a:gd name="T6" fmla="*/ 0 w 1324"/>
                <a:gd name="T7" fmla="*/ 0 h 5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24"/>
                <a:gd name="T13" fmla="*/ 0 h 518"/>
                <a:gd name="T14" fmla="*/ 1324 w 1324"/>
                <a:gd name="T15" fmla="*/ 518 h 5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24" h="518">
                  <a:moveTo>
                    <a:pt x="1324" y="518"/>
                  </a:moveTo>
                  <a:lnTo>
                    <a:pt x="461" y="518"/>
                  </a:lnTo>
                  <a:lnTo>
                    <a:pt x="461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9" name="Freeform 64">
              <a:extLst>
                <a:ext uri="{FF2B5EF4-FFF2-40B4-BE49-F238E27FC236}">
                  <a16:creationId xmlns:a16="http://schemas.microsoft.com/office/drawing/2014/main" id="{818AF3A5-099E-6D45-BF25-2052C1689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8650" y="3903663"/>
              <a:ext cx="1028700" cy="433387"/>
            </a:xfrm>
            <a:custGeom>
              <a:avLst/>
              <a:gdLst>
                <a:gd name="T0" fmla="*/ 2147483646 w 1295"/>
                <a:gd name="T1" fmla="*/ 0 h 547"/>
                <a:gd name="T2" fmla="*/ 2147483646 w 1295"/>
                <a:gd name="T3" fmla="*/ 0 h 547"/>
                <a:gd name="T4" fmla="*/ 2147483646 w 1295"/>
                <a:gd name="T5" fmla="*/ 2147483646 h 547"/>
                <a:gd name="T6" fmla="*/ 0 w 1295"/>
                <a:gd name="T7" fmla="*/ 2147483646 h 5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95"/>
                <a:gd name="T13" fmla="*/ 0 h 547"/>
                <a:gd name="T14" fmla="*/ 1295 w 1295"/>
                <a:gd name="T15" fmla="*/ 547 h 5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95" h="547">
                  <a:moveTo>
                    <a:pt x="1295" y="0"/>
                  </a:moveTo>
                  <a:lnTo>
                    <a:pt x="432" y="0"/>
                  </a:lnTo>
                  <a:lnTo>
                    <a:pt x="432" y="547"/>
                  </a:lnTo>
                  <a:lnTo>
                    <a:pt x="0" y="54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0" name="Freeform 65">
              <a:extLst>
                <a:ext uri="{FF2B5EF4-FFF2-40B4-BE49-F238E27FC236}">
                  <a16:creationId xmlns:a16="http://schemas.microsoft.com/office/drawing/2014/main" id="{022AC406-6287-944C-9931-E74932517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8650" y="4040188"/>
              <a:ext cx="982662" cy="1255712"/>
            </a:xfrm>
            <a:custGeom>
              <a:avLst/>
              <a:gdLst>
                <a:gd name="T0" fmla="*/ 2147483646 w 1238"/>
                <a:gd name="T1" fmla="*/ 0 h 1582"/>
                <a:gd name="T2" fmla="*/ 2147483646 w 1238"/>
                <a:gd name="T3" fmla="*/ 0 h 1582"/>
                <a:gd name="T4" fmla="*/ 2147483646 w 1238"/>
                <a:gd name="T5" fmla="*/ 2147483646 h 1582"/>
                <a:gd name="T6" fmla="*/ 0 w 1238"/>
                <a:gd name="T7" fmla="*/ 2147483646 h 15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38"/>
                <a:gd name="T13" fmla="*/ 0 h 1582"/>
                <a:gd name="T14" fmla="*/ 1238 w 1238"/>
                <a:gd name="T15" fmla="*/ 1582 h 15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38" h="1582">
                  <a:moveTo>
                    <a:pt x="1238" y="0"/>
                  </a:moveTo>
                  <a:lnTo>
                    <a:pt x="835" y="0"/>
                  </a:lnTo>
                  <a:lnTo>
                    <a:pt x="835" y="1582"/>
                  </a:lnTo>
                  <a:lnTo>
                    <a:pt x="0" y="158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1" name="Rectangle 66">
              <a:extLst>
                <a:ext uri="{FF2B5EF4-FFF2-40B4-BE49-F238E27FC236}">
                  <a16:creationId xmlns:a16="http://schemas.microsoft.com/office/drawing/2014/main" id="{E34B8C2E-E85F-2943-BF68-3E2864529B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75587" y="3711575"/>
              <a:ext cx="1202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42" name="Rectangle 67">
              <a:extLst>
                <a:ext uri="{FF2B5EF4-FFF2-40B4-BE49-F238E27FC236}">
                  <a16:creationId xmlns:a16="http://schemas.microsoft.com/office/drawing/2014/main" id="{4E8FFDAA-4FC1-5F41-A810-1DEDE5B5FD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9588" y="3379788"/>
              <a:ext cx="1314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43" name="Rectangle 68">
              <a:extLst>
                <a:ext uri="{FF2B5EF4-FFF2-40B4-BE49-F238E27FC236}">
                  <a16:creationId xmlns:a16="http://schemas.microsoft.com/office/drawing/2014/main" id="{840B7354-CE85-984B-A752-A0345A9C27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8488" y="348456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44" name="Rectangle 69">
              <a:extLst>
                <a:ext uri="{FF2B5EF4-FFF2-40B4-BE49-F238E27FC236}">
                  <a16:creationId xmlns:a16="http://schemas.microsoft.com/office/drawing/2014/main" id="{A6E49160-67A4-7848-A498-2569F9F451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9588" y="3662363"/>
              <a:ext cx="1314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45" name="Rectangle 70">
              <a:extLst>
                <a:ext uri="{FF2B5EF4-FFF2-40B4-BE49-F238E27FC236}">
                  <a16:creationId xmlns:a16="http://schemas.microsoft.com/office/drawing/2014/main" id="{95C9029C-33AD-C443-AA0C-7D07ACC3AA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8488" y="37671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46" name="Rectangle 71">
              <a:extLst>
                <a:ext uri="{FF2B5EF4-FFF2-40B4-BE49-F238E27FC236}">
                  <a16:creationId xmlns:a16="http://schemas.microsoft.com/office/drawing/2014/main" id="{9EF7B015-D61F-F04B-AFCC-517661CB76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038" y="43338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47" name="AutoShape 73">
              <a:extLst>
                <a:ext uri="{FF2B5EF4-FFF2-40B4-BE49-F238E27FC236}">
                  <a16:creationId xmlns:a16="http://schemas.microsoft.com/office/drawing/2014/main" id="{6AA8BAEE-6ACB-F949-BB12-DED05F2272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775" y="2127250"/>
              <a:ext cx="628650" cy="5270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48" name="AutoShape 75">
              <a:extLst>
                <a:ext uri="{FF2B5EF4-FFF2-40B4-BE49-F238E27FC236}">
                  <a16:creationId xmlns:a16="http://schemas.microsoft.com/office/drawing/2014/main" id="{90AD5A01-BCEB-E441-B81C-7B73DD505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300" y="3094038"/>
              <a:ext cx="628650" cy="5270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49" name="AutoShape 77">
              <a:extLst>
                <a:ext uri="{FF2B5EF4-FFF2-40B4-BE49-F238E27FC236}">
                  <a16:creationId xmlns:a16="http://schemas.microsoft.com/office/drawing/2014/main" id="{5E21B3C5-8BBA-1845-B11D-5F6C4D5A0D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775" y="4073525"/>
              <a:ext cx="628650" cy="5270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50" name="AutoShape 79">
              <a:extLst>
                <a:ext uri="{FF2B5EF4-FFF2-40B4-BE49-F238E27FC236}">
                  <a16:creationId xmlns:a16="http://schemas.microsoft.com/office/drawing/2014/main" id="{F11E1F37-D393-1E42-ADA8-D894C7D073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0475" y="5035550"/>
              <a:ext cx="628650" cy="5270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6978" name="Title 1">
            <a:extLst>
              <a:ext uri="{FF2B5EF4-FFF2-40B4-BE49-F238E27FC236}">
                <a16:creationId xmlns:a16="http://schemas.microsoft.com/office/drawing/2014/main" id="{52D182EF-D520-AE4F-9BE3-797BEC367ECE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4-to-1 multiplexer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built using a 2-to-4 decoder</a:t>
            </a:r>
          </a:p>
        </p:txBody>
      </p:sp>
      <p:sp>
        <p:nvSpPr>
          <p:cNvPr id="126979" name="TextBox 125">
            <a:extLst>
              <a:ext uri="{FF2B5EF4-FFF2-40B4-BE49-F238E27FC236}">
                <a16:creationId xmlns:a16="http://schemas.microsoft.com/office/drawing/2014/main" id="{95E7354F-E282-074A-98A1-65583C72C6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4.17 from the textbook ]</a:t>
            </a:r>
          </a:p>
        </p:txBody>
      </p:sp>
      <p:sp>
        <p:nvSpPr>
          <p:cNvPr id="126980" name="TextBox 16">
            <a:extLst>
              <a:ext uri="{FF2B5EF4-FFF2-40B4-BE49-F238E27FC236}">
                <a16:creationId xmlns:a16="http://schemas.microsoft.com/office/drawing/2014/main" id="{386B3D41-DA02-A14D-9C57-10ADDF0446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4639" y="19685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6981" name="TextBox 16">
            <a:extLst>
              <a:ext uri="{FF2B5EF4-FFF2-40B4-BE49-F238E27FC236}">
                <a16:creationId xmlns:a16="http://schemas.microsoft.com/office/drawing/2014/main" id="{AEC5D3DB-B1D6-EB42-8375-334ED31AFF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3364" y="2906713"/>
            <a:ext cx="5095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6982" name="TextBox 16">
            <a:extLst>
              <a:ext uri="{FF2B5EF4-FFF2-40B4-BE49-F238E27FC236}">
                <a16:creationId xmlns:a16="http://schemas.microsoft.com/office/drawing/2014/main" id="{B1681FC2-AB59-DF44-B56E-7D1C6651D0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9875" y="3949701"/>
            <a:ext cx="3381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6983" name="TextBox 16">
            <a:extLst>
              <a:ext uri="{FF2B5EF4-FFF2-40B4-BE49-F238E27FC236}">
                <a16:creationId xmlns:a16="http://schemas.microsoft.com/office/drawing/2014/main" id="{4D0CDA61-F757-6940-8E8A-40B760DEFD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4639" y="4897439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6984" name="TextBox 16">
            <a:extLst>
              <a:ext uri="{FF2B5EF4-FFF2-40B4-BE49-F238E27FC236}">
                <a16:creationId xmlns:a16="http://schemas.microsoft.com/office/drawing/2014/main" id="{17845416-B6D2-EB49-957E-D98F280BD5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16901" y="3386138"/>
            <a:ext cx="5111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6985" name="TextBox 16">
            <a:extLst>
              <a:ext uri="{FF2B5EF4-FFF2-40B4-BE49-F238E27FC236}">
                <a16:creationId xmlns:a16="http://schemas.microsoft.com/office/drawing/2014/main" id="{5ABE9B69-4F4F-C343-9541-CC33902C51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7514" y="3132138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sz="200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6986" name="TextBox 16">
            <a:extLst>
              <a:ext uri="{FF2B5EF4-FFF2-40B4-BE49-F238E27FC236}">
                <a16:creationId xmlns:a16="http://schemas.microsoft.com/office/drawing/2014/main" id="{4BE07B8A-6C4A-D34E-AE34-478E680C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2750" y="34877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sz="200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6987" name="TextBox 16">
            <a:extLst>
              <a:ext uri="{FF2B5EF4-FFF2-40B4-BE49-F238E27FC236}">
                <a16:creationId xmlns:a16="http://schemas.microsoft.com/office/drawing/2014/main" id="{1C8A3936-3B19-C741-9B18-DC9821D4CE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65625" y="31829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sz="200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6988" name="TextBox 16">
            <a:extLst>
              <a:ext uri="{FF2B5EF4-FFF2-40B4-BE49-F238E27FC236}">
                <a16:creationId xmlns:a16="http://schemas.microsoft.com/office/drawing/2014/main" id="{8D32B221-3A10-1A4C-B4F6-5FA9BE4F32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70389" y="3502025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sz="200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6989" name="TextBox 16">
            <a:extLst>
              <a:ext uri="{FF2B5EF4-FFF2-40B4-BE49-F238E27FC236}">
                <a16:creationId xmlns:a16="http://schemas.microsoft.com/office/drawing/2014/main" id="{26300F98-8F7F-6446-A918-04DEB5BEDC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65625" y="38020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sz="200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6990" name="TextBox 16">
            <a:extLst>
              <a:ext uri="{FF2B5EF4-FFF2-40B4-BE49-F238E27FC236}">
                <a16:creationId xmlns:a16="http://schemas.microsoft.com/office/drawing/2014/main" id="{437FB60D-3170-7549-BC25-E80BF3650F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70389" y="4084638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sz="2000" baseline="-2500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001" name="Group 1">
            <a:extLst>
              <a:ext uri="{FF2B5EF4-FFF2-40B4-BE49-F238E27FC236}">
                <a16:creationId xmlns:a16="http://schemas.microsoft.com/office/drawing/2014/main" id="{0E506D08-71B5-3E41-992C-ECE248C24D6E}"/>
              </a:ext>
            </a:extLst>
          </p:cNvPr>
          <p:cNvGrpSpPr>
            <a:grpSpLocks/>
          </p:cNvGrpSpPr>
          <p:nvPr/>
        </p:nvGrpSpPr>
        <p:grpSpPr bwMode="auto">
          <a:xfrm>
            <a:off x="2693989" y="2074864"/>
            <a:ext cx="6216225" cy="3487737"/>
            <a:chOff x="1779588" y="2074863"/>
            <a:chExt cx="6216225" cy="3487737"/>
          </a:xfrm>
        </p:grpSpPr>
        <p:sp>
          <p:nvSpPr>
            <p:cNvPr id="128015" name="Freeform 4">
              <a:extLst>
                <a:ext uri="{FF2B5EF4-FFF2-40B4-BE49-F238E27FC236}">
                  <a16:creationId xmlns:a16="http://schemas.microsoft.com/office/drawing/2014/main" id="{21D2E82F-EA43-0A4D-A794-2A25619BF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6425" y="2395538"/>
              <a:ext cx="1004887" cy="1255712"/>
            </a:xfrm>
            <a:custGeom>
              <a:avLst/>
              <a:gdLst>
                <a:gd name="T0" fmla="*/ 2147483646 w 1267"/>
                <a:gd name="T1" fmla="*/ 2147483646 h 1583"/>
                <a:gd name="T2" fmla="*/ 2147483646 w 1267"/>
                <a:gd name="T3" fmla="*/ 2147483646 h 1583"/>
                <a:gd name="T4" fmla="*/ 2147483646 w 1267"/>
                <a:gd name="T5" fmla="*/ 0 h 1583"/>
                <a:gd name="T6" fmla="*/ 0 w 1267"/>
                <a:gd name="T7" fmla="*/ 0 h 158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67"/>
                <a:gd name="T13" fmla="*/ 0 h 1583"/>
                <a:gd name="T14" fmla="*/ 1267 w 1267"/>
                <a:gd name="T15" fmla="*/ 1583 h 158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67" h="1583">
                  <a:moveTo>
                    <a:pt x="1267" y="1583"/>
                  </a:moveTo>
                  <a:lnTo>
                    <a:pt x="864" y="1583"/>
                  </a:lnTo>
                  <a:lnTo>
                    <a:pt x="864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6" name="Rectangle 17">
              <a:extLst>
                <a:ext uri="{FF2B5EF4-FFF2-40B4-BE49-F238E27FC236}">
                  <a16:creationId xmlns:a16="http://schemas.microsoft.com/office/drawing/2014/main" id="{58DD42E5-BE5D-E745-8963-F3195F5E6B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8638" y="30480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17" name="Rectangle 18">
              <a:extLst>
                <a:ext uri="{FF2B5EF4-FFF2-40B4-BE49-F238E27FC236}">
                  <a16:creationId xmlns:a16="http://schemas.microsoft.com/office/drawing/2014/main" id="{72D02D2D-A442-C848-859A-ED21BE091A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688" y="31527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18" name="Rectangle 19">
              <a:extLst>
                <a:ext uri="{FF2B5EF4-FFF2-40B4-BE49-F238E27FC236}">
                  <a16:creationId xmlns:a16="http://schemas.microsoft.com/office/drawing/2014/main" id="{0931DA5B-BA61-7E40-8290-58DC4EF75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8638" y="20748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19" name="Line 20">
              <a:extLst>
                <a:ext uri="{FF2B5EF4-FFF2-40B4-BE49-F238E27FC236}">
                  <a16:creationId xmlns:a16="http://schemas.microsoft.com/office/drawing/2014/main" id="{E4F1DAEE-D5E6-B74A-A8F7-B69A247CFB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763" y="4154488"/>
              <a:ext cx="3651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Line 21">
              <a:extLst>
                <a:ext uri="{FF2B5EF4-FFF2-40B4-BE49-F238E27FC236}">
                  <a16:creationId xmlns:a16="http://schemas.microsoft.com/office/drawing/2014/main" id="{F059AFE4-CFBA-A64A-8265-C3325515BA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03763" y="2212975"/>
              <a:ext cx="36512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1" name="Line 22">
              <a:extLst>
                <a:ext uri="{FF2B5EF4-FFF2-40B4-BE49-F238E27FC236}">
                  <a16:creationId xmlns:a16="http://schemas.microsoft.com/office/drawing/2014/main" id="{C462734C-9B45-B749-A746-AAF8692493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67138" y="2555875"/>
              <a:ext cx="13017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2" name="Line 23">
              <a:extLst>
                <a:ext uri="{FF2B5EF4-FFF2-40B4-BE49-F238E27FC236}">
                  <a16:creationId xmlns:a16="http://schemas.microsoft.com/office/drawing/2014/main" id="{438A91E7-A5BB-3C48-BA12-E13804B3ED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763" y="3195638"/>
              <a:ext cx="3651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3" name="Line 24">
              <a:extLst>
                <a:ext uri="{FF2B5EF4-FFF2-40B4-BE49-F238E27FC236}">
                  <a16:creationId xmlns:a16="http://schemas.microsoft.com/office/drawing/2014/main" id="{B3DDA597-89D0-1D4F-8082-F752DC4B2C4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86226" y="3516313"/>
              <a:ext cx="98266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4" name="Line 25">
              <a:extLst>
                <a:ext uri="{FF2B5EF4-FFF2-40B4-BE49-F238E27FC236}">
                  <a16:creationId xmlns:a16="http://schemas.microsoft.com/office/drawing/2014/main" id="{F12CB447-50A6-7D4C-A2D4-0B526943F7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6226" y="4473575"/>
              <a:ext cx="98266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5" name="Line 26">
              <a:extLst>
                <a:ext uri="{FF2B5EF4-FFF2-40B4-BE49-F238E27FC236}">
                  <a16:creationId xmlns:a16="http://schemas.microsoft.com/office/drawing/2014/main" id="{AADCC51A-59EE-4244-850B-62E0FAD003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7138" y="5456238"/>
              <a:ext cx="13017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6" name="Rectangle 27">
              <a:extLst>
                <a:ext uri="{FF2B5EF4-FFF2-40B4-BE49-F238E27FC236}">
                  <a16:creationId xmlns:a16="http://schemas.microsoft.com/office/drawing/2014/main" id="{1B47B7EE-A02F-404B-A8D8-014C575F6D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688" y="21796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27" name="Rectangle 28">
              <a:extLst>
                <a:ext uri="{FF2B5EF4-FFF2-40B4-BE49-F238E27FC236}">
                  <a16:creationId xmlns:a16="http://schemas.microsoft.com/office/drawing/2014/main" id="{B6BDC055-80E0-8348-BE21-96EA39C236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201" y="33829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8028" name="Rectangle 29">
              <a:extLst>
                <a:ext uri="{FF2B5EF4-FFF2-40B4-BE49-F238E27FC236}">
                  <a16:creationId xmlns:a16="http://schemas.microsoft.com/office/drawing/2014/main" id="{4F0C15F0-AE60-B242-B465-684499FE65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5538" y="3286125"/>
              <a:ext cx="1050925" cy="1393825"/>
            </a:xfrm>
            <a:prstGeom prst="rect">
              <a:avLst/>
            </a:prstGeom>
            <a:noFill/>
            <a:ln w="222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8029" name="Line 30">
              <a:extLst>
                <a:ext uri="{FF2B5EF4-FFF2-40B4-BE49-F238E27FC236}">
                  <a16:creationId xmlns:a16="http://schemas.microsoft.com/office/drawing/2014/main" id="{84FBFF6B-1D9B-BB4B-91EF-BE93D8956F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73276" y="3516313"/>
              <a:ext cx="32226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0" name="Rectangle 31">
              <a:extLst>
                <a:ext uri="{FF2B5EF4-FFF2-40B4-BE49-F238E27FC236}">
                  <a16:creationId xmlns:a16="http://schemas.microsoft.com/office/drawing/2014/main" id="{EE3636A1-CAB2-FD45-955B-DFA1AD1742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3663" y="34877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8031" name="Line 32">
              <a:extLst>
                <a:ext uri="{FF2B5EF4-FFF2-40B4-BE49-F238E27FC236}">
                  <a16:creationId xmlns:a16="http://schemas.microsoft.com/office/drawing/2014/main" id="{24D22DAA-AB60-D24C-8174-FE2165441E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76451" y="4405313"/>
              <a:ext cx="31908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2" name="Line 33">
              <a:extLst>
                <a:ext uri="{FF2B5EF4-FFF2-40B4-BE49-F238E27FC236}">
                  <a16:creationId xmlns:a16="http://schemas.microsoft.com/office/drawing/2014/main" id="{78D3880F-A5B8-8C48-874D-B77F1FDCED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463" y="3514725"/>
              <a:ext cx="32067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3" name="Line 34">
              <a:extLst>
                <a:ext uri="{FF2B5EF4-FFF2-40B4-BE49-F238E27FC236}">
                  <a16:creationId xmlns:a16="http://schemas.microsoft.com/office/drawing/2014/main" id="{27F12DEE-18CE-A44F-93E6-4DA866332F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463" y="4405313"/>
              <a:ext cx="3206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5">
              <a:extLst>
                <a:ext uri="{FF2B5EF4-FFF2-40B4-BE49-F238E27FC236}">
                  <a16:creationId xmlns:a16="http://schemas.microsoft.com/office/drawing/2014/main" id="{662E66E8-C0E2-6047-85D4-E1131AC10F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201" y="4321175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En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8035" name="Rectangle 36">
              <a:extLst>
                <a:ext uri="{FF2B5EF4-FFF2-40B4-BE49-F238E27FC236}">
                  <a16:creationId xmlns:a16="http://schemas.microsoft.com/office/drawing/2014/main" id="{FC21CEC9-4AEC-F746-9B4C-F951F328D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6588" y="33829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8036" name="Rectangle 37">
              <a:extLst>
                <a:ext uri="{FF2B5EF4-FFF2-40B4-BE49-F238E27FC236}">
                  <a16:creationId xmlns:a16="http://schemas.microsoft.com/office/drawing/2014/main" id="{BE09FA54-8289-2944-8237-76E1D7C6D7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1" y="34877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8037" name="Rectangle 38">
              <a:extLst>
                <a:ext uri="{FF2B5EF4-FFF2-40B4-BE49-F238E27FC236}">
                  <a16:creationId xmlns:a16="http://schemas.microsoft.com/office/drawing/2014/main" id="{ED69B176-ED13-1343-B958-AEF30E96C2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201" y="367665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8038" name="Line 39">
              <a:extLst>
                <a:ext uri="{FF2B5EF4-FFF2-40B4-BE49-F238E27FC236}">
                  <a16:creationId xmlns:a16="http://schemas.microsoft.com/office/drawing/2014/main" id="{15678B3C-5653-E64A-97F5-30FF31D135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76451" y="3811588"/>
              <a:ext cx="31908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9" name="Rectangle 40">
              <a:extLst>
                <a:ext uri="{FF2B5EF4-FFF2-40B4-BE49-F238E27FC236}">
                  <a16:creationId xmlns:a16="http://schemas.microsoft.com/office/drawing/2014/main" id="{2F73BF4E-49E7-D54C-B3C7-9B6DA2F3AB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3663" y="37814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8040" name="Rectangle 41">
              <a:extLst>
                <a:ext uri="{FF2B5EF4-FFF2-40B4-BE49-F238E27FC236}">
                  <a16:creationId xmlns:a16="http://schemas.microsoft.com/office/drawing/2014/main" id="{44FC0665-1B31-804C-80BA-2DD5BE114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6588" y="36766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8041" name="Rectangle 42">
              <a:extLst>
                <a:ext uri="{FF2B5EF4-FFF2-40B4-BE49-F238E27FC236}">
                  <a16:creationId xmlns:a16="http://schemas.microsoft.com/office/drawing/2014/main" id="{FA7B43C9-53D0-AA46-B676-752A38E9B4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1" y="37814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8042" name="Rectangle 43">
              <a:extLst>
                <a:ext uri="{FF2B5EF4-FFF2-40B4-BE49-F238E27FC236}">
                  <a16:creationId xmlns:a16="http://schemas.microsoft.com/office/drawing/2014/main" id="{E60FE3A4-7DDD-D54D-BEC9-7B5136C98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6588" y="397192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8043" name="Rectangle 44">
              <a:extLst>
                <a:ext uri="{FF2B5EF4-FFF2-40B4-BE49-F238E27FC236}">
                  <a16:creationId xmlns:a16="http://schemas.microsoft.com/office/drawing/2014/main" id="{7F69A1D1-4645-4947-9005-033C9D4485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1" y="407511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8044" name="Rectangle 45">
              <a:extLst>
                <a:ext uri="{FF2B5EF4-FFF2-40B4-BE49-F238E27FC236}">
                  <a16:creationId xmlns:a16="http://schemas.microsoft.com/office/drawing/2014/main" id="{1943D44F-559F-A847-8F32-9DCBC18E26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6588" y="426402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8045" name="Line 46">
              <a:extLst>
                <a:ext uri="{FF2B5EF4-FFF2-40B4-BE49-F238E27FC236}">
                  <a16:creationId xmlns:a16="http://schemas.microsoft.com/office/drawing/2014/main" id="{2D8B97F8-40EA-B540-A8FC-697438D69E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463" y="4130675"/>
              <a:ext cx="6397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46" name="Line 47">
              <a:extLst>
                <a:ext uri="{FF2B5EF4-FFF2-40B4-BE49-F238E27FC236}">
                  <a16:creationId xmlns:a16="http://schemas.microsoft.com/office/drawing/2014/main" id="{7E6F648B-8F54-E44C-8E7C-594DB3D700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463" y="3833813"/>
              <a:ext cx="6397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47" name="Line 48">
              <a:extLst>
                <a:ext uri="{FF2B5EF4-FFF2-40B4-BE49-F238E27FC236}">
                  <a16:creationId xmlns:a16="http://schemas.microsoft.com/office/drawing/2014/main" id="{BC516645-A4FA-6742-A2FF-D47CA40B3F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03763" y="5135563"/>
              <a:ext cx="3651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48" name="Rectangle 49">
              <a:extLst>
                <a:ext uri="{FF2B5EF4-FFF2-40B4-BE49-F238E27FC236}">
                  <a16:creationId xmlns:a16="http://schemas.microsoft.com/office/drawing/2014/main" id="{09968E87-D140-0849-B8A5-155F989DA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1" y="43688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8049" name="Rectangle 50">
              <a:extLst>
                <a:ext uri="{FF2B5EF4-FFF2-40B4-BE49-F238E27FC236}">
                  <a16:creationId xmlns:a16="http://schemas.microsoft.com/office/drawing/2014/main" id="{9A847FAB-1ED4-0F4E-A5CC-C0C02ABD2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8638" y="400843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50" name="Rectangle 51">
              <a:extLst>
                <a:ext uri="{FF2B5EF4-FFF2-40B4-BE49-F238E27FC236}">
                  <a16:creationId xmlns:a16="http://schemas.microsoft.com/office/drawing/2014/main" id="{4CB43562-6E9D-874E-B20C-4E654CB3BA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688" y="41116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51" name="Rectangle 52">
              <a:extLst>
                <a:ext uri="{FF2B5EF4-FFF2-40B4-BE49-F238E27FC236}">
                  <a16:creationId xmlns:a16="http://schemas.microsoft.com/office/drawing/2014/main" id="{B1389479-2C51-9C4D-BB52-D38E36613F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8638" y="49879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52" name="Line 53">
              <a:extLst>
                <a:ext uri="{FF2B5EF4-FFF2-40B4-BE49-F238E27FC236}">
                  <a16:creationId xmlns:a16="http://schemas.microsoft.com/office/drawing/2014/main" id="{A0FDE7BE-3EDC-A643-A0A9-128D81F657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7138" y="2555875"/>
              <a:ext cx="1588" cy="9588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53" name="Line 54">
              <a:extLst>
                <a:ext uri="{FF2B5EF4-FFF2-40B4-BE49-F238E27FC236}">
                  <a16:creationId xmlns:a16="http://schemas.microsoft.com/office/drawing/2014/main" id="{226CF0E5-DDB0-F44D-AA0D-DE700F4A44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86226" y="3514725"/>
              <a:ext cx="1587" cy="3190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54" name="Line 55">
              <a:extLst>
                <a:ext uri="{FF2B5EF4-FFF2-40B4-BE49-F238E27FC236}">
                  <a16:creationId xmlns:a16="http://schemas.microsoft.com/office/drawing/2014/main" id="{952F58AC-8D4F-324A-9AED-935D2F7635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86226" y="4130675"/>
              <a:ext cx="1587" cy="3429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55" name="Line 56">
              <a:extLst>
                <a:ext uri="{FF2B5EF4-FFF2-40B4-BE49-F238E27FC236}">
                  <a16:creationId xmlns:a16="http://schemas.microsoft.com/office/drawing/2014/main" id="{659C03B4-04EF-8D47-A7DA-A8A84A04A8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67138" y="4405313"/>
              <a:ext cx="1588" cy="10509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56" name="Line 57">
              <a:extLst>
                <a:ext uri="{FF2B5EF4-FFF2-40B4-BE49-F238E27FC236}">
                  <a16:creationId xmlns:a16="http://schemas.microsoft.com/office/drawing/2014/main" id="{7AAD6F35-99C4-4548-899C-F6A2AEE9BD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53300" y="3833813"/>
              <a:ext cx="36671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57" name="Freeform 58">
              <a:extLst>
                <a:ext uri="{FF2B5EF4-FFF2-40B4-BE49-F238E27FC236}">
                  <a16:creationId xmlns:a16="http://schemas.microsoft.com/office/drawing/2014/main" id="{02E25A89-D3D6-BB47-AE9E-3EF6F280A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2262" y="3563938"/>
              <a:ext cx="682625" cy="271462"/>
            </a:xfrm>
            <a:custGeom>
              <a:avLst/>
              <a:gdLst>
                <a:gd name="T0" fmla="*/ 2147483646 w 861"/>
                <a:gd name="T1" fmla="*/ 0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0"/>
                  </a:moveTo>
                  <a:lnTo>
                    <a:pt x="33" y="0"/>
                  </a:lnTo>
                  <a:lnTo>
                    <a:pt x="65" y="0"/>
                  </a:lnTo>
                  <a:lnTo>
                    <a:pt x="94" y="0"/>
                  </a:lnTo>
                  <a:lnTo>
                    <a:pt x="120" y="0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0" y="0"/>
                  </a:lnTo>
                  <a:lnTo>
                    <a:pt x="210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1" y="0"/>
                  </a:lnTo>
                  <a:lnTo>
                    <a:pt x="275" y="1"/>
                  </a:lnTo>
                  <a:lnTo>
                    <a:pt x="288" y="1"/>
                  </a:lnTo>
                  <a:lnTo>
                    <a:pt x="301" y="1"/>
                  </a:lnTo>
                  <a:lnTo>
                    <a:pt x="311" y="1"/>
                  </a:lnTo>
                  <a:lnTo>
                    <a:pt x="321" y="1"/>
                  </a:lnTo>
                  <a:lnTo>
                    <a:pt x="330" y="1"/>
                  </a:lnTo>
                  <a:lnTo>
                    <a:pt x="337" y="1"/>
                  </a:lnTo>
                  <a:lnTo>
                    <a:pt x="344" y="1"/>
                  </a:lnTo>
                  <a:lnTo>
                    <a:pt x="350" y="1"/>
                  </a:lnTo>
                  <a:lnTo>
                    <a:pt x="356" y="1"/>
                  </a:lnTo>
                  <a:lnTo>
                    <a:pt x="360" y="1"/>
                  </a:lnTo>
                  <a:lnTo>
                    <a:pt x="364" y="1"/>
                  </a:lnTo>
                  <a:lnTo>
                    <a:pt x="367" y="1"/>
                  </a:lnTo>
                  <a:lnTo>
                    <a:pt x="372" y="1"/>
                  </a:lnTo>
                  <a:lnTo>
                    <a:pt x="374" y="1"/>
                  </a:lnTo>
                  <a:lnTo>
                    <a:pt x="377" y="1"/>
                  </a:lnTo>
                  <a:lnTo>
                    <a:pt x="379" y="1"/>
                  </a:lnTo>
                  <a:lnTo>
                    <a:pt x="382" y="1"/>
                  </a:lnTo>
                  <a:lnTo>
                    <a:pt x="385" y="1"/>
                  </a:lnTo>
                  <a:lnTo>
                    <a:pt x="386" y="3"/>
                  </a:lnTo>
                  <a:lnTo>
                    <a:pt x="389" y="3"/>
                  </a:lnTo>
                  <a:lnTo>
                    <a:pt x="392" y="3"/>
                  </a:lnTo>
                  <a:lnTo>
                    <a:pt x="393" y="3"/>
                  </a:lnTo>
                  <a:lnTo>
                    <a:pt x="396" y="3"/>
                  </a:lnTo>
                  <a:lnTo>
                    <a:pt x="397" y="3"/>
                  </a:lnTo>
                  <a:lnTo>
                    <a:pt x="399" y="3"/>
                  </a:lnTo>
                  <a:lnTo>
                    <a:pt x="400" y="3"/>
                  </a:lnTo>
                  <a:lnTo>
                    <a:pt x="402" y="3"/>
                  </a:lnTo>
                  <a:lnTo>
                    <a:pt x="405" y="3"/>
                  </a:lnTo>
                  <a:lnTo>
                    <a:pt x="406" y="4"/>
                  </a:lnTo>
                  <a:lnTo>
                    <a:pt x="408" y="4"/>
                  </a:lnTo>
                  <a:lnTo>
                    <a:pt x="409" y="4"/>
                  </a:lnTo>
                  <a:lnTo>
                    <a:pt x="410" y="4"/>
                  </a:lnTo>
                  <a:lnTo>
                    <a:pt x="412" y="4"/>
                  </a:lnTo>
                  <a:lnTo>
                    <a:pt x="413" y="4"/>
                  </a:lnTo>
                  <a:lnTo>
                    <a:pt x="415" y="4"/>
                  </a:lnTo>
                  <a:lnTo>
                    <a:pt x="416" y="4"/>
                  </a:lnTo>
                  <a:lnTo>
                    <a:pt x="418" y="4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3" y="5"/>
                  </a:lnTo>
                  <a:lnTo>
                    <a:pt x="425" y="5"/>
                  </a:lnTo>
                  <a:lnTo>
                    <a:pt x="426" y="5"/>
                  </a:lnTo>
                  <a:lnTo>
                    <a:pt x="428" y="5"/>
                  </a:lnTo>
                  <a:lnTo>
                    <a:pt x="429" y="5"/>
                  </a:lnTo>
                  <a:lnTo>
                    <a:pt x="432" y="7"/>
                  </a:lnTo>
                  <a:lnTo>
                    <a:pt x="433" y="7"/>
                  </a:lnTo>
                  <a:lnTo>
                    <a:pt x="435" y="7"/>
                  </a:lnTo>
                  <a:lnTo>
                    <a:pt x="438" y="7"/>
                  </a:lnTo>
                  <a:lnTo>
                    <a:pt x="439" y="7"/>
                  </a:lnTo>
                  <a:lnTo>
                    <a:pt x="442" y="8"/>
                  </a:lnTo>
                  <a:lnTo>
                    <a:pt x="445" y="8"/>
                  </a:lnTo>
                  <a:lnTo>
                    <a:pt x="446" y="8"/>
                  </a:lnTo>
                  <a:lnTo>
                    <a:pt x="448" y="8"/>
                  </a:lnTo>
                  <a:lnTo>
                    <a:pt x="451" y="10"/>
                  </a:lnTo>
                  <a:lnTo>
                    <a:pt x="452" y="10"/>
                  </a:lnTo>
                  <a:lnTo>
                    <a:pt x="454" y="10"/>
                  </a:lnTo>
                  <a:lnTo>
                    <a:pt x="455" y="10"/>
                  </a:lnTo>
                  <a:lnTo>
                    <a:pt x="456" y="10"/>
                  </a:lnTo>
                  <a:lnTo>
                    <a:pt x="458" y="10"/>
                  </a:lnTo>
                  <a:lnTo>
                    <a:pt x="459" y="11"/>
                  </a:lnTo>
                  <a:lnTo>
                    <a:pt x="461" y="11"/>
                  </a:lnTo>
                  <a:lnTo>
                    <a:pt x="462" y="11"/>
                  </a:lnTo>
                  <a:lnTo>
                    <a:pt x="464" y="11"/>
                  </a:lnTo>
                  <a:lnTo>
                    <a:pt x="465" y="11"/>
                  </a:lnTo>
                  <a:lnTo>
                    <a:pt x="467" y="13"/>
                  </a:lnTo>
                  <a:lnTo>
                    <a:pt x="468" y="13"/>
                  </a:lnTo>
                  <a:lnTo>
                    <a:pt x="469" y="13"/>
                  </a:lnTo>
                  <a:lnTo>
                    <a:pt x="471" y="13"/>
                  </a:lnTo>
                  <a:lnTo>
                    <a:pt x="472" y="14"/>
                  </a:lnTo>
                  <a:lnTo>
                    <a:pt x="474" y="14"/>
                  </a:lnTo>
                  <a:lnTo>
                    <a:pt x="475" y="14"/>
                  </a:lnTo>
                  <a:lnTo>
                    <a:pt x="477" y="16"/>
                  </a:lnTo>
                  <a:lnTo>
                    <a:pt x="478" y="16"/>
                  </a:lnTo>
                  <a:lnTo>
                    <a:pt x="480" y="16"/>
                  </a:lnTo>
                  <a:lnTo>
                    <a:pt x="482" y="17"/>
                  </a:lnTo>
                  <a:lnTo>
                    <a:pt x="484" y="17"/>
                  </a:lnTo>
                  <a:lnTo>
                    <a:pt x="487" y="18"/>
                  </a:lnTo>
                  <a:lnTo>
                    <a:pt x="488" y="18"/>
                  </a:lnTo>
                  <a:lnTo>
                    <a:pt x="491" y="20"/>
                  </a:lnTo>
                  <a:lnTo>
                    <a:pt x="494" y="20"/>
                  </a:lnTo>
                  <a:lnTo>
                    <a:pt x="497" y="21"/>
                  </a:lnTo>
                  <a:lnTo>
                    <a:pt x="498" y="21"/>
                  </a:lnTo>
                  <a:lnTo>
                    <a:pt x="501" y="23"/>
                  </a:lnTo>
                  <a:lnTo>
                    <a:pt x="504" y="23"/>
                  </a:lnTo>
                  <a:lnTo>
                    <a:pt x="505" y="24"/>
                  </a:lnTo>
                  <a:lnTo>
                    <a:pt x="507" y="24"/>
                  </a:lnTo>
                  <a:lnTo>
                    <a:pt x="510" y="26"/>
                  </a:lnTo>
                  <a:lnTo>
                    <a:pt x="511" y="26"/>
                  </a:lnTo>
                  <a:lnTo>
                    <a:pt x="513" y="26"/>
                  </a:lnTo>
                  <a:lnTo>
                    <a:pt x="514" y="27"/>
                  </a:lnTo>
                  <a:lnTo>
                    <a:pt x="516" y="27"/>
                  </a:lnTo>
                  <a:lnTo>
                    <a:pt x="517" y="27"/>
                  </a:lnTo>
                  <a:lnTo>
                    <a:pt x="518" y="28"/>
                  </a:lnTo>
                  <a:lnTo>
                    <a:pt x="520" y="28"/>
                  </a:lnTo>
                  <a:lnTo>
                    <a:pt x="521" y="28"/>
                  </a:lnTo>
                  <a:lnTo>
                    <a:pt x="523" y="30"/>
                  </a:lnTo>
                  <a:lnTo>
                    <a:pt x="524" y="30"/>
                  </a:lnTo>
                  <a:lnTo>
                    <a:pt x="526" y="31"/>
                  </a:lnTo>
                  <a:lnTo>
                    <a:pt x="527" y="31"/>
                  </a:lnTo>
                  <a:lnTo>
                    <a:pt x="528" y="33"/>
                  </a:lnTo>
                  <a:lnTo>
                    <a:pt x="530" y="33"/>
                  </a:lnTo>
                  <a:lnTo>
                    <a:pt x="531" y="34"/>
                  </a:lnTo>
                  <a:lnTo>
                    <a:pt x="533" y="34"/>
                  </a:lnTo>
                  <a:lnTo>
                    <a:pt x="534" y="36"/>
                  </a:lnTo>
                  <a:lnTo>
                    <a:pt x="536" y="36"/>
                  </a:lnTo>
                  <a:lnTo>
                    <a:pt x="537" y="37"/>
                  </a:lnTo>
                  <a:lnTo>
                    <a:pt x="540" y="37"/>
                  </a:lnTo>
                  <a:lnTo>
                    <a:pt x="541" y="39"/>
                  </a:lnTo>
                  <a:lnTo>
                    <a:pt x="543" y="40"/>
                  </a:lnTo>
                  <a:lnTo>
                    <a:pt x="546" y="40"/>
                  </a:lnTo>
                  <a:lnTo>
                    <a:pt x="547" y="41"/>
                  </a:lnTo>
                  <a:lnTo>
                    <a:pt x="550" y="43"/>
                  </a:lnTo>
                  <a:lnTo>
                    <a:pt x="553" y="44"/>
                  </a:lnTo>
                  <a:lnTo>
                    <a:pt x="554" y="44"/>
                  </a:lnTo>
                  <a:lnTo>
                    <a:pt x="556" y="46"/>
                  </a:lnTo>
                  <a:lnTo>
                    <a:pt x="557" y="47"/>
                  </a:lnTo>
                  <a:lnTo>
                    <a:pt x="560" y="47"/>
                  </a:lnTo>
                  <a:lnTo>
                    <a:pt x="562" y="49"/>
                  </a:lnTo>
                  <a:lnTo>
                    <a:pt x="563" y="49"/>
                  </a:lnTo>
                  <a:lnTo>
                    <a:pt x="564" y="50"/>
                  </a:lnTo>
                  <a:lnTo>
                    <a:pt x="566" y="50"/>
                  </a:lnTo>
                  <a:lnTo>
                    <a:pt x="567" y="52"/>
                  </a:lnTo>
                  <a:lnTo>
                    <a:pt x="569" y="53"/>
                  </a:lnTo>
                  <a:lnTo>
                    <a:pt x="570" y="53"/>
                  </a:lnTo>
                  <a:lnTo>
                    <a:pt x="572" y="54"/>
                  </a:lnTo>
                  <a:lnTo>
                    <a:pt x="573" y="54"/>
                  </a:lnTo>
                  <a:lnTo>
                    <a:pt x="575" y="56"/>
                  </a:lnTo>
                  <a:lnTo>
                    <a:pt x="576" y="56"/>
                  </a:lnTo>
                  <a:lnTo>
                    <a:pt x="577" y="57"/>
                  </a:lnTo>
                  <a:lnTo>
                    <a:pt x="579" y="57"/>
                  </a:lnTo>
                  <a:lnTo>
                    <a:pt x="579" y="59"/>
                  </a:lnTo>
                  <a:lnTo>
                    <a:pt x="580" y="59"/>
                  </a:lnTo>
                  <a:lnTo>
                    <a:pt x="582" y="60"/>
                  </a:lnTo>
                  <a:lnTo>
                    <a:pt x="583" y="60"/>
                  </a:lnTo>
                  <a:lnTo>
                    <a:pt x="585" y="62"/>
                  </a:lnTo>
                  <a:lnTo>
                    <a:pt x="586" y="62"/>
                  </a:lnTo>
                  <a:lnTo>
                    <a:pt x="587" y="63"/>
                  </a:lnTo>
                  <a:lnTo>
                    <a:pt x="589" y="63"/>
                  </a:lnTo>
                  <a:lnTo>
                    <a:pt x="592" y="64"/>
                  </a:lnTo>
                  <a:lnTo>
                    <a:pt x="593" y="66"/>
                  </a:lnTo>
                  <a:lnTo>
                    <a:pt x="595" y="67"/>
                  </a:lnTo>
                  <a:lnTo>
                    <a:pt x="598" y="67"/>
                  </a:lnTo>
                  <a:lnTo>
                    <a:pt x="599" y="69"/>
                  </a:lnTo>
                  <a:lnTo>
                    <a:pt x="602" y="70"/>
                  </a:lnTo>
                  <a:lnTo>
                    <a:pt x="603" y="72"/>
                  </a:lnTo>
                  <a:lnTo>
                    <a:pt x="605" y="72"/>
                  </a:lnTo>
                  <a:lnTo>
                    <a:pt x="606" y="73"/>
                  </a:lnTo>
                  <a:lnTo>
                    <a:pt x="608" y="73"/>
                  </a:lnTo>
                  <a:lnTo>
                    <a:pt x="609" y="75"/>
                  </a:lnTo>
                  <a:lnTo>
                    <a:pt x="610" y="75"/>
                  </a:lnTo>
                  <a:lnTo>
                    <a:pt x="612" y="76"/>
                  </a:lnTo>
                  <a:lnTo>
                    <a:pt x="613" y="77"/>
                  </a:lnTo>
                  <a:lnTo>
                    <a:pt x="615" y="77"/>
                  </a:lnTo>
                  <a:lnTo>
                    <a:pt x="616" y="79"/>
                  </a:lnTo>
                  <a:lnTo>
                    <a:pt x="618" y="79"/>
                  </a:lnTo>
                  <a:lnTo>
                    <a:pt x="619" y="80"/>
                  </a:lnTo>
                  <a:lnTo>
                    <a:pt x="621" y="82"/>
                  </a:lnTo>
                  <a:lnTo>
                    <a:pt x="622" y="82"/>
                  </a:lnTo>
                  <a:lnTo>
                    <a:pt x="623" y="83"/>
                  </a:lnTo>
                  <a:lnTo>
                    <a:pt x="625" y="83"/>
                  </a:lnTo>
                  <a:lnTo>
                    <a:pt x="625" y="85"/>
                  </a:lnTo>
                  <a:lnTo>
                    <a:pt x="626" y="85"/>
                  </a:lnTo>
                  <a:lnTo>
                    <a:pt x="628" y="86"/>
                  </a:lnTo>
                  <a:lnTo>
                    <a:pt x="629" y="86"/>
                  </a:lnTo>
                  <a:lnTo>
                    <a:pt x="631" y="87"/>
                  </a:lnTo>
                  <a:lnTo>
                    <a:pt x="632" y="89"/>
                  </a:lnTo>
                  <a:lnTo>
                    <a:pt x="635" y="90"/>
                  </a:lnTo>
                  <a:lnTo>
                    <a:pt x="636" y="92"/>
                  </a:lnTo>
                  <a:lnTo>
                    <a:pt x="638" y="92"/>
                  </a:lnTo>
                  <a:lnTo>
                    <a:pt x="639" y="93"/>
                  </a:lnTo>
                  <a:lnTo>
                    <a:pt x="641" y="95"/>
                  </a:lnTo>
                  <a:lnTo>
                    <a:pt x="642" y="95"/>
                  </a:lnTo>
                  <a:lnTo>
                    <a:pt x="644" y="96"/>
                  </a:lnTo>
                  <a:lnTo>
                    <a:pt x="645" y="96"/>
                  </a:lnTo>
                  <a:lnTo>
                    <a:pt x="645" y="98"/>
                  </a:lnTo>
                  <a:lnTo>
                    <a:pt x="646" y="98"/>
                  </a:lnTo>
                  <a:lnTo>
                    <a:pt x="648" y="99"/>
                  </a:lnTo>
                  <a:lnTo>
                    <a:pt x="649" y="100"/>
                  </a:lnTo>
                  <a:lnTo>
                    <a:pt x="651" y="100"/>
                  </a:lnTo>
                  <a:lnTo>
                    <a:pt x="652" y="102"/>
                  </a:lnTo>
                  <a:lnTo>
                    <a:pt x="654" y="103"/>
                  </a:lnTo>
                  <a:lnTo>
                    <a:pt x="655" y="103"/>
                  </a:lnTo>
                  <a:lnTo>
                    <a:pt x="655" y="105"/>
                  </a:lnTo>
                  <a:lnTo>
                    <a:pt x="657" y="105"/>
                  </a:lnTo>
                  <a:lnTo>
                    <a:pt x="658" y="106"/>
                  </a:lnTo>
                  <a:lnTo>
                    <a:pt x="659" y="106"/>
                  </a:lnTo>
                  <a:lnTo>
                    <a:pt x="659" y="108"/>
                  </a:lnTo>
                  <a:lnTo>
                    <a:pt x="661" y="108"/>
                  </a:lnTo>
                  <a:lnTo>
                    <a:pt x="661" y="109"/>
                  </a:lnTo>
                  <a:lnTo>
                    <a:pt x="662" y="109"/>
                  </a:lnTo>
                  <a:lnTo>
                    <a:pt x="664" y="111"/>
                  </a:lnTo>
                  <a:lnTo>
                    <a:pt x="665" y="112"/>
                  </a:lnTo>
                  <a:lnTo>
                    <a:pt x="667" y="113"/>
                  </a:lnTo>
                  <a:lnTo>
                    <a:pt x="668" y="113"/>
                  </a:lnTo>
                  <a:lnTo>
                    <a:pt x="668" y="115"/>
                  </a:lnTo>
                  <a:lnTo>
                    <a:pt x="670" y="115"/>
                  </a:lnTo>
                  <a:lnTo>
                    <a:pt x="671" y="116"/>
                  </a:lnTo>
                  <a:lnTo>
                    <a:pt x="672" y="118"/>
                  </a:lnTo>
                  <a:lnTo>
                    <a:pt x="674" y="118"/>
                  </a:lnTo>
                  <a:lnTo>
                    <a:pt x="674" y="119"/>
                  </a:lnTo>
                  <a:lnTo>
                    <a:pt x="675" y="119"/>
                  </a:lnTo>
                  <a:lnTo>
                    <a:pt x="677" y="121"/>
                  </a:lnTo>
                  <a:lnTo>
                    <a:pt x="678" y="121"/>
                  </a:lnTo>
                  <a:lnTo>
                    <a:pt x="678" y="122"/>
                  </a:lnTo>
                  <a:lnTo>
                    <a:pt x="680" y="122"/>
                  </a:lnTo>
                  <a:lnTo>
                    <a:pt x="680" y="123"/>
                  </a:lnTo>
                  <a:lnTo>
                    <a:pt x="681" y="123"/>
                  </a:lnTo>
                  <a:lnTo>
                    <a:pt x="682" y="125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5" y="128"/>
                  </a:lnTo>
                  <a:lnTo>
                    <a:pt x="687" y="128"/>
                  </a:lnTo>
                  <a:lnTo>
                    <a:pt x="688" y="129"/>
                  </a:lnTo>
                  <a:lnTo>
                    <a:pt x="690" y="131"/>
                  </a:lnTo>
                  <a:lnTo>
                    <a:pt x="691" y="131"/>
                  </a:lnTo>
                  <a:lnTo>
                    <a:pt x="693" y="132"/>
                  </a:lnTo>
                  <a:lnTo>
                    <a:pt x="694" y="132"/>
                  </a:lnTo>
                  <a:lnTo>
                    <a:pt x="695" y="134"/>
                  </a:lnTo>
                  <a:lnTo>
                    <a:pt x="695" y="135"/>
                  </a:lnTo>
                  <a:lnTo>
                    <a:pt x="697" y="135"/>
                  </a:lnTo>
                  <a:lnTo>
                    <a:pt x="698" y="136"/>
                  </a:lnTo>
                  <a:lnTo>
                    <a:pt x="700" y="136"/>
                  </a:lnTo>
                  <a:lnTo>
                    <a:pt x="700" y="138"/>
                  </a:lnTo>
                  <a:lnTo>
                    <a:pt x="701" y="138"/>
                  </a:lnTo>
                  <a:lnTo>
                    <a:pt x="703" y="139"/>
                  </a:lnTo>
                  <a:lnTo>
                    <a:pt x="704" y="139"/>
                  </a:lnTo>
                  <a:lnTo>
                    <a:pt x="704" y="141"/>
                  </a:lnTo>
                  <a:lnTo>
                    <a:pt x="705" y="141"/>
                  </a:lnTo>
                  <a:lnTo>
                    <a:pt x="705" y="142"/>
                  </a:lnTo>
                  <a:lnTo>
                    <a:pt x="707" y="142"/>
                  </a:lnTo>
                  <a:lnTo>
                    <a:pt x="708" y="144"/>
                  </a:lnTo>
                  <a:lnTo>
                    <a:pt x="710" y="145"/>
                  </a:lnTo>
                  <a:lnTo>
                    <a:pt x="711" y="146"/>
                  </a:lnTo>
                  <a:lnTo>
                    <a:pt x="713" y="148"/>
                  </a:lnTo>
                  <a:lnTo>
                    <a:pt x="714" y="149"/>
                  </a:lnTo>
                  <a:lnTo>
                    <a:pt x="716" y="151"/>
                  </a:lnTo>
                  <a:lnTo>
                    <a:pt x="717" y="152"/>
                  </a:lnTo>
                  <a:lnTo>
                    <a:pt x="718" y="154"/>
                  </a:lnTo>
                  <a:lnTo>
                    <a:pt x="720" y="155"/>
                  </a:lnTo>
                  <a:lnTo>
                    <a:pt x="721" y="157"/>
                  </a:lnTo>
                  <a:lnTo>
                    <a:pt x="723" y="158"/>
                  </a:lnTo>
                  <a:lnTo>
                    <a:pt x="724" y="159"/>
                  </a:lnTo>
                  <a:lnTo>
                    <a:pt x="726" y="161"/>
                  </a:lnTo>
                  <a:lnTo>
                    <a:pt x="727" y="162"/>
                  </a:lnTo>
                  <a:lnTo>
                    <a:pt x="729" y="164"/>
                  </a:lnTo>
                  <a:lnTo>
                    <a:pt x="730" y="165"/>
                  </a:lnTo>
                  <a:lnTo>
                    <a:pt x="730" y="167"/>
                  </a:lnTo>
                  <a:lnTo>
                    <a:pt x="731" y="167"/>
                  </a:lnTo>
                  <a:lnTo>
                    <a:pt x="733" y="168"/>
                  </a:lnTo>
                  <a:lnTo>
                    <a:pt x="733" y="169"/>
                  </a:lnTo>
                  <a:lnTo>
                    <a:pt x="734" y="169"/>
                  </a:lnTo>
                  <a:lnTo>
                    <a:pt x="734" y="171"/>
                  </a:lnTo>
                  <a:lnTo>
                    <a:pt x="736" y="172"/>
                  </a:lnTo>
                  <a:lnTo>
                    <a:pt x="737" y="172"/>
                  </a:lnTo>
                  <a:lnTo>
                    <a:pt x="737" y="174"/>
                  </a:lnTo>
                  <a:lnTo>
                    <a:pt x="739" y="175"/>
                  </a:lnTo>
                  <a:lnTo>
                    <a:pt x="740" y="177"/>
                  </a:lnTo>
                  <a:lnTo>
                    <a:pt x="741" y="178"/>
                  </a:lnTo>
                  <a:lnTo>
                    <a:pt x="741" y="180"/>
                  </a:lnTo>
                  <a:lnTo>
                    <a:pt x="743" y="180"/>
                  </a:lnTo>
                  <a:lnTo>
                    <a:pt x="744" y="181"/>
                  </a:lnTo>
                  <a:lnTo>
                    <a:pt x="744" y="182"/>
                  </a:lnTo>
                  <a:lnTo>
                    <a:pt x="746" y="184"/>
                  </a:lnTo>
                  <a:lnTo>
                    <a:pt x="747" y="185"/>
                  </a:lnTo>
                  <a:lnTo>
                    <a:pt x="749" y="187"/>
                  </a:lnTo>
                  <a:lnTo>
                    <a:pt x="749" y="188"/>
                  </a:lnTo>
                  <a:lnTo>
                    <a:pt x="750" y="190"/>
                  </a:lnTo>
                  <a:lnTo>
                    <a:pt x="752" y="191"/>
                  </a:lnTo>
                  <a:lnTo>
                    <a:pt x="753" y="193"/>
                  </a:lnTo>
                  <a:lnTo>
                    <a:pt x="754" y="194"/>
                  </a:lnTo>
                  <a:lnTo>
                    <a:pt x="756" y="197"/>
                  </a:lnTo>
                  <a:lnTo>
                    <a:pt x="759" y="198"/>
                  </a:lnTo>
                  <a:lnTo>
                    <a:pt x="760" y="200"/>
                  </a:lnTo>
                  <a:lnTo>
                    <a:pt x="762" y="201"/>
                  </a:lnTo>
                  <a:lnTo>
                    <a:pt x="763" y="204"/>
                  </a:lnTo>
                  <a:lnTo>
                    <a:pt x="763" y="205"/>
                  </a:lnTo>
                  <a:lnTo>
                    <a:pt x="764" y="207"/>
                  </a:lnTo>
                  <a:lnTo>
                    <a:pt x="766" y="208"/>
                  </a:lnTo>
                  <a:lnTo>
                    <a:pt x="767" y="210"/>
                  </a:lnTo>
                  <a:lnTo>
                    <a:pt x="769" y="210"/>
                  </a:lnTo>
                  <a:lnTo>
                    <a:pt x="769" y="211"/>
                  </a:lnTo>
                  <a:lnTo>
                    <a:pt x="770" y="213"/>
                  </a:lnTo>
                  <a:lnTo>
                    <a:pt x="772" y="214"/>
                  </a:lnTo>
                  <a:lnTo>
                    <a:pt x="772" y="216"/>
                  </a:lnTo>
                  <a:lnTo>
                    <a:pt x="773" y="216"/>
                  </a:lnTo>
                  <a:lnTo>
                    <a:pt x="773" y="217"/>
                  </a:lnTo>
                  <a:lnTo>
                    <a:pt x="775" y="218"/>
                  </a:lnTo>
                  <a:lnTo>
                    <a:pt x="775" y="220"/>
                  </a:lnTo>
                  <a:lnTo>
                    <a:pt x="776" y="221"/>
                  </a:lnTo>
                  <a:lnTo>
                    <a:pt x="777" y="221"/>
                  </a:lnTo>
                  <a:lnTo>
                    <a:pt x="777" y="223"/>
                  </a:lnTo>
                  <a:lnTo>
                    <a:pt x="779" y="224"/>
                  </a:lnTo>
                  <a:lnTo>
                    <a:pt x="780" y="226"/>
                  </a:lnTo>
                  <a:lnTo>
                    <a:pt x="780" y="227"/>
                  </a:lnTo>
                  <a:lnTo>
                    <a:pt x="782" y="228"/>
                  </a:lnTo>
                  <a:lnTo>
                    <a:pt x="783" y="230"/>
                  </a:lnTo>
                  <a:lnTo>
                    <a:pt x="785" y="231"/>
                  </a:lnTo>
                  <a:lnTo>
                    <a:pt x="785" y="233"/>
                  </a:lnTo>
                  <a:lnTo>
                    <a:pt x="786" y="234"/>
                  </a:lnTo>
                  <a:lnTo>
                    <a:pt x="788" y="237"/>
                  </a:lnTo>
                  <a:lnTo>
                    <a:pt x="789" y="239"/>
                  </a:lnTo>
                  <a:lnTo>
                    <a:pt x="790" y="241"/>
                  </a:lnTo>
                  <a:lnTo>
                    <a:pt x="792" y="243"/>
                  </a:lnTo>
                  <a:lnTo>
                    <a:pt x="795" y="246"/>
                  </a:lnTo>
                  <a:lnTo>
                    <a:pt x="796" y="247"/>
                  </a:lnTo>
                  <a:lnTo>
                    <a:pt x="798" y="250"/>
                  </a:lnTo>
                  <a:lnTo>
                    <a:pt x="799" y="252"/>
                  </a:lnTo>
                  <a:lnTo>
                    <a:pt x="799" y="253"/>
                  </a:lnTo>
                  <a:lnTo>
                    <a:pt x="800" y="254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5" y="260"/>
                  </a:lnTo>
                  <a:lnTo>
                    <a:pt x="805" y="262"/>
                  </a:lnTo>
                  <a:lnTo>
                    <a:pt x="806" y="262"/>
                  </a:lnTo>
                  <a:lnTo>
                    <a:pt x="808" y="263"/>
                  </a:lnTo>
                  <a:lnTo>
                    <a:pt x="808" y="264"/>
                  </a:lnTo>
                  <a:lnTo>
                    <a:pt x="809" y="266"/>
                  </a:lnTo>
                  <a:lnTo>
                    <a:pt x="809" y="267"/>
                  </a:lnTo>
                  <a:lnTo>
                    <a:pt x="811" y="269"/>
                  </a:lnTo>
                  <a:lnTo>
                    <a:pt x="812" y="270"/>
                  </a:lnTo>
                  <a:lnTo>
                    <a:pt x="813" y="272"/>
                  </a:lnTo>
                  <a:lnTo>
                    <a:pt x="813" y="273"/>
                  </a:lnTo>
                  <a:lnTo>
                    <a:pt x="815" y="275"/>
                  </a:lnTo>
                  <a:lnTo>
                    <a:pt x="816" y="276"/>
                  </a:lnTo>
                  <a:lnTo>
                    <a:pt x="818" y="277"/>
                  </a:lnTo>
                  <a:lnTo>
                    <a:pt x="818" y="279"/>
                  </a:lnTo>
                  <a:lnTo>
                    <a:pt x="819" y="280"/>
                  </a:lnTo>
                  <a:lnTo>
                    <a:pt x="821" y="282"/>
                  </a:lnTo>
                  <a:lnTo>
                    <a:pt x="822" y="285"/>
                  </a:lnTo>
                  <a:lnTo>
                    <a:pt x="824" y="286"/>
                  </a:lnTo>
                  <a:lnTo>
                    <a:pt x="825" y="287"/>
                  </a:lnTo>
                  <a:lnTo>
                    <a:pt x="826" y="290"/>
                  </a:lnTo>
                  <a:lnTo>
                    <a:pt x="828" y="292"/>
                  </a:lnTo>
                  <a:lnTo>
                    <a:pt x="829" y="295"/>
                  </a:lnTo>
                  <a:lnTo>
                    <a:pt x="831" y="296"/>
                  </a:lnTo>
                  <a:lnTo>
                    <a:pt x="832" y="299"/>
                  </a:lnTo>
                  <a:lnTo>
                    <a:pt x="834" y="302"/>
                  </a:lnTo>
                  <a:lnTo>
                    <a:pt x="835" y="303"/>
                  </a:lnTo>
                  <a:lnTo>
                    <a:pt x="836" y="305"/>
                  </a:lnTo>
                  <a:lnTo>
                    <a:pt x="838" y="306"/>
                  </a:lnTo>
                  <a:lnTo>
                    <a:pt x="839" y="309"/>
                  </a:lnTo>
                  <a:lnTo>
                    <a:pt x="841" y="310"/>
                  </a:lnTo>
                  <a:lnTo>
                    <a:pt x="842" y="312"/>
                  </a:lnTo>
                  <a:lnTo>
                    <a:pt x="842" y="313"/>
                  </a:lnTo>
                  <a:lnTo>
                    <a:pt x="844" y="315"/>
                  </a:lnTo>
                  <a:lnTo>
                    <a:pt x="845" y="315"/>
                  </a:lnTo>
                  <a:lnTo>
                    <a:pt x="845" y="316"/>
                  </a:lnTo>
                  <a:lnTo>
                    <a:pt x="847" y="318"/>
                  </a:lnTo>
                  <a:lnTo>
                    <a:pt x="847" y="319"/>
                  </a:lnTo>
                  <a:lnTo>
                    <a:pt x="848" y="321"/>
                  </a:lnTo>
                  <a:lnTo>
                    <a:pt x="849" y="322"/>
                  </a:lnTo>
                  <a:lnTo>
                    <a:pt x="849" y="323"/>
                  </a:lnTo>
                  <a:lnTo>
                    <a:pt x="851" y="325"/>
                  </a:lnTo>
                  <a:lnTo>
                    <a:pt x="851" y="326"/>
                  </a:lnTo>
                  <a:lnTo>
                    <a:pt x="852" y="326"/>
                  </a:lnTo>
                  <a:lnTo>
                    <a:pt x="852" y="328"/>
                  </a:lnTo>
                  <a:lnTo>
                    <a:pt x="854" y="329"/>
                  </a:lnTo>
                  <a:lnTo>
                    <a:pt x="854" y="331"/>
                  </a:lnTo>
                  <a:lnTo>
                    <a:pt x="855" y="332"/>
                  </a:lnTo>
                  <a:lnTo>
                    <a:pt x="855" y="334"/>
                  </a:lnTo>
                  <a:lnTo>
                    <a:pt x="857" y="335"/>
                  </a:lnTo>
                  <a:lnTo>
                    <a:pt x="858" y="336"/>
                  </a:lnTo>
                  <a:lnTo>
                    <a:pt x="858" y="338"/>
                  </a:lnTo>
                  <a:lnTo>
                    <a:pt x="859" y="341"/>
                  </a:lnTo>
                  <a:lnTo>
                    <a:pt x="861" y="34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58" name="Freeform 59">
              <a:extLst>
                <a:ext uri="{FF2B5EF4-FFF2-40B4-BE49-F238E27FC236}">
                  <a16:creationId xmlns:a16="http://schemas.microsoft.com/office/drawing/2014/main" id="{2966EFC0-07C7-4A44-A8A2-A4AB0CDCA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2262" y="3836988"/>
              <a:ext cx="682625" cy="271462"/>
            </a:xfrm>
            <a:custGeom>
              <a:avLst/>
              <a:gdLst>
                <a:gd name="T0" fmla="*/ 2147483646 w 861"/>
                <a:gd name="T1" fmla="*/ 2147483646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342"/>
                  </a:moveTo>
                  <a:lnTo>
                    <a:pt x="33" y="342"/>
                  </a:lnTo>
                  <a:lnTo>
                    <a:pt x="65" y="342"/>
                  </a:lnTo>
                  <a:lnTo>
                    <a:pt x="94" y="342"/>
                  </a:lnTo>
                  <a:lnTo>
                    <a:pt x="120" y="342"/>
                  </a:lnTo>
                  <a:lnTo>
                    <a:pt x="146" y="342"/>
                  </a:lnTo>
                  <a:lnTo>
                    <a:pt x="169" y="342"/>
                  </a:lnTo>
                  <a:lnTo>
                    <a:pt x="190" y="342"/>
                  </a:lnTo>
                  <a:lnTo>
                    <a:pt x="210" y="342"/>
                  </a:lnTo>
                  <a:lnTo>
                    <a:pt x="229" y="342"/>
                  </a:lnTo>
                  <a:lnTo>
                    <a:pt x="246" y="342"/>
                  </a:lnTo>
                  <a:lnTo>
                    <a:pt x="261" y="342"/>
                  </a:lnTo>
                  <a:lnTo>
                    <a:pt x="275" y="342"/>
                  </a:lnTo>
                  <a:lnTo>
                    <a:pt x="288" y="342"/>
                  </a:lnTo>
                  <a:lnTo>
                    <a:pt x="301" y="342"/>
                  </a:lnTo>
                  <a:lnTo>
                    <a:pt x="311" y="342"/>
                  </a:lnTo>
                  <a:lnTo>
                    <a:pt x="321" y="341"/>
                  </a:lnTo>
                  <a:lnTo>
                    <a:pt x="330" y="341"/>
                  </a:lnTo>
                  <a:lnTo>
                    <a:pt x="337" y="341"/>
                  </a:lnTo>
                  <a:lnTo>
                    <a:pt x="344" y="341"/>
                  </a:lnTo>
                  <a:lnTo>
                    <a:pt x="350" y="341"/>
                  </a:lnTo>
                  <a:lnTo>
                    <a:pt x="356" y="341"/>
                  </a:lnTo>
                  <a:lnTo>
                    <a:pt x="360" y="341"/>
                  </a:lnTo>
                  <a:lnTo>
                    <a:pt x="364" y="341"/>
                  </a:lnTo>
                  <a:lnTo>
                    <a:pt x="367" y="341"/>
                  </a:lnTo>
                  <a:lnTo>
                    <a:pt x="372" y="341"/>
                  </a:lnTo>
                  <a:lnTo>
                    <a:pt x="374" y="341"/>
                  </a:lnTo>
                  <a:lnTo>
                    <a:pt x="377" y="341"/>
                  </a:lnTo>
                  <a:lnTo>
                    <a:pt x="379" y="341"/>
                  </a:lnTo>
                  <a:lnTo>
                    <a:pt x="382" y="341"/>
                  </a:lnTo>
                  <a:lnTo>
                    <a:pt x="385" y="341"/>
                  </a:lnTo>
                  <a:lnTo>
                    <a:pt x="386" y="341"/>
                  </a:lnTo>
                  <a:lnTo>
                    <a:pt x="389" y="339"/>
                  </a:lnTo>
                  <a:lnTo>
                    <a:pt x="392" y="339"/>
                  </a:lnTo>
                  <a:lnTo>
                    <a:pt x="393" y="339"/>
                  </a:lnTo>
                  <a:lnTo>
                    <a:pt x="396" y="339"/>
                  </a:lnTo>
                  <a:lnTo>
                    <a:pt x="397" y="339"/>
                  </a:lnTo>
                  <a:lnTo>
                    <a:pt x="399" y="339"/>
                  </a:lnTo>
                  <a:lnTo>
                    <a:pt x="400" y="339"/>
                  </a:lnTo>
                  <a:lnTo>
                    <a:pt x="402" y="339"/>
                  </a:lnTo>
                  <a:lnTo>
                    <a:pt x="405" y="339"/>
                  </a:lnTo>
                  <a:lnTo>
                    <a:pt x="406" y="339"/>
                  </a:lnTo>
                  <a:lnTo>
                    <a:pt x="408" y="339"/>
                  </a:lnTo>
                  <a:lnTo>
                    <a:pt x="409" y="338"/>
                  </a:lnTo>
                  <a:lnTo>
                    <a:pt x="410" y="338"/>
                  </a:lnTo>
                  <a:lnTo>
                    <a:pt x="412" y="338"/>
                  </a:lnTo>
                  <a:lnTo>
                    <a:pt x="413" y="338"/>
                  </a:lnTo>
                  <a:lnTo>
                    <a:pt x="415" y="338"/>
                  </a:lnTo>
                  <a:lnTo>
                    <a:pt x="416" y="338"/>
                  </a:lnTo>
                  <a:lnTo>
                    <a:pt x="418" y="338"/>
                  </a:lnTo>
                  <a:lnTo>
                    <a:pt x="419" y="338"/>
                  </a:lnTo>
                  <a:lnTo>
                    <a:pt x="421" y="338"/>
                  </a:lnTo>
                  <a:lnTo>
                    <a:pt x="422" y="336"/>
                  </a:lnTo>
                  <a:lnTo>
                    <a:pt x="423" y="336"/>
                  </a:lnTo>
                  <a:lnTo>
                    <a:pt x="425" y="336"/>
                  </a:lnTo>
                  <a:lnTo>
                    <a:pt x="426" y="336"/>
                  </a:lnTo>
                  <a:lnTo>
                    <a:pt x="428" y="336"/>
                  </a:lnTo>
                  <a:lnTo>
                    <a:pt x="429" y="336"/>
                  </a:lnTo>
                  <a:lnTo>
                    <a:pt x="432" y="335"/>
                  </a:lnTo>
                  <a:lnTo>
                    <a:pt x="433" y="335"/>
                  </a:lnTo>
                  <a:lnTo>
                    <a:pt x="435" y="335"/>
                  </a:lnTo>
                  <a:lnTo>
                    <a:pt x="438" y="335"/>
                  </a:lnTo>
                  <a:lnTo>
                    <a:pt x="439" y="335"/>
                  </a:lnTo>
                  <a:lnTo>
                    <a:pt x="442" y="333"/>
                  </a:lnTo>
                  <a:lnTo>
                    <a:pt x="445" y="333"/>
                  </a:lnTo>
                  <a:lnTo>
                    <a:pt x="446" y="333"/>
                  </a:lnTo>
                  <a:lnTo>
                    <a:pt x="448" y="333"/>
                  </a:lnTo>
                  <a:lnTo>
                    <a:pt x="451" y="333"/>
                  </a:lnTo>
                  <a:lnTo>
                    <a:pt x="452" y="332"/>
                  </a:lnTo>
                  <a:lnTo>
                    <a:pt x="454" y="332"/>
                  </a:lnTo>
                  <a:lnTo>
                    <a:pt x="455" y="332"/>
                  </a:lnTo>
                  <a:lnTo>
                    <a:pt x="456" y="332"/>
                  </a:lnTo>
                  <a:lnTo>
                    <a:pt x="458" y="332"/>
                  </a:lnTo>
                  <a:lnTo>
                    <a:pt x="459" y="332"/>
                  </a:lnTo>
                  <a:lnTo>
                    <a:pt x="461" y="330"/>
                  </a:lnTo>
                  <a:lnTo>
                    <a:pt x="462" y="330"/>
                  </a:lnTo>
                  <a:lnTo>
                    <a:pt x="464" y="330"/>
                  </a:lnTo>
                  <a:lnTo>
                    <a:pt x="465" y="330"/>
                  </a:lnTo>
                  <a:lnTo>
                    <a:pt x="467" y="330"/>
                  </a:lnTo>
                  <a:lnTo>
                    <a:pt x="468" y="329"/>
                  </a:lnTo>
                  <a:lnTo>
                    <a:pt x="469" y="329"/>
                  </a:lnTo>
                  <a:lnTo>
                    <a:pt x="471" y="329"/>
                  </a:lnTo>
                  <a:lnTo>
                    <a:pt x="472" y="329"/>
                  </a:lnTo>
                  <a:lnTo>
                    <a:pt x="474" y="328"/>
                  </a:lnTo>
                  <a:lnTo>
                    <a:pt x="475" y="328"/>
                  </a:lnTo>
                  <a:lnTo>
                    <a:pt x="477" y="328"/>
                  </a:lnTo>
                  <a:lnTo>
                    <a:pt x="478" y="326"/>
                  </a:lnTo>
                  <a:lnTo>
                    <a:pt x="480" y="326"/>
                  </a:lnTo>
                  <a:lnTo>
                    <a:pt x="482" y="326"/>
                  </a:lnTo>
                  <a:lnTo>
                    <a:pt x="484" y="325"/>
                  </a:lnTo>
                  <a:lnTo>
                    <a:pt x="487" y="325"/>
                  </a:lnTo>
                  <a:lnTo>
                    <a:pt x="488" y="323"/>
                  </a:lnTo>
                  <a:lnTo>
                    <a:pt x="491" y="323"/>
                  </a:lnTo>
                  <a:lnTo>
                    <a:pt x="494" y="322"/>
                  </a:lnTo>
                  <a:lnTo>
                    <a:pt x="497" y="320"/>
                  </a:lnTo>
                  <a:lnTo>
                    <a:pt x="498" y="320"/>
                  </a:lnTo>
                  <a:lnTo>
                    <a:pt x="501" y="319"/>
                  </a:lnTo>
                  <a:lnTo>
                    <a:pt x="504" y="319"/>
                  </a:lnTo>
                  <a:lnTo>
                    <a:pt x="505" y="318"/>
                  </a:lnTo>
                  <a:lnTo>
                    <a:pt x="507" y="318"/>
                  </a:lnTo>
                  <a:lnTo>
                    <a:pt x="510" y="318"/>
                  </a:lnTo>
                  <a:lnTo>
                    <a:pt x="511" y="316"/>
                  </a:lnTo>
                  <a:lnTo>
                    <a:pt x="513" y="316"/>
                  </a:lnTo>
                  <a:lnTo>
                    <a:pt x="514" y="315"/>
                  </a:lnTo>
                  <a:lnTo>
                    <a:pt x="516" y="315"/>
                  </a:lnTo>
                  <a:lnTo>
                    <a:pt x="517" y="315"/>
                  </a:lnTo>
                  <a:lnTo>
                    <a:pt x="518" y="313"/>
                  </a:lnTo>
                  <a:lnTo>
                    <a:pt x="520" y="313"/>
                  </a:lnTo>
                  <a:lnTo>
                    <a:pt x="521" y="313"/>
                  </a:lnTo>
                  <a:lnTo>
                    <a:pt x="523" y="312"/>
                  </a:lnTo>
                  <a:lnTo>
                    <a:pt x="524" y="312"/>
                  </a:lnTo>
                  <a:lnTo>
                    <a:pt x="526" y="310"/>
                  </a:lnTo>
                  <a:lnTo>
                    <a:pt x="527" y="310"/>
                  </a:lnTo>
                  <a:lnTo>
                    <a:pt x="528" y="309"/>
                  </a:lnTo>
                  <a:lnTo>
                    <a:pt x="530" y="309"/>
                  </a:lnTo>
                  <a:lnTo>
                    <a:pt x="531" y="309"/>
                  </a:lnTo>
                  <a:lnTo>
                    <a:pt x="533" y="307"/>
                  </a:lnTo>
                  <a:lnTo>
                    <a:pt x="534" y="307"/>
                  </a:lnTo>
                  <a:lnTo>
                    <a:pt x="536" y="306"/>
                  </a:lnTo>
                  <a:lnTo>
                    <a:pt x="537" y="305"/>
                  </a:lnTo>
                  <a:lnTo>
                    <a:pt x="540" y="305"/>
                  </a:lnTo>
                  <a:lnTo>
                    <a:pt x="541" y="303"/>
                  </a:lnTo>
                  <a:lnTo>
                    <a:pt x="543" y="303"/>
                  </a:lnTo>
                  <a:lnTo>
                    <a:pt x="546" y="302"/>
                  </a:lnTo>
                  <a:lnTo>
                    <a:pt x="547" y="300"/>
                  </a:lnTo>
                  <a:lnTo>
                    <a:pt x="550" y="299"/>
                  </a:lnTo>
                  <a:lnTo>
                    <a:pt x="553" y="297"/>
                  </a:lnTo>
                  <a:lnTo>
                    <a:pt x="554" y="297"/>
                  </a:lnTo>
                  <a:lnTo>
                    <a:pt x="556" y="296"/>
                  </a:lnTo>
                  <a:lnTo>
                    <a:pt x="557" y="295"/>
                  </a:lnTo>
                  <a:lnTo>
                    <a:pt x="560" y="295"/>
                  </a:lnTo>
                  <a:lnTo>
                    <a:pt x="562" y="293"/>
                  </a:lnTo>
                  <a:lnTo>
                    <a:pt x="563" y="293"/>
                  </a:lnTo>
                  <a:lnTo>
                    <a:pt x="564" y="292"/>
                  </a:lnTo>
                  <a:lnTo>
                    <a:pt x="566" y="292"/>
                  </a:lnTo>
                  <a:lnTo>
                    <a:pt x="567" y="290"/>
                  </a:lnTo>
                  <a:lnTo>
                    <a:pt x="569" y="289"/>
                  </a:lnTo>
                  <a:lnTo>
                    <a:pt x="570" y="289"/>
                  </a:lnTo>
                  <a:lnTo>
                    <a:pt x="572" y="289"/>
                  </a:lnTo>
                  <a:lnTo>
                    <a:pt x="573" y="287"/>
                  </a:lnTo>
                  <a:lnTo>
                    <a:pt x="575" y="286"/>
                  </a:lnTo>
                  <a:lnTo>
                    <a:pt x="576" y="286"/>
                  </a:lnTo>
                  <a:lnTo>
                    <a:pt x="577" y="286"/>
                  </a:lnTo>
                  <a:lnTo>
                    <a:pt x="579" y="284"/>
                  </a:lnTo>
                  <a:lnTo>
                    <a:pt x="580" y="283"/>
                  </a:lnTo>
                  <a:lnTo>
                    <a:pt x="582" y="283"/>
                  </a:lnTo>
                  <a:lnTo>
                    <a:pt x="583" y="282"/>
                  </a:lnTo>
                  <a:lnTo>
                    <a:pt x="585" y="282"/>
                  </a:lnTo>
                  <a:lnTo>
                    <a:pt x="586" y="280"/>
                  </a:lnTo>
                  <a:lnTo>
                    <a:pt x="587" y="279"/>
                  </a:lnTo>
                  <a:lnTo>
                    <a:pt x="589" y="279"/>
                  </a:lnTo>
                  <a:lnTo>
                    <a:pt x="592" y="277"/>
                  </a:lnTo>
                  <a:lnTo>
                    <a:pt x="593" y="276"/>
                  </a:lnTo>
                  <a:lnTo>
                    <a:pt x="595" y="274"/>
                  </a:lnTo>
                  <a:lnTo>
                    <a:pt x="598" y="274"/>
                  </a:lnTo>
                  <a:lnTo>
                    <a:pt x="599" y="273"/>
                  </a:lnTo>
                  <a:lnTo>
                    <a:pt x="602" y="272"/>
                  </a:lnTo>
                  <a:lnTo>
                    <a:pt x="603" y="272"/>
                  </a:lnTo>
                  <a:lnTo>
                    <a:pt x="605" y="270"/>
                  </a:lnTo>
                  <a:lnTo>
                    <a:pt x="606" y="269"/>
                  </a:lnTo>
                  <a:lnTo>
                    <a:pt x="608" y="269"/>
                  </a:lnTo>
                  <a:lnTo>
                    <a:pt x="609" y="267"/>
                  </a:lnTo>
                  <a:lnTo>
                    <a:pt x="610" y="267"/>
                  </a:lnTo>
                  <a:lnTo>
                    <a:pt x="612" y="266"/>
                  </a:lnTo>
                  <a:lnTo>
                    <a:pt x="613" y="264"/>
                  </a:lnTo>
                  <a:lnTo>
                    <a:pt x="615" y="264"/>
                  </a:lnTo>
                  <a:lnTo>
                    <a:pt x="616" y="264"/>
                  </a:lnTo>
                  <a:lnTo>
                    <a:pt x="616" y="263"/>
                  </a:lnTo>
                  <a:lnTo>
                    <a:pt x="618" y="263"/>
                  </a:lnTo>
                  <a:lnTo>
                    <a:pt x="619" y="261"/>
                  </a:lnTo>
                  <a:lnTo>
                    <a:pt x="621" y="261"/>
                  </a:lnTo>
                  <a:lnTo>
                    <a:pt x="621" y="260"/>
                  </a:lnTo>
                  <a:lnTo>
                    <a:pt x="622" y="260"/>
                  </a:lnTo>
                  <a:lnTo>
                    <a:pt x="623" y="259"/>
                  </a:lnTo>
                  <a:lnTo>
                    <a:pt x="625" y="259"/>
                  </a:lnTo>
                  <a:lnTo>
                    <a:pt x="625" y="257"/>
                  </a:lnTo>
                  <a:lnTo>
                    <a:pt x="626" y="257"/>
                  </a:lnTo>
                  <a:lnTo>
                    <a:pt x="628" y="256"/>
                  </a:lnTo>
                  <a:lnTo>
                    <a:pt x="629" y="256"/>
                  </a:lnTo>
                  <a:lnTo>
                    <a:pt x="631" y="254"/>
                  </a:lnTo>
                  <a:lnTo>
                    <a:pt x="632" y="254"/>
                  </a:lnTo>
                  <a:lnTo>
                    <a:pt x="632" y="253"/>
                  </a:lnTo>
                  <a:lnTo>
                    <a:pt x="635" y="251"/>
                  </a:lnTo>
                  <a:lnTo>
                    <a:pt x="636" y="251"/>
                  </a:lnTo>
                  <a:lnTo>
                    <a:pt x="638" y="250"/>
                  </a:lnTo>
                  <a:lnTo>
                    <a:pt x="639" y="248"/>
                  </a:lnTo>
                  <a:lnTo>
                    <a:pt x="641" y="248"/>
                  </a:lnTo>
                  <a:lnTo>
                    <a:pt x="642" y="247"/>
                  </a:lnTo>
                  <a:lnTo>
                    <a:pt x="644" y="246"/>
                  </a:lnTo>
                  <a:lnTo>
                    <a:pt x="645" y="246"/>
                  </a:lnTo>
                  <a:lnTo>
                    <a:pt x="645" y="244"/>
                  </a:lnTo>
                  <a:lnTo>
                    <a:pt x="646" y="244"/>
                  </a:lnTo>
                  <a:lnTo>
                    <a:pt x="648" y="243"/>
                  </a:lnTo>
                  <a:lnTo>
                    <a:pt x="649" y="241"/>
                  </a:lnTo>
                  <a:lnTo>
                    <a:pt x="651" y="241"/>
                  </a:lnTo>
                  <a:lnTo>
                    <a:pt x="652" y="240"/>
                  </a:lnTo>
                  <a:lnTo>
                    <a:pt x="654" y="240"/>
                  </a:lnTo>
                  <a:lnTo>
                    <a:pt x="654" y="238"/>
                  </a:lnTo>
                  <a:lnTo>
                    <a:pt x="655" y="238"/>
                  </a:lnTo>
                  <a:lnTo>
                    <a:pt x="657" y="237"/>
                  </a:lnTo>
                  <a:lnTo>
                    <a:pt x="658" y="236"/>
                  </a:lnTo>
                  <a:lnTo>
                    <a:pt x="659" y="236"/>
                  </a:lnTo>
                  <a:lnTo>
                    <a:pt x="659" y="234"/>
                  </a:lnTo>
                  <a:lnTo>
                    <a:pt x="661" y="234"/>
                  </a:lnTo>
                  <a:lnTo>
                    <a:pt x="661" y="233"/>
                  </a:lnTo>
                  <a:lnTo>
                    <a:pt x="662" y="233"/>
                  </a:lnTo>
                  <a:lnTo>
                    <a:pt x="664" y="231"/>
                  </a:lnTo>
                  <a:lnTo>
                    <a:pt x="665" y="230"/>
                  </a:lnTo>
                  <a:lnTo>
                    <a:pt x="667" y="230"/>
                  </a:lnTo>
                  <a:lnTo>
                    <a:pt x="668" y="228"/>
                  </a:lnTo>
                  <a:lnTo>
                    <a:pt x="668" y="227"/>
                  </a:lnTo>
                  <a:lnTo>
                    <a:pt x="670" y="227"/>
                  </a:lnTo>
                  <a:lnTo>
                    <a:pt x="671" y="225"/>
                  </a:lnTo>
                  <a:lnTo>
                    <a:pt x="672" y="224"/>
                  </a:lnTo>
                  <a:lnTo>
                    <a:pt x="674" y="224"/>
                  </a:lnTo>
                  <a:lnTo>
                    <a:pt x="674" y="223"/>
                  </a:lnTo>
                  <a:lnTo>
                    <a:pt x="675" y="223"/>
                  </a:lnTo>
                  <a:lnTo>
                    <a:pt x="677" y="221"/>
                  </a:lnTo>
                  <a:lnTo>
                    <a:pt x="678" y="221"/>
                  </a:lnTo>
                  <a:lnTo>
                    <a:pt x="678" y="220"/>
                  </a:lnTo>
                  <a:lnTo>
                    <a:pt x="680" y="220"/>
                  </a:lnTo>
                  <a:lnTo>
                    <a:pt x="680" y="218"/>
                  </a:lnTo>
                  <a:lnTo>
                    <a:pt x="681" y="218"/>
                  </a:lnTo>
                  <a:lnTo>
                    <a:pt x="682" y="217"/>
                  </a:lnTo>
                  <a:lnTo>
                    <a:pt x="684" y="217"/>
                  </a:lnTo>
                  <a:lnTo>
                    <a:pt x="684" y="215"/>
                  </a:lnTo>
                  <a:lnTo>
                    <a:pt x="685" y="215"/>
                  </a:lnTo>
                  <a:lnTo>
                    <a:pt x="685" y="214"/>
                  </a:lnTo>
                  <a:lnTo>
                    <a:pt x="687" y="214"/>
                  </a:lnTo>
                  <a:lnTo>
                    <a:pt x="688" y="214"/>
                  </a:lnTo>
                  <a:lnTo>
                    <a:pt x="688" y="213"/>
                  </a:lnTo>
                  <a:lnTo>
                    <a:pt x="690" y="213"/>
                  </a:lnTo>
                  <a:lnTo>
                    <a:pt x="691" y="211"/>
                  </a:lnTo>
                  <a:lnTo>
                    <a:pt x="693" y="210"/>
                  </a:lnTo>
                  <a:lnTo>
                    <a:pt x="694" y="210"/>
                  </a:lnTo>
                  <a:lnTo>
                    <a:pt x="695" y="208"/>
                  </a:lnTo>
                  <a:lnTo>
                    <a:pt x="697" y="207"/>
                  </a:lnTo>
                  <a:lnTo>
                    <a:pt x="698" y="207"/>
                  </a:lnTo>
                  <a:lnTo>
                    <a:pt x="700" y="205"/>
                  </a:lnTo>
                  <a:lnTo>
                    <a:pt x="701" y="204"/>
                  </a:lnTo>
                  <a:lnTo>
                    <a:pt x="703" y="204"/>
                  </a:lnTo>
                  <a:lnTo>
                    <a:pt x="703" y="202"/>
                  </a:lnTo>
                  <a:lnTo>
                    <a:pt x="704" y="202"/>
                  </a:lnTo>
                  <a:lnTo>
                    <a:pt x="704" y="201"/>
                  </a:lnTo>
                  <a:lnTo>
                    <a:pt x="705" y="201"/>
                  </a:lnTo>
                  <a:lnTo>
                    <a:pt x="707" y="200"/>
                  </a:lnTo>
                  <a:lnTo>
                    <a:pt x="708" y="198"/>
                  </a:lnTo>
                  <a:lnTo>
                    <a:pt x="710" y="198"/>
                  </a:lnTo>
                  <a:lnTo>
                    <a:pt x="710" y="197"/>
                  </a:lnTo>
                  <a:lnTo>
                    <a:pt x="711" y="197"/>
                  </a:lnTo>
                  <a:lnTo>
                    <a:pt x="711" y="195"/>
                  </a:lnTo>
                  <a:lnTo>
                    <a:pt x="713" y="195"/>
                  </a:lnTo>
                  <a:lnTo>
                    <a:pt x="713" y="194"/>
                  </a:lnTo>
                  <a:lnTo>
                    <a:pt x="714" y="192"/>
                  </a:lnTo>
                  <a:lnTo>
                    <a:pt x="716" y="192"/>
                  </a:lnTo>
                  <a:lnTo>
                    <a:pt x="716" y="191"/>
                  </a:lnTo>
                  <a:lnTo>
                    <a:pt x="717" y="189"/>
                  </a:lnTo>
                  <a:lnTo>
                    <a:pt x="718" y="188"/>
                  </a:lnTo>
                  <a:lnTo>
                    <a:pt x="720" y="188"/>
                  </a:lnTo>
                  <a:lnTo>
                    <a:pt x="720" y="187"/>
                  </a:lnTo>
                  <a:lnTo>
                    <a:pt x="721" y="185"/>
                  </a:lnTo>
                  <a:lnTo>
                    <a:pt x="723" y="184"/>
                  </a:lnTo>
                  <a:lnTo>
                    <a:pt x="724" y="182"/>
                  </a:lnTo>
                  <a:lnTo>
                    <a:pt x="726" y="181"/>
                  </a:lnTo>
                  <a:lnTo>
                    <a:pt x="727" y="179"/>
                  </a:lnTo>
                  <a:lnTo>
                    <a:pt x="729" y="178"/>
                  </a:lnTo>
                  <a:lnTo>
                    <a:pt x="730" y="177"/>
                  </a:lnTo>
                  <a:lnTo>
                    <a:pt x="730" y="175"/>
                  </a:lnTo>
                  <a:lnTo>
                    <a:pt x="731" y="175"/>
                  </a:lnTo>
                  <a:lnTo>
                    <a:pt x="733" y="174"/>
                  </a:lnTo>
                  <a:lnTo>
                    <a:pt x="733" y="172"/>
                  </a:lnTo>
                  <a:lnTo>
                    <a:pt x="734" y="172"/>
                  </a:lnTo>
                  <a:lnTo>
                    <a:pt x="734" y="171"/>
                  </a:lnTo>
                  <a:lnTo>
                    <a:pt x="736" y="169"/>
                  </a:lnTo>
                  <a:lnTo>
                    <a:pt x="737" y="169"/>
                  </a:lnTo>
                  <a:lnTo>
                    <a:pt x="737" y="168"/>
                  </a:lnTo>
                  <a:lnTo>
                    <a:pt x="739" y="168"/>
                  </a:lnTo>
                  <a:lnTo>
                    <a:pt x="739" y="166"/>
                  </a:lnTo>
                  <a:lnTo>
                    <a:pt x="740" y="165"/>
                  </a:lnTo>
                  <a:lnTo>
                    <a:pt x="741" y="164"/>
                  </a:lnTo>
                  <a:lnTo>
                    <a:pt x="741" y="162"/>
                  </a:lnTo>
                  <a:lnTo>
                    <a:pt x="743" y="162"/>
                  </a:lnTo>
                  <a:lnTo>
                    <a:pt x="744" y="161"/>
                  </a:lnTo>
                  <a:lnTo>
                    <a:pt x="744" y="159"/>
                  </a:lnTo>
                  <a:lnTo>
                    <a:pt x="746" y="158"/>
                  </a:lnTo>
                  <a:lnTo>
                    <a:pt x="747" y="156"/>
                  </a:lnTo>
                  <a:lnTo>
                    <a:pt x="749" y="155"/>
                  </a:lnTo>
                  <a:lnTo>
                    <a:pt x="749" y="154"/>
                  </a:lnTo>
                  <a:lnTo>
                    <a:pt x="750" y="152"/>
                  </a:lnTo>
                  <a:lnTo>
                    <a:pt x="752" y="151"/>
                  </a:lnTo>
                  <a:lnTo>
                    <a:pt x="753" y="149"/>
                  </a:lnTo>
                  <a:lnTo>
                    <a:pt x="754" y="148"/>
                  </a:lnTo>
                  <a:lnTo>
                    <a:pt x="756" y="145"/>
                  </a:lnTo>
                  <a:lnTo>
                    <a:pt x="759" y="143"/>
                  </a:lnTo>
                  <a:lnTo>
                    <a:pt x="760" y="142"/>
                  </a:lnTo>
                  <a:lnTo>
                    <a:pt x="762" y="141"/>
                  </a:lnTo>
                  <a:lnTo>
                    <a:pt x="763" y="138"/>
                  </a:lnTo>
                  <a:lnTo>
                    <a:pt x="763" y="136"/>
                  </a:lnTo>
                  <a:lnTo>
                    <a:pt x="764" y="135"/>
                  </a:lnTo>
                  <a:lnTo>
                    <a:pt x="766" y="133"/>
                  </a:lnTo>
                  <a:lnTo>
                    <a:pt x="767" y="132"/>
                  </a:lnTo>
                  <a:lnTo>
                    <a:pt x="769" y="132"/>
                  </a:lnTo>
                  <a:lnTo>
                    <a:pt x="769" y="131"/>
                  </a:lnTo>
                  <a:lnTo>
                    <a:pt x="770" y="129"/>
                  </a:lnTo>
                  <a:lnTo>
                    <a:pt x="772" y="128"/>
                  </a:lnTo>
                  <a:lnTo>
                    <a:pt x="772" y="126"/>
                  </a:lnTo>
                  <a:lnTo>
                    <a:pt x="773" y="126"/>
                  </a:lnTo>
                  <a:lnTo>
                    <a:pt x="773" y="125"/>
                  </a:lnTo>
                  <a:lnTo>
                    <a:pt x="775" y="123"/>
                  </a:lnTo>
                  <a:lnTo>
                    <a:pt x="775" y="122"/>
                  </a:lnTo>
                  <a:lnTo>
                    <a:pt x="776" y="122"/>
                  </a:lnTo>
                  <a:lnTo>
                    <a:pt x="777" y="120"/>
                  </a:lnTo>
                  <a:lnTo>
                    <a:pt x="777" y="119"/>
                  </a:lnTo>
                  <a:lnTo>
                    <a:pt x="779" y="118"/>
                  </a:lnTo>
                  <a:lnTo>
                    <a:pt x="780" y="116"/>
                  </a:lnTo>
                  <a:lnTo>
                    <a:pt x="780" y="115"/>
                  </a:lnTo>
                  <a:lnTo>
                    <a:pt x="782" y="113"/>
                  </a:lnTo>
                  <a:lnTo>
                    <a:pt x="783" y="112"/>
                  </a:lnTo>
                  <a:lnTo>
                    <a:pt x="785" y="110"/>
                  </a:lnTo>
                  <a:lnTo>
                    <a:pt x="785" y="109"/>
                  </a:lnTo>
                  <a:lnTo>
                    <a:pt x="786" y="107"/>
                  </a:lnTo>
                  <a:lnTo>
                    <a:pt x="788" y="105"/>
                  </a:lnTo>
                  <a:lnTo>
                    <a:pt x="789" y="103"/>
                  </a:lnTo>
                  <a:lnTo>
                    <a:pt x="790" y="102"/>
                  </a:lnTo>
                  <a:lnTo>
                    <a:pt x="792" y="99"/>
                  </a:lnTo>
                  <a:lnTo>
                    <a:pt x="795" y="96"/>
                  </a:lnTo>
                  <a:lnTo>
                    <a:pt x="796" y="95"/>
                  </a:lnTo>
                  <a:lnTo>
                    <a:pt x="798" y="93"/>
                  </a:lnTo>
                  <a:lnTo>
                    <a:pt x="799" y="90"/>
                  </a:lnTo>
                  <a:lnTo>
                    <a:pt x="799" y="89"/>
                  </a:lnTo>
                  <a:lnTo>
                    <a:pt x="800" y="87"/>
                  </a:lnTo>
                  <a:lnTo>
                    <a:pt x="802" y="86"/>
                  </a:lnTo>
                  <a:lnTo>
                    <a:pt x="803" y="84"/>
                  </a:lnTo>
                  <a:lnTo>
                    <a:pt x="805" y="83"/>
                  </a:lnTo>
                  <a:lnTo>
                    <a:pt x="805" y="82"/>
                  </a:lnTo>
                  <a:lnTo>
                    <a:pt x="806" y="80"/>
                  </a:lnTo>
                  <a:lnTo>
                    <a:pt x="808" y="79"/>
                  </a:lnTo>
                  <a:lnTo>
                    <a:pt x="808" y="77"/>
                  </a:lnTo>
                  <a:lnTo>
                    <a:pt x="809" y="76"/>
                  </a:lnTo>
                  <a:lnTo>
                    <a:pt x="809" y="74"/>
                  </a:lnTo>
                  <a:lnTo>
                    <a:pt x="811" y="73"/>
                  </a:lnTo>
                  <a:lnTo>
                    <a:pt x="812" y="73"/>
                  </a:lnTo>
                  <a:lnTo>
                    <a:pt x="812" y="72"/>
                  </a:lnTo>
                  <a:lnTo>
                    <a:pt x="813" y="70"/>
                  </a:lnTo>
                  <a:lnTo>
                    <a:pt x="813" y="69"/>
                  </a:lnTo>
                  <a:lnTo>
                    <a:pt x="815" y="67"/>
                  </a:lnTo>
                  <a:lnTo>
                    <a:pt x="816" y="66"/>
                  </a:lnTo>
                  <a:lnTo>
                    <a:pt x="818" y="64"/>
                  </a:lnTo>
                  <a:lnTo>
                    <a:pt x="818" y="63"/>
                  </a:lnTo>
                  <a:lnTo>
                    <a:pt x="819" y="61"/>
                  </a:lnTo>
                  <a:lnTo>
                    <a:pt x="821" y="60"/>
                  </a:lnTo>
                  <a:lnTo>
                    <a:pt x="822" y="59"/>
                  </a:lnTo>
                  <a:lnTo>
                    <a:pt x="824" y="56"/>
                  </a:lnTo>
                  <a:lnTo>
                    <a:pt x="825" y="54"/>
                  </a:lnTo>
                  <a:lnTo>
                    <a:pt x="826" y="53"/>
                  </a:lnTo>
                  <a:lnTo>
                    <a:pt x="828" y="50"/>
                  </a:lnTo>
                  <a:lnTo>
                    <a:pt x="829" y="47"/>
                  </a:lnTo>
                  <a:lnTo>
                    <a:pt x="831" y="46"/>
                  </a:lnTo>
                  <a:lnTo>
                    <a:pt x="832" y="43"/>
                  </a:lnTo>
                  <a:lnTo>
                    <a:pt x="834" y="41"/>
                  </a:lnTo>
                  <a:lnTo>
                    <a:pt x="835" y="38"/>
                  </a:lnTo>
                  <a:lnTo>
                    <a:pt x="836" y="37"/>
                  </a:lnTo>
                  <a:lnTo>
                    <a:pt x="838" y="36"/>
                  </a:lnTo>
                  <a:lnTo>
                    <a:pt x="839" y="34"/>
                  </a:lnTo>
                  <a:lnTo>
                    <a:pt x="841" y="33"/>
                  </a:lnTo>
                  <a:lnTo>
                    <a:pt x="842" y="31"/>
                  </a:lnTo>
                  <a:lnTo>
                    <a:pt x="842" y="30"/>
                  </a:lnTo>
                  <a:lnTo>
                    <a:pt x="844" y="28"/>
                  </a:lnTo>
                  <a:lnTo>
                    <a:pt x="845" y="27"/>
                  </a:lnTo>
                  <a:lnTo>
                    <a:pt x="845" y="25"/>
                  </a:lnTo>
                  <a:lnTo>
                    <a:pt x="847" y="24"/>
                  </a:lnTo>
                  <a:lnTo>
                    <a:pt x="847" y="23"/>
                  </a:lnTo>
                  <a:lnTo>
                    <a:pt x="848" y="23"/>
                  </a:lnTo>
                  <a:lnTo>
                    <a:pt x="848" y="21"/>
                  </a:lnTo>
                  <a:lnTo>
                    <a:pt x="849" y="20"/>
                  </a:lnTo>
                  <a:lnTo>
                    <a:pt x="849" y="18"/>
                  </a:lnTo>
                  <a:lnTo>
                    <a:pt x="851" y="18"/>
                  </a:lnTo>
                  <a:lnTo>
                    <a:pt x="851" y="17"/>
                  </a:lnTo>
                  <a:lnTo>
                    <a:pt x="852" y="15"/>
                  </a:lnTo>
                  <a:lnTo>
                    <a:pt x="852" y="14"/>
                  </a:lnTo>
                  <a:lnTo>
                    <a:pt x="854" y="13"/>
                  </a:lnTo>
                  <a:lnTo>
                    <a:pt x="854" y="11"/>
                  </a:lnTo>
                  <a:lnTo>
                    <a:pt x="855" y="10"/>
                  </a:lnTo>
                  <a:lnTo>
                    <a:pt x="855" y="8"/>
                  </a:lnTo>
                  <a:lnTo>
                    <a:pt x="857" y="7"/>
                  </a:lnTo>
                  <a:lnTo>
                    <a:pt x="858" y="5"/>
                  </a:lnTo>
                  <a:lnTo>
                    <a:pt x="858" y="4"/>
                  </a:lnTo>
                  <a:lnTo>
                    <a:pt x="859" y="2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59" name="Freeform 60">
              <a:extLst>
                <a:ext uri="{FF2B5EF4-FFF2-40B4-BE49-F238E27FC236}">
                  <a16:creationId xmlns:a16="http://schemas.microsoft.com/office/drawing/2014/main" id="{37B0D5DE-D1E8-6D4A-99BB-D4E648009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4325" y="3563938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4"/>
                  </a:lnTo>
                  <a:lnTo>
                    <a:pt x="4" y="8"/>
                  </a:lnTo>
                  <a:lnTo>
                    <a:pt x="5" y="11"/>
                  </a:lnTo>
                  <a:lnTo>
                    <a:pt x="8" y="14"/>
                  </a:lnTo>
                  <a:lnTo>
                    <a:pt x="10" y="17"/>
                  </a:lnTo>
                  <a:lnTo>
                    <a:pt x="11" y="20"/>
                  </a:lnTo>
                  <a:lnTo>
                    <a:pt x="13" y="23"/>
                  </a:lnTo>
                  <a:lnTo>
                    <a:pt x="14" y="24"/>
                  </a:lnTo>
                  <a:lnTo>
                    <a:pt x="15" y="27"/>
                  </a:lnTo>
                  <a:lnTo>
                    <a:pt x="15" y="28"/>
                  </a:lnTo>
                  <a:lnTo>
                    <a:pt x="17" y="31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7" y="50"/>
                  </a:lnTo>
                  <a:lnTo>
                    <a:pt x="27" y="52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60"/>
                  </a:lnTo>
                  <a:lnTo>
                    <a:pt x="31" y="62"/>
                  </a:lnTo>
                  <a:lnTo>
                    <a:pt x="33" y="63"/>
                  </a:lnTo>
                  <a:lnTo>
                    <a:pt x="33" y="66"/>
                  </a:lnTo>
                  <a:lnTo>
                    <a:pt x="34" y="67"/>
                  </a:lnTo>
                  <a:lnTo>
                    <a:pt x="34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38" y="80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0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4" y="95"/>
                  </a:lnTo>
                  <a:lnTo>
                    <a:pt x="46" y="96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7" y="100"/>
                  </a:lnTo>
                  <a:lnTo>
                    <a:pt x="49" y="102"/>
                  </a:lnTo>
                  <a:lnTo>
                    <a:pt x="49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1"/>
                  </a:lnTo>
                  <a:lnTo>
                    <a:pt x="53" y="113"/>
                  </a:lnTo>
                  <a:lnTo>
                    <a:pt x="53" y="116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6" y="122"/>
                  </a:lnTo>
                  <a:lnTo>
                    <a:pt x="56" y="123"/>
                  </a:lnTo>
                  <a:lnTo>
                    <a:pt x="57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59" y="132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6"/>
                  </a:lnTo>
                  <a:lnTo>
                    <a:pt x="62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2" y="141"/>
                  </a:lnTo>
                  <a:lnTo>
                    <a:pt x="63" y="142"/>
                  </a:lnTo>
                  <a:lnTo>
                    <a:pt x="63" y="144"/>
                  </a:lnTo>
                  <a:lnTo>
                    <a:pt x="63" y="145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4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7"/>
                  </a:lnTo>
                  <a:lnTo>
                    <a:pt x="67" y="158"/>
                  </a:lnTo>
                  <a:lnTo>
                    <a:pt x="69" y="161"/>
                  </a:lnTo>
                  <a:lnTo>
                    <a:pt x="69" y="164"/>
                  </a:lnTo>
                  <a:lnTo>
                    <a:pt x="70" y="165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2" y="172"/>
                  </a:lnTo>
                  <a:lnTo>
                    <a:pt x="73" y="174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4" y="178"/>
                  </a:lnTo>
                  <a:lnTo>
                    <a:pt x="74" y="180"/>
                  </a:lnTo>
                  <a:lnTo>
                    <a:pt x="74" y="181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6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7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79" y="195"/>
                  </a:lnTo>
                  <a:lnTo>
                    <a:pt x="80" y="197"/>
                  </a:lnTo>
                  <a:lnTo>
                    <a:pt x="80" y="198"/>
                  </a:lnTo>
                  <a:lnTo>
                    <a:pt x="80" y="200"/>
                  </a:lnTo>
                  <a:lnTo>
                    <a:pt x="80" y="201"/>
                  </a:lnTo>
                  <a:lnTo>
                    <a:pt x="82" y="203"/>
                  </a:lnTo>
                  <a:lnTo>
                    <a:pt x="82" y="205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3" y="211"/>
                  </a:lnTo>
                  <a:lnTo>
                    <a:pt x="85" y="213"/>
                  </a:lnTo>
                  <a:lnTo>
                    <a:pt x="85" y="216"/>
                  </a:lnTo>
                  <a:lnTo>
                    <a:pt x="86" y="217"/>
                  </a:lnTo>
                  <a:lnTo>
                    <a:pt x="87" y="220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0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2" y="239"/>
                  </a:lnTo>
                  <a:lnTo>
                    <a:pt x="93" y="240"/>
                  </a:lnTo>
                  <a:lnTo>
                    <a:pt x="93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3" y="247"/>
                  </a:lnTo>
                  <a:lnTo>
                    <a:pt x="93" y="249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5" y="262"/>
                  </a:lnTo>
                  <a:lnTo>
                    <a:pt x="95" y="264"/>
                  </a:lnTo>
                  <a:lnTo>
                    <a:pt x="96" y="266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6" y="277"/>
                  </a:lnTo>
                  <a:lnTo>
                    <a:pt x="96" y="279"/>
                  </a:lnTo>
                  <a:lnTo>
                    <a:pt x="96" y="280"/>
                  </a:lnTo>
                  <a:lnTo>
                    <a:pt x="96" y="282"/>
                  </a:lnTo>
                  <a:lnTo>
                    <a:pt x="97" y="283"/>
                  </a:lnTo>
                  <a:lnTo>
                    <a:pt x="97" y="285"/>
                  </a:lnTo>
                  <a:lnTo>
                    <a:pt x="97" y="286"/>
                  </a:lnTo>
                  <a:lnTo>
                    <a:pt x="97" y="287"/>
                  </a:lnTo>
                  <a:lnTo>
                    <a:pt x="97" y="289"/>
                  </a:lnTo>
                  <a:lnTo>
                    <a:pt x="97" y="290"/>
                  </a:lnTo>
                  <a:lnTo>
                    <a:pt x="97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99" y="298"/>
                  </a:lnTo>
                  <a:lnTo>
                    <a:pt x="99" y="299"/>
                  </a:lnTo>
                  <a:lnTo>
                    <a:pt x="99" y="300"/>
                  </a:lnTo>
                  <a:lnTo>
                    <a:pt x="100" y="300"/>
                  </a:lnTo>
                  <a:lnTo>
                    <a:pt x="100" y="302"/>
                  </a:lnTo>
                  <a:lnTo>
                    <a:pt x="100" y="303"/>
                  </a:lnTo>
                  <a:lnTo>
                    <a:pt x="100" y="305"/>
                  </a:lnTo>
                  <a:lnTo>
                    <a:pt x="100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0"/>
                  </a:lnTo>
                  <a:lnTo>
                    <a:pt x="102" y="312"/>
                  </a:lnTo>
                  <a:lnTo>
                    <a:pt x="102" y="313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3"/>
                  </a:lnTo>
                  <a:lnTo>
                    <a:pt x="102" y="325"/>
                  </a:lnTo>
                  <a:lnTo>
                    <a:pt x="102" y="326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4"/>
                  </a:lnTo>
                  <a:lnTo>
                    <a:pt x="102" y="336"/>
                  </a:lnTo>
                  <a:lnTo>
                    <a:pt x="100" y="339"/>
                  </a:lnTo>
                  <a:lnTo>
                    <a:pt x="100" y="341"/>
                  </a:lnTo>
                  <a:lnTo>
                    <a:pt x="100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60" name="Freeform 61">
              <a:extLst>
                <a:ext uri="{FF2B5EF4-FFF2-40B4-BE49-F238E27FC236}">
                  <a16:creationId xmlns:a16="http://schemas.microsoft.com/office/drawing/2014/main" id="{C39AC91A-ED91-9C4D-86C8-C3E279050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4325" y="3835400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344"/>
                  </a:moveTo>
                  <a:lnTo>
                    <a:pt x="2" y="340"/>
                  </a:lnTo>
                  <a:lnTo>
                    <a:pt x="4" y="337"/>
                  </a:lnTo>
                  <a:lnTo>
                    <a:pt x="5" y="332"/>
                  </a:lnTo>
                  <a:lnTo>
                    <a:pt x="8" y="330"/>
                  </a:lnTo>
                  <a:lnTo>
                    <a:pt x="10" y="327"/>
                  </a:lnTo>
                  <a:lnTo>
                    <a:pt x="11" y="324"/>
                  </a:lnTo>
                  <a:lnTo>
                    <a:pt x="13" y="322"/>
                  </a:lnTo>
                  <a:lnTo>
                    <a:pt x="14" y="320"/>
                  </a:lnTo>
                  <a:lnTo>
                    <a:pt x="15" y="317"/>
                  </a:lnTo>
                  <a:lnTo>
                    <a:pt x="15" y="315"/>
                  </a:lnTo>
                  <a:lnTo>
                    <a:pt x="17" y="314"/>
                  </a:lnTo>
                  <a:lnTo>
                    <a:pt x="18" y="311"/>
                  </a:lnTo>
                  <a:lnTo>
                    <a:pt x="20" y="309"/>
                  </a:lnTo>
                  <a:lnTo>
                    <a:pt x="20" y="308"/>
                  </a:lnTo>
                  <a:lnTo>
                    <a:pt x="21" y="307"/>
                  </a:lnTo>
                  <a:lnTo>
                    <a:pt x="21" y="305"/>
                  </a:lnTo>
                  <a:lnTo>
                    <a:pt x="23" y="304"/>
                  </a:lnTo>
                  <a:lnTo>
                    <a:pt x="23" y="302"/>
                  </a:lnTo>
                  <a:lnTo>
                    <a:pt x="24" y="301"/>
                  </a:lnTo>
                  <a:lnTo>
                    <a:pt x="24" y="299"/>
                  </a:lnTo>
                  <a:lnTo>
                    <a:pt x="26" y="298"/>
                  </a:lnTo>
                  <a:lnTo>
                    <a:pt x="26" y="297"/>
                  </a:lnTo>
                  <a:lnTo>
                    <a:pt x="26" y="295"/>
                  </a:lnTo>
                  <a:lnTo>
                    <a:pt x="27" y="294"/>
                  </a:lnTo>
                  <a:lnTo>
                    <a:pt x="27" y="292"/>
                  </a:lnTo>
                  <a:lnTo>
                    <a:pt x="28" y="291"/>
                  </a:lnTo>
                  <a:lnTo>
                    <a:pt x="28" y="289"/>
                  </a:lnTo>
                  <a:lnTo>
                    <a:pt x="30" y="288"/>
                  </a:lnTo>
                  <a:lnTo>
                    <a:pt x="30" y="286"/>
                  </a:lnTo>
                  <a:lnTo>
                    <a:pt x="31" y="285"/>
                  </a:lnTo>
                  <a:lnTo>
                    <a:pt x="31" y="282"/>
                  </a:lnTo>
                  <a:lnTo>
                    <a:pt x="33" y="281"/>
                  </a:lnTo>
                  <a:lnTo>
                    <a:pt x="33" y="279"/>
                  </a:lnTo>
                  <a:lnTo>
                    <a:pt x="34" y="276"/>
                  </a:lnTo>
                  <a:lnTo>
                    <a:pt x="34" y="275"/>
                  </a:lnTo>
                  <a:lnTo>
                    <a:pt x="36" y="274"/>
                  </a:lnTo>
                  <a:lnTo>
                    <a:pt x="36" y="272"/>
                  </a:lnTo>
                  <a:lnTo>
                    <a:pt x="37" y="271"/>
                  </a:lnTo>
                  <a:lnTo>
                    <a:pt x="37" y="269"/>
                  </a:lnTo>
                  <a:lnTo>
                    <a:pt x="37" y="268"/>
                  </a:lnTo>
                  <a:lnTo>
                    <a:pt x="38" y="266"/>
                  </a:lnTo>
                  <a:lnTo>
                    <a:pt x="38" y="265"/>
                  </a:lnTo>
                  <a:lnTo>
                    <a:pt x="40" y="263"/>
                  </a:lnTo>
                  <a:lnTo>
                    <a:pt x="40" y="262"/>
                  </a:lnTo>
                  <a:lnTo>
                    <a:pt x="40" y="261"/>
                  </a:lnTo>
                  <a:lnTo>
                    <a:pt x="41" y="259"/>
                  </a:lnTo>
                  <a:lnTo>
                    <a:pt x="41" y="258"/>
                  </a:lnTo>
                  <a:lnTo>
                    <a:pt x="43" y="256"/>
                  </a:lnTo>
                  <a:lnTo>
                    <a:pt x="43" y="255"/>
                  </a:lnTo>
                  <a:lnTo>
                    <a:pt x="43" y="253"/>
                  </a:lnTo>
                  <a:lnTo>
                    <a:pt x="44" y="253"/>
                  </a:lnTo>
                  <a:lnTo>
                    <a:pt x="44" y="252"/>
                  </a:lnTo>
                  <a:lnTo>
                    <a:pt x="44" y="250"/>
                  </a:lnTo>
                  <a:lnTo>
                    <a:pt x="46" y="249"/>
                  </a:lnTo>
                  <a:lnTo>
                    <a:pt x="46" y="248"/>
                  </a:lnTo>
                  <a:lnTo>
                    <a:pt x="47" y="245"/>
                  </a:lnTo>
                  <a:lnTo>
                    <a:pt x="47" y="243"/>
                  </a:lnTo>
                  <a:lnTo>
                    <a:pt x="49" y="242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0" y="235"/>
                  </a:lnTo>
                  <a:lnTo>
                    <a:pt x="51" y="233"/>
                  </a:lnTo>
                  <a:lnTo>
                    <a:pt x="53" y="230"/>
                  </a:lnTo>
                  <a:lnTo>
                    <a:pt x="53" y="229"/>
                  </a:lnTo>
                  <a:lnTo>
                    <a:pt x="54" y="226"/>
                  </a:lnTo>
                  <a:lnTo>
                    <a:pt x="54" y="225"/>
                  </a:lnTo>
                  <a:lnTo>
                    <a:pt x="56" y="223"/>
                  </a:lnTo>
                  <a:lnTo>
                    <a:pt x="56" y="220"/>
                  </a:lnTo>
                  <a:lnTo>
                    <a:pt x="57" y="219"/>
                  </a:lnTo>
                  <a:lnTo>
                    <a:pt x="57" y="217"/>
                  </a:lnTo>
                  <a:lnTo>
                    <a:pt x="57" y="216"/>
                  </a:lnTo>
                  <a:lnTo>
                    <a:pt x="59" y="215"/>
                  </a:lnTo>
                  <a:lnTo>
                    <a:pt x="59" y="213"/>
                  </a:lnTo>
                  <a:lnTo>
                    <a:pt x="59" y="212"/>
                  </a:lnTo>
                  <a:lnTo>
                    <a:pt x="60" y="210"/>
                  </a:lnTo>
                  <a:lnTo>
                    <a:pt x="60" y="209"/>
                  </a:lnTo>
                  <a:lnTo>
                    <a:pt x="62" y="207"/>
                  </a:lnTo>
                  <a:lnTo>
                    <a:pt x="62" y="206"/>
                  </a:lnTo>
                  <a:lnTo>
                    <a:pt x="62" y="204"/>
                  </a:lnTo>
                  <a:lnTo>
                    <a:pt x="62" y="203"/>
                  </a:lnTo>
                  <a:lnTo>
                    <a:pt x="63" y="202"/>
                  </a:lnTo>
                  <a:lnTo>
                    <a:pt x="63" y="200"/>
                  </a:lnTo>
                  <a:lnTo>
                    <a:pt x="63" y="199"/>
                  </a:lnTo>
                  <a:lnTo>
                    <a:pt x="64" y="197"/>
                  </a:lnTo>
                  <a:lnTo>
                    <a:pt x="64" y="196"/>
                  </a:lnTo>
                  <a:lnTo>
                    <a:pt x="64" y="194"/>
                  </a:lnTo>
                  <a:lnTo>
                    <a:pt x="66" y="193"/>
                  </a:lnTo>
                  <a:lnTo>
                    <a:pt x="66" y="191"/>
                  </a:lnTo>
                  <a:lnTo>
                    <a:pt x="66" y="190"/>
                  </a:lnTo>
                  <a:lnTo>
                    <a:pt x="67" y="187"/>
                  </a:lnTo>
                  <a:lnTo>
                    <a:pt x="67" y="186"/>
                  </a:lnTo>
                  <a:lnTo>
                    <a:pt x="69" y="183"/>
                  </a:lnTo>
                  <a:lnTo>
                    <a:pt x="69" y="181"/>
                  </a:lnTo>
                  <a:lnTo>
                    <a:pt x="70" y="179"/>
                  </a:lnTo>
                  <a:lnTo>
                    <a:pt x="70" y="176"/>
                  </a:lnTo>
                  <a:lnTo>
                    <a:pt x="72" y="174"/>
                  </a:lnTo>
                  <a:lnTo>
                    <a:pt x="72" y="173"/>
                  </a:lnTo>
                  <a:lnTo>
                    <a:pt x="73" y="170"/>
                  </a:lnTo>
                  <a:lnTo>
                    <a:pt x="73" y="168"/>
                  </a:lnTo>
                  <a:lnTo>
                    <a:pt x="73" y="167"/>
                  </a:lnTo>
                  <a:lnTo>
                    <a:pt x="74" y="166"/>
                  </a:lnTo>
                  <a:lnTo>
                    <a:pt x="74" y="164"/>
                  </a:lnTo>
                  <a:lnTo>
                    <a:pt x="74" y="163"/>
                  </a:lnTo>
                  <a:lnTo>
                    <a:pt x="76" y="161"/>
                  </a:lnTo>
                  <a:lnTo>
                    <a:pt x="76" y="160"/>
                  </a:lnTo>
                  <a:lnTo>
                    <a:pt x="76" y="158"/>
                  </a:lnTo>
                  <a:lnTo>
                    <a:pt x="76" y="157"/>
                  </a:lnTo>
                  <a:lnTo>
                    <a:pt x="77" y="156"/>
                  </a:lnTo>
                  <a:lnTo>
                    <a:pt x="77" y="154"/>
                  </a:lnTo>
                  <a:lnTo>
                    <a:pt x="77" y="153"/>
                  </a:lnTo>
                  <a:lnTo>
                    <a:pt x="79" y="151"/>
                  </a:lnTo>
                  <a:lnTo>
                    <a:pt x="79" y="150"/>
                  </a:lnTo>
                  <a:lnTo>
                    <a:pt x="79" y="148"/>
                  </a:lnTo>
                  <a:lnTo>
                    <a:pt x="80" y="147"/>
                  </a:lnTo>
                  <a:lnTo>
                    <a:pt x="80" y="145"/>
                  </a:lnTo>
                  <a:lnTo>
                    <a:pt x="80" y="144"/>
                  </a:lnTo>
                  <a:lnTo>
                    <a:pt x="80" y="143"/>
                  </a:lnTo>
                  <a:lnTo>
                    <a:pt x="82" y="141"/>
                  </a:lnTo>
                  <a:lnTo>
                    <a:pt x="82" y="140"/>
                  </a:lnTo>
                  <a:lnTo>
                    <a:pt x="83" y="137"/>
                  </a:lnTo>
                  <a:lnTo>
                    <a:pt x="83" y="135"/>
                  </a:lnTo>
                  <a:lnTo>
                    <a:pt x="83" y="134"/>
                  </a:lnTo>
                  <a:lnTo>
                    <a:pt x="85" y="131"/>
                  </a:lnTo>
                  <a:lnTo>
                    <a:pt x="85" y="128"/>
                  </a:lnTo>
                  <a:lnTo>
                    <a:pt x="86" y="127"/>
                  </a:lnTo>
                  <a:lnTo>
                    <a:pt x="87" y="124"/>
                  </a:lnTo>
                  <a:lnTo>
                    <a:pt x="87" y="122"/>
                  </a:lnTo>
                  <a:lnTo>
                    <a:pt x="87" y="120"/>
                  </a:lnTo>
                  <a:lnTo>
                    <a:pt x="89" y="118"/>
                  </a:lnTo>
                  <a:lnTo>
                    <a:pt x="89" y="117"/>
                  </a:lnTo>
                  <a:lnTo>
                    <a:pt x="90" y="115"/>
                  </a:lnTo>
                  <a:lnTo>
                    <a:pt x="90" y="114"/>
                  </a:lnTo>
                  <a:lnTo>
                    <a:pt x="90" y="112"/>
                  </a:lnTo>
                  <a:lnTo>
                    <a:pt x="90" y="111"/>
                  </a:lnTo>
                  <a:lnTo>
                    <a:pt x="92" y="109"/>
                  </a:lnTo>
                  <a:lnTo>
                    <a:pt x="92" y="108"/>
                  </a:lnTo>
                  <a:lnTo>
                    <a:pt x="92" y="107"/>
                  </a:lnTo>
                  <a:lnTo>
                    <a:pt x="92" y="105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99"/>
                  </a:lnTo>
                  <a:lnTo>
                    <a:pt x="93" y="98"/>
                  </a:lnTo>
                  <a:lnTo>
                    <a:pt x="93" y="97"/>
                  </a:lnTo>
                  <a:lnTo>
                    <a:pt x="95" y="95"/>
                  </a:lnTo>
                  <a:lnTo>
                    <a:pt x="95" y="94"/>
                  </a:lnTo>
                  <a:lnTo>
                    <a:pt x="95" y="92"/>
                  </a:lnTo>
                  <a:lnTo>
                    <a:pt x="95" y="91"/>
                  </a:lnTo>
                  <a:lnTo>
                    <a:pt x="95" y="89"/>
                  </a:lnTo>
                  <a:lnTo>
                    <a:pt x="95" y="88"/>
                  </a:lnTo>
                  <a:lnTo>
                    <a:pt x="95" y="86"/>
                  </a:lnTo>
                  <a:lnTo>
                    <a:pt x="95" y="84"/>
                  </a:lnTo>
                  <a:lnTo>
                    <a:pt x="95" y="82"/>
                  </a:lnTo>
                  <a:lnTo>
                    <a:pt x="95" y="81"/>
                  </a:lnTo>
                  <a:lnTo>
                    <a:pt x="96" y="78"/>
                  </a:lnTo>
                  <a:lnTo>
                    <a:pt x="96" y="76"/>
                  </a:lnTo>
                  <a:lnTo>
                    <a:pt x="96" y="75"/>
                  </a:lnTo>
                  <a:lnTo>
                    <a:pt x="96" y="72"/>
                  </a:lnTo>
                  <a:lnTo>
                    <a:pt x="96" y="71"/>
                  </a:lnTo>
                  <a:lnTo>
                    <a:pt x="96" y="69"/>
                  </a:lnTo>
                  <a:lnTo>
                    <a:pt x="96" y="68"/>
                  </a:lnTo>
                  <a:lnTo>
                    <a:pt x="96" y="66"/>
                  </a:lnTo>
                  <a:lnTo>
                    <a:pt x="96" y="65"/>
                  </a:lnTo>
                  <a:lnTo>
                    <a:pt x="96" y="63"/>
                  </a:lnTo>
                  <a:lnTo>
                    <a:pt x="96" y="62"/>
                  </a:lnTo>
                  <a:lnTo>
                    <a:pt x="97" y="62"/>
                  </a:lnTo>
                  <a:lnTo>
                    <a:pt x="97" y="61"/>
                  </a:lnTo>
                  <a:lnTo>
                    <a:pt x="97" y="59"/>
                  </a:lnTo>
                  <a:lnTo>
                    <a:pt x="97" y="58"/>
                  </a:lnTo>
                  <a:lnTo>
                    <a:pt x="97" y="56"/>
                  </a:lnTo>
                  <a:lnTo>
                    <a:pt x="97" y="55"/>
                  </a:lnTo>
                  <a:lnTo>
                    <a:pt x="97" y="53"/>
                  </a:lnTo>
                  <a:lnTo>
                    <a:pt x="97" y="52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8"/>
                  </a:lnTo>
                  <a:lnTo>
                    <a:pt x="99" y="46"/>
                  </a:lnTo>
                  <a:lnTo>
                    <a:pt x="99" y="45"/>
                  </a:lnTo>
                  <a:lnTo>
                    <a:pt x="100" y="43"/>
                  </a:lnTo>
                  <a:lnTo>
                    <a:pt x="100" y="42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0" y="38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0" y="6"/>
                  </a:lnTo>
                  <a:lnTo>
                    <a:pt x="100" y="3"/>
                  </a:lnTo>
                  <a:lnTo>
                    <a:pt x="100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61" name="Rectangle 62">
              <a:extLst>
                <a:ext uri="{FF2B5EF4-FFF2-40B4-BE49-F238E27FC236}">
                  <a16:creationId xmlns:a16="http://schemas.microsoft.com/office/drawing/2014/main" id="{0334F6DF-A565-4848-A3A4-1B98D00DA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688" y="50927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62" name="Freeform 63">
              <a:extLst>
                <a:ext uri="{FF2B5EF4-FFF2-40B4-BE49-F238E27FC236}">
                  <a16:creationId xmlns:a16="http://schemas.microsoft.com/office/drawing/2014/main" id="{57307AB8-0D1B-044B-A2A3-D65CC3775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6425" y="3354388"/>
              <a:ext cx="1050925" cy="411162"/>
            </a:xfrm>
            <a:custGeom>
              <a:avLst/>
              <a:gdLst>
                <a:gd name="T0" fmla="*/ 2147483646 w 1324"/>
                <a:gd name="T1" fmla="*/ 2147483646 h 518"/>
                <a:gd name="T2" fmla="*/ 2147483646 w 1324"/>
                <a:gd name="T3" fmla="*/ 2147483646 h 518"/>
                <a:gd name="T4" fmla="*/ 2147483646 w 1324"/>
                <a:gd name="T5" fmla="*/ 0 h 518"/>
                <a:gd name="T6" fmla="*/ 0 w 1324"/>
                <a:gd name="T7" fmla="*/ 0 h 5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24"/>
                <a:gd name="T13" fmla="*/ 0 h 518"/>
                <a:gd name="T14" fmla="*/ 1324 w 1324"/>
                <a:gd name="T15" fmla="*/ 518 h 5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24" h="518">
                  <a:moveTo>
                    <a:pt x="1324" y="518"/>
                  </a:moveTo>
                  <a:lnTo>
                    <a:pt x="461" y="518"/>
                  </a:lnTo>
                  <a:lnTo>
                    <a:pt x="461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63" name="Freeform 64">
              <a:extLst>
                <a:ext uri="{FF2B5EF4-FFF2-40B4-BE49-F238E27FC236}">
                  <a16:creationId xmlns:a16="http://schemas.microsoft.com/office/drawing/2014/main" id="{C31E2F91-99C4-8544-A2BA-46AB6B8D2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8650" y="3903663"/>
              <a:ext cx="1028700" cy="433387"/>
            </a:xfrm>
            <a:custGeom>
              <a:avLst/>
              <a:gdLst>
                <a:gd name="T0" fmla="*/ 2147483646 w 1295"/>
                <a:gd name="T1" fmla="*/ 0 h 547"/>
                <a:gd name="T2" fmla="*/ 2147483646 w 1295"/>
                <a:gd name="T3" fmla="*/ 0 h 547"/>
                <a:gd name="T4" fmla="*/ 2147483646 w 1295"/>
                <a:gd name="T5" fmla="*/ 2147483646 h 547"/>
                <a:gd name="T6" fmla="*/ 0 w 1295"/>
                <a:gd name="T7" fmla="*/ 2147483646 h 5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95"/>
                <a:gd name="T13" fmla="*/ 0 h 547"/>
                <a:gd name="T14" fmla="*/ 1295 w 1295"/>
                <a:gd name="T15" fmla="*/ 547 h 5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95" h="547">
                  <a:moveTo>
                    <a:pt x="1295" y="0"/>
                  </a:moveTo>
                  <a:lnTo>
                    <a:pt x="432" y="0"/>
                  </a:lnTo>
                  <a:lnTo>
                    <a:pt x="432" y="547"/>
                  </a:lnTo>
                  <a:lnTo>
                    <a:pt x="0" y="54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64" name="Freeform 65">
              <a:extLst>
                <a:ext uri="{FF2B5EF4-FFF2-40B4-BE49-F238E27FC236}">
                  <a16:creationId xmlns:a16="http://schemas.microsoft.com/office/drawing/2014/main" id="{C521BEA8-30DE-8245-AF5C-60B5B3D0A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8650" y="4040188"/>
              <a:ext cx="982662" cy="1255712"/>
            </a:xfrm>
            <a:custGeom>
              <a:avLst/>
              <a:gdLst>
                <a:gd name="T0" fmla="*/ 2147483646 w 1238"/>
                <a:gd name="T1" fmla="*/ 0 h 1582"/>
                <a:gd name="T2" fmla="*/ 2147483646 w 1238"/>
                <a:gd name="T3" fmla="*/ 0 h 1582"/>
                <a:gd name="T4" fmla="*/ 2147483646 w 1238"/>
                <a:gd name="T5" fmla="*/ 2147483646 h 1582"/>
                <a:gd name="T6" fmla="*/ 0 w 1238"/>
                <a:gd name="T7" fmla="*/ 2147483646 h 15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38"/>
                <a:gd name="T13" fmla="*/ 0 h 1582"/>
                <a:gd name="T14" fmla="*/ 1238 w 1238"/>
                <a:gd name="T15" fmla="*/ 1582 h 15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38" h="1582">
                  <a:moveTo>
                    <a:pt x="1238" y="0"/>
                  </a:moveTo>
                  <a:lnTo>
                    <a:pt x="835" y="0"/>
                  </a:lnTo>
                  <a:lnTo>
                    <a:pt x="835" y="1582"/>
                  </a:lnTo>
                  <a:lnTo>
                    <a:pt x="0" y="158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65" name="Rectangle 66">
              <a:extLst>
                <a:ext uri="{FF2B5EF4-FFF2-40B4-BE49-F238E27FC236}">
                  <a16:creationId xmlns:a16="http://schemas.microsoft.com/office/drawing/2014/main" id="{55176A7A-A8D9-F84F-A435-E85AEB8D08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75587" y="3711575"/>
              <a:ext cx="1202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66" name="Rectangle 67">
              <a:extLst>
                <a:ext uri="{FF2B5EF4-FFF2-40B4-BE49-F238E27FC236}">
                  <a16:creationId xmlns:a16="http://schemas.microsoft.com/office/drawing/2014/main" id="{0AFC0788-B9F9-7243-BE4A-163683849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9588" y="3379788"/>
              <a:ext cx="1314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67" name="Rectangle 68">
              <a:extLst>
                <a:ext uri="{FF2B5EF4-FFF2-40B4-BE49-F238E27FC236}">
                  <a16:creationId xmlns:a16="http://schemas.microsoft.com/office/drawing/2014/main" id="{C357B66F-328B-8645-A915-384D53396F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8488" y="348456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68" name="Rectangle 69">
              <a:extLst>
                <a:ext uri="{FF2B5EF4-FFF2-40B4-BE49-F238E27FC236}">
                  <a16:creationId xmlns:a16="http://schemas.microsoft.com/office/drawing/2014/main" id="{D8DAEA53-E98C-4A4C-8E0D-A9E52C8B3C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9588" y="3662363"/>
              <a:ext cx="1314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69" name="Rectangle 70">
              <a:extLst>
                <a:ext uri="{FF2B5EF4-FFF2-40B4-BE49-F238E27FC236}">
                  <a16:creationId xmlns:a16="http://schemas.microsoft.com/office/drawing/2014/main" id="{05239D6F-80B5-264E-92E1-FB4C3D6B00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8488" y="37671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70" name="Rectangle 71">
              <a:extLst>
                <a:ext uri="{FF2B5EF4-FFF2-40B4-BE49-F238E27FC236}">
                  <a16:creationId xmlns:a16="http://schemas.microsoft.com/office/drawing/2014/main" id="{84E50C88-796F-2444-B8AC-6043A805F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038" y="43338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71" name="AutoShape 73">
              <a:extLst>
                <a:ext uri="{FF2B5EF4-FFF2-40B4-BE49-F238E27FC236}">
                  <a16:creationId xmlns:a16="http://schemas.microsoft.com/office/drawing/2014/main" id="{A43296DF-B6AB-E04A-A163-6F897DCB5F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775" y="2127250"/>
              <a:ext cx="628650" cy="5270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72" name="AutoShape 75">
              <a:extLst>
                <a:ext uri="{FF2B5EF4-FFF2-40B4-BE49-F238E27FC236}">
                  <a16:creationId xmlns:a16="http://schemas.microsoft.com/office/drawing/2014/main" id="{8E636BB4-66F1-C04E-AA12-7B578CA830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300" y="3094038"/>
              <a:ext cx="628650" cy="5270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73" name="AutoShape 77">
              <a:extLst>
                <a:ext uri="{FF2B5EF4-FFF2-40B4-BE49-F238E27FC236}">
                  <a16:creationId xmlns:a16="http://schemas.microsoft.com/office/drawing/2014/main" id="{81EE74F0-31CB-5E41-A6AF-EA21CF98A7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775" y="4073525"/>
              <a:ext cx="628650" cy="5270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74" name="AutoShape 79">
              <a:extLst>
                <a:ext uri="{FF2B5EF4-FFF2-40B4-BE49-F238E27FC236}">
                  <a16:creationId xmlns:a16="http://schemas.microsoft.com/office/drawing/2014/main" id="{33A3ADD0-D196-A64B-BD75-C4E6D34BBA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0475" y="5035550"/>
              <a:ext cx="628650" cy="5270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8002" name="Title 1">
            <a:extLst>
              <a:ext uri="{FF2B5EF4-FFF2-40B4-BE49-F238E27FC236}">
                <a16:creationId xmlns:a16="http://schemas.microsoft.com/office/drawing/2014/main" id="{C1812969-C7EE-8E4F-954F-14183E946A31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4-to-1 multiplexer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built using a 2-to-4 decoder</a:t>
            </a:r>
          </a:p>
        </p:txBody>
      </p:sp>
      <p:sp>
        <p:nvSpPr>
          <p:cNvPr id="128003" name="TextBox 125">
            <a:extLst>
              <a:ext uri="{FF2B5EF4-FFF2-40B4-BE49-F238E27FC236}">
                <a16:creationId xmlns:a16="http://schemas.microsoft.com/office/drawing/2014/main" id="{8E63FE00-0294-8E43-91C0-0FA5183D84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4.17 from the textbook ]</a:t>
            </a:r>
          </a:p>
        </p:txBody>
      </p:sp>
      <p:sp>
        <p:nvSpPr>
          <p:cNvPr id="128004" name="TextBox 16">
            <a:extLst>
              <a:ext uri="{FF2B5EF4-FFF2-40B4-BE49-F238E27FC236}">
                <a16:creationId xmlns:a16="http://schemas.microsoft.com/office/drawing/2014/main" id="{E406BB9C-026B-F741-8D8D-3B58E00C1A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4639" y="19685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8005" name="TextBox 16">
            <a:extLst>
              <a:ext uri="{FF2B5EF4-FFF2-40B4-BE49-F238E27FC236}">
                <a16:creationId xmlns:a16="http://schemas.microsoft.com/office/drawing/2014/main" id="{9053BC35-7EC7-A048-B2EB-137947AA5C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9400" y="29337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8006" name="TextBox 16">
            <a:extLst>
              <a:ext uri="{FF2B5EF4-FFF2-40B4-BE49-F238E27FC236}">
                <a16:creationId xmlns:a16="http://schemas.microsoft.com/office/drawing/2014/main" id="{700DB6F2-57A4-9D45-A172-05FCE9730C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18275" y="3913188"/>
            <a:ext cx="5095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28007" name="TextBox 16">
            <a:extLst>
              <a:ext uri="{FF2B5EF4-FFF2-40B4-BE49-F238E27FC236}">
                <a16:creationId xmlns:a16="http://schemas.microsoft.com/office/drawing/2014/main" id="{D789B4E1-C39D-8841-8B7F-519A4A028B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4639" y="4897439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8008" name="TextBox 16">
            <a:extLst>
              <a:ext uri="{FF2B5EF4-FFF2-40B4-BE49-F238E27FC236}">
                <a16:creationId xmlns:a16="http://schemas.microsoft.com/office/drawing/2014/main" id="{DA58E24C-FCF1-4F44-BB92-6A86820596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16901" y="3386138"/>
            <a:ext cx="5111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28009" name="TextBox 16">
            <a:extLst>
              <a:ext uri="{FF2B5EF4-FFF2-40B4-BE49-F238E27FC236}">
                <a16:creationId xmlns:a16="http://schemas.microsoft.com/office/drawing/2014/main" id="{C3CA4D9A-BFA6-8D41-8B55-CA02AECFAA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7514" y="3132138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sz="200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8010" name="TextBox 16">
            <a:extLst>
              <a:ext uri="{FF2B5EF4-FFF2-40B4-BE49-F238E27FC236}">
                <a16:creationId xmlns:a16="http://schemas.microsoft.com/office/drawing/2014/main" id="{8AE060CC-4116-5045-B31E-145E656ADC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2750" y="34877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sz="200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8011" name="TextBox 16">
            <a:extLst>
              <a:ext uri="{FF2B5EF4-FFF2-40B4-BE49-F238E27FC236}">
                <a16:creationId xmlns:a16="http://schemas.microsoft.com/office/drawing/2014/main" id="{74F2C3F9-E06F-0544-9C65-26CD5CF481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65625" y="31829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sz="200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8012" name="TextBox 16">
            <a:extLst>
              <a:ext uri="{FF2B5EF4-FFF2-40B4-BE49-F238E27FC236}">
                <a16:creationId xmlns:a16="http://schemas.microsoft.com/office/drawing/2014/main" id="{86B717EE-194D-0544-A36F-65DCCCEAFF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70389" y="3502025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sz="200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8013" name="TextBox 16">
            <a:extLst>
              <a:ext uri="{FF2B5EF4-FFF2-40B4-BE49-F238E27FC236}">
                <a16:creationId xmlns:a16="http://schemas.microsoft.com/office/drawing/2014/main" id="{93552A34-89DC-DF44-B72D-6A7E8764EB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65625" y="38020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sz="200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8014" name="TextBox 16">
            <a:extLst>
              <a:ext uri="{FF2B5EF4-FFF2-40B4-BE49-F238E27FC236}">
                <a16:creationId xmlns:a16="http://schemas.microsoft.com/office/drawing/2014/main" id="{A2C06D49-970E-AF46-B0F3-684B32F761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70389" y="4084638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sz="2000" baseline="-2500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025" name="Group 1">
            <a:extLst>
              <a:ext uri="{FF2B5EF4-FFF2-40B4-BE49-F238E27FC236}">
                <a16:creationId xmlns:a16="http://schemas.microsoft.com/office/drawing/2014/main" id="{B17203E5-203F-D845-9CC0-C89FBE08D4A3}"/>
              </a:ext>
            </a:extLst>
          </p:cNvPr>
          <p:cNvGrpSpPr>
            <a:grpSpLocks/>
          </p:cNvGrpSpPr>
          <p:nvPr/>
        </p:nvGrpSpPr>
        <p:grpSpPr bwMode="auto">
          <a:xfrm>
            <a:off x="2693989" y="2074864"/>
            <a:ext cx="6216225" cy="3487737"/>
            <a:chOff x="1779588" y="2074863"/>
            <a:chExt cx="6216225" cy="3487737"/>
          </a:xfrm>
        </p:grpSpPr>
        <p:sp>
          <p:nvSpPr>
            <p:cNvPr id="129039" name="Freeform 4">
              <a:extLst>
                <a:ext uri="{FF2B5EF4-FFF2-40B4-BE49-F238E27FC236}">
                  <a16:creationId xmlns:a16="http://schemas.microsoft.com/office/drawing/2014/main" id="{2BAF4289-155B-1541-ADD0-A9F523F90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6425" y="2395538"/>
              <a:ext cx="1004887" cy="1255712"/>
            </a:xfrm>
            <a:custGeom>
              <a:avLst/>
              <a:gdLst>
                <a:gd name="T0" fmla="*/ 2147483646 w 1267"/>
                <a:gd name="T1" fmla="*/ 2147483646 h 1583"/>
                <a:gd name="T2" fmla="*/ 2147483646 w 1267"/>
                <a:gd name="T3" fmla="*/ 2147483646 h 1583"/>
                <a:gd name="T4" fmla="*/ 2147483646 w 1267"/>
                <a:gd name="T5" fmla="*/ 0 h 1583"/>
                <a:gd name="T6" fmla="*/ 0 w 1267"/>
                <a:gd name="T7" fmla="*/ 0 h 158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67"/>
                <a:gd name="T13" fmla="*/ 0 h 1583"/>
                <a:gd name="T14" fmla="*/ 1267 w 1267"/>
                <a:gd name="T15" fmla="*/ 1583 h 158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67" h="1583">
                  <a:moveTo>
                    <a:pt x="1267" y="1583"/>
                  </a:moveTo>
                  <a:lnTo>
                    <a:pt x="864" y="1583"/>
                  </a:lnTo>
                  <a:lnTo>
                    <a:pt x="864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40" name="Rectangle 17">
              <a:extLst>
                <a:ext uri="{FF2B5EF4-FFF2-40B4-BE49-F238E27FC236}">
                  <a16:creationId xmlns:a16="http://schemas.microsoft.com/office/drawing/2014/main" id="{4A223D04-C494-F042-8916-3364B0E01F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8638" y="30480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41" name="Rectangle 18">
              <a:extLst>
                <a:ext uri="{FF2B5EF4-FFF2-40B4-BE49-F238E27FC236}">
                  <a16:creationId xmlns:a16="http://schemas.microsoft.com/office/drawing/2014/main" id="{D2F7BE3E-F3AF-554D-B2D0-3571BA8F61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688" y="31527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42" name="Rectangle 19">
              <a:extLst>
                <a:ext uri="{FF2B5EF4-FFF2-40B4-BE49-F238E27FC236}">
                  <a16:creationId xmlns:a16="http://schemas.microsoft.com/office/drawing/2014/main" id="{477305D2-5D56-D64D-84DE-5A20610D98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8638" y="20748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43" name="Line 20">
              <a:extLst>
                <a:ext uri="{FF2B5EF4-FFF2-40B4-BE49-F238E27FC236}">
                  <a16:creationId xmlns:a16="http://schemas.microsoft.com/office/drawing/2014/main" id="{AB35F7ED-37BE-6E45-8A85-65B829CA17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763" y="4154488"/>
              <a:ext cx="3651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44" name="Line 21">
              <a:extLst>
                <a:ext uri="{FF2B5EF4-FFF2-40B4-BE49-F238E27FC236}">
                  <a16:creationId xmlns:a16="http://schemas.microsoft.com/office/drawing/2014/main" id="{90AD462E-8D67-0A49-92EB-D31A2E084CA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03763" y="2212975"/>
              <a:ext cx="36512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45" name="Line 22">
              <a:extLst>
                <a:ext uri="{FF2B5EF4-FFF2-40B4-BE49-F238E27FC236}">
                  <a16:creationId xmlns:a16="http://schemas.microsoft.com/office/drawing/2014/main" id="{1C7650FA-8A7F-D341-8BE8-FE7D6B03DD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67138" y="2555875"/>
              <a:ext cx="13017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46" name="Line 23">
              <a:extLst>
                <a:ext uri="{FF2B5EF4-FFF2-40B4-BE49-F238E27FC236}">
                  <a16:creationId xmlns:a16="http://schemas.microsoft.com/office/drawing/2014/main" id="{71DC2A96-2A47-D249-B343-3DA0F53D24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763" y="3195638"/>
              <a:ext cx="3651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47" name="Line 24">
              <a:extLst>
                <a:ext uri="{FF2B5EF4-FFF2-40B4-BE49-F238E27FC236}">
                  <a16:creationId xmlns:a16="http://schemas.microsoft.com/office/drawing/2014/main" id="{3FFA6F8F-D44D-F143-8CAE-67644C5CBC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86226" y="3516313"/>
              <a:ext cx="98266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48" name="Line 25">
              <a:extLst>
                <a:ext uri="{FF2B5EF4-FFF2-40B4-BE49-F238E27FC236}">
                  <a16:creationId xmlns:a16="http://schemas.microsoft.com/office/drawing/2014/main" id="{27154F89-5AA4-BE4E-8217-5A9D7DBD73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6226" y="4473575"/>
              <a:ext cx="98266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49" name="Line 26">
              <a:extLst>
                <a:ext uri="{FF2B5EF4-FFF2-40B4-BE49-F238E27FC236}">
                  <a16:creationId xmlns:a16="http://schemas.microsoft.com/office/drawing/2014/main" id="{3DC51EEE-1465-B747-9200-1B8D8922C9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7138" y="5456238"/>
              <a:ext cx="13017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50" name="Rectangle 27">
              <a:extLst>
                <a:ext uri="{FF2B5EF4-FFF2-40B4-BE49-F238E27FC236}">
                  <a16:creationId xmlns:a16="http://schemas.microsoft.com/office/drawing/2014/main" id="{03167B78-66AA-2944-86A1-198B81FF56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688" y="21796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51" name="Rectangle 28">
              <a:extLst>
                <a:ext uri="{FF2B5EF4-FFF2-40B4-BE49-F238E27FC236}">
                  <a16:creationId xmlns:a16="http://schemas.microsoft.com/office/drawing/2014/main" id="{4B2D9F72-E00C-A747-8C75-8E46D8CDC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201" y="33829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9052" name="Rectangle 29">
              <a:extLst>
                <a:ext uri="{FF2B5EF4-FFF2-40B4-BE49-F238E27FC236}">
                  <a16:creationId xmlns:a16="http://schemas.microsoft.com/office/drawing/2014/main" id="{EFC3E370-0E17-774B-92E2-4EE2E0F195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5538" y="3286125"/>
              <a:ext cx="1050925" cy="1393825"/>
            </a:xfrm>
            <a:prstGeom prst="rect">
              <a:avLst/>
            </a:prstGeom>
            <a:noFill/>
            <a:ln w="222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9053" name="Line 30">
              <a:extLst>
                <a:ext uri="{FF2B5EF4-FFF2-40B4-BE49-F238E27FC236}">
                  <a16:creationId xmlns:a16="http://schemas.microsoft.com/office/drawing/2014/main" id="{750099D4-B981-D044-9040-A1069A4671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73276" y="3516313"/>
              <a:ext cx="32226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54" name="Rectangle 31">
              <a:extLst>
                <a:ext uri="{FF2B5EF4-FFF2-40B4-BE49-F238E27FC236}">
                  <a16:creationId xmlns:a16="http://schemas.microsoft.com/office/drawing/2014/main" id="{A4AB5D83-2D6D-6946-AEC4-7424836DDA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3663" y="34877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9055" name="Line 32">
              <a:extLst>
                <a:ext uri="{FF2B5EF4-FFF2-40B4-BE49-F238E27FC236}">
                  <a16:creationId xmlns:a16="http://schemas.microsoft.com/office/drawing/2014/main" id="{6E15A75E-D87D-BC4F-B2BF-CDDF3DCE01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76451" y="4405313"/>
              <a:ext cx="31908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56" name="Line 33">
              <a:extLst>
                <a:ext uri="{FF2B5EF4-FFF2-40B4-BE49-F238E27FC236}">
                  <a16:creationId xmlns:a16="http://schemas.microsoft.com/office/drawing/2014/main" id="{93380C3D-2D83-E248-B681-DA95F407F0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463" y="3514725"/>
              <a:ext cx="32067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57" name="Line 34">
              <a:extLst>
                <a:ext uri="{FF2B5EF4-FFF2-40B4-BE49-F238E27FC236}">
                  <a16:creationId xmlns:a16="http://schemas.microsoft.com/office/drawing/2014/main" id="{3EE6AB05-135F-EB47-8FA3-9E338AFF52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463" y="4405313"/>
              <a:ext cx="3206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58" name="Rectangle 35">
              <a:extLst>
                <a:ext uri="{FF2B5EF4-FFF2-40B4-BE49-F238E27FC236}">
                  <a16:creationId xmlns:a16="http://schemas.microsoft.com/office/drawing/2014/main" id="{3D0B101F-97B5-AC4E-AC88-B1857A52F1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201" y="4321175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En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9059" name="Rectangle 36">
              <a:extLst>
                <a:ext uri="{FF2B5EF4-FFF2-40B4-BE49-F238E27FC236}">
                  <a16:creationId xmlns:a16="http://schemas.microsoft.com/office/drawing/2014/main" id="{CCB7A056-A711-9042-AA09-B627D90AE6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6588" y="33829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9060" name="Rectangle 37">
              <a:extLst>
                <a:ext uri="{FF2B5EF4-FFF2-40B4-BE49-F238E27FC236}">
                  <a16:creationId xmlns:a16="http://schemas.microsoft.com/office/drawing/2014/main" id="{5DC2B8F9-8CED-6E49-9526-C2FEE2F594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1" y="34877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9061" name="Rectangle 38">
              <a:extLst>
                <a:ext uri="{FF2B5EF4-FFF2-40B4-BE49-F238E27FC236}">
                  <a16:creationId xmlns:a16="http://schemas.microsoft.com/office/drawing/2014/main" id="{2C0470B3-2F8C-1742-ADC0-7A0498F44C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201" y="367665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9062" name="Line 39">
              <a:extLst>
                <a:ext uri="{FF2B5EF4-FFF2-40B4-BE49-F238E27FC236}">
                  <a16:creationId xmlns:a16="http://schemas.microsoft.com/office/drawing/2014/main" id="{C5D93097-A3F0-4A4E-9112-B88DFD2560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76451" y="3811588"/>
              <a:ext cx="31908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63" name="Rectangle 40">
              <a:extLst>
                <a:ext uri="{FF2B5EF4-FFF2-40B4-BE49-F238E27FC236}">
                  <a16:creationId xmlns:a16="http://schemas.microsoft.com/office/drawing/2014/main" id="{28003B87-7E6F-7340-A5EC-DAD99EC6B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3663" y="37814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9064" name="Rectangle 41">
              <a:extLst>
                <a:ext uri="{FF2B5EF4-FFF2-40B4-BE49-F238E27FC236}">
                  <a16:creationId xmlns:a16="http://schemas.microsoft.com/office/drawing/2014/main" id="{DEF6C96A-20EF-0444-AD31-539F692024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6588" y="36766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9065" name="Rectangle 42">
              <a:extLst>
                <a:ext uri="{FF2B5EF4-FFF2-40B4-BE49-F238E27FC236}">
                  <a16:creationId xmlns:a16="http://schemas.microsoft.com/office/drawing/2014/main" id="{E3BDA67B-B246-3D44-A076-4C6F7844C3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1" y="37814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9066" name="Rectangle 43">
              <a:extLst>
                <a:ext uri="{FF2B5EF4-FFF2-40B4-BE49-F238E27FC236}">
                  <a16:creationId xmlns:a16="http://schemas.microsoft.com/office/drawing/2014/main" id="{81013C5C-C684-FA48-8967-FA80386CA9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6588" y="397192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9067" name="Rectangle 44">
              <a:extLst>
                <a:ext uri="{FF2B5EF4-FFF2-40B4-BE49-F238E27FC236}">
                  <a16:creationId xmlns:a16="http://schemas.microsoft.com/office/drawing/2014/main" id="{7F7C8FCA-A827-5B4B-A431-97CEAE17FF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1" y="407511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9068" name="Rectangle 45">
              <a:extLst>
                <a:ext uri="{FF2B5EF4-FFF2-40B4-BE49-F238E27FC236}">
                  <a16:creationId xmlns:a16="http://schemas.microsoft.com/office/drawing/2014/main" id="{F07B4F16-5A4B-2F4E-8EB2-2B57E4488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6588" y="426402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9069" name="Line 46">
              <a:extLst>
                <a:ext uri="{FF2B5EF4-FFF2-40B4-BE49-F238E27FC236}">
                  <a16:creationId xmlns:a16="http://schemas.microsoft.com/office/drawing/2014/main" id="{3611E7BA-8638-FE4F-B4FC-771E994262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463" y="4130675"/>
              <a:ext cx="6397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70" name="Line 47">
              <a:extLst>
                <a:ext uri="{FF2B5EF4-FFF2-40B4-BE49-F238E27FC236}">
                  <a16:creationId xmlns:a16="http://schemas.microsoft.com/office/drawing/2014/main" id="{0BEFA3AD-9E05-FD44-94C7-DFC2243673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463" y="3833813"/>
              <a:ext cx="6397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71" name="Line 48">
              <a:extLst>
                <a:ext uri="{FF2B5EF4-FFF2-40B4-BE49-F238E27FC236}">
                  <a16:creationId xmlns:a16="http://schemas.microsoft.com/office/drawing/2014/main" id="{5D2FBAFD-6D57-804E-A0D9-B5A964628D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03763" y="5135563"/>
              <a:ext cx="3651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72" name="Rectangle 49">
              <a:extLst>
                <a:ext uri="{FF2B5EF4-FFF2-40B4-BE49-F238E27FC236}">
                  <a16:creationId xmlns:a16="http://schemas.microsoft.com/office/drawing/2014/main" id="{B5B9DE5C-5F0E-E541-904E-B3FB6EB65A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1" y="43688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9073" name="Rectangle 50">
              <a:extLst>
                <a:ext uri="{FF2B5EF4-FFF2-40B4-BE49-F238E27FC236}">
                  <a16:creationId xmlns:a16="http://schemas.microsoft.com/office/drawing/2014/main" id="{8A20C500-C25D-4C45-998D-84218CC473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8638" y="400843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74" name="Rectangle 51">
              <a:extLst>
                <a:ext uri="{FF2B5EF4-FFF2-40B4-BE49-F238E27FC236}">
                  <a16:creationId xmlns:a16="http://schemas.microsoft.com/office/drawing/2014/main" id="{8BC7F83E-BFD8-A045-9752-F858530E58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688" y="41116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75" name="Rectangle 52">
              <a:extLst>
                <a:ext uri="{FF2B5EF4-FFF2-40B4-BE49-F238E27FC236}">
                  <a16:creationId xmlns:a16="http://schemas.microsoft.com/office/drawing/2014/main" id="{AF29E2B0-6B30-AA49-B7A4-4528D7B54E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8638" y="49879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76" name="Line 53">
              <a:extLst>
                <a:ext uri="{FF2B5EF4-FFF2-40B4-BE49-F238E27FC236}">
                  <a16:creationId xmlns:a16="http://schemas.microsoft.com/office/drawing/2014/main" id="{CEF0DFEB-0670-114D-9741-0BF0AFDF92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7138" y="2555875"/>
              <a:ext cx="1588" cy="9588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77" name="Line 54">
              <a:extLst>
                <a:ext uri="{FF2B5EF4-FFF2-40B4-BE49-F238E27FC236}">
                  <a16:creationId xmlns:a16="http://schemas.microsoft.com/office/drawing/2014/main" id="{676A990B-FA7C-5A43-939F-226CEC2BAF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86226" y="3514725"/>
              <a:ext cx="1587" cy="3190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78" name="Line 55">
              <a:extLst>
                <a:ext uri="{FF2B5EF4-FFF2-40B4-BE49-F238E27FC236}">
                  <a16:creationId xmlns:a16="http://schemas.microsoft.com/office/drawing/2014/main" id="{665E85C0-43ED-AB49-8FE7-EDEB5D9D80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86226" y="4130675"/>
              <a:ext cx="1587" cy="3429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79" name="Line 56">
              <a:extLst>
                <a:ext uri="{FF2B5EF4-FFF2-40B4-BE49-F238E27FC236}">
                  <a16:creationId xmlns:a16="http://schemas.microsoft.com/office/drawing/2014/main" id="{47FC920B-8FF3-2149-86E9-48C5CBAA59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67138" y="4405313"/>
              <a:ext cx="1588" cy="10509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80" name="Line 57">
              <a:extLst>
                <a:ext uri="{FF2B5EF4-FFF2-40B4-BE49-F238E27FC236}">
                  <a16:creationId xmlns:a16="http://schemas.microsoft.com/office/drawing/2014/main" id="{577A49FF-E1E6-4F4A-9B4E-8F0632D601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53300" y="3833813"/>
              <a:ext cx="36671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81" name="Freeform 58">
              <a:extLst>
                <a:ext uri="{FF2B5EF4-FFF2-40B4-BE49-F238E27FC236}">
                  <a16:creationId xmlns:a16="http://schemas.microsoft.com/office/drawing/2014/main" id="{4E738894-9876-F745-813D-5256969B4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2262" y="3563938"/>
              <a:ext cx="682625" cy="271462"/>
            </a:xfrm>
            <a:custGeom>
              <a:avLst/>
              <a:gdLst>
                <a:gd name="T0" fmla="*/ 2147483646 w 861"/>
                <a:gd name="T1" fmla="*/ 0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0"/>
                  </a:moveTo>
                  <a:lnTo>
                    <a:pt x="33" y="0"/>
                  </a:lnTo>
                  <a:lnTo>
                    <a:pt x="65" y="0"/>
                  </a:lnTo>
                  <a:lnTo>
                    <a:pt x="94" y="0"/>
                  </a:lnTo>
                  <a:lnTo>
                    <a:pt x="120" y="0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0" y="0"/>
                  </a:lnTo>
                  <a:lnTo>
                    <a:pt x="210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1" y="0"/>
                  </a:lnTo>
                  <a:lnTo>
                    <a:pt x="275" y="1"/>
                  </a:lnTo>
                  <a:lnTo>
                    <a:pt x="288" y="1"/>
                  </a:lnTo>
                  <a:lnTo>
                    <a:pt x="301" y="1"/>
                  </a:lnTo>
                  <a:lnTo>
                    <a:pt x="311" y="1"/>
                  </a:lnTo>
                  <a:lnTo>
                    <a:pt x="321" y="1"/>
                  </a:lnTo>
                  <a:lnTo>
                    <a:pt x="330" y="1"/>
                  </a:lnTo>
                  <a:lnTo>
                    <a:pt x="337" y="1"/>
                  </a:lnTo>
                  <a:lnTo>
                    <a:pt x="344" y="1"/>
                  </a:lnTo>
                  <a:lnTo>
                    <a:pt x="350" y="1"/>
                  </a:lnTo>
                  <a:lnTo>
                    <a:pt x="356" y="1"/>
                  </a:lnTo>
                  <a:lnTo>
                    <a:pt x="360" y="1"/>
                  </a:lnTo>
                  <a:lnTo>
                    <a:pt x="364" y="1"/>
                  </a:lnTo>
                  <a:lnTo>
                    <a:pt x="367" y="1"/>
                  </a:lnTo>
                  <a:lnTo>
                    <a:pt x="372" y="1"/>
                  </a:lnTo>
                  <a:lnTo>
                    <a:pt x="374" y="1"/>
                  </a:lnTo>
                  <a:lnTo>
                    <a:pt x="377" y="1"/>
                  </a:lnTo>
                  <a:lnTo>
                    <a:pt x="379" y="1"/>
                  </a:lnTo>
                  <a:lnTo>
                    <a:pt x="382" y="1"/>
                  </a:lnTo>
                  <a:lnTo>
                    <a:pt x="385" y="1"/>
                  </a:lnTo>
                  <a:lnTo>
                    <a:pt x="386" y="3"/>
                  </a:lnTo>
                  <a:lnTo>
                    <a:pt x="389" y="3"/>
                  </a:lnTo>
                  <a:lnTo>
                    <a:pt x="392" y="3"/>
                  </a:lnTo>
                  <a:lnTo>
                    <a:pt x="393" y="3"/>
                  </a:lnTo>
                  <a:lnTo>
                    <a:pt x="396" y="3"/>
                  </a:lnTo>
                  <a:lnTo>
                    <a:pt x="397" y="3"/>
                  </a:lnTo>
                  <a:lnTo>
                    <a:pt x="399" y="3"/>
                  </a:lnTo>
                  <a:lnTo>
                    <a:pt x="400" y="3"/>
                  </a:lnTo>
                  <a:lnTo>
                    <a:pt x="402" y="3"/>
                  </a:lnTo>
                  <a:lnTo>
                    <a:pt x="405" y="3"/>
                  </a:lnTo>
                  <a:lnTo>
                    <a:pt x="406" y="4"/>
                  </a:lnTo>
                  <a:lnTo>
                    <a:pt x="408" y="4"/>
                  </a:lnTo>
                  <a:lnTo>
                    <a:pt x="409" y="4"/>
                  </a:lnTo>
                  <a:lnTo>
                    <a:pt x="410" y="4"/>
                  </a:lnTo>
                  <a:lnTo>
                    <a:pt x="412" y="4"/>
                  </a:lnTo>
                  <a:lnTo>
                    <a:pt x="413" y="4"/>
                  </a:lnTo>
                  <a:lnTo>
                    <a:pt x="415" y="4"/>
                  </a:lnTo>
                  <a:lnTo>
                    <a:pt x="416" y="4"/>
                  </a:lnTo>
                  <a:lnTo>
                    <a:pt x="418" y="4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3" y="5"/>
                  </a:lnTo>
                  <a:lnTo>
                    <a:pt x="425" y="5"/>
                  </a:lnTo>
                  <a:lnTo>
                    <a:pt x="426" y="5"/>
                  </a:lnTo>
                  <a:lnTo>
                    <a:pt x="428" y="5"/>
                  </a:lnTo>
                  <a:lnTo>
                    <a:pt x="429" y="5"/>
                  </a:lnTo>
                  <a:lnTo>
                    <a:pt x="432" y="7"/>
                  </a:lnTo>
                  <a:lnTo>
                    <a:pt x="433" y="7"/>
                  </a:lnTo>
                  <a:lnTo>
                    <a:pt x="435" y="7"/>
                  </a:lnTo>
                  <a:lnTo>
                    <a:pt x="438" y="7"/>
                  </a:lnTo>
                  <a:lnTo>
                    <a:pt x="439" y="7"/>
                  </a:lnTo>
                  <a:lnTo>
                    <a:pt x="442" y="8"/>
                  </a:lnTo>
                  <a:lnTo>
                    <a:pt x="445" y="8"/>
                  </a:lnTo>
                  <a:lnTo>
                    <a:pt x="446" y="8"/>
                  </a:lnTo>
                  <a:lnTo>
                    <a:pt x="448" y="8"/>
                  </a:lnTo>
                  <a:lnTo>
                    <a:pt x="451" y="10"/>
                  </a:lnTo>
                  <a:lnTo>
                    <a:pt x="452" y="10"/>
                  </a:lnTo>
                  <a:lnTo>
                    <a:pt x="454" y="10"/>
                  </a:lnTo>
                  <a:lnTo>
                    <a:pt x="455" y="10"/>
                  </a:lnTo>
                  <a:lnTo>
                    <a:pt x="456" y="10"/>
                  </a:lnTo>
                  <a:lnTo>
                    <a:pt x="458" y="10"/>
                  </a:lnTo>
                  <a:lnTo>
                    <a:pt x="459" y="11"/>
                  </a:lnTo>
                  <a:lnTo>
                    <a:pt x="461" y="11"/>
                  </a:lnTo>
                  <a:lnTo>
                    <a:pt x="462" y="11"/>
                  </a:lnTo>
                  <a:lnTo>
                    <a:pt x="464" y="11"/>
                  </a:lnTo>
                  <a:lnTo>
                    <a:pt x="465" y="11"/>
                  </a:lnTo>
                  <a:lnTo>
                    <a:pt x="467" y="13"/>
                  </a:lnTo>
                  <a:lnTo>
                    <a:pt x="468" y="13"/>
                  </a:lnTo>
                  <a:lnTo>
                    <a:pt x="469" y="13"/>
                  </a:lnTo>
                  <a:lnTo>
                    <a:pt x="471" y="13"/>
                  </a:lnTo>
                  <a:lnTo>
                    <a:pt x="472" y="14"/>
                  </a:lnTo>
                  <a:lnTo>
                    <a:pt x="474" y="14"/>
                  </a:lnTo>
                  <a:lnTo>
                    <a:pt x="475" y="14"/>
                  </a:lnTo>
                  <a:lnTo>
                    <a:pt x="477" y="16"/>
                  </a:lnTo>
                  <a:lnTo>
                    <a:pt x="478" y="16"/>
                  </a:lnTo>
                  <a:lnTo>
                    <a:pt x="480" y="16"/>
                  </a:lnTo>
                  <a:lnTo>
                    <a:pt x="482" y="17"/>
                  </a:lnTo>
                  <a:lnTo>
                    <a:pt x="484" y="17"/>
                  </a:lnTo>
                  <a:lnTo>
                    <a:pt x="487" y="18"/>
                  </a:lnTo>
                  <a:lnTo>
                    <a:pt x="488" y="18"/>
                  </a:lnTo>
                  <a:lnTo>
                    <a:pt x="491" y="20"/>
                  </a:lnTo>
                  <a:lnTo>
                    <a:pt x="494" y="20"/>
                  </a:lnTo>
                  <a:lnTo>
                    <a:pt x="497" y="21"/>
                  </a:lnTo>
                  <a:lnTo>
                    <a:pt x="498" y="21"/>
                  </a:lnTo>
                  <a:lnTo>
                    <a:pt x="501" y="23"/>
                  </a:lnTo>
                  <a:lnTo>
                    <a:pt x="504" y="23"/>
                  </a:lnTo>
                  <a:lnTo>
                    <a:pt x="505" y="24"/>
                  </a:lnTo>
                  <a:lnTo>
                    <a:pt x="507" y="24"/>
                  </a:lnTo>
                  <a:lnTo>
                    <a:pt x="510" y="26"/>
                  </a:lnTo>
                  <a:lnTo>
                    <a:pt x="511" y="26"/>
                  </a:lnTo>
                  <a:lnTo>
                    <a:pt x="513" y="26"/>
                  </a:lnTo>
                  <a:lnTo>
                    <a:pt x="514" y="27"/>
                  </a:lnTo>
                  <a:lnTo>
                    <a:pt x="516" y="27"/>
                  </a:lnTo>
                  <a:lnTo>
                    <a:pt x="517" y="27"/>
                  </a:lnTo>
                  <a:lnTo>
                    <a:pt x="518" y="28"/>
                  </a:lnTo>
                  <a:lnTo>
                    <a:pt x="520" y="28"/>
                  </a:lnTo>
                  <a:lnTo>
                    <a:pt x="521" y="28"/>
                  </a:lnTo>
                  <a:lnTo>
                    <a:pt x="523" y="30"/>
                  </a:lnTo>
                  <a:lnTo>
                    <a:pt x="524" y="30"/>
                  </a:lnTo>
                  <a:lnTo>
                    <a:pt x="526" y="31"/>
                  </a:lnTo>
                  <a:lnTo>
                    <a:pt x="527" y="31"/>
                  </a:lnTo>
                  <a:lnTo>
                    <a:pt x="528" y="33"/>
                  </a:lnTo>
                  <a:lnTo>
                    <a:pt x="530" y="33"/>
                  </a:lnTo>
                  <a:lnTo>
                    <a:pt x="531" y="34"/>
                  </a:lnTo>
                  <a:lnTo>
                    <a:pt x="533" y="34"/>
                  </a:lnTo>
                  <a:lnTo>
                    <a:pt x="534" y="36"/>
                  </a:lnTo>
                  <a:lnTo>
                    <a:pt x="536" y="36"/>
                  </a:lnTo>
                  <a:lnTo>
                    <a:pt x="537" y="37"/>
                  </a:lnTo>
                  <a:lnTo>
                    <a:pt x="540" y="37"/>
                  </a:lnTo>
                  <a:lnTo>
                    <a:pt x="541" y="39"/>
                  </a:lnTo>
                  <a:lnTo>
                    <a:pt x="543" y="40"/>
                  </a:lnTo>
                  <a:lnTo>
                    <a:pt x="546" y="40"/>
                  </a:lnTo>
                  <a:lnTo>
                    <a:pt x="547" y="41"/>
                  </a:lnTo>
                  <a:lnTo>
                    <a:pt x="550" y="43"/>
                  </a:lnTo>
                  <a:lnTo>
                    <a:pt x="553" y="44"/>
                  </a:lnTo>
                  <a:lnTo>
                    <a:pt x="554" y="44"/>
                  </a:lnTo>
                  <a:lnTo>
                    <a:pt x="556" y="46"/>
                  </a:lnTo>
                  <a:lnTo>
                    <a:pt x="557" y="47"/>
                  </a:lnTo>
                  <a:lnTo>
                    <a:pt x="560" y="47"/>
                  </a:lnTo>
                  <a:lnTo>
                    <a:pt x="562" y="49"/>
                  </a:lnTo>
                  <a:lnTo>
                    <a:pt x="563" y="49"/>
                  </a:lnTo>
                  <a:lnTo>
                    <a:pt x="564" y="50"/>
                  </a:lnTo>
                  <a:lnTo>
                    <a:pt x="566" y="50"/>
                  </a:lnTo>
                  <a:lnTo>
                    <a:pt x="567" y="52"/>
                  </a:lnTo>
                  <a:lnTo>
                    <a:pt x="569" y="53"/>
                  </a:lnTo>
                  <a:lnTo>
                    <a:pt x="570" y="53"/>
                  </a:lnTo>
                  <a:lnTo>
                    <a:pt x="572" y="54"/>
                  </a:lnTo>
                  <a:lnTo>
                    <a:pt x="573" y="54"/>
                  </a:lnTo>
                  <a:lnTo>
                    <a:pt x="575" y="56"/>
                  </a:lnTo>
                  <a:lnTo>
                    <a:pt x="576" y="56"/>
                  </a:lnTo>
                  <a:lnTo>
                    <a:pt x="577" y="57"/>
                  </a:lnTo>
                  <a:lnTo>
                    <a:pt x="579" y="57"/>
                  </a:lnTo>
                  <a:lnTo>
                    <a:pt x="579" y="59"/>
                  </a:lnTo>
                  <a:lnTo>
                    <a:pt x="580" y="59"/>
                  </a:lnTo>
                  <a:lnTo>
                    <a:pt x="582" y="60"/>
                  </a:lnTo>
                  <a:lnTo>
                    <a:pt x="583" y="60"/>
                  </a:lnTo>
                  <a:lnTo>
                    <a:pt x="585" y="62"/>
                  </a:lnTo>
                  <a:lnTo>
                    <a:pt x="586" y="62"/>
                  </a:lnTo>
                  <a:lnTo>
                    <a:pt x="587" y="63"/>
                  </a:lnTo>
                  <a:lnTo>
                    <a:pt x="589" y="63"/>
                  </a:lnTo>
                  <a:lnTo>
                    <a:pt x="592" y="64"/>
                  </a:lnTo>
                  <a:lnTo>
                    <a:pt x="593" y="66"/>
                  </a:lnTo>
                  <a:lnTo>
                    <a:pt x="595" y="67"/>
                  </a:lnTo>
                  <a:lnTo>
                    <a:pt x="598" y="67"/>
                  </a:lnTo>
                  <a:lnTo>
                    <a:pt x="599" y="69"/>
                  </a:lnTo>
                  <a:lnTo>
                    <a:pt x="602" y="70"/>
                  </a:lnTo>
                  <a:lnTo>
                    <a:pt x="603" y="72"/>
                  </a:lnTo>
                  <a:lnTo>
                    <a:pt x="605" y="72"/>
                  </a:lnTo>
                  <a:lnTo>
                    <a:pt x="606" y="73"/>
                  </a:lnTo>
                  <a:lnTo>
                    <a:pt x="608" y="73"/>
                  </a:lnTo>
                  <a:lnTo>
                    <a:pt x="609" y="75"/>
                  </a:lnTo>
                  <a:lnTo>
                    <a:pt x="610" y="75"/>
                  </a:lnTo>
                  <a:lnTo>
                    <a:pt x="612" y="76"/>
                  </a:lnTo>
                  <a:lnTo>
                    <a:pt x="613" y="77"/>
                  </a:lnTo>
                  <a:lnTo>
                    <a:pt x="615" y="77"/>
                  </a:lnTo>
                  <a:lnTo>
                    <a:pt x="616" y="79"/>
                  </a:lnTo>
                  <a:lnTo>
                    <a:pt x="618" y="79"/>
                  </a:lnTo>
                  <a:lnTo>
                    <a:pt x="619" y="80"/>
                  </a:lnTo>
                  <a:lnTo>
                    <a:pt x="621" y="82"/>
                  </a:lnTo>
                  <a:lnTo>
                    <a:pt x="622" y="82"/>
                  </a:lnTo>
                  <a:lnTo>
                    <a:pt x="623" y="83"/>
                  </a:lnTo>
                  <a:lnTo>
                    <a:pt x="625" y="83"/>
                  </a:lnTo>
                  <a:lnTo>
                    <a:pt x="625" y="85"/>
                  </a:lnTo>
                  <a:lnTo>
                    <a:pt x="626" y="85"/>
                  </a:lnTo>
                  <a:lnTo>
                    <a:pt x="628" y="86"/>
                  </a:lnTo>
                  <a:lnTo>
                    <a:pt x="629" y="86"/>
                  </a:lnTo>
                  <a:lnTo>
                    <a:pt x="631" y="87"/>
                  </a:lnTo>
                  <a:lnTo>
                    <a:pt x="632" y="89"/>
                  </a:lnTo>
                  <a:lnTo>
                    <a:pt x="635" y="90"/>
                  </a:lnTo>
                  <a:lnTo>
                    <a:pt x="636" y="92"/>
                  </a:lnTo>
                  <a:lnTo>
                    <a:pt x="638" y="92"/>
                  </a:lnTo>
                  <a:lnTo>
                    <a:pt x="639" y="93"/>
                  </a:lnTo>
                  <a:lnTo>
                    <a:pt x="641" y="95"/>
                  </a:lnTo>
                  <a:lnTo>
                    <a:pt x="642" y="95"/>
                  </a:lnTo>
                  <a:lnTo>
                    <a:pt x="644" y="96"/>
                  </a:lnTo>
                  <a:lnTo>
                    <a:pt x="645" y="96"/>
                  </a:lnTo>
                  <a:lnTo>
                    <a:pt x="645" y="98"/>
                  </a:lnTo>
                  <a:lnTo>
                    <a:pt x="646" y="98"/>
                  </a:lnTo>
                  <a:lnTo>
                    <a:pt x="648" y="99"/>
                  </a:lnTo>
                  <a:lnTo>
                    <a:pt x="649" y="100"/>
                  </a:lnTo>
                  <a:lnTo>
                    <a:pt x="651" y="100"/>
                  </a:lnTo>
                  <a:lnTo>
                    <a:pt x="652" y="102"/>
                  </a:lnTo>
                  <a:lnTo>
                    <a:pt x="654" y="103"/>
                  </a:lnTo>
                  <a:lnTo>
                    <a:pt x="655" y="103"/>
                  </a:lnTo>
                  <a:lnTo>
                    <a:pt x="655" y="105"/>
                  </a:lnTo>
                  <a:lnTo>
                    <a:pt x="657" y="105"/>
                  </a:lnTo>
                  <a:lnTo>
                    <a:pt x="658" y="106"/>
                  </a:lnTo>
                  <a:lnTo>
                    <a:pt x="659" y="106"/>
                  </a:lnTo>
                  <a:lnTo>
                    <a:pt x="659" y="108"/>
                  </a:lnTo>
                  <a:lnTo>
                    <a:pt x="661" y="108"/>
                  </a:lnTo>
                  <a:lnTo>
                    <a:pt x="661" y="109"/>
                  </a:lnTo>
                  <a:lnTo>
                    <a:pt x="662" y="109"/>
                  </a:lnTo>
                  <a:lnTo>
                    <a:pt x="664" y="111"/>
                  </a:lnTo>
                  <a:lnTo>
                    <a:pt x="665" y="112"/>
                  </a:lnTo>
                  <a:lnTo>
                    <a:pt x="667" y="113"/>
                  </a:lnTo>
                  <a:lnTo>
                    <a:pt x="668" y="113"/>
                  </a:lnTo>
                  <a:lnTo>
                    <a:pt x="668" y="115"/>
                  </a:lnTo>
                  <a:lnTo>
                    <a:pt x="670" y="115"/>
                  </a:lnTo>
                  <a:lnTo>
                    <a:pt x="671" y="116"/>
                  </a:lnTo>
                  <a:lnTo>
                    <a:pt x="672" y="118"/>
                  </a:lnTo>
                  <a:lnTo>
                    <a:pt x="674" y="118"/>
                  </a:lnTo>
                  <a:lnTo>
                    <a:pt x="674" y="119"/>
                  </a:lnTo>
                  <a:lnTo>
                    <a:pt x="675" y="119"/>
                  </a:lnTo>
                  <a:lnTo>
                    <a:pt x="677" y="121"/>
                  </a:lnTo>
                  <a:lnTo>
                    <a:pt x="678" y="121"/>
                  </a:lnTo>
                  <a:lnTo>
                    <a:pt x="678" y="122"/>
                  </a:lnTo>
                  <a:lnTo>
                    <a:pt x="680" y="122"/>
                  </a:lnTo>
                  <a:lnTo>
                    <a:pt x="680" y="123"/>
                  </a:lnTo>
                  <a:lnTo>
                    <a:pt x="681" y="123"/>
                  </a:lnTo>
                  <a:lnTo>
                    <a:pt x="682" y="125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5" y="128"/>
                  </a:lnTo>
                  <a:lnTo>
                    <a:pt x="687" y="128"/>
                  </a:lnTo>
                  <a:lnTo>
                    <a:pt x="688" y="129"/>
                  </a:lnTo>
                  <a:lnTo>
                    <a:pt x="690" y="131"/>
                  </a:lnTo>
                  <a:lnTo>
                    <a:pt x="691" y="131"/>
                  </a:lnTo>
                  <a:lnTo>
                    <a:pt x="693" y="132"/>
                  </a:lnTo>
                  <a:lnTo>
                    <a:pt x="694" y="132"/>
                  </a:lnTo>
                  <a:lnTo>
                    <a:pt x="695" y="134"/>
                  </a:lnTo>
                  <a:lnTo>
                    <a:pt x="695" y="135"/>
                  </a:lnTo>
                  <a:lnTo>
                    <a:pt x="697" y="135"/>
                  </a:lnTo>
                  <a:lnTo>
                    <a:pt x="698" y="136"/>
                  </a:lnTo>
                  <a:lnTo>
                    <a:pt x="700" y="136"/>
                  </a:lnTo>
                  <a:lnTo>
                    <a:pt x="700" y="138"/>
                  </a:lnTo>
                  <a:lnTo>
                    <a:pt x="701" y="138"/>
                  </a:lnTo>
                  <a:lnTo>
                    <a:pt x="703" y="139"/>
                  </a:lnTo>
                  <a:lnTo>
                    <a:pt x="704" y="139"/>
                  </a:lnTo>
                  <a:lnTo>
                    <a:pt x="704" y="141"/>
                  </a:lnTo>
                  <a:lnTo>
                    <a:pt x="705" y="141"/>
                  </a:lnTo>
                  <a:lnTo>
                    <a:pt x="705" y="142"/>
                  </a:lnTo>
                  <a:lnTo>
                    <a:pt x="707" y="142"/>
                  </a:lnTo>
                  <a:lnTo>
                    <a:pt x="708" y="144"/>
                  </a:lnTo>
                  <a:lnTo>
                    <a:pt x="710" y="145"/>
                  </a:lnTo>
                  <a:lnTo>
                    <a:pt x="711" y="146"/>
                  </a:lnTo>
                  <a:lnTo>
                    <a:pt x="713" y="148"/>
                  </a:lnTo>
                  <a:lnTo>
                    <a:pt x="714" y="149"/>
                  </a:lnTo>
                  <a:lnTo>
                    <a:pt x="716" y="151"/>
                  </a:lnTo>
                  <a:lnTo>
                    <a:pt x="717" y="152"/>
                  </a:lnTo>
                  <a:lnTo>
                    <a:pt x="718" y="154"/>
                  </a:lnTo>
                  <a:lnTo>
                    <a:pt x="720" y="155"/>
                  </a:lnTo>
                  <a:lnTo>
                    <a:pt x="721" y="157"/>
                  </a:lnTo>
                  <a:lnTo>
                    <a:pt x="723" y="158"/>
                  </a:lnTo>
                  <a:lnTo>
                    <a:pt x="724" y="159"/>
                  </a:lnTo>
                  <a:lnTo>
                    <a:pt x="726" y="161"/>
                  </a:lnTo>
                  <a:lnTo>
                    <a:pt x="727" y="162"/>
                  </a:lnTo>
                  <a:lnTo>
                    <a:pt x="729" y="164"/>
                  </a:lnTo>
                  <a:lnTo>
                    <a:pt x="730" y="165"/>
                  </a:lnTo>
                  <a:lnTo>
                    <a:pt x="730" y="167"/>
                  </a:lnTo>
                  <a:lnTo>
                    <a:pt x="731" y="167"/>
                  </a:lnTo>
                  <a:lnTo>
                    <a:pt x="733" y="168"/>
                  </a:lnTo>
                  <a:lnTo>
                    <a:pt x="733" y="169"/>
                  </a:lnTo>
                  <a:lnTo>
                    <a:pt x="734" y="169"/>
                  </a:lnTo>
                  <a:lnTo>
                    <a:pt x="734" y="171"/>
                  </a:lnTo>
                  <a:lnTo>
                    <a:pt x="736" y="172"/>
                  </a:lnTo>
                  <a:lnTo>
                    <a:pt x="737" y="172"/>
                  </a:lnTo>
                  <a:lnTo>
                    <a:pt x="737" y="174"/>
                  </a:lnTo>
                  <a:lnTo>
                    <a:pt x="739" y="175"/>
                  </a:lnTo>
                  <a:lnTo>
                    <a:pt x="740" y="177"/>
                  </a:lnTo>
                  <a:lnTo>
                    <a:pt x="741" y="178"/>
                  </a:lnTo>
                  <a:lnTo>
                    <a:pt x="741" y="180"/>
                  </a:lnTo>
                  <a:lnTo>
                    <a:pt x="743" y="180"/>
                  </a:lnTo>
                  <a:lnTo>
                    <a:pt x="744" y="181"/>
                  </a:lnTo>
                  <a:lnTo>
                    <a:pt x="744" y="182"/>
                  </a:lnTo>
                  <a:lnTo>
                    <a:pt x="746" y="184"/>
                  </a:lnTo>
                  <a:lnTo>
                    <a:pt x="747" y="185"/>
                  </a:lnTo>
                  <a:lnTo>
                    <a:pt x="749" y="187"/>
                  </a:lnTo>
                  <a:lnTo>
                    <a:pt x="749" y="188"/>
                  </a:lnTo>
                  <a:lnTo>
                    <a:pt x="750" y="190"/>
                  </a:lnTo>
                  <a:lnTo>
                    <a:pt x="752" y="191"/>
                  </a:lnTo>
                  <a:lnTo>
                    <a:pt x="753" y="193"/>
                  </a:lnTo>
                  <a:lnTo>
                    <a:pt x="754" y="194"/>
                  </a:lnTo>
                  <a:lnTo>
                    <a:pt x="756" y="197"/>
                  </a:lnTo>
                  <a:lnTo>
                    <a:pt x="759" y="198"/>
                  </a:lnTo>
                  <a:lnTo>
                    <a:pt x="760" y="200"/>
                  </a:lnTo>
                  <a:lnTo>
                    <a:pt x="762" y="201"/>
                  </a:lnTo>
                  <a:lnTo>
                    <a:pt x="763" y="204"/>
                  </a:lnTo>
                  <a:lnTo>
                    <a:pt x="763" y="205"/>
                  </a:lnTo>
                  <a:lnTo>
                    <a:pt x="764" y="207"/>
                  </a:lnTo>
                  <a:lnTo>
                    <a:pt x="766" y="208"/>
                  </a:lnTo>
                  <a:lnTo>
                    <a:pt x="767" y="210"/>
                  </a:lnTo>
                  <a:lnTo>
                    <a:pt x="769" y="210"/>
                  </a:lnTo>
                  <a:lnTo>
                    <a:pt x="769" y="211"/>
                  </a:lnTo>
                  <a:lnTo>
                    <a:pt x="770" y="213"/>
                  </a:lnTo>
                  <a:lnTo>
                    <a:pt x="772" y="214"/>
                  </a:lnTo>
                  <a:lnTo>
                    <a:pt x="772" y="216"/>
                  </a:lnTo>
                  <a:lnTo>
                    <a:pt x="773" y="216"/>
                  </a:lnTo>
                  <a:lnTo>
                    <a:pt x="773" y="217"/>
                  </a:lnTo>
                  <a:lnTo>
                    <a:pt x="775" y="218"/>
                  </a:lnTo>
                  <a:lnTo>
                    <a:pt x="775" y="220"/>
                  </a:lnTo>
                  <a:lnTo>
                    <a:pt x="776" y="221"/>
                  </a:lnTo>
                  <a:lnTo>
                    <a:pt x="777" y="221"/>
                  </a:lnTo>
                  <a:lnTo>
                    <a:pt x="777" y="223"/>
                  </a:lnTo>
                  <a:lnTo>
                    <a:pt x="779" y="224"/>
                  </a:lnTo>
                  <a:lnTo>
                    <a:pt x="780" y="226"/>
                  </a:lnTo>
                  <a:lnTo>
                    <a:pt x="780" y="227"/>
                  </a:lnTo>
                  <a:lnTo>
                    <a:pt x="782" y="228"/>
                  </a:lnTo>
                  <a:lnTo>
                    <a:pt x="783" y="230"/>
                  </a:lnTo>
                  <a:lnTo>
                    <a:pt x="785" y="231"/>
                  </a:lnTo>
                  <a:lnTo>
                    <a:pt x="785" y="233"/>
                  </a:lnTo>
                  <a:lnTo>
                    <a:pt x="786" y="234"/>
                  </a:lnTo>
                  <a:lnTo>
                    <a:pt x="788" y="237"/>
                  </a:lnTo>
                  <a:lnTo>
                    <a:pt x="789" y="239"/>
                  </a:lnTo>
                  <a:lnTo>
                    <a:pt x="790" y="241"/>
                  </a:lnTo>
                  <a:lnTo>
                    <a:pt x="792" y="243"/>
                  </a:lnTo>
                  <a:lnTo>
                    <a:pt x="795" y="246"/>
                  </a:lnTo>
                  <a:lnTo>
                    <a:pt x="796" y="247"/>
                  </a:lnTo>
                  <a:lnTo>
                    <a:pt x="798" y="250"/>
                  </a:lnTo>
                  <a:lnTo>
                    <a:pt x="799" y="252"/>
                  </a:lnTo>
                  <a:lnTo>
                    <a:pt x="799" y="253"/>
                  </a:lnTo>
                  <a:lnTo>
                    <a:pt x="800" y="254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5" y="260"/>
                  </a:lnTo>
                  <a:lnTo>
                    <a:pt x="805" y="262"/>
                  </a:lnTo>
                  <a:lnTo>
                    <a:pt x="806" y="262"/>
                  </a:lnTo>
                  <a:lnTo>
                    <a:pt x="808" y="263"/>
                  </a:lnTo>
                  <a:lnTo>
                    <a:pt x="808" y="264"/>
                  </a:lnTo>
                  <a:lnTo>
                    <a:pt x="809" y="266"/>
                  </a:lnTo>
                  <a:lnTo>
                    <a:pt x="809" y="267"/>
                  </a:lnTo>
                  <a:lnTo>
                    <a:pt x="811" y="269"/>
                  </a:lnTo>
                  <a:lnTo>
                    <a:pt x="812" y="270"/>
                  </a:lnTo>
                  <a:lnTo>
                    <a:pt x="813" y="272"/>
                  </a:lnTo>
                  <a:lnTo>
                    <a:pt x="813" y="273"/>
                  </a:lnTo>
                  <a:lnTo>
                    <a:pt x="815" y="275"/>
                  </a:lnTo>
                  <a:lnTo>
                    <a:pt x="816" y="276"/>
                  </a:lnTo>
                  <a:lnTo>
                    <a:pt x="818" y="277"/>
                  </a:lnTo>
                  <a:lnTo>
                    <a:pt x="818" y="279"/>
                  </a:lnTo>
                  <a:lnTo>
                    <a:pt x="819" y="280"/>
                  </a:lnTo>
                  <a:lnTo>
                    <a:pt x="821" y="282"/>
                  </a:lnTo>
                  <a:lnTo>
                    <a:pt x="822" y="285"/>
                  </a:lnTo>
                  <a:lnTo>
                    <a:pt x="824" y="286"/>
                  </a:lnTo>
                  <a:lnTo>
                    <a:pt x="825" y="287"/>
                  </a:lnTo>
                  <a:lnTo>
                    <a:pt x="826" y="290"/>
                  </a:lnTo>
                  <a:lnTo>
                    <a:pt x="828" y="292"/>
                  </a:lnTo>
                  <a:lnTo>
                    <a:pt x="829" y="295"/>
                  </a:lnTo>
                  <a:lnTo>
                    <a:pt x="831" y="296"/>
                  </a:lnTo>
                  <a:lnTo>
                    <a:pt x="832" y="299"/>
                  </a:lnTo>
                  <a:lnTo>
                    <a:pt x="834" y="302"/>
                  </a:lnTo>
                  <a:lnTo>
                    <a:pt x="835" y="303"/>
                  </a:lnTo>
                  <a:lnTo>
                    <a:pt x="836" y="305"/>
                  </a:lnTo>
                  <a:lnTo>
                    <a:pt x="838" y="306"/>
                  </a:lnTo>
                  <a:lnTo>
                    <a:pt x="839" y="309"/>
                  </a:lnTo>
                  <a:lnTo>
                    <a:pt x="841" y="310"/>
                  </a:lnTo>
                  <a:lnTo>
                    <a:pt x="842" y="312"/>
                  </a:lnTo>
                  <a:lnTo>
                    <a:pt x="842" y="313"/>
                  </a:lnTo>
                  <a:lnTo>
                    <a:pt x="844" y="315"/>
                  </a:lnTo>
                  <a:lnTo>
                    <a:pt x="845" y="315"/>
                  </a:lnTo>
                  <a:lnTo>
                    <a:pt x="845" y="316"/>
                  </a:lnTo>
                  <a:lnTo>
                    <a:pt x="847" y="318"/>
                  </a:lnTo>
                  <a:lnTo>
                    <a:pt x="847" y="319"/>
                  </a:lnTo>
                  <a:lnTo>
                    <a:pt x="848" y="321"/>
                  </a:lnTo>
                  <a:lnTo>
                    <a:pt x="849" y="322"/>
                  </a:lnTo>
                  <a:lnTo>
                    <a:pt x="849" y="323"/>
                  </a:lnTo>
                  <a:lnTo>
                    <a:pt x="851" y="325"/>
                  </a:lnTo>
                  <a:lnTo>
                    <a:pt x="851" y="326"/>
                  </a:lnTo>
                  <a:lnTo>
                    <a:pt x="852" y="326"/>
                  </a:lnTo>
                  <a:lnTo>
                    <a:pt x="852" y="328"/>
                  </a:lnTo>
                  <a:lnTo>
                    <a:pt x="854" y="329"/>
                  </a:lnTo>
                  <a:lnTo>
                    <a:pt x="854" y="331"/>
                  </a:lnTo>
                  <a:lnTo>
                    <a:pt x="855" y="332"/>
                  </a:lnTo>
                  <a:lnTo>
                    <a:pt x="855" y="334"/>
                  </a:lnTo>
                  <a:lnTo>
                    <a:pt x="857" y="335"/>
                  </a:lnTo>
                  <a:lnTo>
                    <a:pt x="858" y="336"/>
                  </a:lnTo>
                  <a:lnTo>
                    <a:pt x="858" y="338"/>
                  </a:lnTo>
                  <a:lnTo>
                    <a:pt x="859" y="341"/>
                  </a:lnTo>
                  <a:lnTo>
                    <a:pt x="861" y="34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82" name="Freeform 59">
              <a:extLst>
                <a:ext uri="{FF2B5EF4-FFF2-40B4-BE49-F238E27FC236}">
                  <a16:creationId xmlns:a16="http://schemas.microsoft.com/office/drawing/2014/main" id="{395DCDF9-68B7-C349-849B-CA31E9649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2262" y="3836988"/>
              <a:ext cx="682625" cy="271462"/>
            </a:xfrm>
            <a:custGeom>
              <a:avLst/>
              <a:gdLst>
                <a:gd name="T0" fmla="*/ 2147483646 w 861"/>
                <a:gd name="T1" fmla="*/ 2147483646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342"/>
                  </a:moveTo>
                  <a:lnTo>
                    <a:pt x="33" y="342"/>
                  </a:lnTo>
                  <a:lnTo>
                    <a:pt x="65" y="342"/>
                  </a:lnTo>
                  <a:lnTo>
                    <a:pt x="94" y="342"/>
                  </a:lnTo>
                  <a:lnTo>
                    <a:pt x="120" y="342"/>
                  </a:lnTo>
                  <a:lnTo>
                    <a:pt x="146" y="342"/>
                  </a:lnTo>
                  <a:lnTo>
                    <a:pt x="169" y="342"/>
                  </a:lnTo>
                  <a:lnTo>
                    <a:pt x="190" y="342"/>
                  </a:lnTo>
                  <a:lnTo>
                    <a:pt x="210" y="342"/>
                  </a:lnTo>
                  <a:lnTo>
                    <a:pt x="229" y="342"/>
                  </a:lnTo>
                  <a:lnTo>
                    <a:pt x="246" y="342"/>
                  </a:lnTo>
                  <a:lnTo>
                    <a:pt x="261" y="342"/>
                  </a:lnTo>
                  <a:lnTo>
                    <a:pt x="275" y="342"/>
                  </a:lnTo>
                  <a:lnTo>
                    <a:pt x="288" y="342"/>
                  </a:lnTo>
                  <a:lnTo>
                    <a:pt x="301" y="342"/>
                  </a:lnTo>
                  <a:lnTo>
                    <a:pt x="311" y="342"/>
                  </a:lnTo>
                  <a:lnTo>
                    <a:pt x="321" y="341"/>
                  </a:lnTo>
                  <a:lnTo>
                    <a:pt x="330" y="341"/>
                  </a:lnTo>
                  <a:lnTo>
                    <a:pt x="337" y="341"/>
                  </a:lnTo>
                  <a:lnTo>
                    <a:pt x="344" y="341"/>
                  </a:lnTo>
                  <a:lnTo>
                    <a:pt x="350" y="341"/>
                  </a:lnTo>
                  <a:lnTo>
                    <a:pt x="356" y="341"/>
                  </a:lnTo>
                  <a:lnTo>
                    <a:pt x="360" y="341"/>
                  </a:lnTo>
                  <a:lnTo>
                    <a:pt x="364" y="341"/>
                  </a:lnTo>
                  <a:lnTo>
                    <a:pt x="367" y="341"/>
                  </a:lnTo>
                  <a:lnTo>
                    <a:pt x="372" y="341"/>
                  </a:lnTo>
                  <a:lnTo>
                    <a:pt x="374" y="341"/>
                  </a:lnTo>
                  <a:lnTo>
                    <a:pt x="377" y="341"/>
                  </a:lnTo>
                  <a:lnTo>
                    <a:pt x="379" y="341"/>
                  </a:lnTo>
                  <a:lnTo>
                    <a:pt x="382" y="341"/>
                  </a:lnTo>
                  <a:lnTo>
                    <a:pt x="385" y="341"/>
                  </a:lnTo>
                  <a:lnTo>
                    <a:pt x="386" y="341"/>
                  </a:lnTo>
                  <a:lnTo>
                    <a:pt x="389" y="339"/>
                  </a:lnTo>
                  <a:lnTo>
                    <a:pt x="392" y="339"/>
                  </a:lnTo>
                  <a:lnTo>
                    <a:pt x="393" y="339"/>
                  </a:lnTo>
                  <a:lnTo>
                    <a:pt x="396" y="339"/>
                  </a:lnTo>
                  <a:lnTo>
                    <a:pt x="397" y="339"/>
                  </a:lnTo>
                  <a:lnTo>
                    <a:pt x="399" y="339"/>
                  </a:lnTo>
                  <a:lnTo>
                    <a:pt x="400" y="339"/>
                  </a:lnTo>
                  <a:lnTo>
                    <a:pt x="402" y="339"/>
                  </a:lnTo>
                  <a:lnTo>
                    <a:pt x="405" y="339"/>
                  </a:lnTo>
                  <a:lnTo>
                    <a:pt x="406" y="339"/>
                  </a:lnTo>
                  <a:lnTo>
                    <a:pt x="408" y="339"/>
                  </a:lnTo>
                  <a:lnTo>
                    <a:pt x="409" y="338"/>
                  </a:lnTo>
                  <a:lnTo>
                    <a:pt x="410" y="338"/>
                  </a:lnTo>
                  <a:lnTo>
                    <a:pt x="412" y="338"/>
                  </a:lnTo>
                  <a:lnTo>
                    <a:pt x="413" y="338"/>
                  </a:lnTo>
                  <a:lnTo>
                    <a:pt x="415" y="338"/>
                  </a:lnTo>
                  <a:lnTo>
                    <a:pt x="416" y="338"/>
                  </a:lnTo>
                  <a:lnTo>
                    <a:pt x="418" y="338"/>
                  </a:lnTo>
                  <a:lnTo>
                    <a:pt x="419" y="338"/>
                  </a:lnTo>
                  <a:lnTo>
                    <a:pt x="421" y="338"/>
                  </a:lnTo>
                  <a:lnTo>
                    <a:pt x="422" y="336"/>
                  </a:lnTo>
                  <a:lnTo>
                    <a:pt x="423" y="336"/>
                  </a:lnTo>
                  <a:lnTo>
                    <a:pt x="425" y="336"/>
                  </a:lnTo>
                  <a:lnTo>
                    <a:pt x="426" y="336"/>
                  </a:lnTo>
                  <a:lnTo>
                    <a:pt x="428" y="336"/>
                  </a:lnTo>
                  <a:lnTo>
                    <a:pt x="429" y="336"/>
                  </a:lnTo>
                  <a:lnTo>
                    <a:pt x="432" y="335"/>
                  </a:lnTo>
                  <a:lnTo>
                    <a:pt x="433" y="335"/>
                  </a:lnTo>
                  <a:lnTo>
                    <a:pt x="435" y="335"/>
                  </a:lnTo>
                  <a:lnTo>
                    <a:pt x="438" y="335"/>
                  </a:lnTo>
                  <a:lnTo>
                    <a:pt x="439" y="335"/>
                  </a:lnTo>
                  <a:lnTo>
                    <a:pt x="442" y="333"/>
                  </a:lnTo>
                  <a:lnTo>
                    <a:pt x="445" y="333"/>
                  </a:lnTo>
                  <a:lnTo>
                    <a:pt x="446" y="333"/>
                  </a:lnTo>
                  <a:lnTo>
                    <a:pt x="448" y="333"/>
                  </a:lnTo>
                  <a:lnTo>
                    <a:pt x="451" y="333"/>
                  </a:lnTo>
                  <a:lnTo>
                    <a:pt x="452" y="332"/>
                  </a:lnTo>
                  <a:lnTo>
                    <a:pt x="454" y="332"/>
                  </a:lnTo>
                  <a:lnTo>
                    <a:pt x="455" y="332"/>
                  </a:lnTo>
                  <a:lnTo>
                    <a:pt x="456" y="332"/>
                  </a:lnTo>
                  <a:lnTo>
                    <a:pt x="458" y="332"/>
                  </a:lnTo>
                  <a:lnTo>
                    <a:pt x="459" y="332"/>
                  </a:lnTo>
                  <a:lnTo>
                    <a:pt x="461" y="330"/>
                  </a:lnTo>
                  <a:lnTo>
                    <a:pt x="462" y="330"/>
                  </a:lnTo>
                  <a:lnTo>
                    <a:pt x="464" y="330"/>
                  </a:lnTo>
                  <a:lnTo>
                    <a:pt x="465" y="330"/>
                  </a:lnTo>
                  <a:lnTo>
                    <a:pt x="467" y="330"/>
                  </a:lnTo>
                  <a:lnTo>
                    <a:pt x="468" y="329"/>
                  </a:lnTo>
                  <a:lnTo>
                    <a:pt x="469" y="329"/>
                  </a:lnTo>
                  <a:lnTo>
                    <a:pt x="471" y="329"/>
                  </a:lnTo>
                  <a:lnTo>
                    <a:pt x="472" y="329"/>
                  </a:lnTo>
                  <a:lnTo>
                    <a:pt x="474" y="328"/>
                  </a:lnTo>
                  <a:lnTo>
                    <a:pt x="475" y="328"/>
                  </a:lnTo>
                  <a:lnTo>
                    <a:pt x="477" y="328"/>
                  </a:lnTo>
                  <a:lnTo>
                    <a:pt x="478" y="326"/>
                  </a:lnTo>
                  <a:lnTo>
                    <a:pt x="480" y="326"/>
                  </a:lnTo>
                  <a:lnTo>
                    <a:pt x="482" y="326"/>
                  </a:lnTo>
                  <a:lnTo>
                    <a:pt x="484" y="325"/>
                  </a:lnTo>
                  <a:lnTo>
                    <a:pt x="487" y="325"/>
                  </a:lnTo>
                  <a:lnTo>
                    <a:pt x="488" y="323"/>
                  </a:lnTo>
                  <a:lnTo>
                    <a:pt x="491" y="323"/>
                  </a:lnTo>
                  <a:lnTo>
                    <a:pt x="494" y="322"/>
                  </a:lnTo>
                  <a:lnTo>
                    <a:pt x="497" y="320"/>
                  </a:lnTo>
                  <a:lnTo>
                    <a:pt x="498" y="320"/>
                  </a:lnTo>
                  <a:lnTo>
                    <a:pt x="501" y="319"/>
                  </a:lnTo>
                  <a:lnTo>
                    <a:pt x="504" y="319"/>
                  </a:lnTo>
                  <a:lnTo>
                    <a:pt x="505" y="318"/>
                  </a:lnTo>
                  <a:lnTo>
                    <a:pt x="507" y="318"/>
                  </a:lnTo>
                  <a:lnTo>
                    <a:pt x="510" y="318"/>
                  </a:lnTo>
                  <a:lnTo>
                    <a:pt x="511" y="316"/>
                  </a:lnTo>
                  <a:lnTo>
                    <a:pt x="513" y="316"/>
                  </a:lnTo>
                  <a:lnTo>
                    <a:pt x="514" y="315"/>
                  </a:lnTo>
                  <a:lnTo>
                    <a:pt x="516" y="315"/>
                  </a:lnTo>
                  <a:lnTo>
                    <a:pt x="517" y="315"/>
                  </a:lnTo>
                  <a:lnTo>
                    <a:pt x="518" y="313"/>
                  </a:lnTo>
                  <a:lnTo>
                    <a:pt x="520" y="313"/>
                  </a:lnTo>
                  <a:lnTo>
                    <a:pt x="521" y="313"/>
                  </a:lnTo>
                  <a:lnTo>
                    <a:pt x="523" y="312"/>
                  </a:lnTo>
                  <a:lnTo>
                    <a:pt x="524" y="312"/>
                  </a:lnTo>
                  <a:lnTo>
                    <a:pt x="526" y="310"/>
                  </a:lnTo>
                  <a:lnTo>
                    <a:pt x="527" y="310"/>
                  </a:lnTo>
                  <a:lnTo>
                    <a:pt x="528" y="309"/>
                  </a:lnTo>
                  <a:lnTo>
                    <a:pt x="530" y="309"/>
                  </a:lnTo>
                  <a:lnTo>
                    <a:pt x="531" y="309"/>
                  </a:lnTo>
                  <a:lnTo>
                    <a:pt x="533" y="307"/>
                  </a:lnTo>
                  <a:lnTo>
                    <a:pt x="534" y="307"/>
                  </a:lnTo>
                  <a:lnTo>
                    <a:pt x="536" y="306"/>
                  </a:lnTo>
                  <a:lnTo>
                    <a:pt x="537" y="305"/>
                  </a:lnTo>
                  <a:lnTo>
                    <a:pt x="540" y="305"/>
                  </a:lnTo>
                  <a:lnTo>
                    <a:pt x="541" y="303"/>
                  </a:lnTo>
                  <a:lnTo>
                    <a:pt x="543" y="303"/>
                  </a:lnTo>
                  <a:lnTo>
                    <a:pt x="546" y="302"/>
                  </a:lnTo>
                  <a:lnTo>
                    <a:pt x="547" y="300"/>
                  </a:lnTo>
                  <a:lnTo>
                    <a:pt x="550" y="299"/>
                  </a:lnTo>
                  <a:lnTo>
                    <a:pt x="553" y="297"/>
                  </a:lnTo>
                  <a:lnTo>
                    <a:pt x="554" y="297"/>
                  </a:lnTo>
                  <a:lnTo>
                    <a:pt x="556" y="296"/>
                  </a:lnTo>
                  <a:lnTo>
                    <a:pt x="557" y="295"/>
                  </a:lnTo>
                  <a:lnTo>
                    <a:pt x="560" y="295"/>
                  </a:lnTo>
                  <a:lnTo>
                    <a:pt x="562" y="293"/>
                  </a:lnTo>
                  <a:lnTo>
                    <a:pt x="563" y="293"/>
                  </a:lnTo>
                  <a:lnTo>
                    <a:pt x="564" y="292"/>
                  </a:lnTo>
                  <a:lnTo>
                    <a:pt x="566" y="292"/>
                  </a:lnTo>
                  <a:lnTo>
                    <a:pt x="567" y="290"/>
                  </a:lnTo>
                  <a:lnTo>
                    <a:pt x="569" y="289"/>
                  </a:lnTo>
                  <a:lnTo>
                    <a:pt x="570" y="289"/>
                  </a:lnTo>
                  <a:lnTo>
                    <a:pt x="572" y="289"/>
                  </a:lnTo>
                  <a:lnTo>
                    <a:pt x="573" y="287"/>
                  </a:lnTo>
                  <a:lnTo>
                    <a:pt x="575" y="286"/>
                  </a:lnTo>
                  <a:lnTo>
                    <a:pt x="576" y="286"/>
                  </a:lnTo>
                  <a:lnTo>
                    <a:pt x="577" y="286"/>
                  </a:lnTo>
                  <a:lnTo>
                    <a:pt x="579" y="284"/>
                  </a:lnTo>
                  <a:lnTo>
                    <a:pt x="580" y="283"/>
                  </a:lnTo>
                  <a:lnTo>
                    <a:pt x="582" y="283"/>
                  </a:lnTo>
                  <a:lnTo>
                    <a:pt x="583" y="282"/>
                  </a:lnTo>
                  <a:lnTo>
                    <a:pt x="585" y="282"/>
                  </a:lnTo>
                  <a:lnTo>
                    <a:pt x="586" y="280"/>
                  </a:lnTo>
                  <a:lnTo>
                    <a:pt x="587" y="279"/>
                  </a:lnTo>
                  <a:lnTo>
                    <a:pt x="589" y="279"/>
                  </a:lnTo>
                  <a:lnTo>
                    <a:pt x="592" y="277"/>
                  </a:lnTo>
                  <a:lnTo>
                    <a:pt x="593" y="276"/>
                  </a:lnTo>
                  <a:lnTo>
                    <a:pt x="595" y="274"/>
                  </a:lnTo>
                  <a:lnTo>
                    <a:pt x="598" y="274"/>
                  </a:lnTo>
                  <a:lnTo>
                    <a:pt x="599" y="273"/>
                  </a:lnTo>
                  <a:lnTo>
                    <a:pt x="602" y="272"/>
                  </a:lnTo>
                  <a:lnTo>
                    <a:pt x="603" y="272"/>
                  </a:lnTo>
                  <a:lnTo>
                    <a:pt x="605" y="270"/>
                  </a:lnTo>
                  <a:lnTo>
                    <a:pt x="606" y="269"/>
                  </a:lnTo>
                  <a:lnTo>
                    <a:pt x="608" y="269"/>
                  </a:lnTo>
                  <a:lnTo>
                    <a:pt x="609" y="267"/>
                  </a:lnTo>
                  <a:lnTo>
                    <a:pt x="610" y="267"/>
                  </a:lnTo>
                  <a:lnTo>
                    <a:pt x="612" y="266"/>
                  </a:lnTo>
                  <a:lnTo>
                    <a:pt x="613" y="264"/>
                  </a:lnTo>
                  <a:lnTo>
                    <a:pt x="615" y="264"/>
                  </a:lnTo>
                  <a:lnTo>
                    <a:pt x="616" y="264"/>
                  </a:lnTo>
                  <a:lnTo>
                    <a:pt x="616" y="263"/>
                  </a:lnTo>
                  <a:lnTo>
                    <a:pt x="618" y="263"/>
                  </a:lnTo>
                  <a:lnTo>
                    <a:pt x="619" y="261"/>
                  </a:lnTo>
                  <a:lnTo>
                    <a:pt x="621" y="261"/>
                  </a:lnTo>
                  <a:lnTo>
                    <a:pt x="621" y="260"/>
                  </a:lnTo>
                  <a:lnTo>
                    <a:pt x="622" y="260"/>
                  </a:lnTo>
                  <a:lnTo>
                    <a:pt x="623" y="259"/>
                  </a:lnTo>
                  <a:lnTo>
                    <a:pt x="625" y="259"/>
                  </a:lnTo>
                  <a:lnTo>
                    <a:pt x="625" y="257"/>
                  </a:lnTo>
                  <a:lnTo>
                    <a:pt x="626" y="257"/>
                  </a:lnTo>
                  <a:lnTo>
                    <a:pt x="628" y="256"/>
                  </a:lnTo>
                  <a:lnTo>
                    <a:pt x="629" y="256"/>
                  </a:lnTo>
                  <a:lnTo>
                    <a:pt x="631" y="254"/>
                  </a:lnTo>
                  <a:lnTo>
                    <a:pt x="632" y="254"/>
                  </a:lnTo>
                  <a:lnTo>
                    <a:pt x="632" y="253"/>
                  </a:lnTo>
                  <a:lnTo>
                    <a:pt x="635" y="251"/>
                  </a:lnTo>
                  <a:lnTo>
                    <a:pt x="636" y="251"/>
                  </a:lnTo>
                  <a:lnTo>
                    <a:pt x="638" y="250"/>
                  </a:lnTo>
                  <a:lnTo>
                    <a:pt x="639" y="248"/>
                  </a:lnTo>
                  <a:lnTo>
                    <a:pt x="641" y="248"/>
                  </a:lnTo>
                  <a:lnTo>
                    <a:pt x="642" y="247"/>
                  </a:lnTo>
                  <a:lnTo>
                    <a:pt x="644" y="246"/>
                  </a:lnTo>
                  <a:lnTo>
                    <a:pt x="645" y="246"/>
                  </a:lnTo>
                  <a:lnTo>
                    <a:pt x="645" y="244"/>
                  </a:lnTo>
                  <a:lnTo>
                    <a:pt x="646" y="244"/>
                  </a:lnTo>
                  <a:lnTo>
                    <a:pt x="648" y="243"/>
                  </a:lnTo>
                  <a:lnTo>
                    <a:pt x="649" y="241"/>
                  </a:lnTo>
                  <a:lnTo>
                    <a:pt x="651" y="241"/>
                  </a:lnTo>
                  <a:lnTo>
                    <a:pt x="652" y="240"/>
                  </a:lnTo>
                  <a:lnTo>
                    <a:pt x="654" y="240"/>
                  </a:lnTo>
                  <a:lnTo>
                    <a:pt x="654" y="238"/>
                  </a:lnTo>
                  <a:lnTo>
                    <a:pt x="655" y="238"/>
                  </a:lnTo>
                  <a:lnTo>
                    <a:pt x="657" y="237"/>
                  </a:lnTo>
                  <a:lnTo>
                    <a:pt x="658" y="236"/>
                  </a:lnTo>
                  <a:lnTo>
                    <a:pt x="659" y="236"/>
                  </a:lnTo>
                  <a:lnTo>
                    <a:pt x="659" y="234"/>
                  </a:lnTo>
                  <a:lnTo>
                    <a:pt x="661" y="234"/>
                  </a:lnTo>
                  <a:lnTo>
                    <a:pt x="661" y="233"/>
                  </a:lnTo>
                  <a:lnTo>
                    <a:pt x="662" y="233"/>
                  </a:lnTo>
                  <a:lnTo>
                    <a:pt x="664" y="231"/>
                  </a:lnTo>
                  <a:lnTo>
                    <a:pt x="665" y="230"/>
                  </a:lnTo>
                  <a:lnTo>
                    <a:pt x="667" y="230"/>
                  </a:lnTo>
                  <a:lnTo>
                    <a:pt x="668" y="228"/>
                  </a:lnTo>
                  <a:lnTo>
                    <a:pt x="668" y="227"/>
                  </a:lnTo>
                  <a:lnTo>
                    <a:pt x="670" y="227"/>
                  </a:lnTo>
                  <a:lnTo>
                    <a:pt x="671" y="225"/>
                  </a:lnTo>
                  <a:lnTo>
                    <a:pt x="672" y="224"/>
                  </a:lnTo>
                  <a:lnTo>
                    <a:pt x="674" y="224"/>
                  </a:lnTo>
                  <a:lnTo>
                    <a:pt x="674" y="223"/>
                  </a:lnTo>
                  <a:lnTo>
                    <a:pt x="675" y="223"/>
                  </a:lnTo>
                  <a:lnTo>
                    <a:pt x="677" y="221"/>
                  </a:lnTo>
                  <a:lnTo>
                    <a:pt x="678" y="221"/>
                  </a:lnTo>
                  <a:lnTo>
                    <a:pt x="678" y="220"/>
                  </a:lnTo>
                  <a:lnTo>
                    <a:pt x="680" y="220"/>
                  </a:lnTo>
                  <a:lnTo>
                    <a:pt x="680" y="218"/>
                  </a:lnTo>
                  <a:lnTo>
                    <a:pt x="681" y="218"/>
                  </a:lnTo>
                  <a:lnTo>
                    <a:pt x="682" y="217"/>
                  </a:lnTo>
                  <a:lnTo>
                    <a:pt x="684" y="217"/>
                  </a:lnTo>
                  <a:lnTo>
                    <a:pt x="684" y="215"/>
                  </a:lnTo>
                  <a:lnTo>
                    <a:pt x="685" y="215"/>
                  </a:lnTo>
                  <a:lnTo>
                    <a:pt x="685" y="214"/>
                  </a:lnTo>
                  <a:lnTo>
                    <a:pt x="687" y="214"/>
                  </a:lnTo>
                  <a:lnTo>
                    <a:pt x="688" y="214"/>
                  </a:lnTo>
                  <a:lnTo>
                    <a:pt x="688" y="213"/>
                  </a:lnTo>
                  <a:lnTo>
                    <a:pt x="690" y="213"/>
                  </a:lnTo>
                  <a:lnTo>
                    <a:pt x="691" y="211"/>
                  </a:lnTo>
                  <a:lnTo>
                    <a:pt x="693" y="210"/>
                  </a:lnTo>
                  <a:lnTo>
                    <a:pt x="694" y="210"/>
                  </a:lnTo>
                  <a:lnTo>
                    <a:pt x="695" y="208"/>
                  </a:lnTo>
                  <a:lnTo>
                    <a:pt x="697" y="207"/>
                  </a:lnTo>
                  <a:lnTo>
                    <a:pt x="698" y="207"/>
                  </a:lnTo>
                  <a:lnTo>
                    <a:pt x="700" y="205"/>
                  </a:lnTo>
                  <a:lnTo>
                    <a:pt x="701" y="204"/>
                  </a:lnTo>
                  <a:lnTo>
                    <a:pt x="703" y="204"/>
                  </a:lnTo>
                  <a:lnTo>
                    <a:pt x="703" y="202"/>
                  </a:lnTo>
                  <a:lnTo>
                    <a:pt x="704" y="202"/>
                  </a:lnTo>
                  <a:lnTo>
                    <a:pt x="704" y="201"/>
                  </a:lnTo>
                  <a:lnTo>
                    <a:pt x="705" y="201"/>
                  </a:lnTo>
                  <a:lnTo>
                    <a:pt x="707" y="200"/>
                  </a:lnTo>
                  <a:lnTo>
                    <a:pt x="708" y="198"/>
                  </a:lnTo>
                  <a:lnTo>
                    <a:pt x="710" y="198"/>
                  </a:lnTo>
                  <a:lnTo>
                    <a:pt x="710" y="197"/>
                  </a:lnTo>
                  <a:lnTo>
                    <a:pt x="711" y="197"/>
                  </a:lnTo>
                  <a:lnTo>
                    <a:pt x="711" y="195"/>
                  </a:lnTo>
                  <a:lnTo>
                    <a:pt x="713" y="195"/>
                  </a:lnTo>
                  <a:lnTo>
                    <a:pt x="713" y="194"/>
                  </a:lnTo>
                  <a:lnTo>
                    <a:pt x="714" y="192"/>
                  </a:lnTo>
                  <a:lnTo>
                    <a:pt x="716" y="192"/>
                  </a:lnTo>
                  <a:lnTo>
                    <a:pt x="716" y="191"/>
                  </a:lnTo>
                  <a:lnTo>
                    <a:pt x="717" y="189"/>
                  </a:lnTo>
                  <a:lnTo>
                    <a:pt x="718" y="188"/>
                  </a:lnTo>
                  <a:lnTo>
                    <a:pt x="720" y="188"/>
                  </a:lnTo>
                  <a:lnTo>
                    <a:pt x="720" y="187"/>
                  </a:lnTo>
                  <a:lnTo>
                    <a:pt x="721" y="185"/>
                  </a:lnTo>
                  <a:lnTo>
                    <a:pt x="723" y="184"/>
                  </a:lnTo>
                  <a:lnTo>
                    <a:pt x="724" y="182"/>
                  </a:lnTo>
                  <a:lnTo>
                    <a:pt x="726" y="181"/>
                  </a:lnTo>
                  <a:lnTo>
                    <a:pt x="727" y="179"/>
                  </a:lnTo>
                  <a:lnTo>
                    <a:pt x="729" y="178"/>
                  </a:lnTo>
                  <a:lnTo>
                    <a:pt x="730" y="177"/>
                  </a:lnTo>
                  <a:lnTo>
                    <a:pt x="730" y="175"/>
                  </a:lnTo>
                  <a:lnTo>
                    <a:pt x="731" y="175"/>
                  </a:lnTo>
                  <a:lnTo>
                    <a:pt x="733" y="174"/>
                  </a:lnTo>
                  <a:lnTo>
                    <a:pt x="733" y="172"/>
                  </a:lnTo>
                  <a:lnTo>
                    <a:pt x="734" y="172"/>
                  </a:lnTo>
                  <a:lnTo>
                    <a:pt x="734" y="171"/>
                  </a:lnTo>
                  <a:lnTo>
                    <a:pt x="736" y="169"/>
                  </a:lnTo>
                  <a:lnTo>
                    <a:pt x="737" y="169"/>
                  </a:lnTo>
                  <a:lnTo>
                    <a:pt x="737" y="168"/>
                  </a:lnTo>
                  <a:lnTo>
                    <a:pt x="739" y="168"/>
                  </a:lnTo>
                  <a:lnTo>
                    <a:pt x="739" y="166"/>
                  </a:lnTo>
                  <a:lnTo>
                    <a:pt x="740" y="165"/>
                  </a:lnTo>
                  <a:lnTo>
                    <a:pt x="741" y="164"/>
                  </a:lnTo>
                  <a:lnTo>
                    <a:pt x="741" y="162"/>
                  </a:lnTo>
                  <a:lnTo>
                    <a:pt x="743" y="162"/>
                  </a:lnTo>
                  <a:lnTo>
                    <a:pt x="744" y="161"/>
                  </a:lnTo>
                  <a:lnTo>
                    <a:pt x="744" y="159"/>
                  </a:lnTo>
                  <a:lnTo>
                    <a:pt x="746" y="158"/>
                  </a:lnTo>
                  <a:lnTo>
                    <a:pt x="747" y="156"/>
                  </a:lnTo>
                  <a:lnTo>
                    <a:pt x="749" y="155"/>
                  </a:lnTo>
                  <a:lnTo>
                    <a:pt x="749" y="154"/>
                  </a:lnTo>
                  <a:lnTo>
                    <a:pt x="750" y="152"/>
                  </a:lnTo>
                  <a:lnTo>
                    <a:pt x="752" y="151"/>
                  </a:lnTo>
                  <a:lnTo>
                    <a:pt x="753" y="149"/>
                  </a:lnTo>
                  <a:lnTo>
                    <a:pt x="754" y="148"/>
                  </a:lnTo>
                  <a:lnTo>
                    <a:pt x="756" y="145"/>
                  </a:lnTo>
                  <a:lnTo>
                    <a:pt x="759" y="143"/>
                  </a:lnTo>
                  <a:lnTo>
                    <a:pt x="760" y="142"/>
                  </a:lnTo>
                  <a:lnTo>
                    <a:pt x="762" y="141"/>
                  </a:lnTo>
                  <a:lnTo>
                    <a:pt x="763" y="138"/>
                  </a:lnTo>
                  <a:lnTo>
                    <a:pt x="763" y="136"/>
                  </a:lnTo>
                  <a:lnTo>
                    <a:pt x="764" y="135"/>
                  </a:lnTo>
                  <a:lnTo>
                    <a:pt x="766" y="133"/>
                  </a:lnTo>
                  <a:lnTo>
                    <a:pt x="767" y="132"/>
                  </a:lnTo>
                  <a:lnTo>
                    <a:pt x="769" y="132"/>
                  </a:lnTo>
                  <a:lnTo>
                    <a:pt x="769" y="131"/>
                  </a:lnTo>
                  <a:lnTo>
                    <a:pt x="770" y="129"/>
                  </a:lnTo>
                  <a:lnTo>
                    <a:pt x="772" y="128"/>
                  </a:lnTo>
                  <a:lnTo>
                    <a:pt x="772" y="126"/>
                  </a:lnTo>
                  <a:lnTo>
                    <a:pt x="773" y="126"/>
                  </a:lnTo>
                  <a:lnTo>
                    <a:pt x="773" y="125"/>
                  </a:lnTo>
                  <a:lnTo>
                    <a:pt x="775" y="123"/>
                  </a:lnTo>
                  <a:lnTo>
                    <a:pt x="775" y="122"/>
                  </a:lnTo>
                  <a:lnTo>
                    <a:pt x="776" y="122"/>
                  </a:lnTo>
                  <a:lnTo>
                    <a:pt x="777" y="120"/>
                  </a:lnTo>
                  <a:lnTo>
                    <a:pt x="777" y="119"/>
                  </a:lnTo>
                  <a:lnTo>
                    <a:pt x="779" y="118"/>
                  </a:lnTo>
                  <a:lnTo>
                    <a:pt x="780" y="116"/>
                  </a:lnTo>
                  <a:lnTo>
                    <a:pt x="780" y="115"/>
                  </a:lnTo>
                  <a:lnTo>
                    <a:pt x="782" y="113"/>
                  </a:lnTo>
                  <a:lnTo>
                    <a:pt x="783" y="112"/>
                  </a:lnTo>
                  <a:lnTo>
                    <a:pt x="785" y="110"/>
                  </a:lnTo>
                  <a:lnTo>
                    <a:pt x="785" y="109"/>
                  </a:lnTo>
                  <a:lnTo>
                    <a:pt x="786" y="107"/>
                  </a:lnTo>
                  <a:lnTo>
                    <a:pt x="788" y="105"/>
                  </a:lnTo>
                  <a:lnTo>
                    <a:pt x="789" y="103"/>
                  </a:lnTo>
                  <a:lnTo>
                    <a:pt x="790" y="102"/>
                  </a:lnTo>
                  <a:lnTo>
                    <a:pt x="792" y="99"/>
                  </a:lnTo>
                  <a:lnTo>
                    <a:pt x="795" y="96"/>
                  </a:lnTo>
                  <a:lnTo>
                    <a:pt x="796" y="95"/>
                  </a:lnTo>
                  <a:lnTo>
                    <a:pt x="798" y="93"/>
                  </a:lnTo>
                  <a:lnTo>
                    <a:pt x="799" y="90"/>
                  </a:lnTo>
                  <a:lnTo>
                    <a:pt x="799" y="89"/>
                  </a:lnTo>
                  <a:lnTo>
                    <a:pt x="800" y="87"/>
                  </a:lnTo>
                  <a:lnTo>
                    <a:pt x="802" y="86"/>
                  </a:lnTo>
                  <a:lnTo>
                    <a:pt x="803" y="84"/>
                  </a:lnTo>
                  <a:lnTo>
                    <a:pt x="805" y="83"/>
                  </a:lnTo>
                  <a:lnTo>
                    <a:pt x="805" y="82"/>
                  </a:lnTo>
                  <a:lnTo>
                    <a:pt x="806" y="80"/>
                  </a:lnTo>
                  <a:lnTo>
                    <a:pt x="808" y="79"/>
                  </a:lnTo>
                  <a:lnTo>
                    <a:pt x="808" y="77"/>
                  </a:lnTo>
                  <a:lnTo>
                    <a:pt x="809" y="76"/>
                  </a:lnTo>
                  <a:lnTo>
                    <a:pt x="809" y="74"/>
                  </a:lnTo>
                  <a:lnTo>
                    <a:pt x="811" y="73"/>
                  </a:lnTo>
                  <a:lnTo>
                    <a:pt x="812" y="73"/>
                  </a:lnTo>
                  <a:lnTo>
                    <a:pt x="812" y="72"/>
                  </a:lnTo>
                  <a:lnTo>
                    <a:pt x="813" y="70"/>
                  </a:lnTo>
                  <a:lnTo>
                    <a:pt x="813" y="69"/>
                  </a:lnTo>
                  <a:lnTo>
                    <a:pt x="815" y="67"/>
                  </a:lnTo>
                  <a:lnTo>
                    <a:pt x="816" y="66"/>
                  </a:lnTo>
                  <a:lnTo>
                    <a:pt x="818" y="64"/>
                  </a:lnTo>
                  <a:lnTo>
                    <a:pt x="818" y="63"/>
                  </a:lnTo>
                  <a:lnTo>
                    <a:pt x="819" y="61"/>
                  </a:lnTo>
                  <a:lnTo>
                    <a:pt x="821" y="60"/>
                  </a:lnTo>
                  <a:lnTo>
                    <a:pt x="822" y="59"/>
                  </a:lnTo>
                  <a:lnTo>
                    <a:pt x="824" y="56"/>
                  </a:lnTo>
                  <a:lnTo>
                    <a:pt x="825" y="54"/>
                  </a:lnTo>
                  <a:lnTo>
                    <a:pt x="826" y="53"/>
                  </a:lnTo>
                  <a:lnTo>
                    <a:pt x="828" y="50"/>
                  </a:lnTo>
                  <a:lnTo>
                    <a:pt x="829" y="47"/>
                  </a:lnTo>
                  <a:lnTo>
                    <a:pt x="831" y="46"/>
                  </a:lnTo>
                  <a:lnTo>
                    <a:pt x="832" y="43"/>
                  </a:lnTo>
                  <a:lnTo>
                    <a:pt x="834" y="41"/>
                  </a:lnTo>
                  <a:lnTo>
                    <a:pt x="835" y="38"/>
                  </a:lnTo>
                  <a:lnTo>
                    <a:pt x="836" y="37"/>
                  </a:lnTo>
                  <a:lnTo>
                    <a:pt x="838" y="36"/>
                  </a:lnTo>
                  <a:lnTo>
                    <a:pt x="839" y="34"/>
                  </a:lnTo>
                  <a:lnTo>
                    <a:pt x="841" y="33"/>
                  </a:lnTo>
                  <a:lnTo>
                    <a:pt x="842" y="31"/>
                  </a:lnTo>
                  <a:lnTo>
                    <a:pt x="842" y="30"/>
                  </a:lnTo>
                  <a:lnTo>
                    <a:pt x="844" y="28"/>
                  </a:lnTo>
                  <a:lnTo>
                    <a:pt x="845" y="27"/>
                  </a:lnTo>
                  <a:lnTo>
                    <a:pt x="845" y="25"/>
                  </a:lnTo>
                  <a:lnTo>
                    <a:pt x="847" y="24"/>
                  </a:lnTo>
                  <a:lnTo>
                    <a:pt x="847" y="23"/>
                  </a:lnTo>
                  <a:lnTo>
                    <a:pt x="848" y="23"/>
                  </a:lnTo>
                  <a:lnTo>
                    <a:pt x="848" y="21"/>
                  </a:lnTo>
                  <a:lnTo>
                    <a:pt x="849" y="20"/>
                  </a:lnTo>
                  <a:lnTo>
                    <a:pt x="849" y="18"/>
                  </a:lnTo>
                  <a:lnTo>
                    <a:pt x="851" y="18"/>
                  </a:lnTo>
                  <a:lnTo>
                    <a:pt x="851" y="17"/>
                  </a:lnTo>
                  <a:lnTo>
                    <a:pt x="852" y="15"/>
                  </a:lnTo>
                  <a:lnTo>
                    <a:pt x="852" y="14"/>
                  </a:lnTo>
                  <a:lnTo>
                    <a:pt x="854" y="13"/>
                  </a:lnTo>
                  <a:lnTo>
                    <a:pt x="854" y="11"/>
                  </a:lnTo>
                  <a:lnTo>
                    <a:pt x="855" y="10"/>
                  </a:lnTo>
                  <a:lnTo>
                    <a:pt x="855" y="8"/>
                  </a:lnTo>
                  <a:lnTo>
                    <a:pt x="857" y="7"/>
                  </a:lnTo>
                  <a:lnTo>
                    <a:pt x="858" y="5"/>
                  </a:lnTo>
                  <a:lnTo>
                    <a:pt x="858" y="4"/>
                  </a:lnTo>
                  <a:lnTo>
                    <a:pt x="859" y="2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83" name="Freeform 60">
              <a:extLst>
                <a:ext uri="{FF2B5EF4-FFF2-40B4-BE49-F238E27FC236}">
                  <a16:creationId xmlns:a16="http://schemas.microsoft.com/office/drawing/2014/main" id="{82FFA9E4-549C-904B-BEB8-744FAAA59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4325" y="3563938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4"/>
                  </a:lnTo>
                  <a:lnTo>
                    <a:pt x="4" y="8"/>
                  </a:lnTo>
                  <a:lnTo>
                    <a:pt x="5" y="11"/>
                  </a:lnTo>
                  <a:lnTo>
                    <a:pt x="8" y="14"/>
                  </a:lnTo>
                  <a:lnTo>
                    <a:pt x="10" y="17"/>
                  </a:lnTo>
                  <a:lnTo>
                    <a:pt x="11" y="20"/>
                  </a:lnTo>
                  <a:lnTo>
                    <a:pt x="13" y="23"/>
                  </a:lnTo>
                  <a:lnTo>
                    <a:pt x="14" y="24"/>
                  </a:lnTo>
                  <a:lnTo>
                    <a:pt x="15" y="27"/>
                  </a:lnTo>
                  <a:lnTo>
                    <a:pt x="15" y="28"/>
                  </a:lnTo>
                  <a:lnTo>
                    <a:pt x="17" y="31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7" y="50"/>
                  </a:lnTo>
                  <a:lnTo>
                    <a:pt x="27" y="52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60"/>
                  </a:lnTo>
                  <a:lnTo>
                    <a:pt x="31" y="62"/>
                  </a:lnTo>
                  <a:lnTo>
                    <a:pt x="33" y="63"/>
                  </a:lnTo>
                  <a:lnTo>
                    <a:pt x="33" y="66"/>
                  </a:lnTo>
                  <a:lnTo>
                    <a:pt x="34" y="67"/>
                  </a:lnTo>
                  <a:lnTo>
                    <a:pt x="34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38" y="80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0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4" y="95"/>
                  </a:lnTo>
                  <a:lnTo>
                    <a:pt x="46" y="96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7" y="100"/>
                  </a:lnTo>
                  <a:lnTo>
                    <a:pt x="49" y="102"/>
                  </a:lnTo>
                  <a:lnTo>
                    <a:pt x="49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1"/>
                  </a:lnTo>
                  <a:lnTo>
                    <a:pt x="53" y="113"/>
                  </a:lnTo>
                  <a:lnTo>
                    <a:pt x="53" y="116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6" y="122"/>
                  </a:lnTo>
                  <a:lnTo>
                    <a:pt x="56" y="123"/>
                  </a:lnTo>
                  <a:lnTo>
                    <a:pt x="57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59" y="132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6"/>
                  </a:lnTo>
                  <a:lnTo>
                    <a:pt x="62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2" y="141"/>
                  </a:lnTo>
                  <a:lnTo>
                    <a:pt x="63" y="142"/>
                  </a:lnTo>
                  <a:lnTo>
                    <a:pt x="63" y="144"/>
                  </a:lnTo>
                  <a:lnTo>
                    <a:pt x="63" y="145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4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7"/>
                  </a:lnTo>
                  <a:lnTo>
                    <a:pt x="67" y="158"/>
                  </a:lnTo>
                  <a:lnTo>
                    <a:pt x="69" y="161"/>
                  </a:lnTo>
                  <a:lnTo>
                    <a:pt x="69" y="164"/>
                  </a:lnTo>
                  <a:lnTo>
                    <a:pt x="70" y="165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2" y="172"/>
                  </a:lnTo>
                  <a:lnTo>
                    <a:pt x="73" y="174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4" y="178"/>
                  </a:lnTo>
                  <a:lnTo>
                    <a:pt x="74" y="180"/>
                  </a:lnTo>
                  <a:lnTo>
                    <a:pt x="74" y="181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6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7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79" y="195"/>
                  </a:lnTo>
                  <a:lnTo>
                    <a:pt x="80" y="197"/>
                  </a:lnTo>
                  <a:lnTo>
                    <a:pt x="80" y="198"/>
                  </a:lnTo>
                  <a:lnTo>
                    <a:pt x="80" y="200"/>
                  </a:lnTo>
                  <a:lnTo>
                    <a:pt x="80" y="201"/>
                  </a:lnTo>
                  <a:lnTo>
                    <a:pt x="82" y="203"/>
                  </a:lnTo>
                  <a:lnTo>
                    <a:pt x="82" y="205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3" y="211"/>
                  </a:lnTo>
                  <a:lnTo>
                    <a:pt x="85" y="213"/>
                  </a:lnTo>
                  <a:lnTo>
                    <a:pt x="85" y="216"/>
                  </a:lnTo>
                  <a:lnTo>
                    <a:pt x="86" y="217"/>
                  </a:lnTo>
                  <a:lnTo>
                    <a:pt x="87" y="220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0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2" y="239"/>
                  </a:lnTo>
                  <a:lnTo>
                    <a:pt x="93" y="240"/>
                  </a:lnTo>
                  <a:lnTo>
                    <a:pt x="93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3" y="247"/>
                  </a:lnTo>
                  <a:lnTo>
                    <a:pt x="93" y="249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5" y="262"/>
                  </a:lnTo>
                  <a:lnTo>
                    <a:pt x="95" y="264"/>
                  </a:lnTo>
                  <a:lnTo>
                    <a:pt x="96" y="266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6" y="277"/>
                  </a:lnTo>
                  <a:lnTo>
                    <a:pt x="96" y="279"/>
                  </a:lnTo>
                  <a:lnTo>
                    <a:pt x="96" y="280"/>
                  </a:lnTo>
                  <a:lnTo>
                    <a:pt x="96" y="282"/>
                  </a:lnTo>
                  <a:lnTo>
                    <a:pt x="97" y="283"/>
                  </a:lnTo>
                  <a:lnTo>
                    <a:pt x="97" y="285"/>
                  </a:lnTo>
                  <a:lnTo>
                    <a:pt x="97" y="286"/>
                  </a:lnTo>
                  <a:lnTo>
                    <a:pt x="97" y="287"/>
                  </a:lnTo>
                  <a:lnTo>
                    <a:pt x="97" y="289"/>
                  </a:lnTo>
                  <a:lnTo>
                    <a:pt x="97" y="290"/>
                  </a:lnTo>
                  <a:lnTo>
                    <a:pt x="97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99" y="298"/>
                  </a:lnTo>
                  <a:lnTo>
                    <a:pt x="99" y="299"/>
                  </a:lnTo>
                  <a:lnTo>
                    <a:pt x="99" y="300"/>
                  </a:lnTo>
                  <a:lnTo>
                    <a:pt x="100" y="300"/>
                  </a:lnTo>
                  <a:lnTo>
                    <a:pt x="100" y="302"/>
                  </a:lnTo>
                  <a:lnTo>
                    <a:pt x="100" y="303"/>
                  </a:lnTo>
                  <a:lnTo>
                    <a:pt x="100" y="305"/>
                  </a:lnTo>
                  <a:lnTo>
                    <a:pt x="100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0"/>
                  </a:lnTo>
                  <a:lnTo>
                    <a:pt x="102" y="312"/>
                  </a:lnTo>
                  <a:lnTo>
                    <a:pt x="102" y="313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3"/>
                  </a:lnTo>
                  <a:lnTo>
                    <a:pt x="102" y="325"/>
                  </a:lnTo>
                  <a:lnTo>
                    <a:pt x="102" y="326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4"/>
                  </a:lnTo>
                  <a:lnTo>
                    <a:pt x="102" y="336"/>
                  </a:lnTo>
                  <a:lnTo>
                    <a:pt x="100" y="339"/>
                  </a:lnTo>
                  <a:lnTo>
                    <a:pt x="100" y="341"/>
                  </a:lnTo>
                  <a:lnTo>
                    <a:pt x="100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84" name="Freeform 61">
              <a:extLst>
                <a:ext uri="{FF2B5EF4-FFF2-40B4-BE49-F238E27FC236}">
                  <a16:creationId xmlns:a16="http://schemas.microsoft.com/office/drawing/2014/main" id="{BE789D24-D25C-0549-8E26-D5B3A0F26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4325" y="3835400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344"/>
                  </a:moveTo>
                  <a:lnTo>
                    <a:pt x="2" y="340"/>
                  </a:lnTo>
                  <a:lnTo>
                    <a:pt x="4" y="337"/>
                  </a:lnTo>
                  <a:lnTo>
                    <a:pt x="5" y="332"/>
                  </a:lnTo>
                  <a:lnTo>
                    <a:pt x="8" y="330"/>
                  </a:lnTo>
                  <a:lnTo>
                    <a:pt x="10" y="327"/>
                  </a:lnTo>
                  <a:lnTo>
                    <a:pt x="11" y="324"/>
                  </a:lnTo>
                  <a:lnTo>
                    <a:pt x="13" y="322"/>
                  </a:lnTo>
                  <a:lnTo>
                    <a:pt x="14" y="320"/>
                  </a:lnTo>
                  <a:lnTo>
                    <a:pt x="15" y="317"/>
                  </a:lnTo>
                  <a:lnTo>
                    <a:pt x="15" y="315"/>
                  </a:lnTo>
                  <a:lnTo>
                    <a:pt x="17" y="314"/>
                  </a:lnTo>
                  <a:lnTo>
                    <a:pt x="18" y="311"/>
                  </a:lnTo>
                  <a:lnTo>
                    <a:pt x="20" y="309"/>
                  </a:lnTo>
                  <a:lnTo>
                    <a:pt x="20" y="308"/>
                  </a:lnTo>
                  <a:lnTo>
                    <a:pt x="21" y="307"/>
                  </a:lnTo>
                  <a:lnTo>
                    <a:pt x="21" y="305"/>
                  </a:lnTo>
                  <a:lnTo>
                    <a:pt x="23" y="304"/>
                  </a:lnTo>
                  <a:lnTo>
                    <a:pt x="23" y="302"/>
                  </a:lnTo>
                  <a:lnTo>
                    <a:pt x="24" y="301"/>
                  </a:lnTo>
                  <a:lnTo>
                    <a:pt x="24" y="299"/>
                  </a:lnTo>
                  <a:lnTo>
                    <a:pt x="26" y="298"/>
                  </a:lnTo>
                  <a:lnTo>
                    <a:pt x="26" y="297"/>
                  </a:lnTo>
                  <a:lnTo>
                    <a:pt x="26" y="295"/>
                  </a:lnTo>
                  <a:lnTo>
                    <a:pt x="27" y="294"/>
                  </a:lnTo>
                  <a:lnTo>
                    <a:pt x="27" y="292"/>
                  </a:lnTo>
                  <a:lnTo>
                    <a:pt x="28" y="291"/>
                  </a:lnTo>
                  <a:lnTo>
                    <a:pt x="28" y="289"/>
                  </a:lnTo>
                  <a:lnTo>
                    <a:pt x="30" y="288"/>
                  </a:lnTo>
                  <a:lnTo>
                    <a:pt x="30" y="286"/>
                  </a:lnTo>
                  <a:lnTo>
                    <a:pt x="31" y="285"/>
                  </a:lnTo>
                  <a:lnTo>
                    <a:pt x="31" y="282"/>
                  </a:lnTo>
                  <a:lnTo>
                    <a:pt x="33" y="281"/>
                  </a:lnTo>
                  <a:lnTo>
                    <a:pt x="33" y="279"/>
                  </a:lnTo>
                  <a:lnTo>
                    <a:pt x="34" y="276"/>
                  </a:lnTo>
                  <a:lnTo>
                    <a:pt x="34" y="275"/>
                  </a:lnTo>
                  <a:lnTo>
                    <a:pt x="36" y="274"/>
                  </a:lnTo>
                  <a:lnTo>
                    <a:pt x="36" y="272"/>
                  </a:lnTo>
                  <a:lnTo>
                    <a:pt x="37" y="271"/>
                  </a:lnTo>
                  <a:lnTo>
                    <a:pt x="37" y="269"/>
                  </a:lnTo>
                  <a:lnTo>
                    <a:pt x="37" y="268"/>
                  </a:lnTo>
                  <a:lnTo>
                    <a:pt x="38" y="266"/>
                  </a:lnTo>
                  <a:lnTo>
                    <a:pt x="38" y="265"/>
                  </a:lnTo>
                  <a:lnTo>
                    <a:pt x="40" y="263"/>
                  </a:lnTo>
                  <a:lnTo>
                    <a:pt x="40" y="262"/>
                  </a:lnTo>
                  <a:lnTo>
                    <a:pt x="40" y="261"/>
                  </a:lnTo>
                  <a:lnTo>
                    <a:pt x="41" y="259"/>
                  </a:lnTo>
                  <a:lnTo>
                    <a:pt x="41" y="258"/>
                  </a:lnTo>
                  <a:lnTo>
                    <a:pt x="43" y="256"/>
                  </a:lnTo>
                  <a:lnTo>
                    <a:pt x="43" y="255"/>
                  </a:lnTo>
                  <a:lnTo>
                    <a:pt x="43" y="253"/>
                  </a:lnTo>
                  <a:lnTo>
                    <a:pt x="44" y="253"/>
                  </a:lnTo>
                  <a:lnTo>
                    <a:pt x="44" y="252"/>
                  </a:lnTo>
                  <a:lnTo>
                    <a:pt x="44" y="250"/>
                  </a:lnTo>
                  <a:lnTo>
                    <a:pt x="46" y="249"/>
                  </a:lnTo>
                  <a:lnTo>
                    <a:pt x="46" y="248"/>
                  </a:lnTo>
                  <a:lnTo>
                    <a:pt x="47" y="245"/>
                  </a:lnTo>
                  <a:lnTo>
                    <a:pt x="47" y="243"/>
                  </a:lnTo>
                  <a:lnTo>
                    <a:pt x="49" y="242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0" y="235"/>
                  </a:lnTo>
                  <a:lnTo>
                    <a:pt x="51" y="233"/>
                  </a:lnTo>
                  <a:lnTo>
                    <a:pt x="53" y="230"/>
                  </a:lnTo>
                  <a:lnTo>
                    <a:pt x="53" y="229"/>
                  </a:lnTo>
                  <a:lnTo>
                    <a:pt x="54" y="226"/>
                  </a:lnTo>
                  <a:lnTo>
                    <a:pt x="54" y="225"/>
                  </a:lnTo>
                  <a:lnTo>
                    <a:pt x="56" y="223"/>
                  </a:lnTo>
                  <a:lnTo>
                    <a:pt x="56" y="220"/>
                  </a:lnTo>
                  <a:lnTo>
                    <a:pt x="57" y="219"/>
                  </a:lnTo>
                  <a:lnTo>
                    <a:pt x="57" y="217"/>
                  </a:lnTo>
                  <a:lnTo>
                    <a:pt x="57" y="216"/>
                  </a:lnTo>
                  <a:lnTo>
                    <a:pt x="59" y="215"/>
                  </a:lnTo>
                  <a:lnTo>
                    <a:pt x="59" y="213"/>
                  </a:lnTo>
                  <a:lnTo>
                    <a:pt x="59" y="212"/>
                  </a:lnTo>
                  <a:lnTo>
                    <a:pt x="60" y="210"/>
                  </a:lnTo>
                  <a:lnTo>
                    <a:pt x="60" y="209"/>
                  </a:lnTo>
                  <a:lnTo>
                    <a:pt x="62" y="207"/>
                  </a:lnTo>
                  <a:lnTo>
                    <a:pt x="62" y="206"/>
                  </a:lnTo>
                  <a:lnTo>
                    <a:pt x="62" y="204"/>
                  </a:lnTo>
                  <a:lnTo>
                    <a:pt x="62" y="203"/>
                  </a:lnTo>
                  <a:lnTo>
                    <a:pt x="63" y="202"/>
                  </a:lnTo>
                  <a:lnTo>
                    <a:pt x="63" y="200"/>
                  </a:lnTo>
                  <a:lnTo>
                    <a:pt x="63" y="199"/>
                  </a:lnTo>
                  <a:lnTo>
                    <a:pt x="64" y="197"/>
                  </a:lnTo>
                  <a:lnTo>
                    <a:pt x="64" y="196"/>
                  </a:lnTo>
                  <a:lnTo>
                    <a:pt x="64" y="194"/>
                  </a:lnTo>
                  <a:lnTo>
                    <a:pt x="66" y="193"/>
                  </a:lnTo>
                  <a:lnTo>
                    <a:pt x="66" y="191"/>
                  </a:lnTo>
                  <a:lnTo>
                    <a:pt x="66" y="190"/>
                  </a:lnTo>
                  <a:lnTo>
                    <a:pt x="67" y="187"/>
                  </a:lnTo>
                  <a:lnTo>
                    <a:pt x="67" y="186"/>
                  </a:lnTo>
                  <a:lnTo>
                    <a:pt x="69" y="183"/>
                  </a:lnTo>
                  <a:lnTo>
                    <a:pt x="69" y="181"/>
                  </a:lnTo>
                  <a:lnTo>
                    <a:pt x="70" y="179"/>
                  </a:lnTo>
                  <a:lnTo>
                    <a:pt x="70" y="176"/>
                  </a:lnTo>
                  <a:lnTo>
                    <a:pt x="72" y="174"/>
                  </a:lnTo>
                  <a:lnTo>
                    <a:pt x="72" y="173"/>
                  </a:lnTo>
                  <a:lnTo>
                    <a:pt x="73" y="170"/>
                  </a:lnTo>
                  <a:lnTo>
                    <a:pt x="73" y="168"/>
                  </a:lnTo>
                  <a:lnTo>
                    <a:pt x="73" y="167"/>
                  </a:lnTo>
                  <a:lnTo>
                    <a:pt x="74" y="166"/>
                  </a:lnTo>
                  <a:lnTo>
                    <a:pt x="74" y="164"/>
                  </a:lnTo>
                  <a:lnTo>
                    <a:pt x="74" y="163"/>
                  </a:lnTo>
                  <a:lnTo>
                    <a:pt x="76" y="161"/>
                  </a:lnTo>
                  <a:lnTo>
                    <a:pt x="76" y="160"/>
                  </a:lnTo>
                  <a:lnTo>
                    <a:pt x="76" y="158"/>
                  </a:lnTo>
                  <a:lnTo>
                    <a:pt x="76" y="157"/>
                  </a:lnTo>
                  <a:lnTo>
                    <a:pt x="77" y="156"/>
                  </a:lnTo>
                  <a:lnTo>
                    <a:pt x="77" y="154"/>
                  </a:lnTo>
                  <a:lnTo>
                    <a:pt x="77" y="153"/>
                  </a:lnTo>
                  <a:lnTo>
                    <a:pt x="79" y="151"/>
                  </a:lnTo>
                  <a:lnTo>
                    <a:pt x="79" y="150"/>
                  </a:lnTo>
                  <a:lnTo>
                    <a:pt x="79" y="148"/>
                  </a:lnTo>
                  <a:lnTo>
                    <a:pt x="80" y="147"/>
                  </a:lnTo>
                  <a:lnTo>
                    <a:pt x="80" y="145"/>
                  </a:lnTo>
                  <a:lnTo>
                    <a:pt x="80" y="144"/>
                  </a:lnTo>
                  <a:lnTo>
                    <a:pt x="80" y="143"/>
                  </a:lnTo>
                  <a:lnTo>
                    <a:pt x="82" y="141"/>
                  </a:lnTo>
                  <a:lnTo>
                    <a:pt x="82" y="140"/>
                  </a:lnTo>
                  <a:lnTo>
                    <a:pt x="83" y="137"/>
                  </a:lnTo>
                  <a:lnTo>
                    <a:pt x="83" y="135"/>
                  </a:lnTo>
                  <a:lnTo>
                    <a:pt x="83" y="134"/>
                  </a:lnTo>
                  <a:lnTo>
                    <a:pt x="85" y="131"/>
                  </a:lnTo>
                  <a:lnTo>
                    <a:pt x="85" y="128"/>
                  </a:lnTo>
                  <a:lnTo>
                    <a:pt x="86" y="127"/>
                  </a:lnTo>
                  <a:lnTo>
                    <a:pt x="87" y="124"/>
                  </a:lnTo>
                  <a:lnTo>
                    <a:pt x="87" y="122"/>
                  </a:lnTo>
                  <a:lnTo>
                    <a:pt x="87" y="120"/>
                  </a:lnTo>
                  <a:lnTo>
                    <a:pt x="89" y="118"/>
                  </a:lnTo>
                  <a:lnTo>
                    <a:pt x="89" y="117"/>
                  </a:lnTo>
                  <a:lnTo>
                    <a:pt x="90" y="115"/>
                  </a:lnTo>
                  <a:lnTo>
                    <a:pt x="90" y="114"/>
                  </a:lnTo>
                  <a:lnTo>
                    <a:pt x="90" y="112"/>
                  </a:lnTo>
                  <a:lnTo>
                    <a:pt x="90" y="111"/>
                  </a:lnTo>
                  <a:lnTo>
                    <a:pt x="92" y="109"/>
                  </a:lnTo>
                  <a:lnTo>
                    <a:pt x="92" y="108"/>
                  </a:lnTo>
                  <a:lnTo>
                    <a:pt x="92" y="107"/>
                  </a:lnTo>
                  <a:lnTo>
                    <a:pt x="92" y="105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99"/>
                  </a:lnTo>
                  <a:lnTo>
                    <a:pt x="93" y="98"/>
                  </a:lnTo>
                  <a:lnTo>
                    <a:pt x="93" y="97"/>
                  </a:lnTo>
                  <a:lnTo>
                    <a:pt x="95" y="95"/>
                  </a:lnTo>
                  <a:lnTo>
                    <a:pt x="95" y="94"/>
                  </a:lnTo>
                  <a:lnTo>
                    <a:pt x="95" y="92"/>
                  </a:lnTo>
                  <a:lnTo>
                    <a:pt x="95" y="91"/>
                  </a:lnTo>
                  <a:lnTo>
                    <a:pt x="95" y="89"/>
                  </a:lnTo>
                  <a:lnTo>
                    <a:pt x="95" y="88"/>
                  </a:lnTo>
                  <a:lnTo>
                    <a:pt x="95" y="86"/>
                  </a:lnTo>
                  <a:lnTo>
                    <a:pt x="95" y="84"/>
                  </a:lnTo>
                  <a:lnTo>
                    <a:pt x="95" y="82"/>
                  </a:lnTo>
                  <a:lnTo>
                    <a:pt x="95" y="81"/>
                  </a:lnTo>
                  <a:lnTo>
                    <a:pt x="96" y="78"/>
                  </a:lnTo>
                  <a:lnTo>
                    <a:pt x="96" y="76"/>
                  </a:lnTo>
                  <a:lnTo>
                    <a:pt x="96" y="75"/>
                  </a:lnTo>
                  <a:lnTo>
                    <a:pt x="96" y="72"/>
                  </a:lnTo>
                  <a:lnTo>
                    <a:pt x="96" y="71"/>
                  </a:lnTo>
                  <a:lnTo>
                    <a:pt x="96" y="69"/>
                  </a:lnTo>
                  <a:lnTo>
                    <a:pt x="96" y="68"/>
                  </a:lnTo>
                  <a:lnTo>
                    <a:pt x="96" y="66"/>
                  </a:lnTo>
                  <a:lnTo>
                    <a:pt x="96" y="65"/>
                  </a:lnTo>
                  <a:lnTo>
                    <a:pt x="96" y="63"/>
                  </a:lnTo>
                  <a:lnTo>
                    <a:pt x="96" y="62"/>
                  </a:lnTo>
                  <a:lnTo>
                    <a:pt x="97" y="62"/>
                  </a:lnTo>
                  <a:lnTo>
                    <a:pt x="97" y="61"/>
                  </a:lnTo>
                  <a:lnTo>
                    <a:pt x="97" y="59"/>
                  </a:lnTo>
                  <a:lnTo>
                    <a:pt x="97" y="58"/>
                  </a:lnTo>
                  <a:lnTo>
                    <a:pt x="97" y="56"/>
                  </a:lnTo>
                  <a:lnTo>
                    <a:pt x="97" y="55"/>
                  </a:lnTo>
                  <a:lnTo>
                    <a:pt x="97" y="53"/>
                  </a:lnTo>
                  <a:lnTo>
                    <a:pt x="97" y="52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8"/>
                  </a:lnTo>
                  <a:lnTo>
                    <a:pt x="99" y="46"/>
                  </a:lnTo>
                  <a:lnTo>
                    <a:pt x="99" y="45"/>
                  </a:lnTo>
                  <a:lnTo>
                    <a:pt x="100" y="43"/>
                  </a:lnTo>
                  <a:lnTo>
                    <a:pt x="100" y="42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0" y="38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0" y="6"/>
                  </a:lnTo>
                  <a:lnTo>
                    <a:pt x="100" y="3"/>
                  </a:lnTo>
                  <a:lnTo>
                    <a:pt x="100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85" name="Rectangle 62">
              <a:extLst>
                <a:ext uri="{FF2B5EF4-FFF2-40B4-BE49-F238E27FC236}">
                  <a16:creationId xmlns:a16="http://schemas.microsoft.com/office/drawing/2014/main" id="{82FCF825-7D91-D546-B622-ED8354292C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688" y="50927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86" name="Freeform 63">
              <a:extLst>
                <a:ext uri="{FF2B5EF4-FFF2-40B4-BE49-F238E27FC236}">
                  <a16:creationId xmlns:a16="http://schemas.microsoft.com/office/drawing/2014/main" id="{35A2C60F-03CF-554D-A5D7-395079D6B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6425" y="3354388"/>
              <a:ext cx="1050925" cy="411162"/>
            </a:xfrm>
            <a:custGeom>
              <a:avLst/>
              <a:gdLst>
                <a:gd name="T0" fmla="*/ 2147483646 w 1324"/>
                <a:gd name="T1" fmla="*/ 2147483646 h 518"/>
                <a:gd name="T2" fmla="*/ 2147483646 w 1324"/>
                <a:gd name="T3" fmla="*/ 2147483646 h 518"/>
                <a:gd name="T4" fmla="*/ 2147483646 w 1324"/>
                <a:gd name="T5" fmla="*/ 0 h 518"/>
                <a:gd name="T6" fmla="*/ 0 w 1324"/>
                <a:gd name="T7" fmla="*/ 0 h 5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24"/>
                <a:gd name="T13" fmla="*/ 0 h 518"/>
                <a:gd name="T14" fmla="*/ 1324 w 1324"/>
                <a:gd name="T15" fmla="*/ 518 h 5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24" h="518">
                  <a:moveTo>
                    <a:pt x="1324" y="518"/>
                  </a:moveTo>
                  <a:lnTo>
                    <a:pt x="461" y="518"/>
                  </a:lnTo>
                  <a:lnTo>
                    <a:pt x="461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87" name="Freeform 64">
              <a:extLst>
                <a:ext uri="{FF2B5EF4-FFF2-40B4-BE49-F238E27FC236}">
                  <a16:creationId xmlns:a16="http://schemas.microsoft.com/office/drawing/2014/main" id="{8474DEC8-4DE8-EB43-B026-F037B14B5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8650" y="3903663"/>
              <a:ext cx="1028700" cy="433387"/>
            </a:xfrm>
            <a:custGeom>
              <a:avLst/>
              <a:gdLst>
                <a:gd name="T0" fmla="*/ 2147483646 w 1295"/>
                <a:gd name="T1" fmla="*/ 0 h 547"/>
                <a:gd name="T2" fmla="*/ 2147483646 w 1295"/>
                <a:gd name="T3" fmla="*/ 0 h 547"/>
                <a:gd name="T4" fmla="*/ 2147483646 w 1295"/>
                <a:gd name="T5" fmla="*/ 2147483646 h 547"/>
                <a:gd name="T6" fmla="*/ 0 w 1295"/>
                <a:gd name="T7" fmla="*/ 2147483646 h 5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95"/>
                <a:gd name="T13" fmla="*/ 0 h 547"/>
                <a:gd name="T14" fmla="*/ 1295 w 1295"/>
                <a:gd name="T15" fmla="*/ 547 h 5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95" h="547">
                  <a:moveTo>
                    <a:pt x="1295" y="0"/>
                  </a:moveTo>
                  <a:lnTo>
                    <a:pt x="432" y="0"/>
                  </a:lnTo>
                  <a:lnTo>
                    <a:pt x="432" y="547"/>
                  </a:lnTo>
                  <a:lnTo>
                    <a:pt x="0" y="54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88" name="Freeform 65">
              <a:extLst>
                <a:ext uri="{FF2B5EF4-FFF2-40B4-BE49-F238E27FC236}">
                  <a16:creationId xmlns:a16="http://schemas.microsoft.com/office/drawing/2014/main" id="{BA7D84FB-4B90-BA4E-91FE-6A8452043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8650" y="4040188"/>
              <a:ext cx="982662" cy="1255712"/>
            </a:xfrm>
            <a:custGeom>
              <a:avLst/>
              <a:gdLst>
                <a:gd name="T0" fmla="*/ 2147483646 w 1238"/>
                <a:gd name="T1" fmla="*/ 0 h 1582"/>
                <a:gd name="T2" fmla="*/ 2147483646 w 1238"/>
                <a:gd name="T3" fmla="*/ 0 h 1582"/>
                <a:gd name="T4" fmla="*/ 2147483646 w 1238"/>
                <a:gd name="T5" fmla="*/ 2147483646 h 1582"/>
                <a:gd name="T6" fmla="*/ 0 w 1238"/>
                <a:gd name="T7" fmla="*/ 2147483646 h 15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38"/>
                <a:gd name="T13" fmla="*/ 0 h 1582"/>
                <a:gd name="T14" fmla="*/ 1238 w 1238"/>
                <a:gd name="T15" fmla="*/ 1582 h 15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38" h="1582">
                  <a:moveTo>
                    <a:pt x="1238" y="0"/>
                  </a:moveTo>
                  <a:lnTo>
                    <a:pt x="835" y="0"/>
                  </a:lnTo>
                  <a:lnTo>
                    <a:pt x="835" y="1582"/>
                  </a:lnTo>
                  <a:lnTo>
                    <a:pt x="0" y="158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89" name="Rectangle 66">
              <a:extLst>
                <a:ext uri="{FF2B5EF4-FFF2-40B4-BE49-F238E27FC236}">
                  <a16:creationId xmlns:a16="http://schemas.microsoft.com/office/drawing/2014/main" id="{E5C19076-A0C5-0740-B2EF-643659ADAC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75587" y="3711575"/>
              <a:ext cx="1202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90" name="Rectangle 67">
              <a:extLst>
                <a:ext uri="{FF2B5EF4-FFF2-40B4-BE49-F238E27FC236}">
                  <a16:creationId xmlns:a16="http://schemas.microsoft.com/office/drawing/2014/main" id="{0216CE1E-7CD0-3249-B5BC-5D9090F22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9588" y="3379788"/>
              <a:ext cx="1314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91" name="Rectangle 68">
              <a:extLst>
                <a:ext uri="{FF2B5EF4-FFF2-40B4-BE49-F238E27FC236}">
                  <a16:creationId xmlns:a16="http://schemas.microsoft.com/office/drawing/2014/main" id="{508D60D7-489B-EF4D-BD6C-3CB313F596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8488" y="348456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92" name="Rectangle 69">
              <a:extLst>
                <a:ext uri="{FF2B5EF4-FFF2-40B4-BE49-F238E27FC236}">
                  <a16:creationId xmlns:a16="http://schemas.microsoft.com/office/drawing/2014/main" id="{D1F9F9E6-2F3E-0F4D-865D-9026F323CE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9588" y="3662363"/>
              <a:ext cx="1314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93" name="Rectangle 70">
              <a:extLst>
                <a:ext uri="{FF2B5EF4-FFF2-40B4-BE49-F238E27FC236}">
                  <a16:creationId xmlns:a16="http://schemas.microsoft.com/office/drawing/2014/main" id="{F1DB781B-F4C8-4648-AB09-5109CA5D75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8488" y="37671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94" name="Rectangle 71">
              <a:extLst>
                <a:ext uri="{FF2B5EF4-FFF2-40B4-BE49-F238E27FC236}">
                  <a16:creationId xmlns:a16="http://schemas.microsoft.com/office/drawing/2014/main" id="{BD9D0C3B-EF87-744A-B6E6-8C8B48CC8E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038" y="43338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95" name="AutoShape 73">
              <a:extLst>
                <a:ext uri="{FF2B5EF4-FFF2-40B4-BE49-F238E27FC236}">
                  <a16:creationId xmlns:a16="http://schemas.microsoft.com/office/drawing/2014/main" id="{EA5DE5B4-1B7A-2A42-8888-9CCD6DF0DC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775" y="2127250"/>
              <a:ext cx="628650" cy="5270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96" name="AutoShape 75">
              <a:extLst>
                <a:ext uri="{FF2B5EF4-FFF2-40B4-BE49-F238E27FC236}">
                  <a16:creationId xmlns:a16="http://schemas.microsoft.com/office/drawing/2014/main" id="{9E284D43-7818-1044-B14B-7BFE23FD38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300" y="3094038"/>
              <a:ext cx="628650" cy="5270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97" name="AutoShape 77">
              <a:extLst>
                <a:ext uri="{FF2B5EF4-FFF2-40B4-BE49-F238E27FC236}">
                  <a16:creationId xmlns:a16="http://schemas.microsoft.com/office/drawing/2014/main" id="{30C2BCCC-E70F-194F-AA7E-F2AF24EDDB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775" y="4073525"/>
              <a:ext cx="628650" cy="5270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98" name="AutoShape 79">
              <a:extLst>
                <a:ext uri="{FF2B5EF4-FFF2-40B4-BE49-F238E27FC236}">
                  <a16:creationId xmlns:a16="http://schemas.microsoft.com/office/drawing/2014/main" id="{551F28EA-81F9-DA44-81B7-53EACC7C83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0475" y="5035550"/>
              <a:ext cx="628650" cy="5270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9026" name="Title 1">
            <a:extLst>
              <a:ext uri="{FF2B5EF4-FFF2-40B4-BE49-F238E27FC236}">
                <a16:creationId xmlns:a16="http://schemas.microsoft.com/office/drawing/2014/main" id="{F76B4812-DC9D-CF49-BB81-BDE15A2DA5AF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4-to-1 multiplexer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built using a 2-to-4 decoder</a:t>
            </a:r>
          </a:p>
        </p:txBody>
      </p:sp>
      <p:sp>
        <p:nvSpPr>
          <p:cNvPr id="129027" name="TextBox 125">
            <a:extLst>
              <a:ext uri="{FF2B5EF4-FFF2-40B4-BE49-F238E27FC236}">
                <a16:creationId xmlns:a16="http://schemas.microsoft.com/office/drawing/2014/main" id="{02F877EE-7F96-F44C-8B54-E11CA91A7B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4.17 from the textbook ]</a:t>
            </a:r>
          </a:p>
        </p:txBody>
      </p:sp>
      <p:sp>
        <p:nvSpPr>
          <p:cNvPr id="129028" name="TextBox 16">
            <a:extLst>
              <a:ext uri="{FF2B5EF4-FFF2-40B4-BE49-F238E27FC236}">
                <a16:creationId xmlns:a16="http://schemas.microsoft.com/office/drawing/2014/main" id="{C8E3F67B-46A0-CC42-AB88-77A500983E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4639" y="19685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9029" name="TextBox 16">
            <a:extLst>
              <a:ext uri="{FF2B5EF4-FFF2-40B4-BE49-F238E27FC236}">
                <a16:creationId xmlns:a16="http://schemas.microsoft.com/office/drawing/2014/main" id="{6EE51B5B-102F-BB43-AD17-14E5422D7C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9400" y="29337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9030" name="TextBox 16">
            <a:extLst>
              <a:ext uri="{FF2B5EF4-FFF2-40B4-BE49-F238E27FC236}">
                <a16:creationId xmlns:a16="http://schemas.microsoft.com/office/drawing/2014/main" id="{F3F96D07-72FB-FD4C-825C-82F7450D3F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9875" y="3949701"/>
            <a:ext cx="3381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9031" name="TextBox 16">
            <a:extLst>
              <a:ext uri="{FF2B5EF4-FFF2-40B4-BE49-F238E27FC236}">
                <a16:creationId xmlns:a16="http://schemas.microsoft.com/office/drawing/2014/main" id="{B6AE66D7-B18C-4145-B383-C111979A14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78600" y="4851401"/>
            <a:ext cx="50958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129032" name="TextBox 16">
            <a:extLst>
              <a:ext uri="{FF2B5EF4-FFF2-40B4-BE49-F238E27FC236}">
                <a16:creationId xmlns:a16="http://schemas.microsoft.com/office/drawing/2014/main" id="{80588765-EE6D-D04C-8793-DC26D6D0C9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16901" y="3386138"/>
            <a:ext cx="5111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129033" name="TextBox 16">
            <a:extLst>
              <a:ext uri="{FF2B5EF4-FFF2-40B4-BE49-F238E27FC236}">
                <a16:creationId xmlns:a16="http://schemas.microsoft.com/office/drawing/2014/main" id="{9CDCE2F6-E875-E44D-8516-4CC8CFF5B5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7514" y="3132138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sz="200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9034" name="TextBox 16">
            <a:extLst>
              <a:ext uri="{FF2B5EF4-FFF2-40B4-BE49-F238E27FC236}">
                <a16:creationId xmlns:a16="http://schemas.microsoft.com/office/drawing/2014/main" id="{416C1811-47C3-CE40-A905-E6CEE6E2A7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2750" y="34877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sz="200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9035" name="TextBox 16">
            <a:extLst>
              <a:ext uri="{FF2B5EF4-FFF2-40B4-BE49-F238E27FC236}">
                <a16:creationId xmlns:a16="http://schemas.microsoft.com/office/drawing/2014/main" id="{766EBDF7-0BE2-114C-A26C-A073937A04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65625" y="31829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sz="200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9036" name="TextBox 16">
            <a:extLst>
              <a:ext uri="{FF2B5EF4-FFF2-40B4-BE49-F238E27FC236}">
                <a16:creationId xmlns:a16="http://schemas.microsoft.com/office/drawing/2014/main" id="{133C3554-D759-AE40-8F14-FA4E9E5D7C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70389" y="3502025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sz="200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9037" name="TextBox 16">
            <a:extLst>
              <a:ext uri="{FF2B5EF4-FFF2-40B4-BE49-F238E27FC236}">
                <a16:creationId xmlns:a16="http://schemas.microsoft.com/office/drawing/2014/main" id="{0C1141B4-B0C9-4149-B070-117C05B46C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65625" y="38020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sz="200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9038" name="TextBox 16">
            <a:extLst>
              <a:ext uri="{FF2B5EF4-FFF2-40B4-BE49-F238E27FC236}">
                <a16:creationId xmlns:a16="http://schemas.microsoft.com/office/drawing/2014/main" id="{A1F8992C-71DB-F241-B1AF-D237D687CE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70389" y="4084638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sz="2000" baseline="-2500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49" name="Title 1">
            <a:extLst>
              <a:ext uri="{FF2B5EF4-FFF2-40B4-BE49-F238E27FC236}">
                <a16:creationId xmlns:a16="http://schemas.microsoft.com/office/drawing/2014/main" id="{0AAEF97B-EA19-1F4C-92B0-1A6DFE6611EC}"/>
              </a:ext>
            </a:extLst>
          </p:cNvPr>
          <p:cNvSpPr txBox="1">
            <a:spLocks/>
          </p:cNvSpPr>
          <p:nvPr/>
        </p:nvSpPr>
        <p:spPr bwMode="auto">
          <a:xfrm>
            <a:off x="914400" y="762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4-to-1 Multiplexer (SOP circuit)</a:t>
            </a:r>
          </a:p>
        </p:txBody>
      </p:sp>
      <p:sp>
        <p:nvSpPr>
          <p:cNvPr id="130050" name="TextBox 125">
            <a:extLst>
              <a:ext uri="{FF2B5EF4-FFF2-40B4-BE49-F238E27FC236}">
                <a16:creationId xmlns:a16="http://schemas.microsoft.com/office/drawing/2014/main" id="{FF28AE93-6AFF-564F-8641-DADD9F281D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4.2c from the textbook ]</a:t>
            </a:r>
          </a:p>
        </p:txBody>
      </p:sp>
      <p:pic>
        <p:nvPicPr>
          <p:cNvPr id="130051" name="Picture 1" descr="Screen shot 2013-09-11 at 2.29.01 PM.png">
            <a:extLst>
              <a:ext uri="{FF2B5EF4-FFF2-40B4-BE49-F238E27FC236}">
                <a16:creationId xmlns:a16="http://schemas.microsoft.com/office/drawing/2014/main" id="{45006588-6B96-424E-BD92-C8C7B2C8ABD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9801" y="838200"/>
            <a:ext cx="6773863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0052" name="Group 3">
            <a:extLst>
              <a:ext uri="{FF2B5EF4-FFF2-40B4-BE49-F238E27FC236}">
                <a16:creationId xmlns:a16="http://schemas.microsoft.com/office/drawing/2014/main" id="{CA61117D-E5E4-3E42-9369-8E55092E250D}"/>
              </a:ext>
            </a:extLst>
          </p:cNvPr>
          <p:cNvGrpSpPr>
            <a:grpSpLocks/>
          </p:cNvGrpSpPr>
          <p:nvPr/>
        </p:nvGrpSpPr>
        <p:grpSpPr bwMode="auto">
          <a:xfrm>
            <a:off x="2035176" y="5740400"/>
            <a:ext cx="7870825" cy="584200"/>
            <a:chOff x="762000" y="5638800"/>
            <a:chExt cx="7870825" cy="584776"/>
          </a:xfrm>
        </p:grpSpPr>
        <p:sp>
          <p:nvSpPr>
            <p:cNvPr id="130053" name="TextBox 36">
              <a:extLst>
                <a:ext uri="{FF2B5EF4-FFF2-40B4-BE49-F238E27FC236}">
                  <a16:creationId xmlns:a16="http://schemas.microsoft.com/office/drawing/2014/main" id="{E7E110F5-9FAD-E046-BACF-6ABD70A885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2000" y="5638800"/>
              <a:ext cx="7870825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f  = s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s</a:t>
              </a:r>
              <a:r>
                <a:rPr lang="en-US" altLang="en-US" sz="3200" b="0" i="1" baseline="-25000">
                  <a:latin typeface="Times" pitchFamily="2" charset="0"/>
                </a:rPr>
                <a:t>0</a:t>
              </a:r>
              <a:r>
                <a:rPr lang="en-US" altLang="en-US" sz="3200" b="0" i="1">
                  <a:latin typeface="Times" pitchFamily="2" charset="0"/>
                </a:rPr>
                <a:t> w</a:t>
              </a:r>
              <a:r>
                <a:rPr lang="en-US" altLang="en-US" sz="3200" b="0" i="1" baseline="-25000">
                  <a:latin typeface="Times" pitchFamily="2" charset="0"/>
                </a:rPr>
                <a:t>0</a:t>
              </a:r>
              <a:r>
                <a:rPr lang="en-US" altLang="en-US" sz="3200" b="0" i="1">
                  <a:latin typeface="Times" pitchFamily="2" charset="0"/>
                </a:rPr>
                <a:t> + s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s</a:t>
              </a:r>
              <a:r>
                <a:rPr lang="en-US" altLang="en-US" sz="3200" b="0" i="1" baseline="-25000">
                  <a:latin typeface="Times" pitchFamily="2" charset="0"/>
                </a:rPr>
                <a:t>0</a:t>
              </a:r>
              <a:r>
                <a:rPr lang="en-US" altLang="en-US" sz="3200" b="0" i="1">
                  <a:latin typeface="Times" pitchFamily="2" charset="0"/>
                </a:rPr>
                <a:t> w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+ s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s</a:t>
              </a:r>
              <a:r>
                <a:rPr lang="en-US" altLang="en-US" sz="3200" b="0" i="1" baseline="-25000">
                  <a:latin typeface="Times" pitchFamily="2" charset="0"/>
                </a:rPr>
                <a:t>0</a:t>
              </a:r>
              <a:r>
                <a:rPr lang="en-US" altLang="en-US" sz="3200" b="0" i="1">
                  <a:latin typeface="Times" pitchFamily="2" charset="0"/>
                </a:rPr>
                <a:t> w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  <a:r>
                <a:rPr lang="en-US" altLang="en-US" sz="3200" b="0" i="1">
                  <a:latin typeface="Times" pitchFamily="2" charset="0"/>
                </a:rPr>
                <a:t> + s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s</a:t>
              </a:r>
              <a:r>
                <a:rPr lang="en-US" altLang="en-US" sz="3200" b="0" i="1" baseline="-25000">
                  <a:latin typeface="Times" pitchFamily="2" charset="0"/>
                </a:rPr>
                <a:t>0</a:t>
              </a:r>
              <a:r>
                <a:rPr lang="en-US" altLang="en-US" sz="3200" b="0" i="1">
                  <a:latin typeface="Times" pitchFamily="2" charset="0"/>
                </a:rPr>
                <a:t> w</a:t>
              </a:r>
              <a:r>
                <a:rPr lang="en-US" altLang="en-US" sz="3200" b="0" i="1" baseline="-25000">
                  <a:latin typeface="Times" pitchFamily="2" charset="0"/>
                </a:rPr>
                <a:t>3</a:t>
              </a:r>
              <a:r>
                <a:rPr lang="en-US" altLang="en-US" sz="3200" b="0" i="1">
                  <a:latin typeface="Times" pitchFamily="2" charset="0"/>
                </a:rPr>
                <a:t> 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cxnSp>
          <p:nvCxnSpPr>
            <p:cNvPr id="130054" name="Straight Connector 10">
              <a:extLst>
                <a:ext uri="{FF2B5EF4-FFF2-40B4-BE49-F238E27FC236}">
                  <a16:creationId xmlns:a16="http://schemas.microsoft.com/office/drawing/2014/main" id="{094B4584-E313-7748-AE8B-9DE15E9264B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524000" y="5800885"/>
              <a:ext cx="3048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0055" name="Straight Connector 13">
              <a:extLst>
                <a:ext uri="{FF2B5EF4-FFF2-40B4-BE49-F238E27FC236}">
                  <a16:creationId xmlns:a16="http://schemas.microsoft.com/office/drawing/2014/main" id="{4519B671-EAB4-9A4C-BA52-9690E5B5C2A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60563" y="5796118"/>
              <a:ext cx="3048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0056" name="Straight Connector 14">
              <a:extLst>
                <a:ext uri="{FF2B5EF4-FFF2-40B4-BE49-F238E27FC236}">
                  <a16:creationId xmlns:a16="http://schemas.microsoft.com/office/drawing/2014/main" id="{A7C995D3-DE45-9D46-B20F-B59341C4867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232150" y="5807241"/>
              <a:ext cx="3048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0057" name="Straight Connector 15">
              <a:extLst>
                <a:ext uri="{FF2B5EF4-FFF2-40B4-BE49-F238E27FC236}">
                  <a16:creationId xmlns:a16="http://schemas.microsoft.com/office/drawing/2014/main" id="{FB21BDB1-38B6-7E47-B062-2AEE392B320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305425" y="5807241"/>
              <a:ext cx="3048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BDE3D9CD-AC84-144D-AC3F-AB911E3F8CA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667000"/>
            <a:ext cx="9144000" cy="12954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Encoders</a:t>
            </a:r>
            <a:br>
              <a:rPr lang="en-US" dirty="0">
                <a:ea typeface="+mj-ea"/>
                <a:cs typeface="+mj-cs"/>
              </a:rPr>
            </a:br>
            <a:endParaRPr lang="en-US" dirty="0">
              <a:ea typeface="+mj-ea"/>
              <a:cs typeface="+mj-cs"/>
            </a:endParaRPr>
          </a:p>
        </p:txBody>
      </p:sp>
    </p:spTree>
  </p:cSld>
  <p:clrMapOvr>
    <a:masterClrMapping/>
  </p:clrMapOvr>
  <p:transition/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BDE3D9CD-AC84-144D-AC3F-AB911E3F8CA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667000"/>
            <a:ext cx="9144000" cy="12954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Encoders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(there are several types)</a:t>
            </a:r>
          </a:p>
        </p:txBody>
      </p:sp>
    </p:spTree>
  </p:cSld>
  <p:clrMapOvr>
    <a:masterClrMapping/>
  </p:clrMapOvr>
  <p:transition/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B803C0FB-6788-CF49-8367-D7D2B600B6D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Binary Encoders</a:t>
            </a:r>
          </a:p>
        </p:txBody>
      </p:sp>
    </p:spTree>
  </p:cSld>
  <p:clrMapOvr>
    <a:masterClrMapping/>
  </p:clrMapOvr>
  <p:transition/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5" name="Title 1">
            <a:extLst>
              <a:ext uri="{FF2B5EF4-FFF2-40B4-BE49-F238E27FC236}">
                <a16:creationId xmlns:a16="http://schemas.microsoft.com/office/drawing/2014/main" id="{4F9768E1-75A7-9E45-A7B9-D7CAA20F306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4-to-2 Binary Encoder (Definition)</a:t>
            </a:r>
          </a:p>
        </p:txBody>
      </p:sp>
      <p:sp>
        <p:nvSpPr>
          <p:cNvPr id="134146" name="Content Placeholder 2">
            <a:extLst>
              <a:ext uri="{FF2B5EF4-FFF2-40B4-BE49-F238E27FC236}">
                <a16:creationId xmlns:a16="http://schemas.microsoft.com/office/drawing/2014/main" id="{14E5FDBE-A1C1-5F46-B78B-E4B7A3CDF1EE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600200" y="1219200"/>
            <a:ext cx="8001000" cy="5257800"/>
          </a:xfrm>
        </p:spPr>
        <p:txBody>
          <a:bodyPr/>
          <a:lstStyle/>
          <a:p>
            <a:endParaRPr lang="en-US" altLang="en-US"/>
          </a:p>
          <a:p>
            <a:r>
              <a:rPr lang="en-US" altLang="en-US"/>
              <a:t>Has four inputs: w</a:t>
            </a:r>
            <a:r>
              <a:rPr lang="en-US" altLang="en-US" baseline="-25000"/>
              <a:t>3</a:t>
            </a:r>
            <a:r>
              <a:rPr lang="en-US" altLang="en-US"/>
              <a:t> , w</a:t>
            </a:r>
            <a:r>
              <a:rPr lang="en-US" altLang="en-US" baseline="-25000"/>
              <a:t>2 </a:t>
            </a:r>
            <a:r>
              <a:rPr lang="en-US" altLang="en-US"/>
              <a:t>,</a:t>
            </a:r>
            <a:r>
              <a:rPr lang="en-US" altLang="en-US" baseline="-25000"/>
              <a:t> </a:t>
            </a:r>
            <a:r>
              <a:rPr lang="en-US" altLang="en-US"/>
              <a:t>w</a:t>
            </a:r>
            <a:r>
              <a:rPr lang="en-US" altLang="en-US" baseline="-25000"/>
              <a:t>1</a:t>
            </a:r>
            <a:r>
              <a:rPr lang="en-US" altLang="en-US"/>
              <a:t> , and w</a:t>
            </a:r>
            <a:r>
              <a:rPr lang="en-US" altLang="en-US" baseline="-25000"/>
              <a:t>0</a:t>
            </a:r>
          </a:p>
          <a:p>
            <a:endParaRPr lang="en-US" altLang="en-US"/>
          </a:p>
          <a:p>
            <a:r>
              <a:rPr lang="en-US" altLang="en-US"/>
              <a:t>Has two outputs: y</a:t>
            </a:r>
            <a:r>
              <a:rPr lang="en-US" altLang="en-US" baseline="-25000"/>
              <a:t>1</a:t>
            </a:r>
            <a:r>
              <a:rPr lang="en-US" altLang="en-US"/>
              <a:t> and y</a:t>
            </a:r>
            <a:r>
              <a:rPr lang="en-US" altLang="en-US" baseline="-25000"/>
              <a:t>0</a:t>
            </a:r>
          </a:p>
          <a:p>
            <a:endParaRPr lang="en-US" altLang="en-US"/>
          </a:p>
          <a:p>
            <a:r>
              <a:rPr lang="en-US" altLang="en-US"/>
              <a:t>Only one input is set to 1 (“one-hot” encoded).     All others are set to 0.</a:t>
            </a:r>
          </a:p>
          <a:p>
            <a:endParaRPr lang="en-US" altLang="en-US"/>
          </a:p>
          <a:p>
            <a:r>
              <a:rPr lang="en-US" altLang="en-US"/>
              <a:t>If w</a:t>
            </a:r>
            <a:r>
              <a:rPr lang="en-US" altLang="en-US" baseline="-25000"/>
              <a:t>0</a:t>
            </a:r>
            <a:r>
              <a:rPr lang="en-US" altLang="en-US"/>
              <a:t>=1 then y</a:t>
            </a:r>
            <a:r>
              <a:rPr lang="en-US" altLang="en-US" baseline="-25000"/>
              <a:t>1</a:t>
            </a:r>
            <a:r>
              <a:rPr lang="en-US" altLang="en-US"/>
              <a:t>=0 and</a:t>
            </a:r>
            <a:r>
              <a:rPr lang="en-US" altLang="en-US" baseline="-25000"/>
              <a:t>  </a:t>
            </a:r>
            <a:r>
              <a:rPr lang="en-US" altLang="en-US"/>
              <a:t>y</a:t>
            </a:r>
            <a:r>
              <a:rPr lang="en-US" altLang="en-US" baseline="-25000"/>
              <a:t>0</a:t>
            </a:r>
            <a:r>
              <a:rPr lang="en-US" altLang="en-US"/>
              <a:t>=0</a:t>
            </a:r>
            <a:endParaRPr lang="en-US" altLang="en-US" baseline="-25000"/>
          </a:p>
          <a:p>
            <a:r>
              <a:rPr lang="en-US" altLang="en-US"/>
              <a:t>If w</a:t>
            </a:r>
            <a:r>
              <a:rPr lang="en-US" altLang="en-US" baseline="-25000"/>
              <a:t>1</a:t>
            </a:r>
            <a:r>
              <a:rPr lang="en-US" altLang="en-US"/>
              <a:t>=1 then y</a:t>
            </a:r>
            <a:r>
              <a:rPr lang="en-US" altLang="en-US" baseline="-25000"/>
              <a:t>1</a:t>
            </a:r>
            <a:r>
              <a:rPr lang="en-US" altLang="en-US"/>
              <a:t>=0 and</a:t>
            </a:r>
            <a:r>
              <a:rPr lang="en-US" altLang="en-US" baseline="-25000"/>
              <a:t>  </a:t>
            </a:r>
            <a:r>
              <a:rPr lang="en-US" altLang="en-US"/>
              <a:t>y</a:t>
            </a:r>
            <a:r>
              <a:rPr lang="en-US" altLang="en-US" baseline="-25000"/>
              <a:t>0</a:t>
            </a:r>
            <a:r>
              <a:rPr lang="en-US" altLang="en-US"/>
              <a:t>=1</a:t>
            </a:r>
            <a:endParaRPr lang="en-US" altLang="en-US" baseline="-25000"/>
          </a:p>
          <a:p>
            <a:r>
              <a:rPr lang="en-US" altLang="en-US"/>
              <a:t>If w</a:t>
            </a:r>
            <a:r>
              <a:rPr lang="en-US" altLang="en-US" baseline="-25000"/>
              <a:t>2</a:t>
            </a:r>
            <a:r>
              <a:rPr lang="en-US" altLang="en-US"/>
              <a:t>=1 then y</a:t>
            </a:r>
            <a:r>
              <a:rPr lang="en-US" altLang="en-US" baseline="-25000"/>
              <a:t>1</a:t>
            </a:r>
            <a:r>
              <a:rPr lang="en-US" altLang="en-US"/>
              <a:t>=1 and</a:t>
            </a:r>
            <a:r>
              <a:rPr lang="en-US" altLang="en-US" baseline="-25000"/>
              <a:t>  </a:t>
            </a:r>
            <a:r>
              <a:rPr lang="en-US" altLang="en-US"/>
              <a:t>y</a:t>
            </a:r>
            <a:r>
              <a:rPr lang="en-US" altLang="en-US" baseline="-25000"/>
              <a:t>0</a:t>
            </a:r>
            <a:r>
              <a:rPr lang="en-US" altLang="en-US"/>
              <a:t>=0</a:t>
            </a:r>
            <a:endParaRPr lang="en-US" altLang="en-US" baseline="-25000"/>
          </a:p>
          <a:p>
            <a:r>
              <a:rPr lang="en-US" altLang="en-US"/>
              <a:t>If w</a:t>
            </a:r>
            <a:r>
              <a:rPr lang="en-US" altLang="en-US" baseline="-25000"/>
              <a:t>3</a:t>
            </a:r>
            <a:r>
              <a:rPr lang="en-US" altLang="en-US"/>
              <a:t>=1 then y</a:t>
            </a:r>
            <a:r>
              <a:rPr lang="en-US" altLang="en-US" baseline="-25000"/>
              <a:t>1</a:t>
            </a:r>
            <a:r>
              <a:rPr lang="en-US" altLang="en-US"/>
              <a:t>=1 and</a:t>
            </a:r>
            <a:r>
              <a:rPr lang="en-US" altLang="en-US" baseline="-25000"/>
              <a:t>  </a:t>
            </a:r>
            <a:r>
              <a:rPr lang="en-US" altLang="en-US"/>
              <a:t>y</a:t>
            </a:r>
            <a:r>
              <a:rPr lang="en-US" altLang="en-US" baseline="-25000"/>
              <a:t>0</a:t>
            </a:r>
            <a:r>
              <a:rPr lang="en-US" altLang="en-US"/>
              <a:t>=1</a:t>
            </a:r>
            <a:endParaRPr lang="en-US" altLang="en-US" baseline="-25000"/>
          </a:p>
          <a:p>
            <a:endParaRPr lang="en-US" altLang="en-US" baseline="-25000"/>
          </a:p>
        </p:txBody>
      </p:sp>
    </p:spTree>
  </p:cSld>
  <p:clrMapOvr>
    <a:masterClrMapping/>
  </p:clrMapOvr>
  <p:transition/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169" name="Group 2">
            <a:extLst>
              <a:ext uri="{FF2B5EF4-FFF2-40B4-BE49-F238E27FC236}">
                <a16:creationId xmlns:a16="http://schemas.microsoft.com/office/drawing/2014/main" id="{3FCE7373-A105-5D40-8C06-BAA668715CB3}"/>
              </a:ext>
            </a:extLst>
          </p:cNvPr>
          <p:cNvGrpSpPr>
            <a:grpSpLocks/>
          </p:cNvGrpSpPr>
          <p:nvPr/>
        </p:nvGrpSpPr>
        <p:grpSpPr bwMode="auto">
          <a:xfrm>
            <a:off x="4097338" y="1077914"/>
            <a:ext cx="2451100" cy="1608137"/>
            <a:chOff x="3182938" y="417513"/>
            <a:chExt cx="2451100" cy="1608137"/>
          </a:xfrm>
        </p:grpSpPr>
        <p:sp>
          <p:nvSpPr>
            <p:cNvPr id="135172" name="Line 77">
              <a:extLst>
                <a:ext uri="{FF2B5EF4-FFF2-40B4-BE49-F238E27FC236}">
                  <a16:creationId xmlns:a16="http://schemas.microsoft.com/office/drawing/2014/main" id="{1E4DAAC5-4EB8-2842-A2CC-16DD9AE522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742950"/>
              <a:ext cx="2451100" cy="1588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73" name="Line 78">
              <a:extLst>
                <a:ext uri="{FF2B5EF4-FFF2-40B4-BE49-F238E27FC236}">
                  <a16:creationId xmlns:a16="http://schemas.microsoft.com/office/drawing/2014/main" id="{5166BC63-BC53-754B-A8FA-00BDC1D161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86313" y="422275"/>
              <a:ext cx="1587" cy="1603375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74" name="Rectangle 80">
              <a:extLst>
                <a:ext uri="{FF2B5EF4-FFF2-40B4-BE49-F238E27FC236}">
                  <a16:creationId xmlns:a16="http://schemas.microsoft.com/office/drawing/2014/main" id="{D91D5617-54A6-D744-9A05-DA352AC802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175" name="Rectangle 81">
              <a:extLst>
                <a:ext uri="{FF2B5EF4-FFF2-40B4-BE49-F238E27FC236}">
                  <a16:creationId xmlns:a16="http://schemas.microsoft.com/office/drawing/2014/main" id="{81E01A18-284F-A34B-AF78-A91B440795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176" name="Rectangle 82">
              <a:extLst>
                <a:ext uri="{FF2B5EF4-FFF2-40B4-BE49-F238E27FC236}">
                  <a16:creationId xmlns:a16="http://schemas.microsoft.com/office/drawing/2014/main" id="{0985284C-426B-F745-91C0-BE97FB3DF3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177" name="Rectangle 83">
              <a:extLst>
                <a:ext uri="{FF2B5EF4-FFF2-40B4-BE49-F238E27FC236}">
                  <a16:creationId xmlns:a16="http://schemas.microsoft.com/office/drawing/2014/main" id="{2785880A-FC9A-6443-8EC8-F34E588ABE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178" name="Rectangle 84">
              <a:extLst>
                <a:ext uri="{FF2B5EF4-FFF2-40B4-BE49-F238E27FC236}">
                  <a16:creationId xmlns:a16="http://schemas.microsoft.com/office/drawing/2014/main" id="{EBCB10E5-C47D-E24C-9FC4-5D7896153C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179" name="Rectangle 85">
              <a:extLst>
                <a:ext uri="{FF2B5EF4-FFF2-40B4-BE49-F238E27FC236}">
                  <a16:creationId xmlns:a16="http://schemas.microsoft.com/office/drawing/2014/main" id="{93BD164E-2CAF-DD44-9894-211378BCF5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180" name="Rectangle 86">
              <a:extLst>
                <a:ext uri="{FF2B5EF4-FFF2-40B4-BE49-F238E27FC236}">
                  <a16:creationId xmlns:a16="http://schemas.microsoft.com/office/drawing/2014/main" id="{FF75DDDC-B1F7-AF40-AD9E-55AD41D3FE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181" name="Rectangle 87">
              <a:extLst>
                <a:ext uri="{FF2B5EF4-FFF2-40B4-BE49-F238E27FC236}">
                  <a16:creationId xmlns:a16="http://schemas.microsoft.com/office/drawing/2014/main" id="{F9823F22-8354-DA45-AE82-DFE38959C2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2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182" name="Rectangle 88">
              <a:extLst>
                <a:ext uri="{FF2B5EF4-FFF2-40B4-BE49-F238E27FC236}">
                  <a16:creationId xmlns:a16="http://schemas.microsoft.com/office/drawing/2014/main" id="{529C48D7-11E5-E548-9B00-26218EB2D2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3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183" name="Rectangle 89">
              <a:extLst>
                <a:ext uri="{FF2B5EF4-FFF2-40B4-BE49-F238E27FC236}">
                  <a16:creationId xmlns:a16="http://schemas.microsoft.com/office/drawing/2014/main" id="{7D2444A5-7547-9140-9A87-D5CA37E10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823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184" name="Rectangle 90">
              <a:extLst>
                <a:ext uri="{FF2B5EF4-FFF2-40B4-BE49-F238E27FC236}">
                  <a16:creationId xmlns:a16="http://schemas.microsoft.com/office/drawing/2014/main" id="{ED91BB87-5296-C943-B3C0-111967712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185" name="Rectangle 91">
              <a:extLst>
                <a:ext uri="{FF2B5EF4-FFF2-40B4-BE49-F238E27FC236}">
                  <a16:creationId xmlns:a16="http://schemas.microsoft.com/office/drawing/2014/main" id="{5CCEE994-9403-364F-B38F-EE062B77B5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186" name="Rectangle 92">
              <a:extLst>
                <a:ext uri="{FF2B5EF4-FFF2-40B4-BE49-F238E27FC236}">
                  <a16:creationId xmlns:a16="http://schemas.microsoft.com/office/drawing/2014/main" id="{42D36C75-B17F-FA48-B539-C75E0D804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18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187" name="Rectangle 93">
              <a:extLst>
                <a:ext uri="{FF2B5EF4-FFF2-40B4-BE49-F238E27FC236}">
                  <a16:creationId xmlns:a16="http://schemas.microsoft.com/office/drawing/2014/main" id="{C645D5F1-37EF-B147-9589-08CA003B3D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6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188" name="Rectangle 102">
              <a:extLst>
                <a:ext uri="{FF2B5EF4-FFF2-40B4-BE49-F238E27FC236}">
                  <a16:creationId xmlns:a16="http://schemas.microsoft.com/office/drawing/2014/main" id="{5F26DD66-D289-7249-B7CF-E3C68F766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189" name="Rectangle 103">
              <a:extLst>
                <a:ext uri="{FF2B5EF4-FFF2-40B4-BE49-F238E27FC236}">
                  <a16:creationId xmlns:a16="http://schemas.microsoft.com/office/drawing/2014/main" id="{21A20C39-84DA-B74E-B2A4-EE75B4215E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190" name="Rectangle 104">
              <a:extLst>
                <a:ext uri="{FF2B5EF4-FFF2-40B4-BE49-F238E27FC236}">
                  <a16:creationId xmlns:a16="http://schemas.microsoft.com/office/drawing/2014/main" id="{92B9215B-44A7-FE48-90B0-DC41199A16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191" name="Rectangle 105">
              <a:extLst>
                <a:ext uri="{FF2B5EF4-FFF2-40B4-BE49-F238E27FC236}">
                  <a16:creationId xmlns:a16="http://schemas.microsoft.com/office/drawing/2014/main" id="{96EB402F-C568-A14C-8692-38A0278045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192" name="Rectangle 106">
              <a:extLst>
                <a:ext uri="{FF2B5EF4-FFF2-40B4-BE49-F238E27FC236}">
                  <a16:creationId xmlns:a16="http://schemas.microsoft.com/office/drawing/2014/main" id="{CA57A043-8643-454F-B255-888831E2AB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193" name="Rectangle 107">
              <a:extLst>
                <a:ext uri="{FF2B5EF4-FFF2-40B4-BE49-F238E27FC236}">
                  <a16:creationId xmlns:a16="http://schemas.microsoft.com/office/drawing/2014/main" id="{75E45639-3BDC-874A-A6F4-C58F0099A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126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194" name="Rectangle 108">
              <a:extLst>
                <a:ext uri="{FF2B5EF4-FFF2-40B4-BE49-F238E27FC236}">
                  <a16:creationId xmlns:a16="http://schemas.microsoft.com/office/drawing/2014/main" id="{A453AF9A-D385-F848-A43E-1B6EE7944E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195" name="Rectangle 109">
              <a:extLst>
                <a:ext uri="{FF2B5EF4-FFF2-40B4-BE49-F238E27FC236}">
                  <a16:creationId xmlns:a16="http://schemas.microsoft.com/office/drawing/2014/main" id="{0C319E8C-277A-8041-ABC1-3F2184A0E4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196" name="Rectangle 110">
              <a:extLst>
                <a:ext uri="{FF2B5EF4-FFF2-40B4-BE49-F238E27FC236}">
                  <a16:creationId xmlns:a16="http://schemas.microsoft.com/office/drawing/2014/main" id="{A5FC9989-C14E-6844-A5D5-8F5B724BF2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197" name="Rectangle 111">
              <a:extLst>
                <a:ext uri="{FF2B5EF4-FFF2-40B4-BE49-F238E27FC236}">
                  <a16:creationId xmlns:a16="http://schemas.microsoft.com/office/drawing/2014/main" id="{03BA775C-D488-4748-8DA4-2D5AAD5B7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198" name="Rectangle 112">
              <a:extLst>
                <a:ext uri="{FF2B5EF4-FFF2-40B4-BE49-F238E27FC236}">
                  <a16:creationId xmlns:a16="http://schemas.microsoft.com/office/drawing/2014/main" id="{60414856-93F2-7945-9995-90E462EED6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71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199" name="Rectangle 113">
              <a:extLst>
                <a:ext uri="{FF2B5EF4-FFF2-40B4-BE49-F238E27FC236}">
                  <a16:creationId xmlns:a16="http://schemas.microsoft.com/office/drawing/2014/main" id="{C83429A6-F953-D04F-927F-894D9BAF41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1625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200" name="Rectangle 114">
              <a:extLst>
                <a:ext uri="{FF2B5EF4-FFF2-40B4-BE49-F238E27FC236}">
                  <a16:creationId xmlns:a16="http://schemas.microsoft.com/office/drawing/2014/main" id="{C18B1283-1A7F-B048-8195-9FC6AEBFD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201" name="Rectangle 115">
              <a:extLst>
                <a:ext uri="{FF2B5EF4-FFF2-40B4-BE49-F238E27FC236}">
                  <a16:creationId xmlns:a16="http://schemas.microsoft.com/office/drawing/2014/main" id="{319C5591-F271-734A-9A22-349AE8BA2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202" name="Rectangle 116">
              <a:extLst>
                <a:ext uri="{FF2B5EF4-FFF2-40B4-BE49-F238E27FC236}">
                  <a16:creationId xmlns:a16="http://schemas.microsoft.com/office/drawing/2014/main" id="{DB8962EA-097F-DE49-BEAA-08DCAEE8EB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203" name="Rectangle 117">
              <a:extLst>
                <a:ext uri="{FF2B5EF4-FFF2-40B4-BE49-F238E27FC236}">
                  <a16:creationId xmlns:a16="http://schemas.microsoft.com/office/drawing/2014/main" id="{8F09E9C7-007F-B241-93C1-DF2231496E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204" name="Rectangle 118">
              <a:extLst>
                <a:ext uri="{FF2B5EF4-FFF2-40B4-BE49-F238E27FC236}">
                  <a16:creationId xmlns:a16="http://schemas.microsoft.com/office/drawing/2014/main" id="{E612438B-7EB8-E842-9AD2-308C14838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2288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205" name="Rectangle 119">
              <a:extLst>
                <a:ext uri="{FF2B5EF4-FFF2-40B4-BE49-F238E27FC236}">
                  <a16:creationId xmlns:a16="http://schemas.microsoft.com/office/drawing/2014/main" id="{3B95BC04-8998-8D42-987A-4A6F2DF566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67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206" name="Rectangle 120">
              <a:extLst>
                <a:ext uri="{FF2B5EF4-FFF2-40B4-BE49-F238E27FC236}">
                  <a16:creationId xmlns:a16="http://schemas.microsoft.com/office/drawing/2014/main" id="{8BCDBC89-8727-B447-B237-CCA5338769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207" name="Rectangle 121">
              <a:extLst>
                <a:ext uri="{FF2B5EF4-FFF2-40B4-BE49-F238E27FC236}">
                  <a16:creationId xmlns:a16="http://schemas.microsoft.com/office/drawing/2014/main" id="{9E6385BC-3B66-B549-8034-628E8EABDC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208" name="Rectangle 122">
              <a:extLst>
                <a:ext uri="{FF2B5EF4-FFF2-40B4-BE49-F238E27FC236}">
                  <a16:creationId xmlns:a16="http://schemas.microsoft.com/office/drawing/2014/main" id="{D612A222-A807-F84C-80F3-977D16D68D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7018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209" name="Rectangle 123">
              <a:extLst>
                <a:ext uri="{FF2B5EF4-FFF2-40B4-BE49-F238E27FC236}">
                  <a16:creationId xmlns:a16="http://schemas.microsoft.com/office/drawing/2014/main" id="{56D362AD-49FC-2C49-A9AE-9A6BA4B0A5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35170" name="TextBox 125">
            <a:extLst>
              <a:ext uri="{FF2B5EF4-FFF2-40B4-BE49-F238E27FC236}">
                <a16:creationId xmlns:a16="http://schemas.microsoft.com/office/drawing/2014/main" id="{668A412E-4632-0547-88B5-5DC1DAC46E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4.19 from the textbook ]</a:t>
            </a:r>
          </a:p>
        </p:txBody>
      </p:sp>
      <p:sp>
        <p:nvSpPr>
          <p:cNvPr id="135171" name="Title 1">
            <a:extLst>
              <a:ext uri="{FF2B5EF4-FFF2-40B4-BE49-F238E27FC236}">
                <a16:creationId xmlns:a16="http://schemas.microsoft.com/office/drawing/2014/main" id="{47F27674-15D1-7947-A27E-844BEC541B0D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Truth table for a 4-to-2 binary encoder</a:t>
            </a:r>
          </a:p>
        </p:txBody>
      </p:sp>
    </p:spTree>
  </p:cSld>
  <p:clrMapOvr>
    <a:masterClrMapping/>
  </p:clrMapOvr>
  <p:transition/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193" name="Group 2">
            <a:extLst>
              <a:ext uri="{FF2B5EF4-FFF2-40B4-BE49-F238E27FC236}">
                <a16:creationId xmlns:a16="http://schemas.microsoft.com/office/drawing/2014/main" id="{C6A85036-274F-C140-A866-C682C8AE7575}"/>
              </a:ext>
            </a:extLst>
          </p:cNvPr>
          <p:cNvGrpSpPr>
            <a:grpSpLocks/>
          </p:cNvGrpSpPr>
          <p:nvPr/>
        </p:nvGrpSpPr>
        <p:grpSpPr bwMode="auto">
          <a:xfrm>
            <a:off x="4097338" y="1077914"/>
            <a:ext cx="2451100" cy="1608137"/>
            <a:chOff x="3182938" y="417513"/>
            <a:chExt cx="2451100" cy="1608137"/>
          </a:xfrm>
        </p:grpSpPr>
        <p:sp>
          <p:nvSpPr>
            <p:cNvPr id="136198" name="Line 77">
              <a:extLst>
                <a:ext uri="{FF2B5EF4-FFF2-40B4-BE49-F238E27FC236}">
                  <a16:creationId xmlns:a16="http://schemas.microsoft.com/office/drawing/2014/main" id="{A118EC51-1924-3D43-9122-8425C87A09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742950"/>
              <a:ext cx="2451100" cy="1588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199" name="Line 78">
              <a:extLst>
                <a:ext uri="{FF2B5EF4-FFF2-40B4-BE49-F238E27FC236}">
                  <a16:creationId xmlns:a16="http://schemas.microsoft.com/office/drawing/2014/main" id="{71637A2A-B787-CD45-94B8-678C49BC48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86313" y="422275"/>
              <a:ext cx="1587" cy="1603375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00" name="Rectangle 80">
              <a:extLst>
                <a:ext uri="{FF2B5EF4-FFF2-40B4-BE49-F238E27FC236}">
                  <a16:creationId xmlns:a16="http://schemas.microsoft.com/office/drawing/2014/main" id="{CDFEC60D-408B-8F43-905E-00F804590F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01" name="Rectangle 81">
              <a:extLst>
                <a:ext uri="{FF2B5EF4-FFF2-40B4-BE49-F238E27FC236}">
                  <a16:creationId xmlns:a16="http://schemas.microsoft.com/office/drawing/2014/main" id="{0EEACCBC-5760-F649-B07A-76EC878EB4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02" name="Rectangle 82">
              <a:extLst>
                <a:ext uri="{FF2B5EF4-FFF2-40B4-BE49-F238E27FC236}">
                  <a16:creationId xmlns:a16="http://schemas.microsoft.com/office/drawing/2014/main" id="{CEBB58EE-D0AC-6F40-A36F-2550C03802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03" name="Rectangle 83">
              <a:extLst>
                <a:ext uri="{FF2B5EF4-FFF2-40B4-BE49-F238E27FC236}">
                  <a16:creationId xmlns:a16="http://schemas.microsoft.com/office/drawing/2014/main" id="{5EEB65A8-1122-FA48-841E-0D6EA4D092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04" name="Rectangle 84">
              <a:extLst>
                <a:ext uri="{FF2B5EF4-FFF2-40B4-BE49-F238E27FC236}">
                  <a16:creationId xmlns:a16="http://schemas.microsoft.com/office/drawing/2014/main" id="{55B68E18-EB11-AB4F-91FC-7EA2CAFC7A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05" name="Rectangle 85">
              <a:extLst>
                <a:ext uri="{FF2B5EF4-FFF2-40B4-BE49-F238E27FC236}">
                  <a16:creationId xmlns:a16="http://schemas.microsoft.com/office/drawing/2014/main" id="{4AF45773-3797-B848-83E8-1473A8DED7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06" name="Rectangle 86">
              <a:extLst>
                <a:ext uri="{FF2B5EF4-FFF2-40B4-BE49-F238E27FC236}">
                  <a16:creationId xmlns:a16="http://schemas.microsoft.com/office/drawing/2014/main" id="{4DC647F0-D79A-6347-9465-605C814735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07" name="Rectangle 87">
              <a:extLst>
                <a:ext uri="{FF2B5EF4-FFF2-40B4-BE49-F238E27FC236}">
                  <a16:creationId xmlns:a16="http://schemas.microsoft.com/office/drawing/2014/main" id="{05369309-3653-6B47-9950-7FF6F3818C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2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08" name="Rectangle 88">
              <a:extLst>
                <a:ext uri="{FF2B5EF4-FFF2-40B4-BE49-F238E27FC236}">
                  <a16:creationId xmlns:a16="http://schemas.microsoft.com/office/drawing/2014/main" id="{9EEA8841-4966-AA42-9E7C-1F971181BC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3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09" name="Rectangle 89">
              <a:extLst>
                <a:ext uri="{FF2B5EF4-FFF2-40B4-BE49-F238E27FC236}">
                  <a16:creationId xmlns:a16="http://schemas.microsoft.com/office/drawing/2014/main" id="{EEB0A78C-42C7-4640-B73C-E834371E2D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823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10" name="Rectangle 90">
              <a:extLst>
                <a:ext uri="{FF2B5EF4-FFF2-40B4-BE49-F238E27FC236}">
                  <a16:creationId xmlns:a16="http://schemas.microsoft.com/office/drawing/2014/main" id="{D6A5BE04-B060-CD44-AA47-4DD12AE527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11" name="Rectangle 91">
              <a:extLst>
                <a:ext uri="{FF2B5EF4-FFF2-40B4-BE49-F238E27FC236}">
                  <a16:creationId xmlns:a16="http://schemas.microsoft.com/office/drawing/2014/main" id="{72BEACD6-5A30-A548-BF41-EA33D65A8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12" name="Rectangle 92">
              <a:extLst>
                <a:ext uri="{FF2B5EF4-FFF2-40B4-BE49-F238E27FC236}">
                  <a16:creationId xmlns:a16="http://schemas.microsoft.com/office/drawing/2014/main" id="{3C037FA6-0BE1-AE46-9A9E-FF57E7C4F0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18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13" name="Rectangle 93">
              <a:extLst>
                <a:ext uri="{FF2B5EF4-FFF2-40B4-BE49-F238E27FC236}">
                  <a16:creationId xmlns:a16="http://schemas.microsoft.com/office/drawing/2014/main" id="{F3F18D65-9184-1C4E-89B2-405C55D155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6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14" name="Rectangle 102">
              <a:extLst>
                <a:ext uri="{FF2B5EF4-FFF2-40B4-BE49-F238E27FC236}">
                  <a16:creationId xmlns:a16="http://schemas.microsoft.com/office/drawing/2014/main" id="{B280065E-2982-4A47-9705-ACA297DED1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15" name="Rectangle 103">
              <a:extLst>
                <a:ext uri="{FF2B5EF4-FFF2-40B4-BE49-F238E27FC236}">
                  <a16:creationId xmlns:a16="http://schemas.microsoft.com/office/drawing/2014/main" id="{263644DB-5395-7542-9CC4-6DD6CD5E2D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16" name="Rectangle 104">
              <a:extLst>
                <a:ext uri="{FF2B5EF4-FFF2-40B4-BE49-F238E27FC236}">
                  <a16:creationId xmlns:a16="http://schemas.microsoft.com/office/drawing/2014/main" id="{1B6BA5D9-4575-2A44-B60F-C6F8E174EF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17" name="Rectangle 105">
              <a:extLst>
                <a:ext uri="{FF2B5EF4-FFF2-40B4-BE49-F238E27FC236}">
                  <a16:creationId xmlns:a16="http://schemas.microsoft.com/office/drawing/2014/main" id="{267571C4-C12B-4A46-996A-98753CC373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18" name="Rectangle 106">
              <a:extLst>
                <a:ext uri="{FF2B5EF4-FFF2-40B4-BE49-F238E27FC236}">
                  <a16:creationId xmlns:a16="http://schemas.microsoft.com/office/drawing/2014/main" id="{C203A0CF-87AB-1F4A-ACFD-88D13FCFC9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19" name="Rectangle 107">
              <a:extLst>
                <a:ext uri="{FF2B5EF4-FFF2-40B4-BE49-F238E27FC236}">
                  <a16:creationId xmlns:a16="http://schemas.microsoft.com/office/drawing/2014/main" id="{10B4E3C2-3879-4442-ADA6-C82119C097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126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20" name="Rectangle 108">
              <a:extLst>
                <a:ext uri="{FF2B5EF4-FFF2-40B4-BE49-F238E27FC236}">
                  <a16:creationId xmlns:a16="http://schemas.microsoft.com/office/drawing/2014/main" id="{50A48DCF-2D0B-1C4A-A609-30FE536009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21" name="Rectangle 109">
              <a:extLst>
                <a:ext uri="{FF2B5EF4-FFF2-40B4-BE49-F238E27FC236}">
                  <a16:creationId xmlns:a16="http://schemas.microsoft.com/office/drawing/2014/main" id="{F530DF31-A640-2E4C-AC1B-AFFF043B54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22" name="Rectangle 110">
              <a:extLst>
                <a:ext uri="{FF2B5EF4-FFF2-40B4-BE49-F238E27FC236}">
                  <a16:creationId xmlns:a16="http://schemas.microsoft.com/office/drawing/2014/main" id="{382C3DDC-E7E3-DE44-9BEA-0BA3FC9317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23" name="Rectangle 111">
              <a:extLst>
                <a:ext uri="{FF2B5EF4-FFF2-40B4-BE49-F238E27FC236}">
                  <a16:creationId xmlns:a16="http://schemas.microsoft.com/office/drawing/2014/main" id="{15D4C5D6-C2F7-C145-B405-A8D17454F8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24" name="Rectangle 112">
              <a:extLst>
                <a:ext uri="{FF2B5EF4-FFF2-40B4-BE49-F238E27FC236}">
                  <a16:creationId xmlns:a16="http://schemas.microsoft.com/office/drawing/2014/main" id="{622E3D7F-6B88-A245-810C-1554187182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71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25" name="Rectangle 113">
              <a:extLst>
                <a:ext uri="{FF2B5EF4-FFF2-40B4-BE49-F238E27FC236}">
                  <a16:creationId xmlns:a16="http://schemas.microsoft.com/office/drawing/2014/main" id="{CBA8284A-0CF8-2E4B-A95E-802A84ECBE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1625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26" name="Rectangle 114">
              <a:extLst>
                <a:ext uri="{FF2B5EF4-FFF2-40B4-BE49-F238E27FC236}">
                  <a16:creationId xmlns:a16="http://schemas.microsoft.com/office/drawing/2014/main" id="{81BA9EA9-DC04-654A-AB21-93204F0FB5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27" name="Rectangle 115">
              <a:extLst>
                <a:ext uri="{FF2B5EF4-FFF2-40B4-BE49-F238E27FC236}">
                  <a16:creationId xmlns:a16="http://schemas.microsoft.com/office/drawing/2014/main" id="{1188AC35-C13F-4B47-8453-480CECCC97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28" name="Rectangle 116">
              <a:extLst>
                <a:ext uri="{FF2B5EF4-FFF2-40B4-BE49-F238E27FC236}">
                  <a16:creationId xmlns:a16="http://schemas.microsoft.com/office/drawing/2014/main" id="{63221480-EF05-1B43-8D3C-F607B8FC3C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29" name="Rectangle 117">
              <a:extLst>
                <a:ext uri="{FF2B5EF4-FFF2-40B4-BE49-F238E27FC236}">
                  <a16:creationId xmlns:a16="http://schemas.microsoft.com/office/drawing/2014/main" id="{61718F0D-44CD-E644-BE54-B763326741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30" name="Rectangle 118">
              <a:extLst>
                <a:ext uri="{FF2B5EF4-FFF2-40B4-BE49-F238E27FC236}">
                  <a16:creationId xmlns:a16="http://schemas.microsoft.com/office/drawing/2014/main" id="{CB0D4597-3C3E-6245-93AB-93D5E365FA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2288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31" name="Rectangle 119">
              <a:extLst>
                <a:ext uri="{FF2B5EF4-FFF2-40B4-BE49-F238E27FC236}">
                  <a16:creationId xmlns:a16="http://schemas.microsoft.com/office/drawing/2014/main" id="{EAFA2DF9-0801-A84E-A2A1-77379EA704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67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32" name="Rectangle 120">
              <a:extLst>
                <a:ext uri="{FF2B5EF4-FFF2-40B4-BE49-F238E27FC236}">
                  <a16:creationId xmlns:a16="http://schemas.microsoft.com/office/drawing/2014/main" id="{9FE48D61-B0E3-AC47-AD19-FDFC7F52D6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33" name="Rectangle 121">
              <a:extLst>
                <a:ext uri="{FF2B5EF4-FFF2-40B4-BE49-F238E27FC236}">
                  <a16:creationId xmlns:a16="http://schemas.microsoft.com/office/drawing/2014/main" id="{B114201A-64AA-6B43-90F2-97177502BA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34" name="Rectangle 122">
              <a:extLst>
                <a:ext uri="{FF2B5EF4-FFF2-40B4-BE49-F238E27FC236}">
                  <a16:creationId xmlns:a16="http://schemas.microsoft.com/office/drawing/2014/main" id="{052AB725-7981-5845-94C1-EB0E2C0717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7018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35" name="Rectangle 123">
              <a:extLst>
                <a:ext uri="{FF2B5EF4-FFF2-40B4-BE49-F238E27FC236}">
                  <a16:creationId xmlns:a16="http://schemas.microsoft.com/office/drawing/2014/main" id="{7DDD525B-4360-7F49-BA45-748C606DFB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36194" name="TextBox 125">
            <a:extLst>
              <a:ext uri="{FF2B5EF4-FFF2-40B4-BE49-F238E27FC236}">
                <a16:creationId xmlns:a16="http://schemas.microsoft.com/office/drawing/2014/main" id="{E199141E-730E-9C4B-AAEA-1115712457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4.19 from the textbook ]</a:t>
            </a:r>
          </a:p>
        </p:txBody>
      </p:sp>
      <p:sp>
        <p:nvSpPr>
          <p:cNvPr id="136195" name="Title 1">
            <a:extLst>
              <a:ext uri="{FF2B5EF4-FFF2-40B4-BE49-F238E27FC236}">
                <a16:creationId xmlns:a16="http://schemas.microsoft.com/office/drawing/2014/main" id="{D83EDAF2-F780-DB4D-B8A6-479160B6F9E0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Truth table for a 4-to-2 binary encoder</a:t>
            </a:r>
          </a:p>
        </p:txBody>
      </p:sp>
      <p:sp>
        <p:nvSpPr>
          <p:cNvPr id="136196" name="TextBox 76">
            <a:extLst>
              <a:ext uri="{FF2B5EF4-FFF2-40B4-BE49-F238E27FC236}">
                <a16:creationId xmlns:a16="http://schemas.microsoft.com/office/drawing/2014/main" id="{BB1025D6-2D4A-8A4A-B7BD-46A921DBEB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98851" y="2809875"/>
            <a:ext cx="36417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The inputs are “one-hot” encoded</a:t>
            </a:r>
          </a:p>
        </p:txBody>
      </p:sp>
      <p:sp>
        <p:nvSpPr>
          <p:cNvPr id="78" name="Frame 77">
            <a:extLst>
              <a:ext uri="{FF2B5EF4-FFF2-40B4-BE49-F238E27FC236}">
                <a16:creationId xmlns:a16="http://schemas.microsoft.com/office/drawing/2014/main" id="{2C920717-3F5C-FD48-8EAA-E61257FC6FEF}"/>
              </a:ext>
            </a:extLst>
          </p:cNvPr>
          <p:cNvSpPr/>
          <p:nvPr/>
        </p:nvSpPr>
        <p:spPr bwMode="auto">
          <a:xfrm rot="3197818">
            <a:off x="4714876" y="1228726"/>
            <a:ext cx="263525" cy="1682750"/>
          </a:xfrm>
          <a:prstGeom prst="frame">
            <a:avLst/>
          </a:prstGeom>
          <a:solidFill>
            <a:srgbClr val="FF0000"/>
          </a:solidFill>
          <a:ln w="63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</p:spTree>
  </p:cSld>
  <p:clrMapOvr>
    <a:masterClrMapping/>
  </p:clrMapOvr>
  <p:transition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228904-F8EF-5CC6-888E-597F3A90799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Title 1">
            <a:extLst>
              <a:ext uri="{FF2B5EF4-FFF2-40B4-BE49-F238E27FC236}">
                <a16:creationId xmlns:a16="http://schemas.microsoft.com/office/drawing/2014/main" id="{464F07B2-7C68-9307-4FE7-7840914E1620}"/>
              </a:ext>
            </a:extLst>
          </p:cNvPr>
          <p:cNvSpPr txBox="1">
            <a:spLocks/>
          </p:cNvSpPr>
          <p:nvPr/>
        </p:nvSpPr>
        <p:spPr bwMode="auto">
          <a:xfrm>
            <a:off x="914400" y="762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4-to-1 Multiplexer (SOP circuit)</a:t>
            </a:r>
          </a:p>
        </p:txBody>
      </p:sp>
      <p:pic>
        <p:nvPicPr>
          <p:cNvPr id="38915" name="Picture 1" descr="Screen shot 2013-09-11 at 2.29.01 PM.png">
            <a:extLst>
              <a:ext uri="{FF2B5EF4-FFF2-40B4-BE49-F238E27FC236}">
                <a16:creationId xmlns:a16="http://schemas.microsoft.com/office/drawing/2014/main" id="{BBFDB56D-B034-ED71-E6CB-8266478373C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9801" y="838200"/>
            <a:ext cx="6773863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8916" name="Group 3">
            <a:extLst>
              <a:ext uri="{FF2B5EF4-FFF2-40B4-BE49-F238E27FC236}">
                <a16:creationId xmlns:a16="http://schemas.microsoft.com/office/drawing/2014/main" id="{5F0F5E2B-6E62-FDAD-C7E7-38CFAB8647D9}"/>
              </a:ext>
            </a:extLst>
          </p:cNvPr>
          <p:cNvGrpSpPr>
            <a:grpSpLocks/>
          </p:cNvGrpSpPr>
          <p:nvPr/>
        </p:nvGrpSpPr>
        <p:grpSpPr bwMode="auto">
          <a:xfrm>
            <a:off x="2035176" y="5740400"/>
            <a:ext cx="7870825" cy="584200"/>
            <a:chOff x="762000" y="5638800"/>
            <a:chExt cx="7870825" cy="584776"/>
          </a:xfrm>
        </p:grpSpPr>
        <p:sp>
          <p:nvSpPr>
            <p:cNvPr id="38917" name="TextBox 36">
              <a:extLst>
                <a:ext uri="{FF2B5EF4-FFF2-40B4-BE49-F238E27FC236}">
                  <a16:creationId xmlns:a16="http://schemas.microsoft.com/office/drawing/2014/main" id="{3731E079-1D74-E46A-11DE-4A1A5040C9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2000" y="5638800"/>
              <a:ext cx="7870825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f  = s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s</a:t>
              </a:r>
              <a:r>
                <a:rPr lang="en-US" altLang="en-US" sz="3200" b="0" i="1" baseline="-25000">
                  <a:latin typeface="Times" pitchFamily="2" charset="0"/>
                </a:rPr>
                <a:t>0</a:t>
              </a:r>
              <a:r>
                <a:rPr lang="en-US" altLang="en-US" sz="3200" b="0" i="1">
                  <a:latin typeface="Times" pitchFamily="2" charset="0"/>
                </a:rPr>
                <a:t> w</a:t>
              </a:r>
              <a:r>
                <a:rPr lang="en-US" altLang="en-US" sz="3200" b="0" i="1" baseline="-25000">
                  <a:latin typeface="Times" pitchFamily="2" charset="0"/>
                </a:rPr>
                <a:t>0</a:t>
              </a:r>
              <a:r>
                <a:rPr lang="en-US" altLang="en-US" sz="3200" b="0" i="1">
                  <a:latin typeface="Times" pitchFamily="2" charset="0"/>
                </a:rPr>
                <a:t> + s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s</a:t>
              </a:r>
              <a:r>
                <a:rPr lang="en-US" altLang="en-US" sz="3200" b="0" i="1" baseline="-25000">
                  <a:latin typeface="Times" pitchFamily="2" charset="0"/>
                </a:rPr>
                <a:t>0</a:t>
              </a:r>
              <a:r>
                <a:rPr lang="en-US" altLang="en-US" sz="3200" b="0" i="1">
                  <a:latin typeface="Times" pitchFamily="2" charset="0"/>
                </a:rPr>
                <a:t> w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+ s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s</a:t>
              </a:r>
              <a:r>
                <a:rPr lang="en-US" altLang="en-US" sz="3200" b="0" i="1" baseline="-25000">
                  <a:latin typeface="Times" pitchFamily="2" charset="0"/>
                </a:rPr>
                <a:t>0</a:t>
              </a:r>
              <a:r>
                <a:rPr lang="en-US" altLang="en-US" sz="3200" b="0" i="1">
                  <a:latin typeface="Times" pitchFamily="2" charset="0"/>
                </a:rPr>
                <a:t> w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  <a:r>
                <a:rPr lang="en-US" altLang="en-US" sz="3200" b="0" i="1">
                  <a:latin typeface="Times" pitchFamily="2" charset="0"/>
                </a:rPr>
                <a:t> + s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s</a:t>
              </a:r>
              <a:r>
                <a:rPr lang="en-US" altLang="en-US" sz="3200" b="0" i="1" baseline="-25000">
                  <a:latin typeface="Times" pitchFamily="2" charset="0"/>
                </a:rPr>
                <a:t>0</a:t>
              </a:r>
              <a:r>
                <a:rPr lang="en-US" altLang="en-US" sz="3200" b="0" i="1">
                  <a:latin typeface="Times" pitchFamily="2" charset="0"/>
                </a:rPr>
                <a:t> w</a:t>
              </a:r>
              <a:r>
                <a:rPr lang="en-US" altLang="en-US" sz="3200" b="0" i="1" baseline="-25000">
                  <a:latin typeface="Times" pitchFamily="2" charset="0"/>
                </a:rPr>
                <a:t>3</a:t>
              </a:r>
              <a:r>
                <a:rPr lang="en-US" altLang="en-US" sz="3200" b="0" i="1">
                  <a:latin typeface="Times" pitchFamily="2" charset="0"/>
                </a:rPr>
                <a:t> 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cxnSp>
          <p:nvCxnSpPr>
            <p:cNvPr id="38918" name="Straight Connector 10">
              <a:extLst>
                <a:ext uri="{FF2B5EF4-FFF2-40B4-BE49-F238E27FC236}">
                  <a16:creationId xmlns:a16="http://schemas.microsoft.com/office/drawing/2014/main" id="{D517CEAA-7D26-91E0-996F-6FEF58B55A0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524000" y="5800885"/>
              <a:ext cx="3048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919" name="Straight Connector 13">
              <a:extLst>
                <a:ext uri="{FF2B5EF4-FFF2-40B4-BE49-F238E27FC236}">
                  <a16:creationId xmlns:a16="http://schemas.microsoft.com/office/drawing/2014/main" id="{FA7B57B2-A868-3A47-0D38-E1D33FF872F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60563" y="5796118"/>
              <a:ext cx="3048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920" name="Straight Connector 14">
              <a:extLst>
                <a:ext uri="{FF2B5EF4-FFF2-40B4-BE49-F238E27FC236}">
                  <a16:creationId xmlns:a16="http://schemas.microsoft.com/office/drawing/2014/main" id="{8AF35156-CDCA-B013-5BFD-1309EC385AE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232150" y="5807241"/>
              <a:ext cx="3048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921" name="Straight Connector 15">
              <a:extLst>
                <a:ext uri="{FF2B5EF4-FFF2-40B4-BE49-F238E27FC236}">
                  <a16:creationId xmlns:a16="http://schemas.microsoft.com/office/drawing/2014/main" id="{83D4D95C-9958-A411-9251-3D1242617AA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305425" y="5807241"/>
              <a:ext cx="3048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" name="Oval 2">
            <a:extLst>
              <a:ext uri="{FF2B5EF4-FFF2-40B4-BE49-F238E27FC236}">
                <a16:creationId xmlns:a16="http://schemas.microsoft.com/office/drawing/2014/main" id="{5B11EE84-4B25-C71F-C77D-78045A18F9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9744" y="5795961"/>
            <a:ext cx="555056" cy="528640"/>
          </a:xfrm>
          <a:prstGeom prst="ellipse">
            <a:avLst/>
          </a:prstGeom>
          <a:solidFill>
            <a:srgbClr val="FF0000">
              <a:alpha val="20000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091A259-AB50-C7D9-2D5F-AB6A4057DE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49576" y="6414186"/>
            <a:ext cx="583204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these are the four w inputs to the 4-to-1 MUX</a:t>
            </a:r>
            <a:endParaRPr lang="en-US" altLang="en-US" b="0" baseline="-25000" dirty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7" name="Oval 2">
            <a:extLst>
              <a:ext uri="{FF2B5EF4-FFF2-40B4-BE49-F238E27FC236}">
                <a16:creationId xmlns:a16="http://schemas.microsoft.com/office/drawing/2014/main" id="{3E8FA583-B110-93C7-250F-A3E3EAF836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81600" y="5791200"/>
            <a:ext cx="555056" cy="528640"/>
          </a:xfrm>
          <a:prstGeom prst="ellipse">
            <a:avLst/>
          </a:prstGeom>
          <a:solidFill>
            <a:srgbClr val="FF0000">
              <a:alpha val="20000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" name="Oval 2">
            <a:extLst>
              <a:ext uri="{FF2B5EF4-FFF2-40B4-BE49-F238E27FC236}">
                <a16:creationId xmlns:a16="http://schemas.microsoft.com/office/drawing/2014/main" id="{10D43A61-E90C-E1A8-D42C-AAB6C1F660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90888" y="5795961"/>
            <a:ext cx="555056" cy="528640"/>
          </a:xfrm>
          <a:prstGeom prst="ellipse">
            <a:avLst/>
          </a:prstGeom>
          <a:solidFill>
            <a:srgbClr val="FF0000">
              <a:alpha val="20000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" name="Oval 2">
            <a:extLst>
              <a:ext uri="{FF2B5EF4-FFF2-40B4-BE49-F238E27FC236}">
                <a16:creationId xmlns:a16="http://schemas.microsoft.com/office/drawing/2014/main" id="{8D01FA0C-4080-F670-2E28-F105505AA8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88944" y="5791200"/>
            <a:ext cx="555056" cy="528640"/>
          </a:xfrm>
          <a:prstGeom prst="ellipse">
            <a:avLst/>
          </a:prstGeom>
          <a:solidFill>
            <a:srgbClr val="FF0000">
              <a:alpha val="20000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 dirty="0">
              <a:latin typeface="Times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21672940"/>
      </p:ext>
    </p:extLst>
  </p:cSld>
  <p:clrMapOvr>
    <a:masterClrMapping/>
  </p:clrMapOvr>
  <p:transition/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217" name="Group 2">
            <a:extLst>
              <a:ext uri="{FF2B5EF4-FFF2-40B4-BE49-F238E27FC236}">
                <a16:creationId xmlns:a16="http://schemas.microsoft.com/office/drawing/2014/main" id="{B12F0D12-6AEC-6044-93D1-88B61A5B4386}"/>
              </a:ext>
            </a:extLst>
          </p:cNvPr>
          <p:cNvGrpSpPr>
            <a:grpSpLocks/>
          </p:cNvGrpSpPr>
          <p:nvPr/>
        </p:nvGrpSpPr>
        <p:grpSpPr bwMode="auto">
          <a:xfrm>
            <a:off x="4097338" y="1077914"/>
            <a:ext cx="2451100" cy="1608137"/>
            <a:chOff x="3182938" y="417513"/>
            <a:chExt cx="2451100" cy="1608137"/>
          </a:xfrm>
        </p:grpSpPr>
        <p:sp>
          <p:nvSpPr>
            <p:cNvPr id="137252" name="Line 77">
              <a:extLst>
                <a:ext uri="{FF2B5EF4-FFF2-40B4-BE49-F238E27FC236}">
                  <a16:creationId xmlns:a16="http://schemas.microsoft.com/office/drawing/2014/main" id="{542F7420-B77D-2B4B-BE7C-3DA729EC1D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742950"/>
              <a:ext cx="2451100" cy="1588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53" name="Line 78">
              <a:extLst>
                <a:ext uri="{FF2B5EF4-FFF2-40B4-BE49-F238E27FC236}">
                  <a16:creationId xmlns:a16="http://schemas.microsoft.com/office/drawing/2014/main" id="{2865DE9D-6C0D-524D-8271-28C4708E22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86313" y="422275"/>
              <a:ext cx="1587" cy="1603375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54" name="Rectangle 80">
              <a:extLst>
                <a:ext uri="{FF2B5EF4-FFF2-40B4-BE49-F238E27FC236}">
                  <a16:creationId xmlns:a16="http://schemas.microsoft.com/office/drawing/2014/main" id="{AA3A9D37-0869-F146-944E-A3268EFE08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55" name="Rectangle 81">
              <a:extLst>
                <a:ext uri="{FF2B5EF4-FFF2-40B4-BE49-F238E27FC236}">
                  <a16:creationId xmlns:a16="http://schemas.microsoft.com/office/drawing/2014/main" id="{D8027CDD-BEB6-7E4F-A869-6D60B7B0DE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56" name="Rectangle 82">
              <a:extLst>
                <a:ext uri="{FF2B5EF4-FFF2-40B4-BE49-F238E27FC236}">
                  <a16:creationId xmlns:a16="http://schemas.microsoft.com/office/drawing/2014/main" id="{B5EA3C1E-2F58-164F-ACC9-B138611C13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57" name="Rectangle 83">
              <a:extLst>
                <a:ext uri="{FF2B5EF4-FFF2-40B4-BE49-F238E27FC236}">
                  <a16:creationId xmlns:a16="http://schemas.microsoft.com/office/drawing/2014/main" id="{EC718AD4-FC6B-A049-968C-C85556948D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58" name="Rectangle 84">
              <a:extLst>
                <a:ext uri="{FF2B5EF4-FFF2-40B4-BE49-F238E27FC236}">
                  <a16:creationId xmlns:a16="http://schemas.microsoft.com/office/drawing/2014/main" id="{D229C948-E180-E246-A831-10B27DD017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59" name="Rectangle 85">
              <a:extLst>
                <a:ext uri="{FF2B5EF4-FFF2-40B4-BE49-F238E27FC236}">
                  <a16:creationId xmlns:a16="http://schemas.microsoft.com/office/drawing/2014/main" id="{552A44ED-EFB7-E742-9A98-333927F84A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60" name="Rectangle 86">
              <a:extLst>
                <a:ext uri="{FF2B5EF4-FFF2-40B4-BE49-F238E27FC236}">
                  <a16:creationId xmlns:a16="http://schemas.microsoft.com/office/drawing/2014/main" id="{F406B18D-4647-A84B-AF20-1F42363CCD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61" name="Rectangle 87">
              <a:extLst>
                <a:ext uri="{FF2B5EF4-FFF2-40B4-BE49-F238E27FC236}">
                  <a16:creationId xmlns:a16="http://schemas.microsoft.com/office/drawing/2014/main" id="{2F061DD6-4A19-054D-B85C-821B931679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2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62" name="Rectangle 88">
              <a:extLst>
                <a:ext uri="{FF2B5EF4-FFF2-40B4-BE49-F238E27FC236}">
                  <a16:creationId xmlns:a16="http://schemas.microsoft.com/office/drawing/2014/main" id="{3293E2AC-661E-B74F-8C80-67C0544DF7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3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63" name="Rectangle 89">
              <a:extLst>
                <a:ext uri="{FF2B5EF4-FFF2-40B4-BE49-F238E27FC236}">
                  <a16:creationId xmlns:a16="http://schemas.microsoft.com/office/drawing/2014/main" id="{304634F4-BE32-0244-982E-33DD56862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823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64" name="Rectangle 90">
              <a:extLst>
                <a:ext uri="{FF2B5EF4-FFF2-40B4-BE49-F238E27FC236}">
                  <a16:creationId xmlns:a16="http://schemas.microsoft.com/office/drawing/2014/main" id="{12F6D0A3-4B42-1C48-8154-6A59AA2C1A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65" name="Rectangle 91">
              <a:extLst>
                <a:ext uri="{FF2B5EF4-FFF2-40B4-BE49-F238E27FC236}">
                  <a16:creationId xmlns:a16="http://schemas.microsoft.com/office/drawing/2014/main" id="{4B024497-E684-EB42-8712-0049D78530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66" name="Rectangle 92">
              <a:extLst>
                <a:ext uri="{FF2B5EF4-FFF2-40B4-BE49-F238E27FC236}">
                  <a16:creationId xmlns:a16="http://schemas.microsoft.com/office/drawing/2014/main" id="{16CF56D5-AAB6-D444-9384-D161E667ED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18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67" name="Rectangle 93">
              <a:extLst>
                <a:ext uri="{FF2B5EF4-FFF2-40B4-BE49-F238E27FC236}">
                  <a16:creationId xmlns:a16="http://schemas.microsoft.com/office/drawing/2014/main" id="{33D82D02-1313-9647-A68B-84BA5549B2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6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68" name="Rectangle 102">
              <a:extLst>
                <a:ext uri="{FF2B5EF4-FFF2-40B4-BE49-F238E27FC236}">
                  <a16:creationId xmlns:a16="http://schemas.microsoft.com/office/drawing/2014/main" id="{57DE617B-9000-B247-ACF4-68FAE3B43B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69" name="Rectangle 103">
              <a:extLst>
                <a:ext uri="{FF2B5EF4-FFF2-40B4-BE49-F238E27FC236}">
                  <a16:creationId xmlns:a16="http://schemas.microsoft.com/office/drawing/2014/main" id="{E4FBEF05-C460-E143-8C9A-0542B89AD9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70" name="Rectangle 104">
              <a:extLst>
                <a:ext uri="{FF2B5EF4-FFF2-40B4-BE49-F238E27FC236}">
                  <a16:creationId xmlns:a16="http://schemas.microsoft.com/office/drawing/2014/main" id="{6C049848-E900-6247-BAE9-4EE7C75376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71" name="Rectangle 105">
              <a:extLst>
                <a:ext uri="{FF2B5EF4-FFF2-40B4-BE49-F238E27FC236}">
                  <a16:creationId xmlns:a16="http://schemas.microsoft.com/office/drawing/2014/main" id="{25A8D914-550E-B943-94E0-5A943BC033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72" name="Rectangle 106">
              <a:extLst>
                <a:ext uri="{FF2B5EF4-FFF2-40B4-BE49-F238E27FC236}">
                  <a16:creationId xmlns:a16="http://schemas.microsoft.com/office/drawing/2014/main" id="{A3665A0E-C302-E04D-ACBA-846EF9B29B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73" name="Rectangle 107">
              <a:extLst>
                <a:ext uri="{FF2B5EF4-FFF2-40B4-BE49-F238E27FC236}">
                  <a16:creationId xmlns:a16="http://schemas.microsoft.com/office/drawing/2014/main" id="{C49D4C36-5E7E-354F-B781-EF865281D5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126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74" name="Rectangle 108">
              <a:extLst>
                <a:ext uri="{FF2B5EF4-FFF2-40B4-BE49-F238E27FC236}">
                  <a16:creationId xmlns:a16="http://schemas.microsoft.com/office/drawing/2014/main" id="{1A3D295C-14D2-3A4A-B21D-1C7CA32362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75" name="Rectangle 109">
              <a:extLst>
                <a:ext uri="{FF2B5EF4-FFF2-40B4-BE49-F238E27FC236}">
                  <a16:creationId xmlns:a16="http://schemas.microsoft.com/office/drawing/2014/main" id="{EC29C626-DC04-E24A-B4F4-4DCE7A953C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76" name="Rectangle 110">
              <a:extLst>
                <a:ext uri="{FF2B5EF4-FFF2-40B4-BE49-F238E27FC236}">
                  <a16:creationId xmlns:a16="http://schemas.microsoft.com/office/drawing/2014/main" id="{6D332837-122B-8A45-9AF7-6801C6C178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77" name="Rectangle 111">
              <a:extLst>
                <a:ext uri="{FF2B5EF4-FFF2-40B4-BE49-F238E27FC236}">
                  <a16:creationId xmlns:a16="http://schemas.microsoft.com/office/drawing/2014/main" id="{FC17A133-2178-044B-B817-347697F2B9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78" name="Rectangle 112">
              <a:extLst>
                <a:ext uri="{FF2B5EF4-FFF2-40B4-BE49-F238E27FC236}">
                  <a16:creationId xmlns:a16="http://schemas.microsoft.com/office/drawing/2014/main" id="{CC8DB15B-CFAF-AE47-B100-1FB9F1A5F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71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79" name="Rectangle 113">
              <a:extLst>
                <a:ext uri="{FF2B5EF4-FFF2-40B4-BE49-F238E27FC236}">
                  <a16:creationId xmlns:a16="http://schemas.microsoft.com/office/drawing/2014/main" id="{21894370-7800-3A4B-82C3-11B936541A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1625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80" name="Rectangle 114">
              <a:extLst>
                <a:ext uri="{FF2B5EF4-FFF2-40B4-BE49-F238E27FC236}">
                  <a16:creationId xmlns:a16="http://schemas.microsoft.com/office/drawing/2014/main" id="{C812884F-3A41-D641-8BA6-207EAADD55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81" name="Rectangle 115">
              <a:extLst>
                <a:ext uri="{FF2B5EF4-FFF2-40B4-BE49-F238E27FC236}">
                  <a16:creationId xmlns:a16="http://schemas.microsoft.com/office/drawing/2014/main" id="{3C54C773-60D8-094B-B87F-05A7B3A891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82" name="Rectangle 116">
              <a:extLst>
                <a:ext uri="{FF2B5EF4-FFF2-40B4-BE49-F238E27FC236}">
                  <a16:creationId xmlns:a16="http://schemas.microsoft.com/office/drawing/2014/main" id="{9386ED0C-7B02-5149-97AF-B874791BE5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83" name="Rectangle 117">
              <a:extLst>
                <a:ext uri="{FF2B5EF4-FFF2-40B4-BE49-F238E27FC236}">
                  <a16:creationId xmlns:a16="http://schemas.microsoft.com/office/drawing/2014/main" id="{25E996BB-C349-6246-A1D1-D7CD69EBC3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84" name="Rectangle 118">
              <a:extLst>
                <a:ext uri="{FF2B5EF4-FFF2-40B4-BE49-F238E27FC236}">
                  <a16:creationId xmlns:a16="http://schemas.microsoft.com/office/drawing/2014/main" id="{4736E405-F193-824A-8967-297E315A8D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2288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85" name="Rectangle 119">
              <a:extLst>
                <a:ext uri="{FF2B5EF4-FFF2-40B4-BE49-F238E27FC236}">
                  <a16:creationId xmlns:a16="http://schemas.microsoft.com/office/drawing/2014/main" id="{122F0E93-2283-5540-8E9B-E05951768A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67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86" name="Rectangle 120">
              <a:extLst>
                <a:ext uri="{FF2B5EF4-FFF2-40B4-BE49-F238E27FC236}">
                  <a16:creationId xmlns:a16="http://schemas.microsoft.com/office/drawing/2014/main" id="{D6B6C81E-C120-0647-84E9-86621EF59F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87" name="Rectangle 121">
              <a:extLst>
                <a:ext uri="{FF2B5EF4-FFF2-40B4-BE49-F238E27FC236}">
                  <a16:creationId xmlns:a16="http://schemas.microsoft.com/office/drawing/2014/main" id="{E16ACF6D-0AD3-3348-9407-8DF70B104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88" name="Rectangle 122">
              <a:extLst>
                <a:ext uri="{FF2B5EF4-FFF2-40B4-BE49-F238E27FC236}">
                  <a16:creationId xmlns:a16="http://schemas.microsoft.com/office/drawing/2014/main" id="{99E2C052-2B4C-0B4A-BB5A-1D28EC9D11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7018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89" name="Rectangle 123">
              <a:extLst>
                <a:ext uri="{FF2B5EF4-FFF2-40B4-BE49-F238E27FC236}">
                  <a16:creationId xmlns:a16="http://schemas.microsoft.com/office/drawing/2014/main" id="{623487DF-778C-DA46-B6F2-6713CA498A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37218" name="TextBox 125">
            <a:extLst>
              <a:ext uri="{FF2B5EF4-FFF2-40B4-BE49-F238E27FC236}">
                <a16:creationId xmlns:a16="http://schemas.microsoft.com/office/drawing/2014/main" id="{9CC24E67-5BE1-A54E-95B6-5BC0EB7F5D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4.19 from the textbook ]</a:t>
            </a:r>
          </a:p>
        </p:txBody>
      </p:sp>
      <p:sp>
        <p:nvSpPr>
          <p:cNvPr id="137219" name="Title 1">
            <a:extLst>
              <a:ext uri="{FF2B5EF4-FFF2-40B4-BE49-F238E27FC236}">
                <a16:creationId xmlns:a16="http://schemas.microsoft.com/office/drawing/2014/main" id="{E9CBAC14-3310-F644-88B4-7427F11950E8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for a 4-to-2 binary encoder</a:t>
            </a:r>
          </a:p>
        </p:txBody>
      </p:sp>
      <p:grpSp>
        <p:nvGrpSpPr>
          <p:cNvPr id="137220" name="Group 44">
            <a:extLst>
              <a:ext uri="{FF2B5EF4-FFF2-40B4-BE49-F238E27FC236}">
                <a16:creationId xmlns:a16="http://schemas.microsoft.com/office/drawing/2014/main" id="{61206A6D-CCA5-754A-BD52-461BB32B019A}"/>
              </a:ext>
            </a:extLst>
          </p:cNvPr>
          <p:cNvGrpSpPr>
            <a:grpSpLocks/>
          </p:cNvGrpSpPr>
          <p:nvPr/>
        </p:nvGrpSpPr>
        <p:grpSpPr bwMode="auto">
          <a:xfrm>
            <a:off x="3409951" y="4097338"/>
            <a:ext cx="3857247" cy="1928842"/>
            <a:chOff x="2495550" y="3189288"/>
            <a:chExt cx="3857247" cy="1928842"/>
          </a:xfrm>
        </p:grpSpPr>
        <p:sp>
          <p:nvSpPr>
            <p:cNvPr id="137221" name="Rectangle 95">
              <a:extLst>
                <a:ext uri="{FF2B5EF4-FFF2-40B4-BE49-F238E27FC236}">
                  <a16:creationId xmlns:a16="http://schemas.microsoft.com/office/drawing/2014/main" id="{C1F42118-3BAE-0244-9BB8-7018DBD386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6544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22" name="Rectangle 96">
              <a:extLst>
                <a:ext uri="{FF2B5EF4-FFF2-40B4-BE49-F238E27FC236}">
                  <a16:creationId xmlns:a16="http://schemas.microsoft.com/office/drawing/2014/main" id="{6394A98B-EC9D-E24B-B382-7AF2CEDD5F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7592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23" name="Rectangle 97">
              <a:extLst>
                <a:ext uri="{FF2B5EF4-FFF2-40B4-BE49-F238E27FC236}">
                  <a16:creationId xmlns:a16="http://schemas.microsoft.com/office/drawing/2014/main" id="{3AB4D725-1BC6-254A-BDA5-3722386FE6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18928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24" name="Line 98">
              <a:extLst>
                <a:ext uri="{FF2B5EF4-FFF2-40B4-BE49-F238E27FC236}">
                  <a16:creationId xmlns:a16="http://schemas.microsoft.com/office/drawing/2014/main" id="{7F8435A8-A342-3144-852E-9B0F7798EF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332163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25" name="Freeform 99">
              <a:extLst>
                <a:ext uri="{FF2B5EF4-FFF2-40B4-BE49-F238E27FC236}">
                  <a16:creationId xmlns:a16="http://schemas.microsoft.com/office/drawing/2014/main" id="{7A8E223A-5DD5-9447-B047-DA5EA53F3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313" y="4957763"/>
              <a:ext cx="46037" cy="46037"/>
            </a:xfrm>
            <a:custGeom>
              <a:avLst/>
              <a:gdLst>
                <a:gd name="T0" fmla="*/ 2147483646 w 58"/>
                <a:gd name="T1" fmla="*/ 0 h 57"/>
                <a:gd name="T2" fmla="*/ 2147483646 w 58"/>
                <a:gd name="T3" fmla="*/ 2147483646 h 57"/>
                <a:gd name="T4" fmla="*/ 2147483646 w 58"/>
                <a:gd name="T5" fmla="*/ 2147483646 h 57"/>
                <a:gd name="T6" fmla="*/ 2147483646 w 58"/>
                <a:gd name="T7" fmla="*/ 2147483646 h 57"/>
                <a:gd name="T8" fmla="*/ 2147483646 w 58"/>
                <a:gd name="T9" fmla="*/ 2147483646 h 57"/>
                <a:gd name="T10" fmla="*/ 2147483646 w 58"/>
                <a:gd name="T11" fmla="*/ 2147483646 h 57"/>
                <a:gd name="T12" fmla="*/ 2147483646 w 58"/>
                <a:gd name="T13" fmla="*/ 2147483646 h 57"/>
                <a:gd name="T14" fmla="*/ 2147483646 w 58"/>
                <a:gd name="T15" fmla="*/ 2147483646 h 57"/>
                <a:gd name="T16" fmla="*/ 2147483646 w 58"/>
                <a:gd name="T17" fmla="*/ 2147483646 h 57"/>
                <a:gd name="T18" fmla="*/ 0 w 58"/>
                <a:gd name="T19" fmla="*/ 2147483646 h 57"/>
                <a:gd name="T20" fmla="*/ 0 w 58"/>
                <a:gd name="T21" fmla="*/ 2147483646 h 57"/>
                <a:gd name="T22" fmla="*/ 0 w 58"/>
                <a:gd name="T23" fmla="*/ 2147483646 h 57"/>
                <a:gd name="T24" fmla="*/ 0 w 58"/>
                <a:gd name="T25" fmla="*/ 2147483646 h 57"/>
                <a:gd name="T26" fmla="*/ 2147483646 w 58"/>
                <a:gd name="T27" fmla="*/ 2147483646 h 57"/>
                <a:gd name="T28" fmla="*/ 2147483646 w 58"/>
                <a:gd name="T29" fmla="*/ 2147483646 h 57"/>
                <a:gd name="T30" fmla="*/ 2147483646 w 58"/>
                <a:gd name="T31" fmla="*/ 2147483646 h 57"/>
                <a:gd name="T32" fmla="*/ 2147483646 w 58"/>
                <a:gd name="T33" fmla="*/ 2147483646 h 57"/>
                <a:gd name="T34" fmla="*/ 2147483646 w 58"/>
                <a:gd name="T35" fmla="*/ 2147483646 h 57"/>
                <a:gd name="T36" fmla="*/ 2147483646 w 58"/>
                <a:gd name="T37" fmla="*/ 2147483646 h 57"/>
                <a:gd name="T38" fmla="*/ 2147483646 w 58"/>
                <a:gd name="T39" fmla="*/ 2147483646 h 57"/>
                <a:gd name="T40" fmla="*/ 2147483646 w 58"/>
                <a:gd name="T41" fmla="*/ 2147483646 h 57"/>
                <a:gd name="T42" fmla="*/ 2147483646 w 58"/>
                <a:gd name="T43" fmla="*/ 2147483646 h 57"/>
                <a:gd name="T44" fmla="*/ 2147483646 w 58"/>
                <a:gd name="T45" fmla="*/ 2147483646 h 57"/>
                <a:gd name="T46" fmla="*/ 2147483646 w 58"/>
                <a:gd name="T47" fmla="*/ 2147483646 h 57"/>
                <a:gd name="T48" fmla="*/ 2147483646 w 58"/>
                <a:gd name="T49" fmla="*/ 2147483646 h 57"/>
                <a:gd name="T50" fmla="*/ 2147483646 w 58"/>
                <a:gd name="T51" fmla="*/ 2147483646 h 57"/>
                <a:gd name="T52" fmla="*/ 2147483646 w 58"/>
                <a:gd name="T53" fmla="*/ 2147483646 h 57"/>
                <a:gd name="T54" fmla="*/ 2147483646 w 58"/>
                <a:gd name="T55" fmla="*/ 2147483646 h 57"/>
                <a:gd name="T56" fmla="*/ 2147483646 w 58"/>
                <a:gd name="T57" fmla="*/ 2147483646 h 57"/>
                <a:gd name="T58" fmla="*/ 2147483646 w 58"/>
                <a:gd name="T59" fmla="*/ 2147483646 h 57"/>
                <a:gd name="T60" fmla="*/ 2147483646 w 58"/>
                <a:gd name="T61" fmla="*/ 2147483646 h 57"/>
                <a:gd name="T62" fmla="*/ 2147483646 w 58"/>
                <a:gd name="T63" fmla="*/ 2147483646 h 57"/>
                <a:gd name="T64" fmla="*/ 2147483646 w 58"/>
                <a:gd name="T65" fmla="*/ 2147483646 h 57"/>
                <a:gd name="T66" fmla="*/ 2147483646 w 58"/>
                <a:gd name="T67" fmla="*/ 2147483646 h 57"/>
                <a:gd name="T68" fmla="*/ 2147483646 w 58"/>
                <a:gd name="T69" fmla="*/ 2147483646 h 57"/>
                <a:gd name="T70" fmla="*/ 2147483646 w 58"/>
                <a:gd name="T71" fmla="*/ 2147483646 h 57"/>
                <a:gd name="T72" fmla="*/ 2147483646 w 58"/>
                <a:gd name="T73" fmla="*/ 2147483646 h 57"/>
                <a:gd name="T74" fmla="*/ 2147483646 w 58"/>
                <a:gd name="T75" fmla="*/ 2147483646 h 57"/>
                <a:gd name="T76" fmla="*/ 2147483646 w 58"/>
                <a:gd name="T77" fmla="*/ 2147483646 h 57"/>
                <a:gd name="T78" fmla="*/ 2147483646 w 58"/>
                <a:gd name="T79" fmla="*/ 2147483646 h 57"/>
                <a:gd name="T80" fmla="*/ 2147483646 w 58"/>
                <a:gd name="T81" fmla="*/ 2147483646 h 57"/>
                <a:gd name="T82" fmla="*/ 2147483646 w 58"/>
                <a:gd name="T83" fmla="*/ 2147483646 h 57"/>
                <a:gd name="T84" fmla="*/ 2147483646 w 58"/>
                <a:gd name="T85" fmla="*/ 2147483646 h 57"/>
                <a:gd name="T86" fmla="*/ 2147483646 w 58"/>
                <a:gd name="T87" fmla="*/ 0 h 57"/>
                <a:gd name="T88" fmla="*/ 2147483646 w 58"/>
                <a:gd name="T89" fmla="*/ 2147483646 h 5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7"/>
                <a:gd name="T137" fmla="*/ 58 w 58"/>
                <a:gd name="T138" fmla="*/ 57 h 5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7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3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4" y="57"/>
                  </a:lnTo>
                  <a:lnTo>
                    <a:pt x="26" y="57"/>
                  </a:lnTo>
                  <a:lnTo>
                    <a:pt x="27" y="57"/>
                  </a:lnTo>
                  <a:lnTo>
                    <a:pt x="29" y="57"/>
                  </a:lnTo>
                  <a:lnTo>
                    <a:pt x="30" y="57"/>
                  </a:lnTo>
                  <a:lnTo>
                    <a:pt x="32" y="57"/>
                  </a:lnTo>
                  <a:lnTo>
                    <a:pt x="33" y="57"/>
                  </a:lnTo>
                  <a:lnTo>
                    <a:pt x="35" y="57"/>
                  </a:lnTo>
                  <a:lnTo>
                    <a:pt x="36" y="57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3" y="54"/>
                  </a:lnTo>
                  <a:lnTo>
                    <a:pt x="43" y="53"/>
                  </a:lnTo>
                  <a:lnTo>
                    <a:pt x="45" y="53"/>
                  </a:lnTo>
                  <a:lnTo>
                    <a:pt x="46" y="51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7"/>
                  </a:lnTo>
                  <a:lnTo>
                    <a:pt x="52" y="46"/>
                  </a:lnTo>
                  <a:lnTo>
                    <a:pt x="53" y="44"/>
                  </a:lnTo>
                  <a:lnTo>
                    <a:pt x="55" y="43"/>
                  </a:lnTo>
                  <a:lnTo>
                    <a:pt x="55" y="41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7"/>
                  </a:lnTo>
                  <a:lnTo>
                    <a:pt x="56" y="36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8" y="31"/>
                  </a:lnTo>
                  <a:lnTo>
                    <a:pt x="58" y="30"/>
                  </a:lnTo>
                  <a:lnTo>
                    <a:pt x="58" y="28"/>
                  </a:lnTo>
                  <a:lnTo>
                    <a:pt x="58" y="27"/>
                  </a:lnTo>
                  <a:lnTo>
                    <a:pt x="58" y="26"/>
                  </a:lnTo>
                  <a:lnTo>
                    <a:pt x="58" y="24"/>
                  </a:lnTo>
                  <a:lnTo>
                    <a:pt x="58" y="23"/>
                  </a:lnTo>
                  <a:lnTo>
                    <a:pt x="56" y="21"/>
                  </a:lnTo>
                  <a:lnTo>
                    <a:pt x="56" y="20"/>
                  </a:lnTo>
                  <a:lnTo>
                    <a:pt x="56" y="18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2" y="11"/>
                  </a:lnTo>
                  <a:lnTo>
                    <a:pt x="50" y="10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5"/>
                  </a:lnTo>
                  <a:lnTo>
                    <a:pt x="45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26" name="Freeform 100">
              <a:extLst>
                <a:ext uri="{FF2B5EF4-FFF2-40B4-BE49-F238E27FC236}">
                  <a16:creationId xmlns:a16="http://schemas.microsoft.com/office/drawing/2014/main" id="{CA7D0FA2-F087-4648-8D8B-916468F2A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838" y="4945063"/>
              <a:ext cx="55562" cy="55562"/>
            </a:xfrm>
            <a:custGeom>
              <a:avLst/>
              <a:gdLst>
                <a:gd name="T0" fmla="*/ 2147483646 w 71"/>
                <a:gd name="T1" fmla="*/ 0 h 71"/>
                <a:gd name="T2" fmla="*/ 2147483646 w 71"/>
                <a:gd name="T3" fmla="*/ 2147483646 h 71"/>
                <a:gd name="T4" fmla="*/ 2147483646 w 71"/>
                <a:gd name="T5" fmla="*/ 2147483646 h 71"/>
                <a:gd name="T6" fmla="*/ 2147483646 w 71"/>
                <a:gd name="T7" fmla="*/ 2147483646 h 71"/>
                <a:gd name="T8" fmla="*/ 2147483646 w 71"/>
                <a:gd name="T9" fmla="*/ 2147483646 h 71"/>
                <a:gd name="T10" fmla="*/ 2147483646 w 71"/>
                <a:gd name="T11" fmla="*/ 2147483646 h 71"/>
                <a:gd name="T12" fmla="*/ 2147483646 w 71"/>
                <a:gd name="T13" fmla="*/ 2147483646 h 71"/>
                <a:gd name="T14" fmla="*/ 2147483646 w 71"/>
                <a:gd name="T15" fmla="*/ 2147483646 h 71"/>
                <a:gd name="T16" fmla="*/ 2147483646 w 71"/>
                <a:gd name="T17" fmla="*/ 2147483646 h 71"/>
                <a:gd name="T18" fmla="*/ 0 w 71"/>
                <a:gd name="T19" fmla="*/ 2147483646 h 71"/>
                <a:gd name="T20" fmla="*/ 0 w 71"/>
                <a:gd name="T21" fmla="*/ 2147483646 h 71"/>
                <a:gd name="T22" fmla="*/ 0 w 71"/>
                <a:gd name="T23" fmla="*/ 2147483646 h 71"/>
                <a:gd name="T24" fmla="*/ 2147483646 w 71"/>
                <a:gd name="T25" fmla="*/ 2147483646 h 71"/>
                <a:gd name="T26" fmla="*/ 2147483646 w 71"/>
                <a:gd name="T27" fmla="*/ 2147483646 h 71"/>
                <a:gd name="T28" fmla="*/ 2147483646 w 71"/>
                <a:gd name="T29" fmla="*/ 2147483646 h 71"/>
                <a:gd name="T30" fmla="*/ 2147483646 w 71"/>
                <a:gd name="T31" fmla="*/ 2147483646 h 71"/>
                <a:gd name="T32" fmla="*/ 2147483646 w 71"/>
                <a:gd name="T33" fmla="*/ 2147483646 h 71"/>
                <a:gd name="T34" fmla="*/ 2147483646 w 71"/>
                <a:gd name="T35" fmla="*/ 2147483646 h 71"/>
                <a:gd name="T36" fmla="*/ 2147483646 w 71"/>
                <a:gd name="T37" fmla="*/ 2147483646 h 71"/>
                <a:gd name="T38" fmla="*/ 2147483646 w 71"/>
                <a:gd name="T39" fmla="*/ 2147483646 h 71"/>
                <a:gd name="T40" fmla="*/ 2147483646 w 71"/>
                <a:gd name="T41" fmla="*/ 2147483646 h 71"/>
                <a:gd name="T42" fmla="*/ 2147483646 w 71"/>
                <a:gd name="T43" fmla="*/ 2147483646 h 71"/>
                <a:gd name="T44" fmla="*/ 2147483646 w 71"/>
                <a:gd name="T45" fmla="*/ 2147483646 h 71"/>
                <a:gd name="T46" fmla="*/ 2147483646 w 71"/>
                <a:gd name="T47" fmla="*/ 2147483646 h 71"/>
                <a:gd name="T48" fmla="*/ 2147483646 w 71"/>
                <a:gd name="T49" fmla="*/ 2147483646 h 71"/>
                <a:gd name="T50" fmla="*/ 2147483646 w 71"/>
                <a:gd name="T51" fmla="*/ 2147483646 h 71"/>
                <a:gd name="T52" fmla="*/ 2147483646 w 71"/>
                <a:gd name="T53" fmla="*/ 2147483646 h 71"/>
                <a:gd name="T54" fmla="*/ 2147483646 w 71"/>
                <a:gd name="T55" fmla="*/ 2147483646 h 71"/>
                <a:gd name="T56" fmla="*/ 2147483646 w 71"/>
                <a:gd name="T57" fmla="*/ 2147483646 h 71"/>
                <a:gd name="T58" fmla="*/ 2147483646 w 71"/>
                <a:gd name="T59" fmla="*/ 2147483646 h 71"/>
                <a:gd name="T60" fmla="*/ 2147483646 w 71"/>
                <a:gd name="T61" fmla="*/ 2147483646 h 71"/>
                <a:gd name="T62" fmla="*/ 2147483646 w 71"/>
                <a:gd name="T63" fmla="*/ 2147483646 h 71"/>
                <a:gd name="T64" fmla="*/ 2147483646 w 71"/>
                <a:gd name="T65" fmla="*/ 2147483646 h 71"/>
                <a:gd name="T66" fmla="*/ 2147483646 w 71"/>
                <a:gd name="T67" fmla="*/ 2147483646 h 71"/>
                <a:gd name="T68" fmla="*/ 2147483646 w 71"/>
                <a:gd name="T69" fmla="*/ 2147483646 h 71"/>
                <a:gd name="T70" fmla="*/ 2147483646 w 71"/>
                <a:gd name="T71" fmla="*/ 2147483646 h 71"/>
                <a:gd name="T72" fmla="*/ 2147483646 w 71"/>
                <a:gd name="T73" fmla="*/ 2147483646 h 71"/>
                <a:gd name="T74" fmla="*/ 2147483646 w 71"/>
                <a:gd name="T75" fmla="*/ 2147483646 h 71"/>
                <a:gd name="T76" fmla="*/ 2147483646 w 71"/>
                <a:gd name="T77" fmla="*/ 2147483646 h 71"/>
                <a:gd name="T78" fmla="*/ 2147483646 w 71"/>
                <a:gd name="T79" fmla="*/ 2147483646 h 71"/>
                <a:gd name="T80" fmla="*/ 2147483646 w 71"/>
                <a:gd name="T81" fmla="*/ 2147483646 h 71"/>
                <a:gd name="T82" fmla="*/ 2147483646 w 71"/>
                <a:gd name="T83" fmla="*/ 2147483646 h 71"/>
                <a:gd name="T84" fmla="*/ 2147483646 w 71"/>
                <a:gd name="T85" fmla="*/ 0 h 71"/>
                <a:gd name="T86" fmla="*/ 2147483646 w 71"/>
                <a:gd name="T87" fmla="*/ 0 h 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1"/>
                <a:gd name="T134" fmla="*/ 71 w 71"/>
                <a:gd name="T135" fmla="*/ 71 h 7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1">
                  <a:moveTo>
                    <a:pt x="35" y="0"/>
                  </a:move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9" y="5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6" y="16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5" y="52"/>
                  </a:lnTo>
                  <a:lnTo>
                    <a:pt x="5" y="54"/>
                  </a:lnTo>
                  <a:lnTo>
                    <a:pt x="6" y="55"/>
                  </a:lnTo>
                  <a:lnTo>
                    <a:pt x="8" y="57"/>
                  </a:lnTo>
                  <a:lnTo>
                    <a:pt x="8" y="58"/>
                  </a:lnTo>
                  <a:lnTo>
                    <a:pt x="9" y="59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7"/>
                  </a:lnTo>
                  <a:lnTo>
                    <a:pt x="21" y="67"/>
                  </a:lnTo>
                  <a:lnTo>
                    <a:pt x="22" y="68"/>
                  </a:lnTo>
                  <a:lnTo>
                    <a:pt x="24" y="68"/>
                  </a:lnTo>
                  <a:lnTo>
                    <a:pt x="25" y="69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4" y="71"/>
                  </a:lnTo>
                  <a:lnTo>
                    <a:pt x="35" y="71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41" y="71"/>
                  </a:lnTo>
                  <a:lnTo>
                    <a:pt x="42" y="69"/>
                  </a:lnTo>
                  <a:lnTo>
                    <a:pt x="44" y="69"/>
                  </a:lnTo>
                  <a:lnTo>
                    <a:pt x="47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5"/>
                  </a:lnTo>
                  <a:lnTo>
                    <a:pt x="55" y="65"/>
                  </a:lnTo>
                  <a:lnTo>
                    <a:pt x="57" y="64"/>
                  </a:lnTo>
                  <a:lnTo>
                    <a:pt x="58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59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68" y="48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0" y="42"/>
                  </a:lnTo>
                  <a:lnTo>
                    <a:pt x="70" y="41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0" y="31"/>
                  </a:lnTo>
                  <a:lnTo>
                    <a:pt x="70" y="29"/>
                  </a:lnTo>
                  <a:lnTo>
                    <a:pt x="70" y="26"/>
                  </a:lnTo>
                  <a:lnTo>
                    <a:pt x="70" y="25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67" y="20"/>
                  </a:lnTo>
                  <a:lnTo>
                    <a:pt x="67" y="19"/>
                  </a:lnTo>
                  <a:lnTo>
                    <a:pt x="65" y="18"/>
                  </a:lnTo>
                  <a:lnTo>
                    <a:pt x="65" y="16"/>
                  </a:lnTo>
                  <a:lnTo>
                    <a:pt x="64" y="15"/>
                  </a:lnTo>
                  <a:lnTo>
                    <a:pt x="62" y="13"/>
                  </a:lnTo>
                  <a:lnTo>
                    <a:pt x="61" y="12"/>
                  </a:lnTo>
                  <a:lnTo>
                    <a:pt x="61" y="10"/>
                  </a:lnTo>
                  <a:lnTo>
                    <a:pt x="60" y="9"/>
                  </a:lnTo>
                  <a:lnTo>
                    <a:pt x="58" y="9"/>
                  </a:lnTo>
                  <a:lnTo>
                    <a:pt x="57" y="7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27" name="Rectangle 101">
              <a:extLst>
                <a:ext uri="{FF2B5EF4-FFF2-40B4-BE49-F238E27FC236}">
                  <a16:creationId xmlns:a16="http://schemas.microsoft.com/office/drawing/2014/main" id="{B13E7D5B-47DA-B545-8AAC-698C1C0CE9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29406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28" name="Rectangle 124">
              <a:extLst>
                <a:ext uri="{FF2B5EF4-FFF2-40B4-BE49-F238E27FC236}">
                  <a16:creationId xmlns:a16="http://schemas.microsoft.com/office/drawing/2014/main" id="{121F2E92-E991-5443-B329-71AD22A048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37782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29" name="Line 125">
              <a:extLst>
                <a:ext uri="{FF2B5EF4-FFF2-40B4-BE49-F238E27FC236}">
                  <a16:creationId xmlns:a16="http://schemas.microsoft.com/office/drawing/2014/main" id="{4CC68283-55DC-5F4A-9551-94F9C58867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39036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30" name="Freeform 126">
              <a:extLst>
                <a:ext uri="{FF2B5EF4-FFF2-40B4-BE49-F238E27FC236}">
                  <a16:creationId xmlns:a16="http://schemas.microsoft.com/office/drawing/2014/main" id="{626F470D-54EF-1447-95A5-2A59E1695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641725"/>
              <a:ext cx="684213" cy="273050"/>
            </a:xfrm>
            <a:custGeom>
              <a:avLst/>
              <a:gdLst>
                <a:gd name="T0" fmla="*/ 2147483646 w 861"/>
                <a:gd name="T1" fmla="*/ 0 h 343"/>
                <a:gd name="T2" fmla="*/ 2147483646 w 861"/>
                <a:gd name="T3" fmla="*/ 0 h 343"/>
                <a:gd name="T4" fmla="*/ 2147483646 w 861"/>
                <a:gd name="T5" fmla="*/ 0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6" y="1"/>
                  </a:lnTo>
                  <a:lnTo>
                    <a:pt x="379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8" y="1"/>
                  </a:lnTo>
                  <a:lnTo>
                    <a:pt x="391" y="1"/>
                  </a:lnTo>
                  <a:lnTo>
                    <a:pt x="392" y="1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2"/>
                  </a:lnTo>
                  <a:lnTo>
                    <a:pt x="405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09" y="2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4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5"/>
                  </a:lnTo>
                  <a:lnTo>
                    <a:pt x="431" y="5"/>
                  </a:lnTo>
                  <a:lnTo>
                    <a:pt x="432" y="5"/>
                  </a:lnTo>
                  <a:lnTo>
                    <a:pt x="435" y="7"/>
                  </a:lnTo>
                  <a:lnTo>
                    <a:pt x="437" y="7"/>
                  </a:lnTo>
                  <a:lnTo>
                    <a:pt x="440" y="7"/>
                  </a:lnTo>
                  <a:lnTo>
                    <a:pt x="441" y="7"/>
                  </a:lnTo>
                  <a:lnTo>
                    <a:pt x="444" y="7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8"/>
                  </a:lnTo>
                  <a:lnTo>
                    <a:pt x="451" y="8"/>
                  </a:lnTo>
                  <a:lnTo>
                    <a:pt x="453" y="8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1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6" y="14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5"/>
                  </a:lnTo>
                  <a:lnTo>
                    <a:pt x="484" y="17"/>
                  </a:lnTo>
                  <a:lnTo>
                    <a:pt x="486" y="17"/>
                  </a:lnTo>
                  <a:lnTo>
                    <a:pt x="489" y="18"/>
                  </a:lnTo>
                  <a:lnTo>
                    <a:pt x="490" y="18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9" y="21"/>
                  </a:lnTo>
                  <a:lnTo>
                    <a:pt x="500" y="21"/>
                  </a:lnTo>
                  <a:lnTo>
                    <a:pt x="503" y="23"/>
                  </a:lnTo>
                  <a:lnTo>
                    <a:pt x="505" y="23"/>
                  </a:lnTo>
                  <a:lnTo>
                    <a:pt x="508" y="24"/>
                  </a:lnTo>
                  <a:lnTo>
                    <a:pt x="509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8"/>
                  </a:lnTo>
                  <a:lnTo>
                    <a:pt x="520" y="28"/>
                  </a:lnTo>
                  <a:lnTo>
                    <a:pt x="522" y="28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0"/>
                  </a:lnTo>
                  <a:lnTo>
                    <a:pt x="526" y="31"/>
                  </a:lnTo>
                  <a:lnTo>
                    <a:pt x="528" y="31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4"/>
                  </a:lnTo>
                  <a:lnTo>
                    <a:pt x="533" y="34"/>
                  </a:lnTo>
                  <a:lnTo>
                    <a:pt x="535" y="36"/>
                  </a:lnTo>
                  <a:lnTo>
                    <a:pt x="538" y="36"/>
                  </a:lnTo>
                  <a:lnTo>
                    <a:pt x="539" y="37"/>
                  </a:lnTo>
                  <a:lnTo>
                    <a:pt x="541" y="39"/>
                  </a:lnTo>
                  <a:lnTo>
                    <a:pt x="544" y="39"/>
                  </a:lnTo>
                  <a:lnTo>
                    <a:pt x="545" y="40"/>
                  </a:lnTo>
                  <a:lnTo>
                    <a:pt x="548" y="41"/>
                  </a:lnTo>
                  <a:lnTo>
                    <a:pt x="549" y="43"/>
                  </a:lnTo>
                  <a:lnTo>
                    <a:pt x="552" y="43"/>
                  </a:lnTo>
                  <a:lnTo>
                    <a:pt x="554" y="44"/>
                  </a:lnTo>
                  <a:lnTo>
                    <a:pt x="557" y="46"/>
                  </a:lnTo>
                  <a:lnTo>
                    <a:pt x="558" y="46"/>
                  </a:lnTo>
                  <a:lnTo>
                    <a:pt x="559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7" y="50"/>
                  </a:lnTo>
                  <a:lnTo>
                    <a:pt x="568" y="51"/>
                  </a:lnTo>
                  <a:lnTo>
                    <a:pt x="570" y="51"/>
                  </a:lnTo>
                  <a:lnTo>
                    <a:pt x="570" y="53"/>
                  </a:lnTo>
                  <a:lnTo>
                    <a:pt x="571" y="53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4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8" y="57"/>
                  </a:lnTo>
                  <a:lnTo>
                    <a:pt x="580" y="57"/>
                  </a:lnTo>
                  <a:lnTo>
                    <a:pt x="581" y="59"/>
                  </a:lnTo>
                  <a:lnTo>
                    <a:pt x="583" y="59"/>
                  </a:lnTo>
                  <a:lnTo>
                    <a:pt x="584" y="60"/>
                  </a:lnTo>
                  <a:lnTo>
                    <a:pt x="585" y="60"/>
                  </a:lnTo>
                  <a:lnTo>
                    <a:pt x="587" y="62"/>
                  </a:lnTo>
                  <a:lnTo>
                    <a:pt x="588" y="62"/>
                  </a:lnTo>
                  <a:lnTo>
                    <a:pt x="590" y="63"/>
                  </a:lnTo>
                  <a:lnTo>
                    <a:pt x="591" y="64"/>
                  </a:lnTo>
                  <a:lnTo>
                    <a:pt x="593" y="64"/>
                  </a:lnTo>
                  <a:lnTo>
                    <a:pt x="596" y="66"/>
                  </a:lnTo>
                  <a:lnTo>
                    <a:pt x="597" y="67"/>
                  </a:lnTo>
                  <a:lnTo>
                    <a:pt x="600" y="69"/>
                  </a:lnTo>
                  <a:lnTo>
                    <a:pt x="601" y="69"/>
                  </a:lnTo>
                  <a:lnTo>
                    <a:pt x="603" y="70"/>
                  </a:lnTo>
                  <a:lnTo>
                    <a:pt x="604" y="72"/>
                  </a:lnTo>
                  <a:lnTo>
                    <a:pt x="606" y="72"/>
                  </a:lnTo>
                  <a:lnTo>
                    <a:pt x="607" y="73"/>
                  </a:lnTo>
                  <a:lnTo>
                    <a:pt x="608" y="73"/>
                  </a:lnTo>
                  <a:lnTo>
                    <a:pt x="610" y="75"/>
                  </a:lnTo>
                  <a:lnTo>
                    <a:pt x="611" y="75"/>
                  </a:lnTo>
                  <a:lnTo>
                    <a:pt x="613" y="76"/>
                  </a:lnTo>
                  <a:lnTo>
                    <a:pt x="614" y="77"/>
                  </a:lnTo>
                  <a:lnTo>
                    <a:pt x="616" y="77"/>
                  </a:lnTo>
                  <a:lnTo>
                    <a:pt x="616" y="79"/>
                  </a:lnTo>
                  <a:lnTo>
                    <a:pt x="617" y="79"/>
                  </a:lnTo>
                  <a:lnTo>
                    <a:pt x="619" y="79"/>
                  </a:lnTo>
                  <a:lnTo>
                    <a:pt x="619" y="80"/>
                  </a:lnTo>
                  <a:lnTo>
                    <a:pt x="620" y="80"/>
                  </a:lnTo>
                  <a:lnTo>
                    <a:pt x="621" y="82"/>
                  </a:lnTo>
                  <a:lnTo>
                    <a:pt x="623" y="82"/>
                  </a:lnTo>
                  <a:lnTo>
                    <a:pt x="624" y="83"/>
                  </a:lnTo>
                  <a:lnTo>
                    <a:pt x="626" y="83"/>
                  </a:lnTo>
                  <a:lnTo>
                    <a:pt x="626" y="85"/>
                  </a:lnTo>
                  <a:lnTo>
                    <a:pt x="627" y="85"/>
                  </a:lnTo>
                  <a:lnTo>
                    <a:pt x="629" y="86"/>
                  </a:lnTo>
                  <a:lnTo>
                    <a:pt x="630" y="88"/>
                  </a:lnTo>
                  <a:lnTo>
                    <a:pt x="632" y="88"/>
                  </a:lnTo>
                  <a:lnTo>
                    <a:pt x="633" y="89"/>
                  </a:lnTo>
                  <a:lnTo>
                    <a:pt x="634" y="89"/>
                  </a:lnTo>
                  <a:lnTo>
                    <a:pt x="636" y="90"/>
                  </a:lnTo>
                  <a:lnTo>
                    <a:pt x="637" y="92"/>
                  </a:lnTo>
                  <a:lnTo>
                    <a:pt x="639" y="93"/>
                  </a:lnTo>
                  <a:lnTo>
                    <a:pt x="640" y="93"/>
                  </a:lnTo>
                  <a:lnTo>
                    <a:pt x="642" y="95"/>
                  </a:lnTo>
                  <a:lnTo>
                    <a:pt x="643" y="95"/>
                  </a:lnTo>
                  <a:lnTo>
                    <a:pt x="645" y="96"/>
                  </a:lnTo>
                  <a:lnTo>
                    <a:pt x="646" y="96"/>
                  </a:lnTo>
                  <a:lnTo>
                    <a:pt x="646" y="98"/>
                  </a:lnTo>
                  <a:lnTo>
                    <a:pt x="647" y="98"/>
                  </a:lnTo>
                  <a:lnTo>
                    <a:pt x="649" y="99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2"/>
                  </a:lnTo>
                  <a:lnTo>
                    <a:pt x="655" y="102"/>
                  </a:lnTo>
                  <a:lnTo>
                    <a:pt x="655" y="103"/>
                  </a:lnTo>
                  <a:lnTo>
                    <a:pt x="656" y="105"/>
                  </a:lnTo>
                  <a:lnTo>
                    <a:pt x="658" y="105"/>
                  </a:lnTo>
                  <a:lnTo>
                    <a:pt x="658" y="106"/>
                  </a:lnTo>
                  <a:lnTo>
                    <a:pt x="659" y="106"/>
                  </a:lnTo>
                  <a:lnTo>
                    <a:pt x="660" y="106"/>
                  </a:lnTo>
                  <a:lnTo>
                    <a:pt x="660" y="108"/>
                  </a:lnTo>
                  <a:lnTo>
                    <a:pt x="662" y="108"/>
                  </a:lnTo>
                  <a:lnTo>
                    <a:pt x="662" y="109"/>
                  </a:lnTo>
                  <a:lnTo>
                    <a:pt x="663" y="109"/>
                  </a:lnTo>
                  <a:lnTo>
                    <a:pt x="665" y="111"/>
                  </a:lnTo>
                  <a:lnTo>
                    <a:pt x="665" y="112"/>
                  </a:lnTo>
                  <a:lnTo>
                    <a:pt x="666" y="112"/>
                  </a:lnTo>
                  <a:lnTo>
                    <a:pt x="668" y="114"/>
                  </a:lnTo>
                  <a:lnTo>
                    <a:pt x="669" y="114"/>
                  </a:lnTo>
                  <a:lnTo>
                    <a:pt x="671" y="115"/>
                  </a:lnTo>
                  <a:lnTo>
                    <a:pt x="672" y="116"/>
                  </a:lnTo>
                  <a:lnTo>
                    <a:pt x="673" y="118"/>
                  </a:lnTo>
                  <a:lnTo>
                    <a:pt x="675" y="118"/>
                  </a:lnTo>
                  <a:lnTo>
                    <a:pt x="675" y="119"/>
                  </a:lnTo>
                  <a:lnTo>
                    <a:pt x="676" y="119"/>
                  </a:lnTo>
                  <a:lnTo>
                    <a:pt x="676" y="121"/>
                  </a:lnTo>
                  <a:lnTo>
                    <a:pt x="678" y="121"/>
                  </a:lnTo>
                  <a:lnTo>
                    <a:pt x="679" y="122"/>
                  </a:lnTo>
                  <a:lnTo>
                    <a:pt x="681" y="122"/>
                  </a:lnTo>
                  <a:lnTo>
                    <a:pt x="681" y="124"/>
                  </a:lnTo>
                  <a:lnTo>
                    <a:pt x="682" y="124"/>
                  </a:lnTo>
                  <a:lnTo>
                    <a:pt x="684" y="125"/>
                  </a:lnTo>
                  <a:lnTo>
                    <a:pt x="685" y="125"/>
                  </a:lnTo>
                  <a:lnTo>
                    <a:pt x="685" y="127"/>
                  </a:lnTo>
                  <a:lnTo>
                    <a:pt x="686" y="127"/>
                  </a:lnTo>
                  <a:lnTo>
                    <a:pt x="686" y="128"/>
                  </a:lnTo>
                  <a:lnTo>
                    <a:pt x="688" y="128"/>
                  </a:lnTo>
                  <a:lnTo>
                    <a:pt x="689" y="129"/>
                  </a:lnTo>
                  <a:lnTo>
                    <a:pt x="691" y="129"/>
                  </a:lnTo>
                  <a:lnTo>
                    <a:pt x="691" y="131"/>
                  </a:lnTo>
                  <a:lnTo>
                    <a:pt x="692" y="131"/>
                  </a:lnTo>
                  <a:lnTo>
                    <a:pt x="694" y="132"/>
                  </a:lnTo>
                  <a:lnTo>
                    <a:pt x="695" y="134"/>
                  </a:lnTo>
                  <a:lnTo>
                    <a:pt x="697" y="134"/>
                  </a:lnTo>
                  <a:lnTo>
                    <a:pt x="698" y="135"/>
                  </a:lnTo>
                  <a:lnTo>
                    <a:pt x="699" y="137"/>
                  </a:lnTo>
                  <a:lnTo>
                    <a:pt x="701" y="137"/>
                  </a:lnTo>
                  <a:lnTo>
                    <a:pt x="701" y="138"/>
                  </a:lnTo>
                  <a:lnTo>
                    <a:pt x="702" y="138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5" y="141"/>
                  </a:lnTo>
                  <a:lnTo>
                    <a:pt x="707" y="141"/>
                  </a:lnTo>
                  <a:lnTo>
                    <a:pt x="707" y="142"/>
                  </a:lnTo>
                  <a:lnTo>
                    <a:pt x="708" y="142"/>
                  </a:lnTo>
                  <a:lnTo>
                    <a:pt x="709" y="144"/>
                  </a:lnTo>
                  <a:lnTo>
                    <a:pt x="711" y="145"/>
                  </a:lnTo>
                  <a:lnTo>
                    <a:pt x="712" y="147"/>
                  </a:lnTo>
                  <a:lnTo>
                    <a:pt x="714" y="148"/>
                  </a:lnTo>
                  <a:lnTo>
                    <a:pt x="715" y="150"/>
                  </a:lnTo>
                  <a:lnTo>
                    <a:pt x="717" y="151"/>
                  </a:lnTo>
                  <a:lnTo>
                    <a:pt x="717" y="153"/>
                  </a:lnTo>
                  <a:lnTo>
                    <a:pt x="718" y="153"/>
                  </a:lnTo>
                  <a:lnTo>
                    <a:pt x="720" y="154"/>
                  </a:lnTo>
                  <a:lnTo>
                    <a:pt x="721" y="155"/>
                  </a:lnTo>
                  <a:lnTo>
                    <a:pt x="722" y="157"/>
                  </a:lnTo>
                  <a:lnTo>
                    <a:pt x="724" y="158"/>
                  </a:lnTo>
                  <a:lnTo>
                    <a:pt x="725" y="160"/>
                  </a:lnTo>
                  <a:lnTo>
                    <a:pt x="727" y="161"/>
                  </a:lnTo>
                  <a:lnTo>
                    <a:pt x="727" y="163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5"/>
                  </a:lnTo>
                  <a:lnTo>
                    <a:pt x="731" y="167"/>
                  </a:lnTo>
                  <a:lnTo>
                    <a:pt x="733" y="168"/>
                  </a:lnTo>
                  <a:lnTo>
                    <a:pt x="734" y="168"/>
                  </a:lnTo>
                  <a:lnTo>
                    <a:pt x="734" y="170"/>
                  </a:lnTo>
                  <a:lnTo>
                    <a:pt x="735" y="171"/>
                  </a:lnTo>
                  <a:lnTo>
                    <a:pt x="737" y="173"/>
                  </a:lnTo>
                  <a:lnTo>
                    <a:pt x="738" y="174"/>
                  </a:lnTo>
                  <a:lnTo>
                    <a:pt x="740" y="176"/>
                  </a:lnTo>
                  <a:lnTo>
                    <a:pt x="741" y="177"/>
                  </a:lnTo>
                  <a:lnTo>
                    <a:pt x="741" y="178"/>
                  </a:lnTo>
                  <a:lnTo>
                    <a:pt x="743" y="178"/>
                  </a:lnTo>
                  <a:lnTo>
                    <a:pt x="743" y="180"/>
                  </a:lnTo>
                  <a:lnTo>
                    <a:pt x="744" y="181"/>
                  </a:lnTo>
                  <a:lnTo>
                    <a:pt x="746" y="183"/>
                  </a:lnTo>
                  <a:lnTo>
                    <a:pt x="747" y="184"/>
                  </a:lnTo>
                  <a:lnTo>
                    <a:pt x="748" y="186"/>
                  </a:lnTo>
                  <a:lnTo>
                    <a:pt x="750" y="187"/>
                  </a:lnTo>
                  <a:lnTo>
                    <a:pt x="751" y="189"/>
                  </a:lnTo>
                  <a:lnTo>
                    <a:pt x="753" y="190"/>
                  </a:lnTo>
                  <a:lnTo>
                    <a:pt x="754" y="193"/>
                  </a:lnTo>
                  <a:lnTo>
                    <a:pt x="756" y="194"/>
                  </a:lnTo>
                  <a:lnTo>
                    <a:pt x="757" y="196"/>
                  </a:lnTo>
                  <a:lnTo>
                    <a:pt x="759" y="199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3"/>
                  </a:lnTo>
                  <a:lnTo>
                    <a:pt x="764" y="204"/>
                  </a:lnTo>
                  <a:lnTo>
                    <a:pt x="766" y="206"/>
                  </a:lnTo>
                  <a:lnTo>
                    <a:pt x="766" y="207"/>
                  </a:lnTo>
                  <a:lnTo>
                    <a:pt x="767" y="209"/>
                  </a:lnTo>
                  <a:lnTo>
                    <a:pt x="769" y="210"/>
                  </a:lnTo>
                  <a:lnTo>
                    <a:pt x="770" y="212"/>
                  </a:lnTo>
                  <a:lnTo>
                    <a:pt x="770" y="213"/>
                  </a:lnTo>
                  <a:lnTo>
                    <a:pt x="772" y="215"/>
                  </a:lnTo>
                  <a:lnTo>
                    <a:pt x="773" y="216"/>
                  </a:lnTo>
                  <a:lnTo>
                    <a:pt x="774" y="217"/>
                  </a:lnTo>
                  <a:lnTo>
                    <a:pt x="774" y="219"/>
                  </a:lnTo>
                  <a:lnTo>
                    <a:pt x="776" y="219"/>
                  </a:lnTo>
                  <a:lnTo>
                    <a:pt x="776" y="220"/>
                  </a:lnTo>
                  <a:lnTo>
                    <a:pt x="777" y="222"/>
                  </a:lnTo>
                  <a:lnTo>
                    <a:pt x="779" y="223"/>
                  </a:lnTo>
                  <a:lnTo>
                    <a:pt x="779" y="225"/>
                  </a:lnTo>
                  <a:lnTo>
                    <a:pt x="780" y="225"/>
                  </a:lnTo>
                  <a:lnTo>
                    <a:pt x="782" y="226"/>
                  </a:lnTo>
                  <a:lnTo>
                    <a:pt x="782" y="228"/>
                  </a:lnTo>
                  <a:lnTo>
                    <a:pt x="783" y="229"/>
                  </a:lnTo>
                  <a:lnTo>
                    <a:pt x="785" y="232"/>
                  </a:lnTo>
                  <a:lnTo>
                    <a:pt x="786" y="233"/>
                  </a:lnTo>
                  <a:lnTo>
                    <a:pt x="787" y="235"/>
                  </a:lnTo>
                  <a:lnTo>
                    <a:pt x="789" y="236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5"/>
                  </a:lnTo>
                  <a:lnTo>
                    <a:pt x="796" y="248"/>
                  </a:lnTo>
                  <a:lnTo>
                    <a:pt x="798" y="249"/>
                  </a:lnTo>
                  <a:lnTo>
                    <a:pt x="799" y="252"/>
                  </a:lnTo>
                  <a:lnTo>
                    <a:pt x="800" y="254"/>
                  </a:lnTo>
                  <a:lnTo>
                    <a:pt x="802" y="255"/>
                  </a:lnTo>
                  <a:lnTo>
                    <a:pt x="802" y="256"/>
                  </a:lnTo>
                  <a:lnTo>
                    <a:pt x="803" y="258"/>
                  </a:lnTo>
                  <a:lnTo>
                    <a:pt x="805" y="259"/>
                  </a:lnTo>
                  <a:lnTo>
                    <a:pt x="806" y="261"/>
                  </a:lnTo>
                  <a:lnTo>
                    <a:pt x="806" y="262"/>
                  </a:lnTo>
                  <a:lnTo>
                    <a:pt x="808" y="264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8"/>
                  </a:lnTo>
                  <a:lnTo>
                    <a:pt x="812" y="269"/>
                  </a:lnTo>
                  <a:lnTo>
                    <a:pt x="813" y="271"/>
                  </a:lnTo>
                  <a:lnTo>
                    <a:pt x="813" y="272"/>
                  </a:lnTo>
                  <a:lnTo>
                    <a:pt x="815" y="274"/>
                  </a:lnTo>
                  <a:lnTo>
                    <a:pt x="815" y="275"/>
                  </a:lnTo>
                  <a:lnTo>
                    <a:pt x="816" y="277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1"/>
                  </a:lnTo>
                  <a:lnTo>
                    <a:pt x="821" y="282"/>
                  </a:lnTo>
                  <a:lnTo>
                    <a:pt x="822" y="284"/>
                  </a:lnTo>
                  <a:lnTo>
                    <a:pt x="823" y="285"/>
                  </a:lnTo>
                  <a:lnTo>
                    <a:pt x="825" y="288"/>
                  </a:lnTo>
                  <a:lnTo>
                    <a:pt x="826" y="290"/>
                  </a:lnTo>
                  <a:lnTo>
                    <a:pt x="828" y="292"/>
                  </a:lnTo>
                  <a:lnTo>
                    <a:pt x="829" y="294"/>
                  </a:lnTo>
                  <a:lnTo>
                    <a:pt x="831" y="297"/>
                  </a:lnTo>
                  <a:lnTo>
                    <a:pt x="834" y="300"/>
                  </a:lnTo>
                  <a:lnTo>
                    <a:pt x="835" y="301"/>
                  </a:lnTo>
                  <a:lnTo>
                    <a:pt x="836" y="303"/>
                  </a:lnTo>
                  <a:lnTo>
                    <a:pt x="838" y="305"/>
                  </a:lnTo>
                  <a:lnTo>
                    <a:pt x="838" y="307"/>
                  </a:lnTo>
                  <a:lnTo>
                    <a:pt x="839" y="308"/>
                  </a:lnTo>
                  <a:lnTo>
                    <a:pt x="841" y="310"/>
                  </a:lnTo>
                  <a:lnTo>
                    <a:pt x="842" y="311"/>
                  </a:lnTo>
                  <a:lnTo>
                    <a:pt x="842" y="313"/>
                  </a:lnTo>
                  <a:lnTo>
                    <a:pt x="844" y="314"/>
                  </a:lnTo>
                  <a:lnTo>
                    <a:pt x="845" y="316"/>
                  </a:lnTo>
                  <a:lnTo>
                    <a:pt x="845" y="317"/>
                  </a:lnTo>
                  <a:lnTo>
                    <a:pt x="847" y="318"/>
                  </a:lnTo>
                  <a:lnTo>
                    <a:pt x="848" y="320"/>
                  </a:lnTo>
                  <a:lnTo>
                    <a:pt x="848" y="321"/>
                  </a:lnTo>
                  <a:lnTo>
                    <a:pt x="849" y="323"/>
                  </a:lnTo>
                  <a:lnTo>
                    <a:pt x="849" y="324"/>
                  </a:lnTo>
                  <a:lnTo>
                    <a:pt x="851" y="324"/>
                  </a:lnTo>
                  <a:lnTo>
                    <a:pt x="851" y="326"/>
                  </a:lnTo>
                  <a:lnTo>
                    <a:pt x="852" y="327"/>
                  </a:lnTo>
                  <a:lnTo>
                    <a:pt x="852" y="329"/>
                  </a:lnTo>
                  <a:lnTo>
                    <a:pt x="854" y="330"/>
                  </a:lnTo>
                  <a:lnTo>
                    <a:pt x="855" y="331"/>
                  </a:lnTo>
                  <a:lnTo>
                    <a:pt x="855" y="333"/>
                  </a:lnTo>
                  <a:lnTo>
                    <a:pt x="857" y="334"/>
                  </a:lnTo>
                  <a:lnTo>
                    <a:pt x="857" y="336"/>
                  </a:lnTo>
                  <a:lnTo>
                    <a:pt x="858" y="337"/>
                  </a:lnTo>
                  <a:lnTo>
                    <a:pt x="860" y="339"/>
                  </a:lnTo>
                  <a:lnTo>
                    <a:pt x="860" y="340"/>
                  </a:lnTo>
                  <a:lnTo>
                    <a:pt x="861" y="343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31" name="Freeform 127">
              <a:extLst>
                <a:ext uri="{FF2B5EF4-FFF2-40B4-BE49-F238E27FC236}">
                  <a16:creationId xmlns:a16="http://schemas.microsoft.com/office/drawing/2014/main" id="{0E911F67-710B-AB47-B777-8B108D447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916363"/>
              <a:ext cx="684213" cy="271462"/>
            </a:xfrm>
            <a:custGeom>
              <a:avLst/>
              <a:gdLst>
                <a:gd name="T0" fmla="*/ 2147483646 w 861"/>
                <a:gd name="T1" fmla="*/ 2147483646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342"/>
                  </a:moveTo>
                  <a:lnTo>
                    <a:pt x="33" y="342"/>
                  </a:lnTo>
                  <a:lnTo>
                    <a:pt x="63" y="342"/>
                  </a:lnTo>
                  <a:lnTo>
                    <a:pt x="92" y="342"/>
                  </a:lnTo>
                  <a:lnTo>
                    <a:pt x="119" y="342"/>
                  </a:lnTo>
                  <a:lnTo>
                    <a:pt x="144" y="342"/>
                  </a:lnTo>
                  <a:lnTo>
                    <a:pt x="167" y="342"/>
                  </a:lnTo>
                  <a:lnTo>
                    <a:pt x="189" y="342"/>
                  </a:lnTo>
                  <a:lnTo>
                    <a:pt x="209" y="342"/>
                  </a:lnTo>
                  <a:lnTo>
                    <a:pt x="228" y="342"/>
                  </a:lnTo>
                  <a:lnTo>
                    <a:pt x="245" y="342"/>
                  </a:lnTo>
                  <a:lnTo>
                    <a:pt x="261" y="342"/>
                  </a:lnTo>
                  <a:lnTo>
                    <a:pt x="275" y="342"/>
                  </a:lnTo>
                  <a:lnTo>
                    <a:pt x="288" y="342"/>
                  </a:lnTo>
                  <a:lnTo>
                    <a:pt x="300" y="342"/>
                  </a:lnTo>
                  <a:lnTo>
                    <a:pt x="310" y="342"/>
                  </a:lnTo>
                  <a:lnTo>
                    <a:pt x="320" y="342"/>
                  </a:lnTo>
                  <a:lnTo>
                    <a:pt x="329" y="342"/>
                  </a:lnTo>
                  <a:lnTo>
                    <a:pt x="336" y="342"/>
                  </a:lnTo>
                  <a:lnTo>
                    <a:pt x="343" y="342"/>
                  </a:lnTo>
                  <a:lnTo>
                    <a:pt x="349" y="342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1"/>
                  </a:lnTo>
                  <a:lnTo>
                    <a:pt x="381" y="341"/>
                  </a:lnTo>
                  <a:lnTo>
                    <a:pt x="383" y="341"/>
                  </a:lnTo>
                  <a:lnTo>
                    <a:pt x="385" y="341"/>
                  </a:lnTo>
                  <a:lnTo>
                    <a:pt x="388" y="341"/>
                  </a:lnTo>
                  <a:lnTo>
                    <a:pt x="391" y="341"/>
                  </a:lnTo>
                  <a:lnTo>
                    <a:pt x="392" y="341"/>
                  </a:lnTo>
                  <a:lnTo>
                    <a:pt x="395" y="341"/>
                  </a:lnTo>
                  <a:lnTo>
                    <a:pt x="396" y="341"/>
                  </a:lnTo>
                  <a:lnTo>
                    <a:pt x="398" y="341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40"/>
                  </a:lnTo>
                  <a:lnTo>
                    <a:pt x="414" y="340"/>
                  </a:lnTo>
                  <a:lnTo>
                    <a:pt x="415" y="340"/>
                  </a:lnTo>
                  <a:lnTo>
                    <a:pt x="417" y="340"/>
                  </a:lnTo>
                  <a:lnTo>
                    <a:pt x="418" y="338"/>
                  </a:lnTo>
                  <a:lnTo>
                    <a:pt x="419" y="338"/>
                  </a:lnTo>
                  <a:lnTo>
                    <a:pt x="421" y="338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7"/>
                  </a:lnTo>
                  <a:lnTo>
                    <a:pt x="431" y="337"/>
                  </a:lnTo>
                  <a:lnTo>
                    <a:pt x="432" y="337"/>
                  </a:lnTo>
                  <a:lnTo>
                    <a:pt x="435" y="337"/>
                  </a:lnTo>
                  <a:lnTo>
                    <a:pt x="437" y="337"/>
                  </a:lnTo>
                  <a:lnTo>
                    <a:pt x="440" y="335"/>
                  </a:lnTo>
                  <a:lnTo>
                    <a:pt x="441" y="335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4"/>
                  </a:lnTo>
                  <a:lnTo>
                    <a:pt x="451" y="334"/>
                  </a:lnTo>
                  <a:lnTo>
                    <a:pt x="453" y="334"/>
                  </a:lnTo>
                  <a:lnTo>
                    <a:pt x="454" y="334"/>
                  </a:lnTo>
                  <a:lnTo>
                    <a:pt x="456" y="334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2"/>
                  </a:lnTo>
                  <a:lnTo>
                    <a:pt x="461" y="332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1"/>
                  </a:lnTo>
                  <a:lnTo>
                    <a:pt x="467" y="331"/>
                  </a:lnTo>
                  <a:lnTo>
                    <a:pt x="469" y="331"/>
                  </a:lnTo>
                  <a:lnTo>
                    <a:pt x="470" y="329"/>
                  </a:lnTo>
                  <a:lnTo>
                    <a:pt x="471" y="329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8"/>
                  </a:lnTo>
                  <a:lnTo>
                    <a:pt x="479" y="328"/>
                  </a:lnTo>
                  <a:lnTo>
                    <a:pt x="480" y="328"/>
                  </a:lnTo>
                  <a:lnTo>
                    <a:pt x="482" y="327"/>
                  </a:lnTo>
                  <a:lnTo>
                    <a:pt x="484" y="327"/>
                  </a:lnTo>
                  <a:lnTo>
                    <a:pt x="486" y="325"/>
                  </a:lnTo>
                  <a:lnTo>
                    <a:pt x="489" y="325"/>
                  </a:lnTo>
                  <a:lnTo>
                    <a:pt x="490" y="324"/>
                  </a:lnTo>
                  <a:lnTo>
                    <a:pt x="493" y="324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1"/>
                  </a:lnTo>
                  <a:lnTo>
                    <a:pt x="503" y="321"/>
                  </a:lnTo>
                  <a:lnTo>
                    <a:pt x="505" y="319"/>
                  </a:lnTo>
                  <a:lnTo>
                    <a:pt x="508" y="319"/>
                  </a:lnTo>
                  <a:lnTo>
                    <a:pt x="509" y="318"/>
                  </a:lnTo>
                  <a:lnTo>
                    <a:pt x="510" y="318"/>
                  </a:lnTo>
                  <a:lnTo>
                    <a:pt x="512" y="316"/>
                  </a:lnTo>
                  <a:lnTo>
                    <a:pt x="513" y="316"/>
                  </a:lnTo>
                  <a:lnTo>
                    <a:pt x="515" y="316"/>
                  </a:lnTo>
                  <a:lnTo>
                    <a:pt x="516" y="315"/>
                  </a:lnTo>
                  <a:lnTo>
                    <a:pt x="518" y="315"/>
                  </a:lnTo>
                  <a:lnTo>
                    <a:pt x="519" y="315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4"/>
                  </a:lnTo>
                  <a:lnTo>
                    <a:pt x="525" y="312"/>
                  </a:lnTo>
                  <a:lnTo>
                    <a:pt x="526" y="312"/>
                  </a:lnTo>
                  <a:lnTo>
                    <a:pt x="526" y="311"/>
                  </a:lnTo>
                  <a:lnTo>
                    <a:pt x="528" y="311"/>
                  </a:lnTo>
                  <a:lnTo>
                    <a:pt x="529" y="311"/>
                  </a:lnTo>
                  <a:lnTo>
                    <a:pt x="531" y="309"/>
                  </a:lnTo>
                  <a:lnTo>
                    <a:pt x="532" y="309"/>
                  </a:lnTo>
                  <a:lnTo>
                    <a:pt x="533" y="308"/>
                  </a:lnTo>
                  <a:lnTo>
                    <a:pt x="535" y="308"/>
                  </a:lnTo>
                  <a:lnTo>
                    <a:pt x="538" y="306"/>
                  </a:lnTo>
                  <a:lnTo>
                    <a:pt x="539" y="305"/>
                  </a:lnTo>
                  <a:lnTo>
                    <a:pt x="541" y="305"/>
                  </a:lnTo>
                  <a:lnTo>
                    <a:pt x="544" y="303"/>
                  </a:lnTo>
                  <a:lnTo>
                    <a:pt x="545" y="302"/>
                  </a:lnTo>
                  <a:lnTo>
                    <a:pt x="548" y="302"/>
                  </a:lnTo>
                  <a:lnTo>
                    <a:pt x="549" y="301"/>
                  </a:lnTo>
                  <a:lnTo>
                    <a:pt x="552" y="299"/>
                  </a:lnTo>
                  <a:lnTo>
                    <a:pt x="554" y="298"/>
                  </a:lnTo>
                  <a:lnTo>
                    <a:pt x="557" y="298"/>
                  </a:lnTo>
                  <a:lnTo>
                    <a:pt x="558" y="296"/>
                  </a:lnTo>
                  <a:lnTo>
                    <a:pt x="559" y="295"/>
                  </a:lnTo>
                  <a:lnTo>
                    <a:pt x="561" y="295"/>
                  </a:lnTo>
                  <a:lnTo>
                    <a:pt x="562" y="293"/>
                  </a:lnTo>
                  <a:lnTo>
                    <a:pt x="564" y="293"/>
                  </a:lnTo>
                  <a:lnTo>
                    <a:pt x="565" y="292"/>
                  </a:lnTo>
                  <a:lnTo>
                    <a:pt x="567" y="292"/>
                  </a:lnTo>
                  <a:lnTo>
                    <a:pt x="568" y="292"/>
                  </a:lnTo>
                  <a:lnTo>
                    <a:pt x="570" y="290"/>
                  </a:lnTo>
                  <a:lnTo>
                    <a:pt x="571" y="289"/>
                  </a:lnTo>
                  <a:lnTo>
                    <a:pt x="572" y="289"/>
                  </a:lnTo>
                  <a:lnTo>
                    <a:pt x="574" y="288"/>
                  </a:lnTo>
                  <a:lnTo>
                    <a:pt x="575" y="288"/>
                  </a:lnTo>
                  <a:lnTo>
                    <a:pt x="577" y="286"/>
                  </a:lnTo>
                  <a:lnTo>
                    <a:pt x="578" y="286"/>
                  </a:lnTo>
                  <a:lnTo>
                    <a:pt x="580" y="285"/>
                  </a:lnTo>
                  <a:lnTo>
                    <a:pt x="581" y="285"/>
                  </a:lnTo>
                  <a:lnTo>
                    <a:pt x="583" y="283"/>
                  </a:lnTo>
                  <a:lnTo>
                    <a:pt x="584" y="283"/>
                  </a:lnTo>
                  <a:lnTo>
                    <a:pt x="585" y="282"/>
                  </a:lnTo>
                  <a:lnTo>
                    <a:pt x="587" y="282"/>
                  </a:lnTo>
                  <a:lnTo>
                    <a:pt x="588" y="280"/>
                  </a:lnTo>
                  <a:lnTo>
                    <a:pt x="590" y="279"/>
                  </a:lnTo>
                  <a:lnTo>
                    <a:pt x="591" y="279"/>
                  </a:lnTo>
                  <a:lnTo>
                    <a:pt x="593" y="277"/>
                  </a:lnTo>
                  <a:lnTo>
                    <a:pt x="596" y="276"/>
                  </a:lnTo>
                  <a:lnTo>
                    <a:pt x="597" y="275"/>
                  </a:lnTo>
                  <a:lnTo>
                    <a:pt x="600" y="273"/>
                  </a:lnTo>
                  <a:lnTo>
                    <a:pt x="601" y="273"/>
                  </a:lnTo>
                  <a:lnTo>
                    <a:pt x="603" y="272"/>
                  </a:lnTo>
                  <a:lnTo>
                    <a:pt x="604" y="270"/>
                  </a:lnTo>
                  <a:lnTo>
                    <a:pt x="606" y="270"/>
                  </a:lnTo>
                  <a:lnTo>
                    <a:pt x="607" y="269"/>
                  </a:lnTo>
                  <a:lnTo>
                    <a:pt x="608" y="269"/>
                  </a:lnTo>
                  <a:lnTo>
                    <a:pt x="610" y="267"/>
                  </a:lnTo>
                  <a:lnTo>
                    <a:pt x="611" y="267"/>
                  </a:lnTo>
                  <a:lnTo>
                    <a:pt x="613" y="266"/>
                  </a:lnTo>
                  <a:lnTo>
                    <a:pt x="614" y="266"/>
                  </a:lnTo>
                  <a:lnTo>
                    <a:pt x="616" y="264"/>
                  </a:lnTo>
                  <a:lnTo>
                    <a:pt x="617" y="263"/>
                  </a:lnTo>
                  <a:lnTo>
                    <a:pt x="619" y="263"/>
                  </a:lnTo>
                  <a:lnTo>
                    <a:pt x="620" y="262"/>
                  </a:lnTo>
                  <a:lnTo>
                    <a:pt x="621" y="262"/>
                  </a:lnTo>
                  <a:lnTo>
                    <a:pt x="621" y="260"/>
                  </a:lnTo>
                  <a:lnTo>
                    <a:pt x="623" y="260"/>
                  </a:lnTo>
                  <a:lnTo>
                    <a:pt x="624" y="259"/>
                  </a:lnTo>
                  <a:lnTo>
                    <a:pt x="626" y="259"/>
                  </a:lnTo>
                  <a:lnTo>
                    <a:pt x="627" y="257"/>
                  </a:lnTo>
                  <a:lnTo>
                    <a:pt x="629" y="256"/>
                  </a:lnTo>
                  <a:lnTo>
                    <a:pt x="630" y="256"/>
                  </a:lnTo>
                  <a:lnTo>
                    <a:pt x="632" y="254"/>
                  </a:lnTo>
                  <a:lnTo>
                    <a:pt x="633" y="254"/>
                  </a:lnTo>
                  <a:lnTo>
                    <a:pt x="634" y="253"/>
                  </a:lnTo>
                  <a:lnTo>
                    <a:pt x="636" y="251"/>
                  </a:lnTo>
                  <a:lnTo>
                    <a:pt x="637" y="250"/>
                  </a:lnTo>
                  <a:lnTo>
                    <a:pt x="639" y="250"/>
                  </a:lnTo>
                  <a:lnTo>
                    <a:pt x="640" y="249"/>
                  </a:lnTo>
                  <a:lnTo>
                    <a:pt x="642" y="249"/>
                  </a:lnTo>
                  <a:lnTo>
                    <a:pt x="643" y="247"/>
                  </a:lnTo>
                  <a:lnTo>
                    <a:pt x="645" y="246"/>
                  </a:lnTo>
                  <a:lnTo>
                    <a:pt x="646" y="246"/>
                  </a:lnTo>
                  <a:lnTo>
                    <a:pt x="646" y="244"/>
                  </a:lnTo>
                  <a:lnTo>
                    <a:pt x="647" y="244"/>
                  </a:lnTo>
                  <a:lnTo>
                    <a:pt x="649" y="243"/>
                  </a:lnTo>
                  <a:lnTo>
                    <a:pt x="650" y="243"/>
                  </a:lnTo>
                  <a:lnTo>
                    <a:pt x="650" y="241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3" y="240"/>
                  </a:lnTo>
                  <a:lnTo>
                    <a:pt x="655" y="240"/>
                  </a:lnTo>
                  <a:lnTo>
                    <a:pt x="655" y="239"/>
                  </a:lnTo>
                  <a:lnTo>
                    <a:pt x="656" y="239"/>
                  </a:lnTo>
                  <a:lnTo>
                    <a:pt x="656" y="237"/>
                  </a:lnTo>
                  <a:lnTo>
                    <a:pt x="658" y="237"/>
                  </a:lnTo>
                  <a:lnTo>
                    <a:pt x="659" y="236"/>
                  </a:lnTo>
                  <a:lnTo>
                    <a:pt x="660" y="236"/>
                  </a:lnTo>
                  <a:lnTo>
                    <a:pt x="660" y="234"/>
                  </a:lnTo>
                  <a:lnTo>
                    <a:pt x="662" y="234"/>
                  </a:lnTo>
                  <a:lnTo>
                    <a:pt x="662" y="233"/>
                  </a:lnTo>
                  <a:lnTo>
                    <a:pt x="663" y="233"/>
                  </a:lnTo>
                  <a:lnTo>
                    <a:pt x="665" y="231"/>
                  </a:lnTo>
                  <a:lnTo>
                    <a:pt x="666" y="230"/>
                  </a:lnTo>
                  <a:lnTo>
                    <a:pt x="668" y="230"/>
                  </a:lnTo>
                  <a:lnTo>
                    <a:pt x="669" y="228"/>
                  </a:lnTo>
                  <a:lnTo>
                    <a:pt x="671" y="227"/>
                  </a:lnTo>
                  <a:lnTo>
                    <a:pt x="672" y="226"/>
                  </a:lnTo>
                  <a:lnTo>
                    <a:pt x="673" y="226"/>
                  </a:lnTo>
                  <a:lnTo>
                    <a:pt x="675" y="224"/>
                  </a:lnTo>
                  <a:lnTo>
                    <a:pt x="676" y="223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79" y="220"/>
                  </a:lnTo>
                  <a:lnTo>
                    <a:pt x="681" y="220"/>
                  </a:lnTo>
                  <a:lnTo>
                    <a:pt x="682" y="218"/>
                  </a:lnTo>
                  <a:lnTo>
                    <a:pt x="684" y="218"/>
                  </a:lnTo>
                  <a:lnTo>
                    <a:pt x="684" y="217"/>
                  </a:lnTo>
                  <a:lnTo>
                    <a:pt x="685" y="217"/>
                  </a:lnTo>
                  <a:lnTo>
                    <a:pt x="685" y="215"/>
                  </a:lnTo>
                  <a:lnTo>
                    <a:pt x="686" y="215"/>
                  </a:lnTo>
                  <a:lnTo>
                    <a:pt x="688" y="214"/>
                  </a:lnTo>
                  <a:lnTo>
                    <a:pt x="689" y="214"/>
                  </a:lnTo>
                  <a:lnTo>
                    <a:pt x="691" y="213"/>
                  </a:lnTo>
                  <a:lnTo>
                    <a:pt x="692" y="211"/>
                  </a:lnTo>
                  <a:lnTo>
                    <a:pt x="694" y="210"/>
                  </a:lnTo>
                  <a:lnTo>
                    <a:pt x="695" y="210"/>
                  </a:lnTo>
                  <a:lnTo>
                    <a:pt x="697" y="208"/>
                  </a:lnTo>
                  <a:lnTo>
                    <a:pt x="698" y="208"/>
                  </a:lnTo>
                  <a:lnTo>
                    <a:pt x="698" y="207"/>
                  </a:lnTo>
                  <a:lnTo>
                    <a:pt x="699" y="207"/>
                  </a:lnTo>
                  <a:lnTo>
                    <a:pt x="701" y="205"/>
                  </a:lnTo>
                  <a:lnTo>
                    <a:pt x="702" y="204"/>
                  </a:lnTo>
                  <a:lnTo>
                    <a:pt x="704" y="204"/>
                  </a:lnTo>
                  <a:lnTo>
                    <a:pt x="704" y="202"/>
                  </a:lnTo>
                  <a:lnTo>
                    <a:pt x="705" y="202"/>
                  </a:lnTo>
                  <a:lnTo>
                    <a:pt x="707" y="201"/>
                  </a:lnTo>
                  <a:lnTo>
                    <a:pt x="708" y="200"/>
                  </a:lnTo>
                  <a:lnTo>
                    <a:pt x="709" y="200"/>
                  </a:lnTo>
                  <a:lnTo>
                    <a:pt x="709" y="198"/>
                  </a:lnTo>
                  <a:lnTo>
                    <a:pt x="711" y="198"/>
                  </a:lnTo>
                  <a:lnTo>
                    <a:pt x="711" y="197"/>
                  </a:lnTo>
                  <a:lnTo>
                    <a:pt x="712" y="197"/>
                  </a:lnTo>
                  <a:lnTo>
                    <a:pt x="712" y="195"/>
                  </a:lnTo>
                  <a:lnTo>
                    <a:pt x="714" y="195"/>
                  </a:lnTo>
                  <a:lnTo>
                    <a:pt x="714" y="194"/>
                  </a:lnTo>
                  <a:lnTo>
                    <a:pt x="715" y="192"/>
                  </a:lnTo>
                  <a:lnTo>
                    <a:pt x="717" y="192"/>
                  </a:lnTo>
                  <a:lnTo>
                    <a:pt x="717" y="191"/>
                  </a:lnTo>
                  <a:lnTo>
                    <a:pt x="718" y="189"/>
                  </a:lnTo>
                  <a:lnTo>
                    <a:pt x="720" y="188"/>
                  </a:lnTo>
                  <a:lnTo>
                    <a:pt x="721" y="187"/>
                  </a:lnTo>
                  <a:lnTo>
                    <a:pt x="722" y="185"/>
                  </a:lnTo>
                  <a:lnTo>
                    <a:pt x="724" y="184"/>
                  </a:lnTo>
                  <a:lnTo>
                    <a:pt x="725" y="182"/>
                  </a:lnTo>
                  <a:lnTo>
                    <a:pt x="727" y="181"/>
                  </a:lnTo>
                  <a:lnTo>
                    <a:pt x="727" y="179"/>
                  </a:lnTo>
                  <a:lnTo>
                    <a:pt x="728" y="179"/>
                  </a:lnTo>
                  <a:lnTo>
                    <a:pt x="730" y="178"/>
                  </a:lnTo>
                  <a:lnTo>
                    <a:pt x="731" y="176"/>
                  </a:lnTo>
                  <a:lnTo>
                    <a:pt x="731" y="175"/>
                  </a:lnTo>
                  <a:lnTo>
                    <a:pt x="733" y="175"/>
                  </a:lnTo>
                  <a:lnTo>
                    <a:pt x="734" y="174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1"/>
                  </a:lnTo>
                  <a:lnTo>
                    <a:pt x="737" y="169"/>
                  </a:lnTo>
                  <a:lnTo>
                    <a:pt x="738" y="168"/>
                  </a:lnTo>
                  <a:lnTo>
                    <a:pt x="740" y="168"/>
                  </a:lnTo>
                  <a:lnTo>
                    <a:pt x="740" y="166"/>
                  </a:lnTo>
                  <a:lnTo>
                    <a:pt x="741" y="165"/>
                  </a:lnTo>
                  <a:lnTo>
                    <a:pt x="743" y="163"/>
                  </a:lnTo>
                  <a:lnTo>
                    <a:pt x="743" y="162"/>
                  </a:lnTo>
                  <a:lnTo>
                    <a:pt x="744" y="162"/>
                  </a:lnTo>
                  <a:lnTo>
                    <a:pt x="746" y="161"/>
                  </a:lnTo>
                  <a:lnTo>
                    <a:pt x="746" y="159"/>
                  </a:lnTo>
                  <a:lnTo>
                    <a:pt x="747" y="158"/>
                  </a:lnTo>
                  <a:lnTo>
                    <a:pt x="748" y="156"/>
                  </a:lnTo>
                  <a:lnTo>
                    <a:pt x="750" y="155"/>
                  </a:lnTo>
                  <a:lnTo>
                    <a:pt x="751" y="153"/>
                  </a:lnTo>
                  <a:lnTo>
                    <a:pt x="753" y="152"/>
                  </a:lnTo>
                  <a:lnTo>
                    <a:pt x="754" y="150"/>
                  </a:lnTo>
                  <a:lnTo>
                    <a:pt x="756" y="148"/>
                  </a:lnTo>
                  <a:lnTo>
                    <a:pt x="757" y="146"/>
                  </a:lnTo>
                  <a:lnTo>
                    <a:pt x="759" y="145"/>
                  </a:lnTo>
                  <a:lnTo>
                    <a:pt x="760" y="142"/>
                  </a:lnTo>
                  <a:lnTo>
                    <a:pt x="761" y="140"/>
                  </a:lnTo>
                  <a:lnTo>
                    <a:pt x="763" y="139"/>
                  </a:lnTo>
                  <a:lnTo>
                    <a:pt x="764" y="138"/>
                  </a:lnTo>
                  <a:lnTo>
                    <a:pt x="766" y="136"/>
                  </a:lnTo>
                  <a:lnTo>
                    <a:pt x="766" y="135"/>
                  </a:lnTo>
                  <a:lnTo>
                    <a:pt x="767" y="133"/>
                  </a:lnTo>
                  <a:lnTo>
                    <a:pt x="769" y="132"/>
                  </a:lnTo>
                  <a:lnTo>
                    <a:pt x="770" y="130"/>
                  </a:lnTo>
                  <a:lnTo>
                    <a:pt x="772" y="129"/>
                  </a:lnTo>
                  <a:lnTo>
                    <a:pt x="772" y="127"/>
                  </a:lnTo>
                  <a:lnTo>
                    <a:pt x="773" y="126"/>
                  </a:lnTo>
                  <a:lnTo>
                    <a:pt x="774" y="125"/>
                  </a:lnTo>
                  <a:lnTo>
                    <a:pt x="776" y="123"/>
                  </a:lnTo>
                  <a:lnTo>
                    <a:pt x="776" y="122"/>
                  </a:lnTo>
                  <a:lnTo>
                    <a:pt x="777" y="120"/>
                  </a:lnTo>
                  <a:lnTo>
                    <a:pt x="779" y="120"/>
                  </a:lnTo>
                  <a:lnTo>
                    <a:pt x="779" y="119"/>
                  </a:lnTo>
                  <a:lnTo>
                    <a:pt x="780" y="117"/>
                  </a:lnTo>
                  <a:lnTo>
                    <a:pt x="782" y="116"/>
                  </a:lnTo>
                  <a:lnTo>
                    <a:pt x="782" y="114"/>
                  </a:lnTo>
                  <a:lnTo>
                    <a:pt x="783" y="113"/>
                  </a:lnTo>
                  <a:lnTo>
                    <a:pt x="785" y="112"/>
                  </a:lnTo>
                  <a:lnTo>
                    <a:pt x="786" y="110"/>
                  </a:lnTo>
                  <a:lnTo>
                    <a:pt x="787" y="107"/>
                  </a:lnTo>
                  <a:lnTo>
                    <a:pt x="789" y="106"/>
                  </a:lnTo>
                  <a:lnTo>
                    <a:pt x="790" y="104"/>
                  </a:lnTo>
                  <a:lnTo>
                    <a:pt x="792" y="101"/>
                  </a:lnTo>
                  <a:lnTo>
                    <a:pt x="793" y="100"/>
                  </a:lnTo>
                  <a:lnTo>
                    <a:pt x="795" y="97"/>
                  </a:lnTo>
                  <a:lnTo>
                    <a:pt x="796" y="96"/>
                  </a:lnTo>
                  <a:lnTo>
                    <a:pt x="798" y="93"/>
                  </a:lnTo>
                  <a:lnTo>
                    <a:pt x="799" y="91"/>
                  </a:lnTo>
                  <a:lnTo>
                    <a:pt x="800" y="90"/>
                  </a:lnTo>
                  <a:lnTo>
                    <a:pt x="802" y="87"/>
                  </a:lnTo>
                  <a:lnTo>
                    <a:pt x="802" y="86"/>
                  </a:lnTo>
                  <a:lnTo>
                    <a:pt x="803" y="84"/>
                  </a:lnTo>
                  <a:lnTo>
                    <a:pt x="805" y="83"/>
                  </a:lnTo>
                  <a:lnTo>
                    <a:pt x="806" y="81"/>
                  </a:lnTo>
                  <a:lnTo>
                    <a:pt x="806" y="80"/>
                  </a:lnTo>
                  <a:lnTo>
                    <a:pt x="808" y="78"/>
                  </a:lnTo>
                  <a:lnTo>
                    <a:pt x="809" y="78"/>
                  </a:lnTo>
                  <a:lnTo>
                    <a:pt x="809" y="77"/>
                  </a:lnTo>
                  <a:lnTo>
                    <a:pt x="810" y="75"/>
                  </a:lnTo>
                  <a:lnTo>
                    <a:pt x="810" y="74"/>
                  </a:lnTo>
                  <a:lnTo>
                    <a:pt x="812" y="73"/>
                  </a:lnTo>
                  <a:lnTo>
                    <a:pt x="813" y="71"/>
                  </a:lnTo>
                  <a:lnTo>
                    <a:pt x="813" y="70"/>
                  </a:lnTo>
                  <a:lnTo>
                    <a:pt x="815" y="70"/>
                  </a:lnTo>
                  <a:lnTo>
                    <a:pt x="815" y="68"/>
                  </a:lnTo>
                  <a:lnTo>
                    <a:pt x="816" y="67"/>
                  </a:lnTo>
                  <a:lnTo>
                    <a:pt x="818" y="65"/>
                  </a:lnTo>
                  <a:lnTo>
                    <a:pt x="819" y="64"/>
                  </a:lnTo>
                  <a:lnTo>
                    <a:pt x="819" y="62"/>
                  </a:lnTo>
                  <a:lnTo>
                    <a:pt x="821" y="60"/>
                  </a:lnTo>
                  <a:lnTo>
                    <a:pt x="822" y="58"/>
                  </a:lnTo>
                  <a:lnTo>
                    <a:pt x="823" y="57"/>
                  </a:lnTo>
                  <a:lnTo>
                    <a:pt x="825" y="55"/>
                  </a:lnTo>
                  <a:lnTo>
                    <a:pt x="826" y="52"/>
                  </a:lnTo>
                  <a:lnTo>
                    <a:pt x="828" y="51"/>
                  </a:lnTo>
                  <a:lnTo>
                    <a:pt x="829" y="48"/>
                  </a:lnTo>
                  <a:lnTo>
                    <a:pt x="831" y="45"/>
                  </a:lnTo>
                  <a:lnTo>
                    <a:pt x="834" y="44"/>
                  </a:lnTo>
                  <a:lnTo>
                    <a:pt x="835" y="41"/>
                  </a:lnTo>
                  <a:lnTo>
                    <a:pt x="836" y="39"/>
                  </a:lnTo>
                  <a:lnTo>
                    <a:pt x="838" y="38"/>
                  </a:lnTo>
                  <a:lnTo>
                    <a:pt x="838" y="35"/>
                  </a:lnTo>
                  <a:lnTo>
                    <a:pt x="839" y="34"/>
                  </a:lnTo>
                  <a:lnTo>
                    <a:pt x="841" y="32"/>
                  </a:lnTo>
                  <a:lnTo>
                    <a:pt x="842" y="31"/>
                  </a:lnTo>
                  <a:lnTo>
                    <a:pt x="842" y="29"/>
                  </a:lnTo>
                  <a:lnTo>
                    <a:pt x="844" y="28"/>
                  </a:lnTo>
                  <a:lnTo>
                    <a:pt x="845" y="26"/>
                  </a:lnTo>
                  <a:lnTo>
                    <a:pt x="847" y="25"/>
                  </a:lnTo>
                  <a:lnTo>
                    <a:pt x="847" y="24"/>
                  </a:lnTo>
                  <a:lnTo>
                    <a:pt x="848" y="22"/>
                  </a:lnTo>
                  <a:lnTo>
                    <a:pt x="848" y="21"/>
                  </a:lnTo>
                  <a:lnTo>
                    <a:pt x="849" y="21"/>
                  </a:lnTo>
                  <a:lnTo>
                    <a:pt x="849" y="19"/>
                  </a:lnTo>
                  <a:lnTo>
                    <a:pt x="851" y="18"/>
                  </a:lnTo>
                  <a:lnTo>
                    <a:pt x="851" y="16"/>
                  </a:lnTo>
                  <a:lnTo>
                    <a:pt x="852" y="16"/>
                  </a:lnTo>
                  <a:lnTo>
                    <a:pt x="852" y="15"/>
                  </a:lnTo>
                  <a:lnTo>
                    <a:pt x="854" y="13"/>
                  </a:lnTo>
                  <a:lnTo>
                    <a:pt x="855" y="12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8"/>
                  </a:lnTo>
                  <a:lnTo>
                    <a:pt x="858" y="6"/>
                  </a:lnTo>
                  <a:lnTo>
                    <a:pt x="860" y="3"/>
                  </a:lnTo>
                  <a:lnTo>
                    <a:pt x="860" y="2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32" name="Freeform 128">
              <a:extLst>
                <a:ext uri="{FF2B5EF4-FFF2-40B4-BE49-F238E27FC236}">
                  <a16:creationId xmlns:a16="http://schemas.microsoft.com/office/drawing/2014/main" id="{815312C1-60C0-F145-A94D-4DD0C8C74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641725"/>
              <a:ext cx="80962" cy="274638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4"/>
                  </a:lnTo>
                  <a:lnTo>
                    <a:pt x="4" y="7"/>
                  </a:lnTo>
                  <a:lnTo>
                    <a:pt x="7" y="10"/>
                  </a:lnTo>
                  <a:lnTo>
                    <a:pt x="8" y="14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3" y="21"/>
                  </a:lnTo>
                  <a:lnTo>
                    <a:pt x="14" y="24"/>
                  </a:lnTo>
                  <a:lnTo>
                    <a:pt x="15" y="26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59"/>
                  </a:lnTo>
                  <a:lnTo>
                    <a:pt x="33" y="60"/>
                  </a:lnTo>
                  <a:lnTo>
                    <a:pt x="33" y="63"/>
                  </a:lnTo>
                  <a:lnTo>
                    <a:pt x="34" y="64"/>
                  </a:lnTo>
                  <a:lnTo>
                    <a:pt x="34" y="66"/>
                  </a:lnTo>
                  <a:lnTo>
                    <a:pt x="36" y="69"/>
                  </a:lnTo>
                  <a:lnTo>
                    <a:pt x="36" y="70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40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1" y="83"/>
                  </a:lnTo>
                  <a:lnTo>
                    <a:pt x="41" y="85"/>
                  </a:lnTo>
                  <a:lnTo>
                    <a:pt x="43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89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6" y="93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9" y="102"/>
                  </a:lnTo>
                  <a:lnTo>
                    <a:pt x="49" y="103"/>
                  </a:lnTo>
                  <a:lnTo>
                    <a:pt x="50" y="106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4"/>
                  </a:lnTo>
                  <a:lnTo>
                    <a:pt x="53" y="115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6" y="121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60" y="132"/>
                  </a:lnTo>
                  <a:lnTo>
                    <a:pt x="60" y="134"/>
                  </a:lnTo>
                  <a:lnTo>
                    <a:pt x="62" y="135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3" y="141"/>
                  </a:lnTo>
                  <a:lnTo>
                    <a:pt x="63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6" y="150"/>
                  </a:lnTo>
                  <a:lnTo>
                    <a:pt x="66" y="151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7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3"/>
                  </a:lnTo>
                  <a:lnTo>
                    <a:pt x="70" y="165"/>
                  </a:lnTo>
                  <a:lnTo>
                    <a:pt x="72" y="167"/>
                  </a:lnTo>
                  <a:lnTo>
                    <a:pt x="72" y="170"/>
                  </a:lnTo>
                  <a:lnTo>
                    <a:pt x="73" y="171"/>
                  </a:lnTo>
                  <a:lnTo>
                    <a:pt x="73" y="173"/>
                  </a:lnTo>
                  <a:lnTo>
                    <a:pt x="73" y="176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6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6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9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0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3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5" y="210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7"/>
                  </a:lnTo>
                  <a:lnTo>
                    <a:pt x="88" y="220"/>
                  </a:lnTo>
                  <a:lnTo>
                    <a:pt x="88" y="222"/>
                  </a:lnTo>
                  <a:lnTo>
                    <a:pt x="89" y="223"/>
                  </a:lnTo>
                  <a:lnTo>
                    <a:pt x="89" y="226"/>
                  </a:lnTo>
                  <a:lnTo>
                    <a:pt x="89" y="228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8"/>
                  </a:lnTo>
                  <a:lnTo>
                    <a:pt x="93" y="239"/>
                  </a:lnTo>
                  <a:lnTo>
                    <a:pt x="93" y="241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5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1"/>
                  </a:lnTo>
                  <a:lnTo>
                    <a:pt x="95" y="252"/>
                  </a:lnTo>
                  <a:lnTo>
                    <a:pt x="95" y="254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2"/>
                  </a:lnTo>
                  <a:lnTo>
                    <a:pt x="96" y="264"/>
                  </a:lnTo>
                  <a:lnTo>
                    <a:pt x="96" y="266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5"/>
                  </a:lnTo>
                  <a:lnTo>
                    <a:pt x="98" y="277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1"/>
                  </a:lnTo>
                  <a:lnTo>
                    <a:pt x="98" y="282"/>
                  </a:lnTo>
                  <a:lnTo>
                    <a:pt x="98" y="284"/>
                  </a:lnTo>
                  <a:lnTo>
                    <a:pt x="98" y="285"/>
                  </a:lnTo>
                  <a:lnTo>
                    <a:pt x="98" y="287"/>
                  </a:lnTo>
                  <a:lnTo>
                    <a:pt x="98" y="288"/>
                  </a:lnTo>
                  <a:lnTo>
                    <a:pt x="99" y="290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4"/>
                  </a:lnTo>
                  <a:lnTo>
                    <a:pt x="99" y="295"/>
                  </a:lnTo>
                  <a:lnTo>
                    <a:pt x="99" y="297"/>
                  </a:lnTo>
                  <a:lnTo>
                    <a:pt x="101" y="298"/>
                  </a:lnTo>
                  <a:lnTo>
                    <a:pt x="101" y="300"/>
                  </a:lnTo>
                  <a:lnTo>
                    <a:pt x="101" y="301"/>
                  </a:lnTo>
                  <a:lnTo>
                    <a:pt x="101" y="303"/>
                  </a:lnTo>
                  <a:lnTo>
                    <a:pt x="101" y="304"/>
                  </a:lnTo>
                  <a:lnTo>
                    <a:pt x="102" y="305"/>
                  </a:lnTo>
                  <a:lnTo>
                    <a:pt x="102" y="307"/>
                  </a:lnTo>
                  <a:lnTo>
                    <a:pt x="102" y="308"/>
                  </a:lnTo>
                  <a:lnTo>
                    <a:pt x="102" y="310"/>
                  </a:lnTo>
                  <a:lnTo>
                    <a:pt x="102" y="311"/>
                  </a:lnTo>
                  <a:lnTo>
                    <a:pt x="102" y="313"/>
                  </a:lnTo>
                  <a:lnTo>
                    <a:pt x="102" y="314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8"/>
                  </a:lnTo>
                  <a:lnTo>
                    <a:pt x="102" y="320"/>
                  </a:lnTo>
                  <a:lnTo>
                    <a:pt x="102" y="321"/>
                  </a:lnTo>
                  <a:lnTo>
                    <a:pt x="102" y="323"/>
                  </a:lnTo>
                  <a:lnTo>
                    <a:pt x="102" y="324"/>
                  </a:lnTo>
                  <a:lnTo>
                    <a:pt x="102" y="326"/>
                  </a:lnTo>
                  <a:lnTo>
                    <a:pt x="102" y="329"/>
                  </a:lnTo>
                  <a:lnTo>
                    <a:pt x="102" y="330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6"/>
                  </a:lnTo>
                  <a:lnTo>
                    <a:pt x="102" y="339"/>
                  </a:lnTo>
                  <a:lnTo>
                    <a:pt x="102" y="342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33" name="Freeform 129">
              <a:extLst>
                <a:ext uri="{FF2B5EF4-FFF2-40B4-BE49-F238E27FC236}">
                  <a16:creationId xmlns:a16="http://schemas.microsoft.com/office/drawing/2014/main" id="{530D9613-5632-3244-B569-3517439B5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914775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2" y="341"/>
                  </a:lnTo>
                  <a:lnTo>
                    <a:pt x="4" y="336"/>
                  </a:lnTo>
                  <a:lnTo>
                    <a:pt x="7" y="333"/>
                  </a:lnTo>
                  <a:lnTo>
                    <a:pt x="8" y="330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20"/>
                  </a:lnTo>
                  <a:lnTo>
                    <a:pt x="15" y="317"/>
                  </a:lnTo>
                  <a:lnTo>
                    <a:pt x="17" y="316"/>
                  </a:lnTo>
                  <a:lnTo>
                    <a:pt x="17" y="313"/>
                  </a:lnTo>
                  <a:lnTo>
                    <a:pt x="18" y="312"/>
                  </a:lnTo>
                  <a:lnTo>
                    <a:pt x="20" y="310"/>
                  </a:lnTo>
                  <a:lnTo>
                    <a:pt x="20" y="309"/>
                  </a:lnTo>
                  <a:lnTo>
                    <a:pt x="21" y="306"/>
                  </a:lnTo>
                  <a:lnTo>
                    <a:pt x="21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9"/>
                  </a:lnTo>
                  <a:lnTo>
                    <a:pt x="26" y="297"/>
                  </a:lnTo>
                  <a:lnTo>
                    <a:pt x="27" y="296"/>
                  </a:lnTo>
                  <a:lnTo>
                    <a:pt x="27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8" y="290"/>
                  </a:lnTo>
                  <a:lnTo>
                    <a:pt x="30" y="289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3" y="283"/>
                  </a:lnTo>
                  <a:lnTo>
                    <a:pt x="33" y="281"/>
                  </a:lnTo>
                  <a:lnTo>
                    <a:pt x="34" y="278"/>
                  </a:lnTo>
                  <a:lnTo>
                    <a:pt x="34" y="277"/>
                  </a:lnTo>
                  <a:lnTo>
                    <a:pt x="36" y="276"/>
                  </a:lnTo>
                  <a:lnTo>
                    <a:pt x="36" y="274"/>
                  </a:lnTo>
                  <a:lnTo>
                    <a:pt x="37" y="273"/>
                  </a:lnTo>
                  <a:lnTo>
                    <a:pt x="37" y="271"/>
                  </a:lnTo>
                  <a:lnTo>
                    <a:pt x="37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8" y="265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1" y="261"/>
                  </a:lnTo>
                  <a:lnTo>
                    <a:pt x="41" y="260"/>
                  </a:lnTo>
                  <a:lnTo>
                    <a:pt x="41" y="258"/>
                  </a:lnTo>
                  <a:lnTo>
                    <a:pt x="43" y="257"/>
                  </a:lnTo>
                  <a:lnTo>
                    <a:pt x="43" y="255"/>
                  </a:lnTo>
                  <a:lnTo>
                    <a:pt x="44" y="254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8"/>
                  </a:lnTo>
                  <a:lnTo>
                    <a:pt x="46" y="247"/>
                  </a:lnTo>
                  <a:lnTo>
                    <a:pt x="47" y="245"/>
                  </a:lnTo>
                  <a:lnTo>
                    <a:pt x="47" y="244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0" y="235"/>
                  </a:lnTo>
                  <a:lnTo>
                    <a:pt x="51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2"/>
                  </a:lnTo>
                  <a:lnTo>
                    <a:pt x="56" y="221"/>
                  </a:lnTo>
                  <a:lnTo>
                    <a:pt x="57" y="219"/>
                  </a:lnTo>
                  <a:lnTo>
                    <a:pt x="57" y="218"/>
                  </a:lnTo>
                  <a:lnTo>
                    <a:pt x="59" y="216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2"/>
                  </a:lnTo>
                  <a:lnTo>
                    <a:pt x="60" y="211"/>
                  </a:lnTo>
                  <a:lnTo>
                    <a:pt x="60" y="209"/>
                  </a:lnTo>
                  <a:lnTo>
                    <a:pt x="62" y="208"/>
                  </a:lnTo>
                  <a:lnTo>
                    <a:pt x="62" y="206"/>
                  </a:lnTo>
                  <a:lnTo>
                    <a:pt x="62" y="205"/>
                  </a:lnTo>
                  <a:lnTo>
                    <a:pt x="63" y="203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199"/>
                  </a:lnTo>
                  <a:lnTo>
                    <a:pt x="64" y="198"/>
                  </a:lnTo>
                  <a:lnTo>
                    <a:pt x="64" y="196"/>
                  </a:lnTo>
                  <a:lnTo>
                    <a:pt x="66" y="195"/>
                  </a:lnTo>
                  <a:lnTo>
                    <a:pt x="66" y="193"/>
                  </a:lnTo>
                  <a:lnTo>
                    <a:pt x="66" y="190"/>
                  </a:lnTo>
                  <a:lnTo>
                    <a:pt x="67" y="189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3"/>
                  </a:lnTo>
                  <a:lnTo>
                    <a:pt x="70" y="180"/>
                  </a:lnTo>
                  <a:lnTo>
                    <a:pt x="70" y="179"/>
                  </a:lnTo>
                  <a:lnTo>
                    <a:pt x="72" y="176"/>
                  </a:lnTo>
                  <a:lnTo>
                    <a:pt x="72" y="175"/>
                  </a:lnTo>
                  <a:lnTo>
                    <a:pt x="73" y="172"/>
                  </a:lnTo>
                  <a:lnTo>
                    <a:pt x="73" y="170"/>
                  </a:lnTo>
                  <a:lnTo>
                    <a:pt x="73" y="169"/>
                  </a:lnTo>
                  <a:lnTo>
                    <a:pt x="75" y="167"/>
                  </a:lnTo>
                  <a:lnTo>
                    <a:pt x="75" y="164"/>
                  </a:lnTo>
                  <a:lnTo>
                    <a:pt x="75" y="163"/>
                  </a:lnTo>
                  <a:lnTo>
                    <a:pt x="76" y="162"/>
                  </a:lnTo>
                  <a:lnTo>
                    <a:pt x="76" y="160"/>
                  </a:lnTo>
                  <a:lnTo>
                    <a:pt x="76" y="159"/>
                  </a:lnTo>
                  <a:lnTo>
                    <a:pt x="77" y="157"/>
                  </a:lnTo>
                  <a:lnTo>
                    <a:pt x="77" y="156"/>
                  </a:lnTo>
                  <a:lnTo>
                    <a:pt x="77" y="154"/>
                  </a:lnTo>
                  <a:lnTo>
                    <a:pt x="79" y="153"/>
                  </a:lnTo>
                  <a:lnTo>
                    <a:pt x="79" y="151"/>
                  </a:lnTo>
                  <a:lnTo>
                    <a:pt x="79" y="150"/>
                  </a:lnTo>
                  <a:lnTo>
                    <a:pt x="80" y="149"/>
                  </a:lnTo>
                  <a:lnTo>
                    <a:pt x="80" y="147"/>
                  </a:lnTo>
                  <a:lnTo>
                    <a:pt x="80" y="146"/>
                  </a:lnTo>
                  <a:lnTo>
                    <a:pt x="82" y="144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3" y="139"/>
                  </a:lnTo>
                  <a:lnTo>
                    <a:pt x="83" y="137"/>
                  </a:lnTo>
                  <a:lnTo>
                    <a:pt x="83" y="136"/>
                  </a:lnTo>
                  <a:lnTo>
                    <a:pt x="85" y="133"/>
                  </a:lnTo>
                  <a:lnTo>
                    <a:pt x="85" y="131"/>
                  </a:lnTo>
                  <a:lnTo>
                    <a:pt x="86" y="128"/>
                  </a:lnTo>
                  <a:lnTo>
                    <a:pt x="86" y="126"/>
                  </a:lnTo>
                  <a:lnTo>
                    <a:pt x="88" y="124"/>
                  </a:lnTo>
                  <a:lnTo>
                    <a:pt x="88" y="121"/>
                  </a:lnTo>
                  <a:lnTo>
                    <a:pt x="89" y="120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0" y="111"/>
                  </a:lnTo>
                  <a:lnTo>
                    <a:pt x="92" y="110"/>
                  </a:lnTo>
                  <a:lnTo>
                    <a:pt x="92" y="108"/>
                  </a:lnTo>
                  <a:lnTo>
                    <a:pt x="92" y="107"/>
                  </a:lnTo>
                  <a:lnTo>
                    <a:pt x="93" y="105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5" y="97"/>
                  </a:lnTo>
                  <a:lnTo>
                    <a:pt x="95" y="95"/>
                  </a:lnTo>
                  <a:lnTo>
                    <a:pt x="95" y="94"/>
                  </a:lnTo>
                  <a:lnTo>
                    <a:pt x="95" y="92"/>
                  </a:lnTo>
                  <a:lnTo>
                    <a:pt x="95" y="91"/>
                  </a:lnTo>
                  <a:lnTo>
                    <a:pt x="95" y="89"/>
                  </a:lnTo>
                  <a:lnTo>
                    <a:pt x="95" y="87"/>
                  </a:lnTo>
                  <a:lnTo>
                    <a:pt x="95" y="85"/>
                  </a:lnTo>
                  <a:lnTo>
                    <a:pt x="95" y="84"/>
                  </a:lnTo>
                  <a:lnTo>
                    <a:pt x="96" y="82"/>
                  </a:lnTo>
                  <a:lnTo>
                    <a:pt x="96" y="79"/>
                  </a:lnTo>
                  <a:lnTo>
                    <a:pt x="96" y="78"/>
                  </a:lnTo>
                  <a:lnTo>
                    <a:pt x="96" y="75"/>
                  </a:lnTo>
                  <a:lnTo>
                    <a:pt x="96" y="74"/>
                  </a:lnTo>
                  <a:lnTo>
                    <a:pt x="96" y="72"/>
                  </a:lnTo>
                  <a:lnTo>
                    <a:pt x="96" y="71"/>
                  </a:lnTo>
                  <a:lnTo>
                    <a:pt x="96" y="69"/>
                  </a:lnTo>
                  <a:lnTo>
                    <a:pt x="96" y="68"/>
                  </a:lnTo>
                  <a:lnTo>
                    <a:pt x="98" y="66"/>
                  </a:lnTo>
                  <a:lnTo>
                    <a:pt x="98" y="65"/>
                  </a:lnTo>
                  <a:lnTo>
                    <a:pt x="98" y="63"/>
                  </a:lnTo>
                  <a:lnTo>
                    <a:pt x="98" y="62"/>
                  </a:lnTo>
                  <a:lnTo>
                    <a:pt x="98" y="61"/>
                  </a:lnTo>
                  <a:lnTo>
                    <a:pt x="98" y="59"/>
                  </a:lnTo>
                  <a:lnTo>
                    <a:pt x="98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8"/>
                  </a:lnTo>
                  <a:lnTo>
                    <a:pt x="101" y="46"/>
                  </a:lnTo>
                  <a:lnTo>
                    <a:pt x="101" y="45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34" name="Line 130">
              <a:extLst>
                <a:ext uri="{FF2B5EF4-FFF2-40B4-BE49-F238E27FC236}">
                  <a16:creationId xmlns:a16="http://schemas.microsoft.com/office/drawing/2014/main" id="{9CAA9F4F-ED1E-BC49-A8B1-51C4169B58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789363"/>
              <a:ext cx="180975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35" name="Rectangle 131">
              <a:extLst>
                <a:ext uri="{FF2B5EF4-FFF2-40B4-BE49-F238E27FC236}">
                  <a16:creationId xmlns:a16="http://schemas.microsoft.com/office/drawing/2014/main" id="{EEC938E6-B5C8-5242-A7A0-397A0564E4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38814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36" name="Rectangle 132">
              <a:extLst>
                <a:ext uri="{FF2B5EF4-FFF2-40B4-BE49-F238E27FC236}">
                  <a16:creationId xmlns:a16="http://schemas.microsoft.com/office/drawing/2014/main" id="{0084B89F-A38F-3C4C-B587-FA365E2B7E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2338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37" name="Rectangle 133">
              <a:extLst>
                <a:ext uri="{FF2B5EF4-FFF2-40B4-BE49-F238E27FC236}">
                  <a16:creationId xmlns:a16="http://schemas.microsoft.com/office/drawing/2014/main" id="{1FF30C7B-6660-1148-8C40-6DE3B4D9AF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3386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38" name="Rectangle 134">
              <a:extLst>
                <a:ext uri="{FF2B5EF4-FFF2-40B4-BE49-F238E27FC236}">
                  <a16:creationId xmlns:a16="http://schemas.microsoft.com/office/drawing/2014/main" id="{968236F8-2777-CF4E-A5D0-2DA14F4A6D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8133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39" name="Rectangle 135">
              <a:extLst>
                <a:ext uri="{FF2B5EF4-FFF2-40B4-BE49-F238E27FC236}">
                  <a16:creationId xmlns:a16="http://schemas.microsoft.com/office/drawing/2014/main" id="{49DD38F8-894B-B643-9B6C-491F826E32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9180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40" name="Rectangle 136">
              <a:extLst>
                <a:ext uri="{FF2B5EF4-FFF2-40B4-BE49-F238E27FC236}">
                  <a16:creationId xmlns:a16="http://schemas.microsoft.com/office/drawing/2014/main" id="{E8A91C75-9EAA-5747-A5AE-50418E0F3D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47037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7241" name="Line 137">
              <a:extLst>
                <a:ext uri="{FF2B5EF4-FFF2-40B4-BE49-F238E27FC236}">
                  <a16:creationId xmlns:a16="http://schemas.microsoft.com/office/drawing/2014/main" id="{FE94B5A6-1D02-1D4A-B63A-5441B9B74D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48434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42" name="Freeform 138">
              <a:extLst>
                <a:ext uri="{FF2B5EF4-FFF2-40B4-BE49-F238E27FC236}">
                  <a16:creationId xmlns:a16="http://schemas.microsoft.com/office/drawing/2014/main" id="{1DCE08A7-06C9-C14A-8D92-F2C2C48D9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567238"/>
              <a:ext cx="684213" cy="271462"/>
            </a:xfrm>
            <a:custGeom>
              <a:avLst/>
              <a:gdLst>
                <a:gd name="T0" fmla="*/ 2147483646 w 861"/>
                <a:gd name="T1" fmla="*/ 0 h 342"/>
                <a:gd name="T2" fmla="*/ 2147483646 w 861"/>
                <a:gd name="T3" fmla="*/ 0 h 342"/>
                <a:gd name="T4" fmla="*/ 2147483646 w 861"/>
                <a:gd name="T5" fmla="*/ 0 h 342"/>
                <a:gd name="T6" fmla="*/ 2147483646 w 861"/>
                <a:gd name="T7" fmla="*/ 0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0" y="0"/>
                  </a:lnTo>
                  <a:lnTo>
                    <a:pt x="373" y="0"/>
                  </a:lnTo>
                  <a:lnTo>
                    <a:pt x="376" y="0"/>
                  </a:lnTo>
                  <a:lnTo>
                    <a:pt x="379" y="0"/>
                  </a:lnTo>
                  <a:lnTo>
                    <a:pt x="381" y="2"/>
                  </a:lnTo>
                  <a:lnTo>
                    <a:pt x="383" y="2"/>
                  </a:lnTo>
                  <a:lnTo>
                    <a:pt x="385" y="2"/>
                  </a:lnTo>
                  <a:lnTo>
                    <a:pt x="388" y="2"/>
                  </a:lnTo>
                  <a:lnTo>
                    <a:pt x="391" y="2"/>
                  </a:lnTo>
                  <a:lnTo>
                    <a:pt x="392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3"/>
                  </a:lnTo>
                  <a:lnTo>
                    <a:pt x="415" y="3"/>
                  </a:lnTo>
                  <a:lnTo>
                    <a:pt x="417" y="3"/>
                  </a:lnTo>
                  <a:lnTo>
                    <a:pt x="418" y="3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6"/>
                  </a:lnTo>
                  <a:lnTo>
                    <a:pt x="431" y="6"/>
                  </a:lnTo>
                  <a:lnTo>
                    <a:pt x="432" y="6"/>
                  </a:lnTo>
                  <a:lnTo>
                    <a:pt x="435" y="6"/>
                  </a:lnTo>
                  <a:lnTo>
                    <a:pt x="437" y="6"/>
                  </a:lnTo>
                  <a:lnTo>
                    <a:pt x="440" y="8"/>
                  </a:lnTo>
                  <a:lnTo>
                    <a:pt x="441" y="8"/>
                  </a:lnTo>
                  <a:lnTo>
                    <a:pt x="444" y="8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3" y="9"/>
                  </a:lnTo>
                  <a:lnTo>
                    <a:pt x="454" y="9"/>
                  </a:lnTo>
                  <a:lnTo>
                    <a:pt x="456" y="9"/>
                  </a:lnTo>
                  <a:lnTo>
                    <a:pt x="457" y="9"/>
                  </a:lnTo>
                  <a:lnTo>
                    <a:pt x="458" y="11"/>
                  </a:lnTo>
                  <a:lnTo>
                    <a:pt x="460" y="11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2"/>
                  </a:lnTo>
                  <a:lnTo>
                    <a:pt x="467" y="12"/>
                  </a:lnTo>
                  <a:lnTo>
                    <a:pt x="469" y="12"/>
                  </a:lnTo>
                  <a:lnTo>
                    <a:pt x="470" y="12"/>
                  </a:lnTo>
                  <a:lnTo>
                    <a:pt x="471" y="13"/>
                  </a:lnTo>
                  <a:lnTo>
                    <a:pt x="473" y="13"/>
                  </a:lnTo>
                  <a:lnTo>
                    <a:pt x="474" y="13"/>
                  </a:lnTo>
                  <a:lnTo>
                    <a:pt x="476" y="15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6"/>
                  </a:lnTo>
                  <a:lnTo>
                    <a:pt x="484" y="16"/>
                  </a:lnTo>
                  <a:lnTo>
                    <a:pt x="486" y="18"/>
                  </a:lnTo>
                  <a:lnTo>
                    <a:pt x="489" y="18"/>
                  </a:lnTo>
                  <a:lnTo>
                    <a:pt x="490" y="19"/>
                  </a:lnTo>
                  <a:lnTo>
                    <a:pt x="493" y="19"/>
                  </a:lnTo>
                  <a:lnTo>
                    <a:pt x="496" y="21"/>
                  </a:lnTo>
                  <a:lnTo>
                    <a:pt x="499" y="22"/>
                  </a:lnTo>
                  <a:lnTo>
                    <a:pt x="500" y="22"/>
                  </a:lnTo>
                  <a:lnTo>
                    <a:pt x="503" y="22"/>
                  </a:lnTo>
                  <a:lnTo>
                    <a:pt x="505" y="24"/>
                  </a:lnTo>
                  <a:lnTo>
                    <a:pt x="508" y="24"/>
                  </a:lnTo>
                  <a:lnTo>
                    <a:pt x="509" y="25"/>
                  </a:lnTo>
                  <a:lnTo>
                    <a:pt x="510" y="25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6"/>
                  </a:lnTo>
                  <a:lnTo>
                    <a:pt x="516" y="28"/>
                  </a:lnTo>
                  <a:lnTo>
                    <a:pt x="518" y="28"/>
                  </a:lnTo>
                  <a:lnTo>
                    <a:pt x="519" y="28"/>
                  </a:lnTo>
                  <a:lnTo>
                    <a:pt x="520" y="29"/>
                  </a:lnTo>
                  <a:lnTo>
                    <a:pt x="522" y="29"/>
                  </a:lnTo>
                  <a:lnTo>
                    <a:pt x="523" y="29"/>
                  </a:lnTo>
                  <a:lnTo>
                    <a:pt x="525" y="31"/>
                  </a:lnTo>
                  <a:lnTo>
                    <a:pt x="526" y="31"/>
                  </a:lnTo>
                  <a:lnTo>
                    <a:pt x="528" y="32"/>
                  </a:lnTo>
                  <a:lnTo>
                    <a:pt x="529" y="32"/>
                  </a:lnTo>
                  <a:lnTo>
                    <a:pt x="531" y="34"/>
                  </a:lnTo>
                  <a:lnTo>
                    <a:pt x="532" y="34"/>
                  </a:lnTo>
                  <a:lnTo>
                    <a:pt x="533" y="35"/>
                  </a:lnTo>
                  <a:lnTo>
                    <a:pt x="535" y="35"/>
                  </a:lnTo>
                  <a:lnTo>
                    <a:pt x="538" y="37"/>
                  </a:lnTo>
                  <a:lnTo>
                    <a:pt x="539" y="38"/>
                  </a:lnTo>
                  <a:lnTo>
                    <a:pt x="541" y="38"/>
                  </a:lnTo>
                  <a:lnTo>
                    <a:pt x="544" y="39"/>
                  </a:lnTo>
                  <a:lnTo>
                    <a:pt x="545" y="41"/>
                  </a:lnTo>
                  <a:lnTo>
                    <a:pt x="548" y="41"/>
                  </a:lnTo>
                  <a:lnTo>
                    <a:pt x="549" y="42"/>
                  </a:lnTo>
                  <a:lnTo>
                    <a:pt x="552" y="44"/>
                  </a:lnTo>
                  <a:lnTo>
                    <a:pt x="554" y="45"/>
                  </a:lnTo>
                  <a:lnTo>
                    <a:pt x="557" y="45"/>
                  </a:lnTo>
                  <a:lnTo>
                    <a:pt x="558" y="47"/>
                  </a:lnTo>
                  <a:lnTo>
                    <a:pt x="559" y="47"/>
                  </a:lnTo>
                  <a:lnTo>
                    <a:pt x="561" y="48"/>
                  </a:lnTo>
                  <a:lnTo>
                    <a:pt x="562" y="50"/>
                  </a:lnTo>
                  <a:lnTo>
                    <a:pt x="564" y="50"/>
                  </a:lnTo>
                  <a:lnTo>
                    <a:pt x="565" y="51"/>
                  </a:lnTo>
                  <a:lnTo>
                    <a:pt x="567" y="51"/>
                  </a:lnTo>
                  <a:lnTo>
                    <a:pt x="568" y="51"/>
                  </a:lnTo>
                  <a:lnTo>
                    <a:pt x="570" y="52"/>
                  </a:lnTo>
                  <a:lnTo>
                    <a:pt x="571" y="54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5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80" y="58"/>
                  </a:lnTo>
                  <a:lnTo>
                    <a:pt x="581" y="58"/>
                  </a:lnTo>
                  <a:lnTo>
                    <a:pt x="583" y="60"/>
                  </a:lnTo>
                  <a:lnTo>
                    <a:pt x="584" y="60"/>
                  </a:lnTo>
                  <a:lnTo>
                    <a:pt x="585" y="61"/>
                  </a:lnTo>
                  <a:lnTo>
                    <a:pt x="587" y="61"/>
                  </a:lnTo>
                  <a:lnTo>
                    <a:pt x="588" y="63"/>
                  </a:lnTo>
                  <a:lnTo>
                    <a:pt x="590" y="64"/>
                  </a:lnTo>
                  <a:lnTo>
                    <a:pt x="591" y="64"/>
                  </a:lnTo>
                  <a:lnTo>
                    <a:pt x="593" y="65"/>
                  </a:lnTo>
                  <a:lnTo>
                    <a:pt x="596" y="67"/>
                  </a:lnTo>
                  <a:lnTo>
                    <a:pt x="597" y="68"/>
                  </a:lnTo>
                  <a:lnTo>
                    <a:pt x="600" y="68"/>
                  </a:lnTo>
                  <a:lnTo>
                    <a:pt x="601" y="70"/>
                  </a:lnTo>
                  <a:lnTo>
                    <a:pt x="603" y="71"/>
                  </a:lnTo>
                  <a:lnTo>
                    <a:pt x="604" y="71"/>
                  </a:lnTo>
                  <a:lnTo>
                    <a:pt x="606" y="73"/>
                  </a:lnTo>
                  <a:lnTo>
                    <a:pt x="607" y="74"/>
                  </a:lnTo>
                  <a:lnTo>
                    <a:pt x="608" y="74"/>
                  </a:lnTo>
                  <a:lnTo>
                    <a:pt x="610" y="76"/>
                  </a:lnTo>
                  <a:lnTo>
                    <a:pt x="611" y="76"/>
                  </a:lnTo>
                  <a:lnTo>
                    <a:pt x="613" y="76"/>
                  </a:lnTo>
                  <a:lnTo>
                    <a:pt x="613" y="77"/>
                  </a:lnTo>
                  <a:lnTo>
                    <a:pt x="614" y="77"/>
                  </a:lnTo>
                  <a:lnTo>
                    <a:pt x="616" y="78"/>
                  </a:lnTo>
                  <a:lnTo>
                    <a:pt x="617" y="80"/>
                  </a:lnTo>
                  <a:lnTo>
                    <a:pt x="619" y="80"/>
                  </a:lnTo>
                  <a:lnTo>
                    <a:pt x="620" y="81"/>
                  </a:lnTo>
                  <a:lnTo>
                    <a:pt x="621" y="81"/>
                  </a:lnTo>
                  <a:lnTo>
                    <a:pt x="621" y="83"/>
                  </a:lnTo>
                  <a:lnTo>
                    <a:pt x="623" y="83"/>
                  </a:lnTo>
                  <a:lnTo>
                    <a:pt x="624" y="83"/>
                  </a:lnTo>
                  <a:lnTo>
                    <a:pt x="626" y="84"/>
                  </a:lnTo>
                  <a:lnTo>
                    <a:pt x="627" y="86"/>
                  </a:lnTo>
                  <a:lnTo>
                    <a:pt x="629" y="86"/>
                  </a:lnTo>
                  <a:lnTo>
                    <a:pt x="630" y="87"/>
                  </a:lnTo>
                  <a:lnTo>
                    <a:pt x="632" y="89"/>
                  </a:lnTo>
                  <a:lnTo>
                    <a:pt x="633" y="89"/>
                  </a:lnTo>
                  <a:lnTo>
                    <a:pt x="634" y="90"/>
                  </a:lnTo>
                  <a:lnTo>
                    <a:pt x="636" y="91"/>
                  </a:lnTo>
                  <a:lnTo>
                    <a:pt x="637" y="91"/>
                  </a:lnTo>
                  <a:lnTo>
                    <a:pt x="639" y="93"/>
                  </a:lnTo>
                  <a:lnTo>
                    <a:pt x="640" y="94"/>
                  </a:lnTo>
                  <a:lnTo>
                    <a:pt x="642" y="94"/>
                  </a:lnTo>
                  <a:lnTo>
                    <a:pt x="643" y="96"/>
                  </a:lnTo>
                  <a:lnTo>
                    <a:pt x="645" y="96"/>
                  </a:lnTo>
                  <a:lnTo>
                    <a:pt x="646" y="97"/>
                  </a:lnTo>
                  <a:lnTo>
                    <a:pt x="647" y="99"/>
                  </a:lnTo>
                  <a:lnTo>
                    <a:pt x="649" y="99"/>
                  </a:lnTo>
                  <a:lnTo>
                    <a:pt x="649" y="100"/>
                  </a:lnTo>
                  <a:lnTo>
                    <a:pt x="650" y="100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1"/>
                  </a:lnTo>
                  <a:lnTo>
                    <a:pt x="653" y="103"/>
                  </a:lnTo>
                  <a:lnTo>
                    <a:pt x="655" y="103"/>
                  </a:lnTo>
                  <a:lnTo>
                    <a:pt x="655" y="104"/>
                  </a:lnTo>
                  <a:lnTo>
                    <a:pt x="656" y="104"/>
                  </a:lnTo>
                  <a:lnTo>
                    <a:pt x="658" y="106"/>
                  </a:lnTo>
                  <a:lnTo>
                    <a:pt x="659" y="107"/>
                  </a:lnTo>
                  <a:lnTo>
                    <a:pt x="660" y="107"/>
                  </a:lnTo>
                  <a:lnTo>
                    <a:pt x="662" y="109"/>
                  </a:lnTo>
                  <a:lnTo>
                    <a:pt x="663" y="110"/>
                  </a:lnTo>
                  <a:lnTo>
                    <a:pt x="665" y="110"/>
                  </a:lnTo>
                  <a:lnTo>
                    <a:pt x="665" y="112"/>
                  </a:lnTo>
                  <a:lnTo>
                    <a:pt x="666" y="113"/>
                  </a:lnTo>
                  <a:lnTo>
                    <a:pt x="668" y="113"/>
                  </a:lnTo>
                  <a:lnTo>
                    <a:pt x="669" y="114"/>
                  </a:lnTo>
                  <a:lnTo>
                    <a:pt x="671" y="114"/>
                  </a:lnTo>
                  <a:lnTo>
                    <a:pt x="671" y="116"/>
                  </a:lnTo>
                  <a:lnTo>
                    <a:pt x="672" y="116"/>
                  </a:lnTo>
                  <a:lnTo>
                    <a:pt x="672" y="117"/>
                  </a:lnTo>
                  <a:lnTo>
                    <a:pt x="673" y="117"/>
                  </a:lnTo>
                  <a:lnTo>
                    <a:pt x="675" y="119"/>
                  </a:lnTo>
                  <a:lnTo>
                    <a:pt x="676" y="120"/>
                  </a:lnTo>
                  <a:lnTo>
                    <a:pt x="678" y="122"/>
                  </a:lnTo>
                  <a:lnTo>
                    <a:pt x="679" y="122"/>
                  </a:lnTo>
                  <a:lnTo>
                    <a:pt x="679" y="123"/>
                  </a:lnTo>
                  <a:lnTo>
                    <a:pt x="681" y="123"/>
                  </a:lnTo>
                  <a:lnTo>
                    <a:pt x="682" y="125"/>
                  </a:lnTo>
                  <a:lnTo>
                    <a:pt x="684" y="125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6" y="127"/>
                  </a:lnTo>
                  <a:lnTo>
                    <a:pt x="688" y="129"/>
                  </a:lnTo>
                  <a:lnTo>
                    <a:pt x="689" y="129"/>
                  </a:lnTo>
                  <a:lnTo>
                    <a:pt x="691" y="130"/>
                  </a:lnTo>
                  <a:lnTo>
                    <a:pt x="692" y="132"/>
                  </a:lnTo>
                  <a:lnTo>
                    <a:pt x="694" y="132"/>
                  </a:lnTo>
                  <a:lnTo>
                    <a:pt x="695" y="133"/>
                  </a:lnTo>
                  <a:lnTo>
                    <a:pt x="697" y="135"/>
                  </a:lnTo>
                  <a:lnTo>
                    <a:pt x="698" y="135"/>
                  </a:lnTo>
                  <a:lnTo>
                    <a:pt x="698" y="136"/>
                  </a:lnTo>
                  <a:lnTo>
                    <a:pt x="699" y="136"/>
                  </a:lnTo>
                  <a:lnTo>
                    <a:pt x="701" y="138"/>
                  </a:lnTo>
                  <a:lnTo>
                    <a:pt x="702" y="139"/>
                  </a:lnTo>
                  <a:lnTo>
                    <a:pt x="704" y="139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7" y="142"/>
                  </a:lnTo>
                  <a:lnTo>
                    <a:pt x="708" y="143"/>
                  </a:lnTo>
                  <a:lnTo>
                    <a:pt x="709" y="143"/>
                  </a:lnTo>
                  <a:lnTo>
                    <a:pt x="709" y="145"/>
                  </a:lnTo>
                  <a:lnTo>
                    <a:pt x="711" y="145"/>
                  </a:lnTo>
                  <a:lnTo>
                    <a:pt x="711" y="146"/>
                  </a:lnTo>
                  <a:lnTo>
                    <a:pt x="712" y="146"/>
                  </a:lnTo>
                  <a:lnTo>
                    <a:pt x="712" y="148"/>
                  </a:lnTo>
                  <a:lnTo>
                    <a:pt x="714" y="148"/>
                  </a:lnTo>
                  <a:lnTo>
                    <a:pt x="714" y="149"/>
                  </a:lnTo>
                  <a:lnTo>
                    <a:pt x="715" y="151"/>
                  </a:lnTo>
                  <a:lnTo>
                    <a:pt x="717" y="151"/>
                  </a:lnTo>
                  <a:lnTo>
                    <a:pt x="717" y="152"/>
                  </a:lnTo>
                  <a:lnTo>
                    <a:pt x="718" y="153"/>
                  </a:lnTo>
                  <a:lnTo>
                    <a:pt x="720" y="155"/>
                  </a:lnTo>
                  <a:lnTo>
                    <a:pt x="721" y="156"/>
                  </a:lnTo>
                  <a:lnTo>
                    <a:pt x="722" y="158"/>
                  </a:lnTo>
                  <a:lnTo>
                    <a:pt x="724" y="159"/>
                  </a:lnTo>
                  <a:lnTo>
                    <a:pt x="725" y="161"/>
                  </a:lnTo>
                  <a:lnTo>
                    <a:pt x="727" y="162"/>
                  </a:lnTo>
                  <a:lnTo>
                    <a:pt x="727" y="164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6"/>
                  </a:lnTo>
                  <a:lnTo>
                    <a:pt x="731" y="168"/>
                  </a:lnTo>
                  <a:lnTo>
                    <a:pt x="733" y="168"/>
                  </a:lnTo>
                  <a:lnTo>
                    <a:pt x="734" y="169"/>
                  </a:lnTo>
                  <a:lnTo>
                    <a:pt x="734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7" y="172"/>
                  </a:lnTo>
                  <a:lnTo>
                    <a:pt x="737" y="174"/>
                  </a:lnTo>
                  <a:lnTo>
                    <a:pt x="738" y="175"/>
                  </a:lnTo>
                  <a:lnTo>
                    <a:pt x="740" y="175"/>
                  </a:lnTo>
                  <a:lnTo>
                    <a:pt x="740" y="177"/>
                  </a:lnTo>
                  <a:lnTo>
                    <a:pt x="741" y="178"/>
                  </a:lnTo>
                  <a:lnTo>
                    <a:pt x="743" y="179"/>
                  </a:lnTo>
                  <a:lnTo>
                    <a:pt x="743" y="181"/>
                  </a:lnTo>
                  <a:lnTo>
                    <a:pt x="744" y="181"/>
                  </a:lnTo>
                  <a:lnTo>
                    <a:pt x="746" y="182"/>
                  </a:lnTo>
                  <a:lnTo>
                    <a:pt x="746" y="184"/>
                  </a:lnTo>
                  <a:lnTo>
                    <a:pt x="747" y="185"/>
                  </a:lnTo>
                  <a:lnTo>
                    <a:pt x="748" y="187"/>
                  </a:lnTo>
                  <a:lnTo>
                    <a:pt x="750" y="188"/>
                  </a:lnTo>
                  <a:lnTo>
                    <a:pt x="751" y="190"/>
                  </a:lnTo>
                  <a:lnTo>
                    <a:pt x="753" y="191"/>
                  </a:lnTo>
                  <a:lnTo>
                    <a:pt x="754" y="192"/>
                  </a:lnTo>
                  <a:lnTo>
                    <a:pt x="756" y="194"/>
                  </a:lnTo>
                  <a:lnTo>
                    <a:pt x="757" y="197"/>
                  </a:lnTo>
                  <a:lnTo>
                    <a:pt x="759" y="198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4"/>
                  </a:lnTo>
                  <a:lnTo>
                    <a:pt x="764" y="205"/>
                  </a:lnTo>
                  <a:lnTo>
                    <a:pt x="766" y="207"/>
                  </a:lnTo>
                  <a:lnTo>
                    <a:pt x="766" y="208"/>
                  </a:lnTo>
                  <a:lnTo>
                    <a:pt x="767" y="210"/>
                  </a:lnTo>
                  <a:lnTo>
                    <a:pt x="769" y="211"/>
                  </a:lnTo>
                  <a:lnTo>
                    <a:pt x="770" y="211"/>
                  </a:lnTo>
                  <a:lnTo>
                    <a:pt x="770" y="213"/>
                  </a:lnTo>
                  <a:lnTo>
                    <a:pt x="772" y="214"/>
                  </a:lnTo>
                  <a:lnTo>
                    <a:pt x="772" y="215"/>
                  </a:lnTo>
                  <a:lnTo>
                    <a:pt x="773" y="217"/>
                  </a:lnTo>
                  <a:lnTo>
                    <a:pt x="774" y="217"/>
                  </a:lnTo>
                  <a:lnTo>
                    <a:pt x="774" y="218"/>
                  </a:lnTo>
                  <a:lnTo>
                    <a:pt x="776" y="220"/>
                  </a:lnTo>
                  <a:lnTo>
                    <a:pt x="776" y="221"/>
                  </a:lnTo>
                  <a:lnTo>
                    <a:pt x="777" y="223"/>
                  </a:lnTo>
                  <a:lnTo>
                    <a:pt x="779" y="223"/>
                  </a:lnTo>
                  <a:lnTo>
                    <a:pt x="779" y="224"/>
                  </a:lnTo>
                  <a:lnTo>
                    <a:pt x="780" y="226"/>
                  </a:lnTo>
                  <a:lnTo>
                    <a:pt x="782" y="227"/>
                  </a:lnTo>
                  <a:lnTo>
                    <a:pt x="782" y="228"/>
                  </a:lnTo>
                  <a:lnTo>
                    <a:pt x="783" y="230"/>
                  </a:lnTo>
                  <a:lnTo>
                    <a:pt x="785" y="231"/>
                  </a:lnTo>
                  <a:lnTo>
                    <a:pt x="786" y="233"/>
                  </a:lnTo>
                  <a:lnTo>
                    <a:pt x="787" y="236"/>
                  </a:lnTo>
                  <a:lnTo>
                    <a:pt x="789" y="237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6"/>
                  </a:lnTo>
                  <a:lnTo>
                    <a:pt x="796" y="249"/>
                  </a:lnTo>
                  <a:lnTo>
                    <a:pt x="798" y="250"/>
                  </a:lnTo>
                  <a:lnTo>
                    <a:pt x="799" y="252"/>
                  </a:lnTo>
                  <a:lnTo>
                    <a:pt x="800" y="253"/>
                  </a:lnTo>
                  <a:lnTo>
                    <a:pt x="802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5" y="260"/>
                  </a:lnTo>
                  <a:lnTo>
                    <a:pt x="806" y="262"/>
                  </a:lnTo>
                  <a:lnTo>
                    <a:pt x="806" y="263"/>
                  </a:lnTo>
                  <a:lnTo>
                    <a:pt x="808" y="265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7"/>
                  </a:lnTo>
                  <a:lnTo>
                    <a:pt x="810" y="269"/>
                  </a:lnTo>
                  <a:lnTo>
                    <a:pt x="812" y="270"/>
                  </a:lnTo>
                  <a:lnTo>
                    <a:pt x="813" y="272"/>
                  </a:lnTo>
                  <a:lnTo>
                    <a:pt x="815" y="273"/>
                  </a:lnTo>
                  <a:lnTo>
                    <a:pt x="815" y="275"/>
                  </a:lnTo>
                  <a:lnTo>
                    <a:pt x="816" y="276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0"/>
                  </a:lnTo>
                  <a:lnTo>
                    <a:pt x="821" y="282"/>
                  </a:lnTo>
                  <a:lnTo>
                    <a:pt x="822" y="285"/>
                  </a:lnTo>
                  <a:lnTo>
                    <a:pt x="823" y="286"/>
                  </a:lnTo>
                  <a:lnTo>
                    <a:pt x="825" y="288"/>
                  </a:lnTo>
                  <a:lnTo>
                    <a:pt x="826" y="291"/>
                  </a:lnTo>
                  <a:lnTo>
                    <a:pt x="828" y="292"/>
                  </a:lnTo>
                  <a:lnTo>
                    <a:pt x="829" y="295"/>
                  </a:lnTo>
                  <a:lnTo>
                    <a:pt x="831" y="298"/>
                  </a:lnTo>
                  <a:lnTo>
                    <a:pt x="834" y="299"/>
                  </a:lnTo>
                  <a:lnTo>
                    <a:pt x="835" y="302"/>
                  </a:lnTo>
                  <a:lnTo>
                    <a:pt x="836" y="304"/>
                  </a:lnTo>
                  <a:lnTo>
                    <a:pt x="838" y="305"/>
                  </a:lnTo>
                  <a:lnTo>
                    <a:pt x="838" y="306"/>
                  </a:lnTo>
                  <a:lnTo>
                    <a:pt x="839" y="309"/>
                  </a:lnTo>
                  <a:lnTo>
                    <a:pt x="841" y="311"/>
                  </a:lnTo>
                  <a:lnTo>
                    <a:pt x="842" y="312"/>
                  </a:lnTo>
                  <a:lnTo>
                    <a:pt x="842" y="314"/>
                  </a:lnTo>
                  <a:lnTo>
                    <a:pt x="844" y="315"/>
                  </a:lnTo>
                  <a:lnTo>
                    <a:pt x="845" y="315"/>
                  </a:lnTo>
                  <a:lnTo>
                    <a:pt x="845" y="316"/>
                  </a:lnTo>
                  <a:lnTo>
                    <a:pt x="847" y="318"/>
                  </a:lnTo>
                  <a:lnTo>
                    <a:pt x="847" y="319"/>
                  </a:lnTo>
                  <a:lnTo>
                    <a:pt x="848" y="321"/>
                  </a:lnTo>
                  <a:lnTo>
                    <a:pt x="849" y="322"/>
                  </a:lnTo>
                  <a:lnTo>
                    <a:pt x="849" y="324"/>
                  </a:lnTo>
                  <a:lnTo>
                    <a:pt x="851" y="325"/>
                  </a:lnTo>
                  <a:lnTo>
                    <a:pt x="851" y="327"/>
                  </a:lnTo>
                  <a:lnTo>
                    <a:pt x="852" y="327"/>
                  </a:lnTo>
                  <a:lnTo>
                    <a:pt x="852" y="328"/>
                  </a:lnTo>
                  <a:lnTo>
                    <a:pt x="854" y="329"/>
                  </a:lnTo>
                  <a:lnTo>
                    <a:pt x="855" y="331"/>
                  </a:lnTo>
                  <a:lnTo>
                    <a:pt x="855" y="332"/>
                  </a:lnTo>
                  <a:lnTo>
                    <a:pt x="857" y="334"/>
                  </a:lnTo>
                  <a:lnTo>
                    <a:pt x="857" y="335"/>
                  </a:lnTo>
                  <a:lnTo>
                    <a:pt x="858" y="337"/>
                  </a:lnTo>
                  <a:lnTo>
                    <a:pt x="860" y="338"/>
                  </a:lnTo>
                  <a:lnTo>
                    <a:pt x="860" y="341"/>
                  </a:lnTo>
                  <a:lnTo>
                    <a:pt x="861" y="34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43" name="Freeform 139">
              <a:extLst>
                <a:ext uri="{FF2B5EF4-FFF2-40B4-BE49-F238E27FC236}">
                  <a16:creationId xmlns:a16="http://schemas.microsoft.com/office/drawing/2014/main" id="{3779B9FC-690E-EF49-B08E-06B0A37E8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840288"/>
              <a:ext cx="684213" cy="273050"/>
            </a:xfrm>
            <a:custGeom>
              <a:avLst/>
              <a:gdLst>
                <a:gd name="T0" fmla="*/ 2147483646 w 861"/>
                <a:gd name="T1" fmla="*/ 2147483646 h 343"/>
                <a:gd name="T2" fmla="*/ 2147483646 w 861"/>
                <a:gd name="T3" fmla="*/ 2147483646 h 343"/>
                <a:gd name="T4" fmla="*/ 2147483646 w 861"/>
                <a:gd name="T5" fmla="*/ 2147483646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343"/>
                  </a:moveTo>
                  <a:lnTo>
                    <a:pt x="33" y="343"/>
                  </a:lnTo>
                  <a:lnTo>
                    <a:pt x="63" y="343"/>
                  </a:lnTo>
                  <a:lnTo>
                    <a:pt x="92" y="343"/>
                  </a:lnTo>
                  <a:lnTo>
                    <a:pt x="119" y="343"/>
                  </a:lnTo>
                  <a:lnTo>
                    <a:pt x="144" y="343"/>
                  </a:lnTo>
                  <a:lnTo>
                    <a:pt x="167" y="343"/>
                  </a:lnTo>
                  <a:lnTo>
                    <a:pt x="189" y="343"/>
                  </a:lnTo>
                  <a:lnTo>
                    <a:pt x="209" y="343"/>
                  </a:lnTo>
                  <a:lnTo>
                    <a:pt x="228" y="343"/>
                  </a:lnTo>
                  <a:lnTo>
                    <a:pt x="245" y="343"/>
                  </a:lnTo>
                  <a:lnTo>
                    <a:pt x="261" y="343"/>
                  </a:lnTo>
                  <a:lnTo>
                    <a:pt x="275" y="343"/>
                  </a:lnTo>
                  <a:lnTo>
                    <a:pt x="288" y="343"/>
                  </a:lnTo>
                  <a:lnTo>
                    <a:pt x="300" y="343"/>
                  </a:lnTo>
                  <a:lnTo>
                    <a:pt x="310" y="343"/>
                  </a:lnTo>
                  <a:lnTo>
                    <a:pt x="320" y="343"/>
                  </a:lnTo>
                  <a:lnTo>
                    <a:pt x="329" y="343"/>
                  </a:lnTo>
                  <a:lnTo>
                    <a:pt x="336" y="343"/>
                  </a:lnTo>
                  <a:lnTo>
                    <a:pt x="343" y="343"/>
                  </a:lnTo>
                  <a:lnTo>
                    <a:pt x="349" y="343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2"/>
                  </a:lnTo>
                  <a:lnTo>
                    <a:pt x="381" y="342"/>
                  </a:lnTo>
                  <a:lnTo>
                    <a:pt x="383" y="342"/>
                  </a:lnTo>
                  <a:lnTo>
                    <a:pt x="385" y="342"/>
                  </a:lnTo>
                  <a:lnTo>
                    <a:pt x="388" y="342"/>
                  </a:lnTo>
                  <a:lnTo>
                    <a:pt x="391" y="342"/>
                  </a:lnTo>
                  <a:lnTo>
                    <a:pt x="392" y="340"/>
                  </a:lnTo>
                  <a:lnTo>
                    <a:pt x="395" y="340"/>
                  </a:lnTo>
                  <a:lnTo>
                    <a:pt x="396" y="340"/>
                  </a:lnTo>
                  <a:lnTo>
                    <a:pt x="398" y="340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39"/>
                  </a:lnTo>
                  <a:lnTo>
                    <a:pt x="414" y="339"/>
                  </a:lnTo>
                  <a:lnTo>
                    <a:pt x="415" y="339"/>
                  </a:lnTo>
                  <a:lnTo>
                    <a:pt x="417" y="339"/>
                  </a:lnTo>
                  <a:lnTo>
                    <a:pt x="418" y="339"/>
                  </a:lnTo>
                  <a:lnTo>
                    <a:pt x="419" y="339"/>
                  </a:lnTo>
                  <a:lnTo>
                    <a:pt x="421" y="339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8"/>
                  </a:lnTo>
                  <a:lnTo>
                    <a:pt x="431" y="338"/>
                  </a:lnTo>
                  <a:lnTo>
                    <a:pt x="432" y="338"/>
                  </a:lnTo>
                  <a:lnTo>
                    <a:pt x="435" y="336"/>
                  </a:lnTo>
                  <a:lnTo>
                    <a:pt x="437" y="336"/>
                  </a:lnTo>
                  <a:lnTo>
                    <a:pt x="440" y="336"/>
                  </a:lnTo>
                  <a:lnTo>
                    <a:pt x="441" y="336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5"/>
                  </a:lnTo>
                  <a:lnTo>
                    <a:pt x="451" y="335"/>
                  </a:lnTo>
                  <a:lnTo>
                    <a:pt x="453" y="335"/>
                  </a:lnTo>
                  <a:lnTo>
                    <a:pt x="454" y="333"/>
                  </a:lnTo>
                  <a:lnTo>
                    <a:pt x="456" y="333"/>
                  </a:lnTo>
                  <a:lnTo>
                    <a:pt x="457" y="333"/>
                  </a:lnTo>
                  <a:lnTo>
                    <a:pt x="458" y="333"/>
                  </a:lnTo>
                  <a:lnTo>
                    <a:pt x="460" y="333"/>
                  </a:lnTo>
                  <a:lnTo>
                    <a:pt x="461" y="333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2"/>
                  </a:lnTo>
                  <a:lnTo>
                    <a:pt x="467" y="330"/>
                  </a:lnTo>
                  <a:lnTo>
                    <a:pt x="469" y="330"/>
                  </a:lnTo>
                  <a:lnTo>
                    <a:pt x="470" y="330"/>
                  </a:lnTo>
                  <a:lnTo>
                    <a:pt x="471" y="330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9"/>
                  </a:lnTo>
                  <a:lnTo>
                    <a:pt x="479" y="327"/>
                  </a:lnTo>
                  <a:lnTo>
                    <a:pt x="480" y="327"/>
                  </a:lnTo>
                  <a:lnTo>
                    <a:pt x="482" y="327"/>
                  </a:lnTo>
                  <a:lnTo>
                    <a:pt x="484" y="326"/>
                  </a:lnTo>
                  <a:lnTo>
                    <a:pt x="486" y="326"/>
                  </a:lnTo>
                  <a:lnTo>
                    <a:pt x="489" y="325"/>
                  </a:lnTo>
                  <a:lnTo>
                    <a:pt x="490" y="325"/>
                  </a:lnTo>
                  <a:lnTo>
                    <a:pt x="493" y="323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0"/>
                  </a:lnTo>
                  <a:lnTo>
                    <a:pt x="503" y="320"/>
                  </a:lnTo>
                  <a:lnTo>
                    <a:pt x="505" y="320"/>
                  </a:lnTo>
                  <a:lnTo>
                    <a:pt x="508" y="319"/>
                  </a:lnTo>
                  <a:lnTo>
                    <a:pt x="509" y="319"/>
                  </a:lnTo>
                  <a:lnTo>
                    <a:pt x="510" y="317"/>
                  </a:lnTo>
                  <a:lnTo>
                    <a:pt x="512" y="317"/>
                  </a:lnTo>
                  <a:lnTo>
                    <a:pt x="513" y="317"/>
                  </a:lnTo>
                  <a:lnTo>
                    <a:pt x="515" y="316"/>
                  </a:lnTo>
                  <a:lnTo>
                    <a:pt x="516" y="316"/>
                  </a:lnTo>
                  <a:lnTo>
                    <a:pt x="518" y="316"/>
                  </a:lnTo>
                  <a:lnTo>
                    <a:pt x="519" y="314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3"/>
                  </a:lnTo>
                  <a:lnTo>
                    <a:pt x="525" y="313"/>
                  </a:lnTo>
                  <a:lnTo>
                    <a:pt x="526" y="312"/>
                  </a:lnTo>
                  <a:lnTo>
                    <a:pt x="528" y="312"/>
                  </a:lnTo>
                  <a:lnTo>
                    <a:pt x="529" y="310"/>
                  </a:lnTo>
                  <a:lnTo>
                    <a:pt x="531" y="310"/>
                  </a:lnTo>
                  <a:lnTo>
                    <a:pt x="532" y="309"/>
                  </a:lnTo>
                  <a:lnTo>
                    <a:pt x="533" y="309"/>
                  </a:lnTo>
                  <a:lnTo>
                    <a:pt x="535" y="307"/>
                  </a:lnTo>
                  <a:lnTo>
                    <a:pt x="538" y="307"/>
                  </a:lnTo>
                  <a:lnTo>
                    <a:pt x="539" y="306"/>
                  </a:lnTo>
                  <a:lnTo>
                    <a:pt x="541" y="304"/>
                  </a:lnTo>
                  <a:lnTo>
                    <a:pt x="544" y="304"/>
                  </a:lnTo>
                  <a:lnTo>
                    <a:pt x="545" y="303"/>
                  </a:lnTo>
                  <a:lnTo>
                    <a:pt x="548" y="301"/>
                  </a:lnTo>
                  <a:lnTo>
                    <a:pt x="549" y="300"/>
                  </a:lnTo>
                  <a:lnTo>
                    <a:pt x="552" y="300"/>
                  </a:lnTo>
                  <a:lnTo>
                    <a:pt x="554" y="299"/>
                  </a:lnTo>
                  <a:lnTo>
                    <a:pt x="557" y="297"/>
                  </a:lnTo>
                  <a:lnTo>
                    <a:pt x="558" y="297"/>
                  </a:lnTo>
                  <a:lnTo>
                    <a:pt x="559" y="296"/>
                  </a:lnTo>
                  <a:lnTo>
                    <a:pt x="561" y="294"/>
                  </a:lnTo>
                  <a:lnTo>
                    <a:pt x="562" y="294"/>
                  </a:lnTo>
                  <a:lnTo>
                    <a:pt x="564" y="293"/>
                  </a:lnTo>
                  <a:lnTo>
                    <a:pt x="565" y="293"/>
                  </a:lnTo>
                  <a:lnTo>
                    <a:pt x="567" y="293"/>
                  </a:lnTo>
                  <a:lnTo>
                    <a:pt x="568" y="291"/>
                  </a:lnTo>
                  <a:lnTo>
                    <a:pt x="570" y="291"/>
                  </a:lnTo>
                  <a:lnTo>
                    <a:pt x="570" y="290"/>
                  </a:lnTo>
                  <a:lnTo>
                    <a:pt x="571" y="290"/>
                  </a:lnTo>
                  <a:lnTo>
                    <a:pt x="572" y="289"/>
                  </a:lnTo>
                  <a:lnTo>
                    <a:pt x="574" y="289"/>
                  </a:lnTo>
                  <a:lnTo>
                    <a:pt x="575" y="289"/>
                  </a:lnTo>
                  <a:lnTo>
                    <a:pt x="575" y="287"/>
                  </a:lnTo>
                  <a:lnTo>
                    <a:pt x="577" y="287"/>
                  </a:lnTo>
                  <a:lnTo>
                    <a:pt x="578" y="286"/>
                  </a:lnTo>
                  <a:lnTo>
                    <a:pt x="580" y="286"/>
                  </a:lnTo>
                  <a:lnTo>
                    <a:pt x="581" y="284"/>
                  </a:lnTo>
                  <a:lnTo>
                    <a:pt x="583" y="284"/>
                  </a:lnTo>
                  <a:lnTo>
                    <a:pt x="584" y="283"/>
                  </a:lnTo>
                  <a:lnTo>
                    <a:pt x="585" y="283"/>
                  </a:lnTo>
                  <a:lnTo>
                    <a:pt x="587" y="281"/>
                  </a:lnTo>
                  <a:lnTo>
                    <a:pt x="588" y="281"/>
                  </a:lnTo>
                  <a:lnTo>
                    <a:pt x="590" y="280"/>
                  </a:lnTo>
                  <a:lnTo>
                    <a:pt x="591" y="278"/>
                  </a:lnTo>
                  <a:lnTo>
                    <a:pt x="593" y="277"/>
                  </a:lnTo>
                  <a:lnTo>
                    <a:pt x="596" y="277"/>
                  </a:lnTo>
                  <a:lnTo>
                    <a:pt x="597" y="276"/>
                  </a:lnTo>
                  <a:lnTo>
                    <a:pt x="600" y="274"/>
                  </a:lnTo>
                  <a:lnTo>
                    <a:pt x="601" y="273"/>
                  </a:lnTo>
                  <a:lnTo>
                    <a:pt x="603" y="273"/>
                  </a:lnTo>
                  <a:lnTo>
                    <a:pt x="604" y="271"/>
                  </a:lnTo>
                  <a:lnTo>
                    <a:pt x="606" y="271"/>
                  </a:lnTo>
                  <a:lnTo>
                    <a:pt x="607" y="270"/>
                  </a:lnTo>
                  <a:lnTo>
                    <a:pt x="608" y="268"/>
                  </a:lnTo>
                  <a:lnTo>
                    <a:pt x="610" y="268"/>
                  </a:lnTo>
                  <a:lnTo>
                    <a:pt x="611" y="267"/>
                  </a:lnTo>
                  <a:lnTo>
                    <a:pt x="613" y="267"/>
                  </a:lnTo>
                  <a:lnTo>
                    <a:pt x="614" y="265"/>
                  </a:lnTo>
                  <a:lnTo>
                    <a:pt x="616" y="265"/>
                  </a:lnTo>
                  <a:lnTo>
                    <a:pt x="616" y="264"/>
                  </a:lnTo>
                  <a:lnTo>
                    <a:pt x="617" y="264"/>
                  </a:lnTo>
                  <a:lnTo>
                    <a:pt x="619" y="264"/>
                  </a:lnTo>
                  <a:lnTo>
                    <a:pt x="619" y="263"/>
                  </a:lnTo>
                  <a:lnTo>
                    <a:pt x="620" y="263"/>
                  </a:lnTo>
                  <a:lnTo>
                    <a:pt x="621" y="261"/>
                  </a:lnTo>
                  <a:lnTo>
                    <a:pt x="623" y="260"/>
                  </a:lnTo>
                  <a:lnTo>
                    <a:pt x="624" y="260"/>
                  </a:lnTo>
                  <a:lnTo>
                    <a:pt x="626" y="260"/>
                  </a:lnTo>
                  <a:lnTo>
                    <a:pt x="626" y="258"/>
                  </a:lnTo>
                  <a:lnTo>
                    <a:pt x="627" y="257"/>
                  </a:lnTo>
                  <a:lnTo>
                    <a:pt x="629" y="257"/>
                  </a:lnTo>
                  <a:lnTo>
                    <a:pt x="630" y="255"/>
                  </a:lnTo>
                  <a:lnTo>
                    <a:pt x="632" y="255"/>
                  </a:lnTo>
                  <a:lnTo>
                    <a:pt x="633" y="254"/>
                  </a:lnTo>
                  <a:lnTo>
                    <a:pt x="634" y="252"/>
                  </a:lnTo>
                  <a:lnTo>
                    <a:pt x="636" y="252"/>
                  </a:lnTo>
                  <a:lnTo>
                    <a:pt x="637" y="251"/>
                  </a:lnTo>
                  <a:lnTo>
                    <a:pt x="639" y="250"/>
                  </a:lnTo>
                  <a:lnTo>
                    <a:pt x="640" y="250"/>
                  </a:lnTo>
                  <a:lnTo>
                    <a:pt x="642" y="248"/>
                  </a:lnTo>
                  <a:lnTo>
                    <a:pt x="643" y="247"/>
                  </a:lnTo>
                  <a:lnTo>
                    <a:pt x="645" y="247"/>
                  </a:lnTo>
                  <a:lnTo>
                    <a:pt x="646" y="245"/>
                  </a:lnTo>
                  <a:lnTo>
                    <a:pt x="647" y="244"/>
                  </a:lnTo>
                  <a:lnTo>
                    <a:pt x="649" y="244"/>
                  </a:lnTo>
                  <a:lnTo>
                    <a:pt x="650" y="242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5" y="239"/>
                  </a:lnTo>
                  <a:lnTo>
                    <a:pt x="656" y="238"/>
                  </a:lnTo>
                  <a:lnTo>
                    <a:pt x="658" y="238"/>
                  </a:lnTo>
                  <a:lnTo>
                    <a:pt x="658" y="237"/>
                  </a:lnTo>
                  <a:lnTo>
                    <a:pt x="659" y="237"/>
                  </a:lnTo>
                  <a:lnTo>
                    <a:pt x="660" y="235"/>
                  </a:lnTo>
                  <a:lnTo>
                    <a:pt x="662" y="234"/>
                  </a:lnTo>
                  <a:lnTo>
                    <a:pt x="663" y="232"/>
                  </a:lnTo>
                  <a:lnTo>
                    <a:pt x="665" y="232"/>
                  </a:lnTo>
                  <a:lnTo>
                    <a:pt x="665" y="231"/>
                  </a:lnTo>
                  <a:lnTo>
                    <a:pt x="666" y="231"/>
                  </a:lnTo>
                  <a:lnTo>
                    <a:pt x="668" y="229"/>
                  </a:lnTo>
                  <a:lnTo>
                    <a:pt x="669" y="228"/>
                  </a:lnTo>
                  <a:lnTo>
                    <a:pt x="671" y="228"/>
                  </a:lnTo>
                  <a:lnTo>
                    <a:pt x="671" y="226"/>
                  </a:lnTo>
                  <a:lnTo>
                    <a:pt x="672" y="226"/>
                  </a:lnTo>
                  <a:lnTo>
                    <a:pt x="672" y="225"/>
                  </a:lnTo>
                  <a:lnTo>
                    <a:pt x="673" y="225"/>
                  </a:lnTo>
                  <a:lnTo>
                    <a:pt x="675" y="225"/>
                  </a:lnTo>
                  <a:lnTo>
                    <a:pt x="675" y="224"/>
                  </a:lnTo>
                  <a:lnTo>
                    <a:pt x="676" y="224"/>
                  </a:lnTo>
                  <a:lnTo>
                    <a:pt x="676" y="222"/>
                  </a:lnTo>
                  <a:lnTo>
                    <a:pt x="678" y="222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81" y="219"/>
                  </a:lnTo>
                  <a:lnTo>
                    <a:pt x="682" y="219"/>
                  </a:lnTo>
                  <a:lnTo>
                    <a:pt x="684" y="218"/>
                  </a:lnTo>
                  <a:lnTo>
                    <a:pt x="685" y="216"/>
                  </a:lnTo>
                  <a:lnTo>
                    <a:pt x="686" y="216"/>
                  </a:lnTo>
                  <a:lnTo>
                    <a:pt x="686" y="215"/>
                  </a:lnTo>
                  <a:lnTo>
                    <a:pt x="688" y="215"/>
                  </a:lnTo>
                  <a:lnTo>
                    <a:pt x="689" y="213"/>
                  </a:lnTo>
                  <a:lnTo>
                    <a:pt x="691" y="213"/>
                  </a:lnTo>
                  <a:lnTo>
                    <a:pt x="691" y="212"/>
                  </a:lnTo>
                  <a:lnTo>
                    <a:pt x="692" y="212"/>
                  </a:lnTo>
                  <a:lnTo>
                    <a:pt x="694" y="211"/>
                  </a:lnTo>
                  <a:lnTo>
                    <a:pt x="695" y="209"/>
                  </a:lnTo>
                  <a:lnTo>
                    <a:pt x="697" y="209"/>
                  </a:lnTo>
                  <a:lnTo>
                    <a:pt x="698" y="208"/>
                  </a:lnTo>
                  <a:lnTo>
                    <a:pt x="699" y="206"/>
                  </a:lnTo>
                  <a:lnTo>
                    <a:pt x="701" y="206"/>
                  </a:lnTo>
                  <a:lnTo>
                    <a:pt x="701" y="205"/>
                  </a:lnTo>
                  <a:lnTo>
                    <a:pt x="702" y="205"/>
                  </a:lnTo>
                  <a:lnTo>
                    <a:pt x="704" y="203"/>
                  </a:lnTo>
                  <a:lnTo>
                    <a:pt x="705" y="203"/>
                  </a:lnTo>
                  <a:lnTo>
                    <a:pt x="705" y="202"/>
                  </a:lnTo>
                  <a:lnTo>
                    <a:pt x="707" y="202"/>
                  </a:lnTo>
                  <a:lnTo>
                    <a:pt x="707" y="200"/>
                  </a:lnTo>
                  <a:lnTo>
                    <a:pt x="708" y="200"/>
                  </a:lnTo>
                  <a:lnTo>
                    <a:pt x="709" y="199"/>
                  </a:lnTo>
                  <a:lnTo>
                    <a:pt x="711" y="198"/>
                  </a:lnTo>
                  <a:lnTo>
                    <a:pt x="712" y="196"/>
                  </a:lnTo>
                  <a:lnTo>
                    <a:pt x="714" y="195"/>
                  </a:lnTo>
                  <a:lnTo>
                    <a:pt x="714" y="193"/>
                  </a:lnTo>
                  <a:lnTo>
                    <a:pt x="715" y="193"/>
                  </a:lnTo>
                  <a:lnTo>
                    <a:pt x="717" y="192"/>
                  </a:lnTo>
                  <a:lnTo>
                    <a:pt x="717" y="190"/>
                  </a:lnTo>
                  <a:lnTo>
                    <a:pt x="718" y="190"/>
                  </a:lnTo>
                  <a:lnTo>
                    <a:pt x="720" y="189"/>
                  </a:lnTo>
                  <a:lnTo>
                    <a:pt x="721" y="188"/>
                  </a:lnTo>
                  <a:lnTo>
                    <a:pt x="722" y="186"/>
                  </a:lnTo>
                  <a:lnTo>
                    <a:pt x="724" y="185"/>
                  </a:lnTo>
                  <a:lnTo>
                    <a:pt x="725" y="183"/>
                  </a:lnTo>
                  <a:lnTo>
                    <a:pt x="727" y="182"/>
                  </a:lnTo>
                  <a:lnTo>
                    <a:pt x="727" y="180"/>
                  </a:lnTo>
                  <a:lnTo>
                    <a:pt x="728" y="179"/>
                  </a:lnTo>
                  <a:lnTo>
                    <a:pt x="730" y="177"/>
                  </a:lnTo>
                  <a:lnTo>
                    <a:pt x="731" y="177"/>
                  </a:lnTo>
                  <a:lnTo>
                    <a:pt x="731" y="176"/>
                  </a:lnTo>
                  <a:lnTo>
                    <a:pt x="733" y="175"/>
                  </a:lnTo>
                  <a:lnTo>
                    <a:pt x="734" y="173"/>
                  </a:lnTo>
                  <a:lnTo>
                    <a:pt x="735" y="172"/>
                  </a:lnTo>
                  <a:lnTo>
                    <a:pt x="737" y="170"/>
                  </a:lnTo>
                  <a:lnTo>
                    <a:pt x="737" y="169"/>
                  </a:lnTo>
                  <a:lnTo>
                    <a:pt x="738" y="169"/>
                  </a:lnTo>
                  <a:lnTo>
                    <a:pt x="740" y="167"/>
                  </a:lnTo>
                  <a:lnTo>
                    <a:pt x="741" y="166"/>
                  </a:lnTo>
                  <a:lnTo>
                    <a:pt x="741" y="164"/>
                  </a:lnTo>
                  <a:lnTo>
                    <a:pt x="743" y="164"/>
                  </a:lnTo>
                  <a:lnTo>
                    <a:pt x="743" y="163"/>
                  </a:lnTo>
                  <a:lnTo>
                    <a:pt x="744" y="162"/>
                  </a:lnTo>
                  <a:lnTo>
                    <a:pt x="746" y="160"/>
                  </a:lnTo>
                  <a:lnTo>
                    <a:pt x="746" y="159"/>
                  </a:lnTo>
                  <a:lnTo>
                    <a:pt x="747" y="159"/>
                  </a:lnTo>
                  <a:lnTo>
                    <a:pt x="748" y="157"/>
                  </a:lnTo>
                  <a:lnTo>
                    <a:pt x="750" y="156"/>
                  </a:lnTo>
                  <a:lnTo>
                    <a:pt x="751" y="154"/>
                  </a:lnTo>
                  <a:lnTo>
                    <a:pt x="753" y="151"/>
                  </a:lnTo>
                  <a:lnTo>
                    <a:pt x="754" y="150"/>
                  </a:lnTo>
                  <a:lnTo>
                    <a:pt x="756" y="149"/>
                  </a:lnTo>
                  <a:lnTo>
                    <a:pt x="757" y="147"/>
                  </a:lnTo>
                  <a:lnTo>
                    <a:pt x="759" y="144"/>
                  </a:lnTo>
                  <a:lnTo>
                    <a:pt x="760" y="143"/>
                  </a:lnTo>
                  <a:lnTo>
                    <a:pt x="761" y="141"/>
                  </a:lnTo>
                  <a:lnTo>
                    <a:pt x="763" y="140"/>
                  </a:lnTo>
                  <a:lnTo>
                    <a:pt x="764" y="138"/>
                  </a:lnTo>
                  <a:lnTo>
                    <a:pt x="766" y="137"/>
                  </a:lnTo>
                  <a:lnTo>
                    <a:pt x="766" y="136"/>
                  </a:lnTo>
                  <a:lnTo>
                    <a:pt x="767" y="134"/>
                  </a:lnTo>
                  <a:lnTo>
                    <a:pt x="769" y="133"/>
                  </a:lnTo>
                  <a:lnTo>
                    <a:pt x="770" y="131"/>
                  </a:lnTo>
                  <a:lnTo>
                    <a:pt x="770" y="130"/>
                  </a:lnTo>
                  <a:lnTo>
                    <a:pt x="772" y="128"/>
                  </a:lnTo>
                  <a:lnTo>
                    <a:pt x="773" y="127"/>
                  </a:lnTo>
                  <a:lnTo>
                    <a:pt x="774" y="125"/>
                  </a:lnTo>
                  <a:lnTo>
                    <a:pt x="774" y="124"/>
                  </a:lnTo>
                  <a:lnTo>
                    <a:pt x="776" y="124"/>
                  </a:lnTo>
                  <a:lnTo>
                    <a:pt x="776" y="123"/>
                  </a:lnTo>
                  <a:lnTo>
                    <a:pt x="777" y="121"/>
                  </a:lnTo>
                  <a:lnTo>
                    <a:pt x="779" y="120"/>
                  </a:lnTo>
                  <a:lnTo>
                    <a:pt x="779" y="118"/>
                  </a:lnTo>
                  <a:lnTo>
                    <a:pt x="780" y="117"/>
                  </a:lnTo>
                  <a:lnTo>
                    <a:pt x="782" y="115"/>
                  </a:lnTo>
                  <a:lnTo>
                    <a:pt x="782" y="114"/>
                  </a:lnTo>
                  <a:lnTo>
                    <a:pt x="783" y="112"/>
                  </a:lnTo>
                  <a:lnTo>
                    <a:pt x="785" y="111"/>
                  </a:lnTo>
                  <a:lnTo>
                    <a:pt x="786" y="110"/>
                  </a:lnTo>
                  <a:lnTo>
                    <a:pt x="787" y="108"/>
                  </a:lnTo>
                  <a:lnTo>
                    <a:pt x="789" y="107"/>
                  </a:lnTo>
                  <a:lnTo>
                    <a:pt x="790" y="104"/>
                  </a:lnTo>
                  <a:lnTo>
                    <a:pt x="792" y="102"/>
                  </a:lnTo>
                  <a:lnTo>
                    <a:pt x="793" y="99"/>
                  </a:lnTo>
                  <a:lnTo>
                    <a:pt x="795" y="97"/>
                  </a:lnTo>
                  <a:lnTo>
                    <a:pt x="796" y="95"/>
                  </a:lnTo>
                  <a:lnTo>
                    <a:pt x="798" y="94"/>
                  </a:lnTo>
                  <a:lnTo>
                    <a:pt x="799" y="91"/>
                  </a:lnTo>
                  <a:lnTo>
                    <a:pt x="800" y="89"/>
                  </a:lnTo>
                  <a:lnTo>
                    <a:pt x="802" y="88"/>
                  </a:lnTo>
                  <a:lnTo>
                    <a:pt x="802" y="86"/>
                  </a:lnTo>
                  <a:lnTo>
                    <a:pt x="803" y="85"/>
                  </a:lnTo>
                  <a:lnTo>
                    <a:pt x="805" y="84"/>
                  </a:lnTo>
                  <a:lnTo>
                    <a:pt x="806" y="82"/>
                  </a:lnTo>
                  <a:lnTo>
                    <a:pt x="806" y="81"/>
                  </a:lnTo>
                  <a:lnTo>
                    <a:pt x="808" y="79"/>
                  </a:lnTo>
                  <a:lnTo>
                    <a:pt x="809" y="78"/>
                  </a:lnTo>
                  <a:lnTo>
                    <a:pt x="809" y="76"/>
                  </a:lnTo>
                  <a:lnTo>
                    <a:pt x="810" y="75"/>
                  </a:lnTo>
                  <a:lnTo>
                    <a:pt x="812" y="74"/>
                  </a:lnTo>
                  <a:lnTo>
                    <a:pt x="813" y="72"/>
                  </a:lnTo>
                  <a:lnTo>
                    <a:pt x="813" y="71"/>
                  </a:lnTo>
                  <a:lnTo>
                    <a:pt x="815" y="69"/>
                  </a:lnTo>
                  <a:lnTo>
                    <a:pt x="815" y="68"/>
                  </a:lnTo>
                  <a:lnTo>
                    <a:pt x="816" y="66"/>
                  </a:lnTo>
                  <a:lnTo>
                    <a:pt x="818" y="65"/>
                  </a:lnTo>
                  <a:lnTo>
                    <a:pt x="819" y="63"/>
                  </a:lnTo>
                  <a:lnTo>
                    <a:pt x="819" y="62"/>
                  </a:lnTo>
                  <a:lnTo>
                    <a:pt x="821" y="61"/>
                  </a:lnTo>
                  <a:lnTo>
                    <a:pt x="822" y="59"/>
                  </a:lnTo>
                  <a:lnTo>
                    <a:pt x="823" y="56"/>
                  </a:lnTo>
                  <a:lnTo>
                    <a:pt x="825" y="55"/>
                  </a:lnTo>
                  <a:lnTo>
                    <a:pt x="826" y="53"/>
                  </a:lnTo>
                  <a:lnTo>
                    <a:pt x="828" y="50"/>
                  </a:lnTo>
                  <a:lnTo>
                    <a:pt x="829" y="48"/>
                  </a:lnTo>
                  <a:lnTo>
                    <a:pt x="831" y="46"/>
                  </a:lnTo>
                  <a:lnTo>
                    <a:pt x="834" y="43"/>
                  </a:lnTo>
                  <a:lnTo>
                    <a:pt x="835" y="42"/>
                  </a:lnTo>
                  <a:lnTo>
                    <a:pt x="836" y="39"/>
                  </a:lnTo>
                  <a:lnTo>
                    <a:pt x="838" y="37"/>
                  </a:lnTo>
                  <a:lnTo>
                    <a:pt x="838" y="36"/>
                  </a:lnTo>
                  <a:lnTo>
                    <a:pt x="839" y="35"/>
                  </a:lnTo>
                  <a:lnTo>
                    <a:pt x="841" y="33"/>
                  </a:lnTo>
                  <a:lnTo>
                    <a:pt x="842" y="32"/>
                  </a:lnTo>
                  <a:lnTo>
                    <a:pt x="842" y="30"/>
                  </a:lnTo>
                  <a:lnTo>
                    <a:pt x="844" y="29"/>
                  </a:lnTo>
                  <a:lnTo>
                    <a:pt x="845" y="27"/>
                  </a:lnTo>
                  <a:lnTo>
                    <a:pt x="845" y="26"/>
                  </a:lnTo>
                  <a:lnTo>
                    <a:pt x="847" y="24"/>
                  </a:lnTo>
                  <a:lnTo>
                    <a:pt x="848" y="23"/>
                  </a:lnTo>
                  <a:lnTo>
                    <a:pt x="848" y="22"/>
                  </a:lnTo>
                  <a:lnTo>
                    <a:pt x="849" y="20"/>
                  </a:lnTo>
                  <a:lnTo>
                    <a:pt x="851" y="19"/>
                  </a:lnTo>
                  <a:lnTo>
                    <a:pt x="851" y="17"/>
                  </a:lnTo>
                  <a:lnTo>
                    <a:pt x="852" y="16"/>
                  </a:lnTo>
                  <a:lnTo>
                    <a:pt x="852" y="14"/>
                  </a:lnTo>
                  <a:lnTo>
                    <a:pt x="854" y="13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7"/>
                  </a:lnTo>
                  <a:lnTo>
                    <a:pt x="858" y="6"/>
                  </a:lnTo>
                  <a:lnTo>
                    <a:pt x="860" y="4"/>
                  </a:lnTo>
                  <a:lnTo>
                    <a:pt x="860" y="3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44" name="Freeform 140">
              <a:extLst>
                <a:ext uri="{FF2B5EF4-FFF2-40B4-BE49-F238E27FC236}">
                  <a16:creationId xmlns:a16="http://schemas.microsoft.com/office/drawing/2014/main" id="{231C1F90-2066-5247-902B-93391A185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567238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3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1"/>
                  </a:lnTo>
                  <a:lnTo>
                    <a:pt x="18" y="32"/>
                  </a:lnTo>
                  <a:lnTo>
                    <a:pt x="20" y="34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6" y="47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30" y="58"/>
                  </a:lnTo>
                  <a:lnTo>
                    <a:pt x="31" y="60"/>
                  </a:lnTo>
                  <a:lnTo>
                    <a:pt x="33" y="61"/>
                  </a:lnTo>
                  <a:lnTo>
                    <a:pt x="33" y="63"/>
                  </a:lnTo>
                  <a:lnTo>
                    <a:pt x="34" y="65"/>
                  </a:lnTo>
                  <a:lnTo>
                    <a:pt x="34" y="67"/>
                  </a:lnTo>
                  <a:lnTo>
                    <a:pt x="36" y="68"/>
                  </a:lnTo>
                  <a:lnTo>
                    <a:pt x="36" y="70"/>
                  </a:lnTo>
                  <a:lnTo>
                    <a:pt x="37" y="71"/>
                  </a:lnTo>
                  <a:lnTo>
                    <a:pt x="37" y="74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3"/>
                  </a:lnTo>
                  <a:lnTo>
                    <a:pt x="41" y="84"/>
                  </a:lnTo>
                  <a:lnTo>
                    <a:pt x="41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3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6" y="97"/>
                  </a:lnTo>
                  <a:lnTo>
                    <a:pt x="47" y="99"/>
                  </a:lnTo>
                  <a:lnTo>
                    <a:pt x="47" y="100"/>
                  </a:lnTo>
                  <a:lnTo>
                    <a:pt x="49" y="101"/>
                  </a:lnTo>
                  <a:lnTo>
                    <a:pt x="49" y="104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3" y="113"/>
                  </a:lnTo>
                  <a:lnTo>
                    <a:pt x="53" y="116"/>
                  </a:lnTo>
                  <a:lnTo>
                    <a:pt x="54" y="117"/>
                  </a:lnTo>
                  <a:lnTo>
                    <a:pt x="54" y="119"/>
                  </a:lnTo>
                  <a:lnTo>
                    <a:pt x="56" y="122"/>
                  </a:lnTo>
                  <a:lnTo>
                    <a:pt x="56" y="123"/>
                  </a:lnTo>
                  <a:lnTo>
                    <a:pt x="57" y="125"/>
                  </a:lnTo>
                  <a:lnTo>
                    <a:pt x="57" y="126"/>
                  </a:lnTo>
                  <a:lnTo>
                    <a:pt x="59" y="127"/>
                  </a:lnTo>
                  <a:lnTo>
                    <a:pt x="59" y="129"/>
                  </a:lnTo>
                  <a:lnTo>
                    <a:pt x="59" y="130"/>
                  </a:lnTo>
                  <a:lnTo>
                    <a:pt x="60" y="132"/>
                  </a:lnTo>
                  <a:lnTo>
                    <a:pt x="60" y="133"/>
                  </a:lnTo>
                  <a:lnTo>
                    <a:pt x="60" y="135"/>
                  </a:lnTo>
                  <a:lnTo>
                    <a:pt x="62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3" y="140"/>
                  </a:lnTo>
                  <a:lnTo>
                    <a:pt x="63" y="142"/>
                  </a:lnTo>
                  <a:lnTo>
                    <a:pt x="63" y="143"/>
                  </a:lnTo>
                  <a:lnTo>
                    <a:pt x="64" y="145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6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7" y="155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4"/>
                  </a:lnTo>
                  <a:lnTo>
                    <a:pt x="70" y="165"/>
                  </a:lnTo>
                  <a:lnTo>
                    <a:pt x="72" y="168"/>
                  </a:lnTo>
                  <a:lnTo>
                    <a:pt x="72" y="169"/>
                  </a:lnTo>
                  <a:lnTo>
                    <a:pt x="73" y="172"/>
                  </a:lnTo>
                  <a:lnTo>
                    <a:pt x="73" y="174"/>
                  </a:lnTo>
                  <a:lnTo>
                    <a:pt x="73" y="175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79"/>
                  </a:lnTo>
                  <a:lnTo>
                    <a:pt x="76" y="181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7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2"/>
                  </a:lnTo>
                  <a:lnTo>
                    <a:pt x="79" y="194"/>
                  </a:lnTo>
                  <a:lnTo>
                    <a:pt x="80" y="195"/>
                  </a:lnTo>
                  <a:lnTo>
                    <a:pt x="80" y="197"/>
                  </a:lnTo>
                  <a:lnTo>
                    <a:pt x="80" y="198"/>
                  </a:lnTo>
                  <a:lnTo>
                    <a:pt x="82" y="200"/>
                  </a:lnTo>
                  <a:lnTo>
                    <a:pt x="82" y="201"/>
                  </a:lnTo>
                  <a:lnTo>
                    <a:pt x="82" y="202"/>
                  </a:lnTo>
                  <a:lnTo>
                    <a:pt x="83" y="205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8"/>
                  </a:lnTo>
                  <a:lnTo>
                    <a:pt x="88" y="220"/>
                  </a:lnTo>
                  <a:lnTo>
                    <a:pt x="88" y="223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6" y="262"/>
                  </a:lnTo>
                  <a:lnTo>
                    <a:pt x="96" y="265"/>
                  </a:lnTo>
                  <a:lnTo>
                    <a:pt x="96" y="266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5"/>
                  </a:lnTo>
                  <a:lnTo>
                    <a:pt x="98" y="286"/>
                  </a:lnTo>
                  <a:lnTo>
                    <a:pt x="98" y="288"/>
                  </a:lnTo>
                  <a:lnTo>
                    <a:pt x="98" y="289"/>
                  </a:lnTo>
                  <a:lnTo>
                    <a:pt x="99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1" y="298"/>
                  </a:lnTo>
                  <a:lnTo>
                    <a:pt x="101" y="299"/>
                  </a:lnTo>
                  <a:lnTo>
                    <a:pt x="101" y="301"/>
                  </a:lnTo>
                  <a:lnTo>
                    <a:pt x="101" y="302"/>
                  </a:lnTo>
                  <a:lnTo>
                    <a:pt x="101" y="304"/>
                  </a:lnTo>
                  <a:lnTo>
                    <a:pt x="101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4"/>
                  </a:lnTo>
                  <a:lnTo>
                    <a:pt x="102" y="337"/>
                  </a:lnTo>
                  <a:lnTo>
                    <a:pt x="102" y="340"/>
                  </a:lnTo>
                  <a:lnTo>
                    <a:pt x="102" y="341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45" name="Freeform 141">
              <a:extLst>
                <a:ext uri="{FF2B5EF4-FFF2-40B4-BE49-F238E27FC236}">
                  <a16:creationId xmlns:a16="http://schemas.microsoft.com/office/drawing/2014/main" id="{6DA955ED-D4B1-6D4F-921A-D4811F33B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838700"/>
              <a:ext cx="80962" cy="274638"/>
            </a:xfrm>
            <a:custGeom>
              <a:avLst/>
              <a:gdLst>
                <a:gd name="T0" fmla="*/ 2147483646 w 102"/>
                <a:gd name="T1" fmla="*/ 2147483646 h 345"/>
                <a:gd name="T2" fmla="*/ 2147483646 w 102"/>
                <a:gd name="T3" fmla="*/ 2147483646 h 345"/>
                <a:gd name="T4" fmla="*/ 2147483646 w 102"/>
                <a:gd name="T5" fmla="*/ 2147483646 h 345"/>
                <a:gd name="T6" fmla="*/ 2147483646 w 102"/>
                <a:gd name="T7" fmla="*/ 2147483646 h 345"/>
                <a:gd name="T8" fmla="*/ 2147483646 w 102"/>
                <a:gd name="T9" fmla="*/ 2147483646 h 345"/>
                <a:gd name="T10" fmla="*/ 2147483646 w 102"/>
                <a:gd name="T11" fmla="*/ 2147483646 h 345"/>
                <a:gd name="T12" fmla="*/ 2147483646 w 102"/>
                <a:gd name="T13" fmla="*/ 2147483646 h 345"/>
                <a:gd name="T14" fmla="*/ 2147483646 w 102"/>
                <a:gd name="T15" fmla="*/ 2147483646 h 345"/>
                <a:gd name="T16" fmla="*/ 2147483646 w 102"/>
                <a:gd name="T17" fmla="*/ 2147483646 h 345"/>
                <a:gd name="T18" fmla="*/ 2147483646 w 102"/>
                <a:gd name="T19" fmla="*/ 2147483646 h 345"/>
                <a:gd name="T20" fmla="*/ 2147483646 w 102"/>
                <a:gd name="T21" fmla="*/ 2147483646 h 345"/>
                <a:gd name="T22" fmla="*/ 2147483646 w 102"/>
                <a:gd name="T23" fmla="*/ 2147483646 h 345"/>
                <a:gd name="T24" fmla="*/ 2147483646 w 102"/>
                <a:gd name="T25" fmla="*/ 2147483646 h 345"/>
                <a:gd name="T26" fmla="*/ 2147483646 w 102"/>
                <a:gd name="T27" fmla="*/ 2147483646 h 345"/>
                <a:gd name="T28" fmla="*/ 2147483646 w 102"/>
                <a:gd name="T29" fmla="*/ 2147483646 h 345"/>
                <a:gd name="T30" fmla="*/ 2147483646 w 102"/>
                <a:gd name="T31" fmla="*/ 2147483646 h 345"/>
                <a:gd name="T32" fmla="*/ 2147483646 w 102"/>
                <a:gd name="T33" fmla="*/ 2147483646 h 345"/>
                <a:gd name="T34" fmla="*/ 2147483646 w 102"/>
                <a:gd name="T35" fmla="*/ 2147483646 h 345"/>
                <a:gd name="T36" fmla="*/ 2147483646 w 102"/>
                <a:gd name="T37" fmla="*/ 2147483646 h 345"/>
                <a:gd name="T38" fmla="*/ 2147483646 w 102"/>
                <a:gd name="T39" fmla="*/ 2147483646 h 345"/>
                <a:gd name="T40" fmla="*/ 2147483646 w 102"/>
                <a:gd name="T41" fmla="*/ 2147483646 h 345"/>
                <a:gd name="T42" fmla="*/ 2147483646 w 102"/>
                <a:gd name="T43" fmla="*/ 2147483646 h 345"/>
                <a:gd name="T44" fmla="*/ 2147483646 w 102"/>
                <a:gd name="T45" fmla="*/ 2147483646 h 345"/>
                <a:gd name="T46" fmla="*/ 2147483646 w 102"/>
                <a:gd name="T47" fmla="*/ 2147483646 h 345"/>
                <a:gd name="T48" fmla="*/ 2147483646 w 102"/>
                <a:gd name="T49" fmla="*/ 2147483646 h 345"/>
                <a:gd name="T50" fmla="*/ 2147483646 w 102"/>
                <a:gd name="T51" fmla="*/ 2147483646 h 345"/>
                <a:gd name="T52" fmla="*/ 2147483646 w 102"/>
                <a:gd name="T53" fmla="*/ 2147483646 h 345"/>
                <a:gd name="T54" fmla="*/ 2147483646 w 102"/>
                <a:gd name="T55" fmla="*/ 2147483646 h 345"/>
                <a:gd name="T56" fmla="*/ 2147483646 w 102"/>
                <a:gd name="T57" fmla="*/ 2147483646 h 345"/>
                <a:gd name="T58" fmla="*/ 2147483646 w 102"/>
                <a:gd name="T59" fmla="*/ 2147483646 h 345"/>
                <a:gd name="T60" fmla="*/ 2147483646 w 102"/>
                <a:gd name="T61" fmla="*/ 2147483646 h 345"/>
                <a:gd name="T62" fmla="*/ 2147483646 w 102"/>
                <a:gd name="T63" fmla="*/ 2147483646 h 345"/>
                <a:gd name="T64" fmla="*/ 2147483646 w 102"/>
                <a:gd name="T65" fmla="*/ 2147483646 h 345"/>
                <a:gd name="T66" fmla="*/ 2147483646 w 102"/>
                <a:gd name="T67" fmla="*/ 2147483646 h 345"/>
                <a:gd name="T68" fmla="*/ 2147483646 w 102"/>
                <a:gd name="T69" fmla="*/ 2147483646 h 345"/>
                <a:gd name="T70" fmla="*/ 2147483646 w 102"/>
                <a:gd name="T71" fmla="*/ 2147483646 h 345"/>
                <a:gd name="T72" fmla="*/ 2147483646 w 102"/>
                <a:gd name="T73" fmla="*/ 2147483646 h 345"/>
                <a:gd name="T74" fmla="*/ 2147483646 w 102"/>
                <a:gd name="T75" fmla="*/ 2147483646 h 345"/>
                <a:gd name="T76" fmla="*/ 2147483646 w 102"/>
                <a:gd name="T77" fmla="*/ 2147483646 h 345"/>
                <a:gd name="T78" fmla="*/ 2147483646 w 102"/>
                <a:gd name="T79" fmla="*/ 2147483646 h 345"/>
                <a:gd name="T80" fmla="*/ 2147483646 w 102"/>
                <a:gd name="T81" fmla="*/ 2147483646 h 345"/>
                <a:gd name="T82" fmla="*/ 2147483646 w 102"/>
                <a:gd name="T83" fmla="*/ 2147483646 h 345"/>
                <a:gd name="T84" fmla="*/ 2147483646 w 102"/>
                <a:gd name="T85" fmla="*/ 2147483646 h 345"/>
                <a:gd name="T86" fmla="*/ 2147483646 w 102"/>
                <a:gd name="T87" fmla="*/ 2147483646 h 345"/>
                <a:gd name="T88" fmla="*/ 2147483646 w 102"/>
                <a:gd name="T89" fmla="*/ 2147483646 h 345"/>
                <a:gd name="T90" fmla="*/ 2147483646 w 102"/>
                <a:gd name="T91" fmla="*/ 2147483646 h 345"/>
                <a:gd name="T92" fmla="*/ 2147483646 w 102"/>
                <a:gd name="T93" fmla="*/ 2147483646 h 345"/>
                <a:gd name="T94" fmla="*/ 2147483646 w 102"/>
                <a:gd name="T95" fmla="*/ 2147483646 h 345"/>
                <a:gd name="T96" fmla="*/ 2147483646 w 102"/>
                <a:gd name="T97" fmla="*/ 2147483646 h 345"/>
                <a:gd name="T98" fmla="*/ 2147483646 w 102"/>
                <a:gd name="T99" fmla="*/ 2147483646 h 345"/>
                <a:gd name="T100" fmla="*/ 2147483646 w 102"/>
                <a:gd name="T101" fmla="*/ 2147483646 h 345"/>
                <a:gd name="T102" fmla="*/ 2147483646 w 102"/>
                <a:gd name="T103" fmla="*/ 2147483646 h 345"/>
                <a:gd name="T104" fmla="*/ 2147483646 w 102"/>
                <a:gd name="T105" fmla="*/ 2147483646 h 345"/>
                <a:gd name="T106" fmla="*/ 2147483646 w 102"/>
                <a:gd name="T107" fmla="*/ 2147483646 h 345"/>
                <a:gd name="T108" fmla="*/ 2147483646 w 102"/>
                <a:gd name="T109" fmla="*/ 2147483646 h 345"/>
                <a:gd name="T110" fmla="*/ 2147483646 w 102"/>
                <a:gd name="T111" fmla="*/ 2147483646 h 345"/>
                <a:gd name="T112" fmla="*/ 2147483646 w 102"/>
                <a:gd name="T113" fmla="*/ 2147483646 h 34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5"/>
                <a:gd name="T173" fmla="*/ 102 w 102"/>
                <a:gd name="T174" fmla="*/ 345 h 34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5">
                  <a:moveTo>
                    <a:pt x="0" y="345"/>
                  </a:moveTo>
                  <a:lnTo>
                    <a:pt x="2" y="341"/>
                  </a:lnTo>
                  <a:lnTo>
                    <a:pt x="4" y="338"/>
                  </a:lnTo>
                  <a:lnTo>
                    <a:pt x="7" y="334"/>
                  </a:lnTo>
                  <a:lnTo>
                    <a:pt x="8" y="331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4"/>
                  </a:lnTo>
                  <a:lnTo>
                    <a:pt x="14" y="321"/>
                  </a:lnTo>
                  <a:lnTo>
                    <a:pt x="15" y="318"/>
                  </a:lnTo>
                  <a:lnTo>
                    <a:pt x="17" y="316"/>
                  </a:lnTo>
                  <a:lnTo>
                    <a:pt x="17" y="315"/>
                  </a:lnTo>
                  <a:lnTo>
                    <a:pt x="18" y="312"/>
                  </a:lnTo>
                  <a:lnTo>
                    <a:pt x="20" y="311"/>
                  </a:lnTo>
                  <a:lnTo>
                    <a:pt x="20" y="309"/>
                  </a:lnTo>
                  <a:lnTo>
                    <a:pt x="21" y="308"/>
                  </a:lnTo>
                  <a:lnTo>
                    <a:pt x="21" y="306"/>
                  </a:lnTo>
                  <a:lnTo>
                    <a:pt x="23" y="305"/>
                  </a:lnTo>
                  <a:lnTo>
                    <a:pt x="23" y="303"/>
                  </a:lnTo>
                  <a:lnTo>
                    <a:pt x="24" y="302"/>
                  </a:lnTo>
                  <a:lnTo>
                    <a:pt x="24" y="301"/>
                  </a:lnTo>
                  <a:lnTo>
                    <a:pt x="26" y="299"/>
                  </a:lnTo>
                  <a:lnTo>
                    <a:pt x="26" y="298"/>
                  </a:lnTo>
                  <a:lnTo>
                    <a:pt x="27" y="296"/>
                  </a:lnTo>
                  <a:lnTo>
                    <a:pt x="27" y="295"/>
                  </a:lnTo>
                  <a:lnTo>
                    <a:pt x="28" y="293"/>
                  </a:lnTo>
                  <a:lnTo>
                    <a:pt x="28" y="292"/>
                  </a:lnTo>
                  <a:lnTo>
                    <a:pt x="28" y="291"/>
                  </a:lnTo>
                  <a:lnTo>
                    <a:pt x="30" y="289"/>
                  </a:lnTo>
                  <a:lnTo>
                    <a:pt x="30" y="288"/>
                  </a:lnTo>
                  <a:lnTo>
                    <a:pt x="31" y="286"/>
                  </a:lnTo>
                  <a:lnTo>
                    <a:pt x="33" y="283"/>
                  </a:lnTo>
                  <a:lnTo>
                    <a:pt x="33" y="282"/>
                  </a:lnTo>
                  <a:lnTo>
                    <a:pt x="34" y="280"/>
                  </a:lnTo>
                  <a:lnTo>
                    <a:pt x="34" y="278"/>
                  </a:lnTo>
                  <a:lnTo>
                    <a:pt x="36" y="276"/>
                  </a:lnTo>
                  <a:lnTo>
                    <a:pt x="36" y="275"/>
                  </a:lnTo>
                  <a:lnTo>
                    <a:pt x="37" y="273"/>
                  </a:lnTo>
                  <a:lnTo>
                    <a:pt x="37" y="272"/>
                  </a:lnTo>
                  <a:lnTo>
                    <a:pt x="37" y="270"/>
                  </a:lnTo>
                  <a:lnTo>
                    <a:pt x="38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6"/>
                  </a:lnTo>
                  <a:lnTo>
                    <a:pt x="40" y="265"/>
                  </a:lnTo>
                  <a:lnTo>
                    <a:pt x="40" y="263"/>
                  </a:lnTo>
                  <a:lnTo>
                    <a:pt x="41" y="262"/>
                  </a:lnTo>
                  <a:lnTo>
                    <a:pt x="41" y="260"/>
                  </a:lnTo>
                  <a:lnTo>
                    <a:pt x="43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4" y="254"/>
                  </a:lnTo>
                  <a:lnTo>
                    <a:pt x="44" y="253"/>
                  </a:lnTo>
                  <a:lnTo>
                    <a:pt x="46" y="252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7" y="246"/>
                  </a:lnTo>
                  <a:lnTo>
                    <a:pt x="47" y="244"/>
                  </a:lnTo>
                  <a:lnTo>
                    <a:pt x="49" y="243"/>
                  </a:lnTo>
                  <a:lnTo>
                    <a:pt x="49" y="241"/>
                  </a:lnTo>
                  <a:lnTo>
                    <a:pt x="50" y="239"/>
                  </a:lnTo>
                  <a:lnTo>
                    <a:pt x="50" y="237"/>
                  </a:lnTo>
                  <a:lnTo>
                    <a:pt x="51" y="234"/>
                  </a:lnTo>
                  <a:lnTo>
                    <a:pt x="53" y="231"/>
                  </a:lnTo>
                  <a:lnTo>
                    <a:pt x="53" y="230"/>
                  </a:lnTo>
                  <a:lnTo>
                    <a:pt x="54" y="227"/>
                  </a:lnTo>
                  <a:lnTo>
                    <a:pt x="54" y="226"/>
                  </a:lnTo>
                  <a:lnTo>
                    <a:pt x="56" y="224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8"/>
                  </a:lnTo>
                  <a:lnTo>
                    <a:pt x="59" y="217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2" y="210"/>
                  </a:lnTo>
                  <a:lnTo>
                    <a:pt x="62" y="208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3" y="204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6" y="195"/>
                  </a:lnTo>
                  <a:lnTo>
                    <a:pt x="66" y="194"/>
                  </a:lnTo>
                  <a:lnTo>
                    <a:pt x="66" y="192"/>
                  </a:lnTo>
                  <a:lnTo>
                    <a:pt x="67" y="191"/>
                  </a:lnTo>
                  <a:lnTo>
                    <a:pt x="67" y="188"/>
                  </a:lnTo>
                  <a:lnTo>
                    <a:pt x="69" y="187"/>
                  </a:lnTo>
                  <a:lnTo>
                    <a:pt x="69" y="184"/>
                  </a:lnTo>
                  <a:lnTo>
                    <a:pt x="70" y="182"/>
                  </a:lnTo>
                  <a:lnTo>
                    <a:pt x="70" y="179"/>
                  </a:lnTo>
                  <a:lnTo>
                    <a:pt x="72" y="177"/>
                  </a:lnTo>
                  <a:lnTo>
                    <a:pt x="72" y="175"/>
                  </a:lnTo>
                  <a:lnTo>
                    <a:pt x="73" y="174"/>
                  </a:lnTo>
                  <a:lnTo>
                    <a:pt x="73" y="171"/>
                  </a:lnTo>
                  <a:lnTo>
                    <a:pt x="73" y="169"/>
                  </a:lnTo>
                  <a:lnTo>
                    <a:pt x="75" y="168"/>
                  </a:lnTo>
                  <a:lnTo>
                    <a:pt x="75" y="166"/>
                  </a:lnTo>
                  <a:lnTo>
                    <a:pt x="75" y="165"/>
                  </a:lnTo>
                  <a:lnTo>
                    <a:pt x="76" y="164"/>
                  </a:lnTo>
                  <a:lnTo>
                    <a:pt x="76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7" y="158"/>
                  </a:lnTo>
                  <a:lnTo>
                    <a:pt x="77" y="156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80" y="149"/>
                  </a:lnTo>
                  <a:lnTo>
                    <a:pt x="80" y="148"/>
                  </a:lnTo>
                  <a:lnTo>
                    <a:pt x="80" y="146"/>
                  </a:lnTo>
                  <a:lnTo>
                    <a:pt x="82" y="145"/>
                  </a:lnTo>
                  <a:lnTo>
                    <a:pt x="82" y="143"/>
                  </a:lnTo>
                  <a:lnTo>
                    <a:pt x="82" y="142"/>
                  </a:lnTo>
                  <a:lnTo>
                    <a:pt x="83" y="140"/>
                  </a:lnTo>
                  <a:lnTo>
                    <a:pt x="83" y="138"/>
                  </a:lnTo>
                  <a:lnTo>
                    <a:pt x="83" y="136"/>
                  </a:lnTo>
                  <a:lnTo>
                    <a:pt x="85" y="135"/>
                  </a:lnTo>
                  <a:lnTo>
                    <a:pt x="85" y="132"/>
                  </a:lnTo>
                  <a:lnTo>
                    <a:pt x="86" y="129"/>
                  </a:lnTo>
                  <a:lnTo>
                    <a:pt x="86" y="127"/>
                  </a:lnTo>
                  <a:lnTo>
                    <a:pt x="88" y="125"/>
                  </a:lnTo>
                  <a:lnTo>
                    <a:pt x="88" y="123"/>
                  </a:lnTo>
                  <a:lnTo>
                    <a:pt x="89" y="120"/>
                  </a:lnTo>
                  <a:lnTo>
                    <a:pt x="89" y="119"/>
                  </a:lnTo>
                  <a:lnTo>
                    <a:pt x="89" y="117"/>
                  </a:lnTo>
                  <a:lnTo>
                    <a:pt x="90" y="116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2" y="112"/>
                  </a:lnTo>
                  <a:lnTo>
                    <a:pt x="92" y="110"/>
                  </a:lnTo>
                  <a:lnTo>
                    <a:pt x="92" y="109"/>
                  </a:lnTo>
                  <a:lnTo>
                    <a:pt x="92" y="107"/>
                  </a:lnTo>
                  <a:lnTo>
                    <a:pt x="93" y="106"/>
                  </a:lnTo>
                  <a:lnTo>
                    <a:pt x="93" y="104"/>
                  </a:lnTo>
                  <a:lnTo>
                    <a:pt x="93" y="103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5" y="99"/>
                  </a:lnTo>
                  <a:lnTo>
                    <a:pt x="95" y="97"/>
                  </a:lnTo>
                  <a:lnTo>
                    <a:pt x="95" y="96"/>
                  </a:lnTo>
                  <a:lnTo>
                    <a:pt x="95" y="94"/>
                  </a:lnTo>
                  <a:lnTo>
                    <a:pt x="95" y="93"/>
                  </a:lnTo>
                  <a:lnTo>
                    <a:pt x="95" y="91"/>
                  </a:lnTo>
                  <a:lnTo>
                    <a:pt x="95" y="90"/>
                  </a:lnTo>
                  <a:lnTo>
                    <a:pt x="95" y="88"/>
                  </a:lnTo>
                  <a:lnTo>
                    <a:pt x="95" y="87"/>
                  </a:lnTo>
                  <a:lnTo>
                    <a:pt x="95" y="84"/>
                  </a:lnTo>
                  <a:lnTo>
                    <a:pt x="96" y="83"/>
                  </a:lnTo>
                  <a:lnTo>
                    <a:pt x="96" y="81"/>
                  </a:lnTo>
                  <a:lnTo>
                    <a:pt x="96" y="78"/>
                  </a:lnTo>
                  <a:lnTo>
                    <a:pt x="96" y="77"/>
                  </a:lnTo>
                  <a:lnTo>
                    <a:pt x="96" y="76"/>
                  </a:lnTo>
                  <a:lnTo>
                    <a:pt x="96" y="73"/>
                  </a:lnTo>
                  <a:lnTo>
                    <a:pt x="96" y="71"/>
                  </a:lnTo>
                  <a:lnTo>
                    <a:pt x="96" y="70"/>
                  </a:lnTo>
                  <a:lnTo>
                    <a:pt x="96" y="68"/>
                  </a:lnTo>
                  <a:lnTo>
                    <a:pt x="98" y="67"/>
                  </a:lnTo>
                  <a:lnTo>
                    <a:pt x="98" y="65"/>
                  </a:lnTo>
                  <a:lnTo>
                    <a:pt x="98" y="64"/>
                  </a:lnTo>
                  <a:lnTo>
                    <a:pt x="98" y="63"/>
                  </a:lnTo>
                  <a:lnTo>
                    <a:pt x="98" y="61"/>
                  </a:lnTo>
                  <a:lnTo>
                    <a:pt x="98" y="60"/>
                  </a:lnTo>
                  <a:lnTo>
                    <a:pt x="98" y="58"/>
                  </a:lnTo>
                  <a:lnTo>
                    <a:pt x="98" y="57"/>
                  </a:lnTo>
                  <a:lnTo>
                    <a:pt x="99" y="55"/>
                  </a:lnTo>
                  <a:lnTo>
                    <a:pt x="99" y="54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99" y="50"/>
                  </a:lnTo>
                  <a:lnTo>
                    <a:pt x="99" y="48"/>
                  </a:lnTo>
                  <a:lnTo>
                    <a:pt x="101" y="47"/>
                  </a:lnTo>
                  <a:lnTo>
                    <a:pt x="101" y="45"/>
                  </a:lnTo>
                  <a:lnTo>
                    <a:pt x="101" y="44"/>
                  </a:lnTo>
                  <a:lnTo>
                    <a:pt x="101" y="42"/>
                  </a:lnTo>
                  <a:lnTo>
                    <a:pt x="101" y="41"/>
                  </a:lnTo>
                  <a:lnTo>
                    <a:pt x="102" y="39"/>
                  </a:lnTo>
                  <a:lnTo>
                    <a:pt x="102" y="38"/>
                  </a:lnTo>
                  <a:lnTo>
                    <a:pt x="102" y="37"/>
                  </a:lnTo>
                  <a:lnTo>
                    <a:pt x="102" y="35"/>
                  </a:lnTo>
                  <a:lnTo>
                    <a:pt x="102" y="34"/>
                  </a:lnTo>
                  <a:lnTo>
                    <a:pt x="102" y="32"/>
                  </a:lnTo>
                  <a:lnTo>
                    <a:pt x="102" y="31"/>
                  </a:lnTo>
                  <a:lnTo>
                    <a:pt x="102" y="29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4"/>
                  </a:lnTo>
                  <a:lnTo>
                    <a:pt x="102" y="22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2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2" y="11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46" name="Line 142">
              <a:extLst>
                <a:ext uri="{FF2B5EF4-FFF2-40B4-BE49-F238E27FC236}">
                  <a16:creationId xmlns:a16="http://schemas.microsoft.com/office/drawing/2014/main" id="{CC6F80E6-3122-AB4E-B1B9-DAB9ED03AE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4981575"/>
              <a:ext cx="180975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47" name="Line 143">
              <a:extLst>
                <a:ext uri="{FF2B5EF4-FFF2-40B4-BE49-F238E27FC236}">
                  <a16:creationId xmlns:a16="http://schemas.microsoft.com/office/drawing/2014/main" id="{867009BB-4589-4447-85C7-0BD85FD24E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78250" y="4706938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48" name="Freeform 144">
              <a:extLst>
                <a:ext uri="{FF2B5EF4-FFF2-40B4-BE49-F238E27FC236}">
                  <a16:creationId xmlns:a16="http://schemas.microsoft.com/office/drawing/2014/main" id="{2E521740-F508-FD49-94A0-5A14AA052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538" y="4065588"/>
              <a:ext cx="1214437" cy="915987"/>
            </a:xfrm>
            <a:custGeom>
              <a:avLst/>
              <a:gdLst>
                <a:gd name="T0" fmla="*/ 0 w 1529"/>
                <a:gd name="T1" fmla="*/ 2147483646 h 1154"/>
                <a:gd name="T2" fmla="*/ 0 w 1529"/>
                <a:gd name="T3" fmla="*/ 0 h 1154"/>
                <a:gd name="T4" fmla="*/ 2147483646 w 1529"/>
                <a:gd name="T5" fmla="*/ 0 h 1154"/>
                <a:gd name="T6" fmla="*/ 0 60000 65536"/>
                <a:gd name="T7" fmla="*/ 0 60000 65536"/>
                <a:gd name="T8" fmla="*/ 0 60000 65536"/>
                <a:gd name="T9" fmla="*/ 0 w 1529"/>
                <a:gd name="T10" fmla="*/ 0 h 1154"/>
                <a:gd name="T11" fmla="*/ 1529 w 1529"/>
                <a:gd name="T12" fmla="*/ 1154 h 11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29" h="1154">
                  <a:moveTo>
                    <a:pt x="0" y="1154"/>
                  </a:moveTo>
                  <a:lnTo>
                    <a:pt x="0" y="0"/>
                  </a:lnTo>
                  <a:lnTo>
                    <a:pt x="1529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49" name="Line 145">
              <a:extLst>
                <a:ext uri="{FF2B5EF4-FFF2-40B4-BE49-F238E27FC236}">
                  <a16:creationId xmlns:a16="http://schemas.microsoft.com/office/drawing/2014/main" id="{ADA056CE-5AF6-A242-AD7E-666B10CC68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6225" y="4386263"/>
              <a:ext cx="9620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50" name="Line 146">
              <a:extLst>
                <a:ext uri="{FF2B5EF4-FFF2-40B4-BE49-F238E27FC236}">
                  <a16:creationId xmlns:a16="http://schemas.microsoft.com/office/drawing/2014/main" id="{76E7F103-04D4-5A4B-80B4-20ECE5C211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78250" y="4386263"/>
              <a:ext cx="1588" cy="3206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51" name="Rectangle 147">
              <a:extLst>
                <a:ext uri="{FF2B5EF4-FFF2-40B4-BE49-F238E27FC236}">
                  <a16:creationId xmlns:a16="http://schemas.microsoft.com/office/drawing/2014/main" id="{E872F1AC-7E17-9B46-8426-E7E2EFBC61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48069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8241" name="Group 1">
            <a:extLst>
              <a:ext uri="{FF2B5EF4-FFF2-40B4-BE49-F238E27FC236}">
                <a16:creationId xmlns:a16="http://schemas.microsoft.com/office/drawing/2014/main" id="{00E87DE3-041C-124B-ACB3-22FF25188793}"/>
              </a:ext>
            </a:extLst>
          </p:cNvPr>
          <p:cNvGrpSpPr>
            <a:grpSpLocks/>
          </p:cNvGrpSpPr>
          <p:nvPr/>
        </p:nvGrpSpPr>
        <p:grpSpPr bwMode="auto">
          <a:xfrm>
            <a:off x="3409951" y="4097338"/>
            <a:ext cx="3857247" cy="1928842"/>
            <a:chOff x="2495550" y="3189288"/>
            <a:chExt cx="3857247" cy="1928842"/>
          </a:xfrm>
        </p:grpSpPr>
        <p:sp>
          <p:nvSpPr>
            <p:cNvPr id="138285" name="Rectangle 95">
              <a:extLst>
                <a:ext uri="{FF2B5EF4-FFF2-40B4-BE49-F238E27FC236}">
                  <a16:creationId xmlns:a16="http://schemas.microsoft.com/office/drawing/2014/main" id="{D74C1A06-158F-BE4A-AD49-62D1F7DA31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6544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86" name="Rectangle 96">
              <a:extLst>
                <a:ext uri="{FF2B5EF4-FFF2-40B4-BE49-F238E27FC236}">
                  <a16:creationId xmlns:a16="http://schemas.microsoft.com/office/drawing/2014/main" id="{DCC7DA95-9F38-5E4B-ABC2-5E97F90BFD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7592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87" name="Rectangle 97">
              <a:extLst>
                <a:ext uri="{FF2B5EF4-FFF2-40B4-BE49-F238E27FC236}">
                  <a16:creationId xmlns:a16="http://schemas.microsoft.com/office/drawing/2014/main" id="{61815365-729F-8842-A9E7-7E85C0F156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18928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88" name="Line 98">
              <a:extLst>
                <a:ext uri="{FF2B5EF4-FFF2-40B4-BE49-F238E27FC236}">
                  <a16:creationId xmlns:a16="http://schemas.microsoft.com/office/drawing/2014/main" id="{AD268770-2E37-4D41-869E-B865213733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332163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89" name="Freeform 99">
              <a:extLst>
                <a:ext uri="{FF2B5EF4-FFF2-40B4-BE49-F238E27FC236}">
                  <a16:creationId xmlns:a16="http://schemas.microsoft.com/office/drawing/2014/main" id="{2A5118E7-CB63-804A-BB6A-4ACDE2B1B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313" y="4957763"/>
              <a:ext cx="46037" cy="46037"/>
            </a:xfrm>
            <a:custGeom>
              <a:avLst/>
              <a:gdLst>
                <a:gd name="T0" fmla="*/ 2147483646 w 58"/>
                <a:gd name="T1" fmla="*/ 0 h 57"/>
                <a:gd name="T2" fmla="*/ 2147483646 w 58"/>
                <a:gd name="T3" fmla="*/ 2147483646 h 57"/>
                <a:gd name="T4" fmla="*/ 2147483646 w 58"/>
                <a:gd name="T5" fmla="*/ 2147483646 h 57"/>
                <a:gd name="T6" fmla="*/ 2147483646 w 58"/>
                <a:gd name="T7" fmla="*/ 2147483646 h 57"/>
                <a:gd name="T8" fmla="*/ 2147483646 w 58"/>
                <a:gd name="T9" fmla="*/ 2147483646 h 57"/>
                <a:gd name="T10" fmla="*/ 2147483646 w 58"/>
                <a:gd name="T11" fmla="*/ 2147483646 h 57"/>
                <a:gd name="T12" fmla="*/ 2147483646 w 58"/>
                <a:gd name="T13" fmla="*/ 2147483646 h 57"/>
                <a:gd name="T14" fmla="*/ 2147483646 w 58"/>
                <a:gd name="T15" fmla="*/ 2147483646 h 57"/>
                <a:gd name="T16" fmla="*/ 2147483646 w 58"/>
                <a:gd name="T17" fmla="*/ 2147483646 h 57"/>
                <a:gd name="T18" fmla="*/ 0 w 58"/>
                <a:gd name="T19" fmla="*/ 2147483646 h 57"/>
                <a:gd name="T20" fmla="*/ 0 w 58"/>
                <a:gd name="T21" fmla="*/ 2147483646 h 57"/>
                <a:gd name="T22" fmla="*/ 0 w 58"/>
                <a:gd name="T23" fmla="*/ 2147483646 h 57"/>
                <a:gd name="T24" fmla="*/ 0 w 58"/>
                <a:gd name="T25" fmla="*/ 2147483646 h 57"/>
                <a:gd name="T26" fmla="*/ 2147483646 w 58"/>
                <a:gd name="T27" fmla="*/ 2147483646 h 57"/>
                <a:gd name="T28" fmla="*/ 2147483646 w 58"/>
                <a:gd name="T29" fmla="*/ 2147483646 h 57"/>
                <a:gd name="T30" fmla="*/ 2147483646 w 58"/>
                <a:gd name="T31" fmla="*/ 2147483646 h 57"/>
                <a:gd name="T32" fmla="*/ 2147483646 w 58"/>
                <a:gd name="T33" fmla="*/ 2147483646 h 57"/>
                <a:gd name="T34" fmla="*/ 2147483646 w 58"/>
                <a:gd name="T35" fmla="*/ 2147483646 h 57"/>
                <a:gd name="T36" fmla="*/ 2147483646 w 58"/>
                <a:gd name="T37" fmla="*/ 2147483646 h 57"/>
                <a:gd name="T38" fmla="*/ 2147483646 w 58"/>
                <a:gd name="T39" fmla="*/ 2147483646 h 57"/>
                <a:gd name="T40" fmla="*/ 2147483646 w 58"/>
                <a:gd name="T41" fmla="*/ 2147483646 h 57"/>
                <a:gd name="T42" fmla="*/ 2147483646 w 58"/>
                <a:gd name="T43" fmla="*/ 2147483646 h 57"/>
                <a:gd name="T44" fmla="*/ 2147483646 w 58"/>
                <a:gd name="T45" fmla="*/ 2147483646 h 57"/>
                <a:gd name="T46" fmla="*/ 2147483646 w 58"/>
                <a:gd name="T47" fmla="*/ 2147483646 h 57"/>
                <a:gd name="T48" fmla="*/ 2147483646 w 58"/>
                <a:gd name="T49" fmla="*/ 2147483646 h 57"/>
                <a:gd name="T50" fmla="*/ 2147483646 w 58"/>
                <a:gd name="T51" fmla="*/ 2147483646 h 57"/>
                <a:gd name="T52" fmla="*/ 2147483646 w 58"/>
                <a:gd name="T53" fmla="*/ 2147483646 h 57"/>
                <a:gd name="T54" fmla="*/ 2147483646 w 58"/>
                <a:gd name="T55" fmla="*/ 2147483646 h 57"/>
                <a:gd name="T56" fmla="*/ 2147483646 w 58"/>
                <a:gd name="T57" fmla="*/ 2147483646 h 57"/>
                <a:gd name="T58" fmla="*/ 2147483646 w 58"/>
                <a:gd name="T59" fmla="*/ 2147483646 h 57"/>
                <a:gd name="T60" fmla="*/ 2147483646 w 58"/>
                <a:gd name="T61" fmla="*/ 2147483646 h 57"/>
                <a:gd name="T62" fmla="*/ 2147483646 w 58"/>
                <a:gd name="T63" fmla="*/ 2147483646 h 57"/>
                <a:gd name="T64" fmla="*/ 2147483646 w 58"/>
                <a:gd name="T65" fmla="*/ 2147483646 h 57"/>
                <a:gd name="T66" fmla="*/ 2147483646 w 58"/>
                <a:gd name="T67" fmla="*/ 2147483646 h 57"/>
                <a:gd name="T68" fmla="*/ 2147483646 w 58"/>
                <a:gd name="T69" fmla="*/ 2147483646 h 57"/>
                <a:gd name="T70" fmla="*/ 2147483646 w 58"/>
                <a:gd name="T71" fmla="*/ 2147483646 h 57"/>
                <a:gd name="T72" fmla="*/ 2147483646 w 58"/>
                <a:gd name="T73" fmla="*/ 2147483646 h 57"/>
                <a:gd name="T74" fmla="*/ 2147483646 w 58"/>
                <a:gd name="T75" fmla="*/ 2147483646 h 57"/>
                <a:gd name="T76" fmla="*/ 2147483646 w 58"/>
                <a:gd name="T77" fmla="*/ 2147483646 h 57"/>
                <a:gd name="T78" fmla="*/ 2147483646 w 58"/>
                <a:gd name="T79" fmla="*/ 2147483646 h 57"/>
                <a:gd name="T80" fmla="*/ 2147483646 w 58"/>
                <a:gd name="T81" fmla="*/ 2147483646 h 57"/>
                <a:gd name="T82" fmla="*/ 2147483646 w 58"/>
                <a:gd name="T83" fmla="*/ 2147483646 h 57"/>
                <a:gd name="T84" fmla="*/ 2147483646 w 58"/>
                <a:gd name="T85" fmla="*/ 2147483646 h 57"/>
                <a:gd name="T86" fmla="*/ 2147483646 w 58"/>
                <a:gd name="T87" fmla="*/ 0 h 57"/>
                <a:gd name="T88" fmla="*/ 2147483646 w 58"/>
                <a:gd name="T89" fmla="*/ 2147483646 h 5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7"/>
                <a:gd name="T137" fmla="*/ 58 w 58"/>
                <a:gd name="T138" fmla="*/ 57 h 5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7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3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4" y="57"/>
                  </a:lnTo>
                  <a:lnTo>
                    <a:pt x="26" y="57"/>
                  </a:lnTo>
                  <a:lnTo>
                    <a:pt x="27" y="57"/>
                  </a:lnTo>
                  <a:lnTo>
                    <a:pt x="29" y="57"/>
                  </a:lnTo>
                  <a:lnTo>
                    <a:pt x="30" y="57"/>
                  </a:lnTo>
                  <a:lnTo>
                    <a:pt x="32" y="57"/>
                  </a:lnTo>
                  <a:lnTo>
                    <a:pt x="33" y="57"/>
                  </a:lnTo>
                  <a:lnTo>
                    <a:pt x="35" y="57"/>
                  </a:lnTo>
                  <a:lnTo>
                    <a:pt x="36" y="57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3" y="54"/>
                  </a:lnTo>
                  <a:lnTo>
                    <a:pt x="43" y="53"/>
                  </a:lnTo>
                  <a:lnTo>
                    <a:pt x="45" y="53"/>
                  </a:lnTo>
                  <a:lnTo>
                    <a:pt x="46" y="51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7"/>
                  </a:lnTo>
                  <a:lnTo>
                    <a:pt x="52" y="46"/>
                  </a:lnTo>
                  <a:lnTo>
                    <a:pt x="53" y="44"/>
                  </a:lnTo>
                  <a:lnTo>
                    <a:pt x="55" y="43"/>
                  </a:lnTo>
                  <a:lnTo>
                    <a:pt x="55" y="41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7"/>
                  </a:lnTo>
                  <a:lnTo>
                    <a:pt x="56" y="36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8" y="31"/>
                  </a:lnTo>
                  <a:lnTo>
                    <a:pt x="58" y="30"/>
                  </a:lnTo>
                  <a:lnTo>
                    <a:pt x="58" y="28"/>
                  </a:lnTo>
                  <a:lnTo>
                    <a:pt x="58" y="27"/>
                  </a:lnTo>
                  <a:lnTo>
                    <a:pt x="58" y="26"/>
                  </a:lnTo>
                  <a:lnTo>
                    <a:pt x="58" y="24"/>
                  </a:lnTo>
                  <a:lnTo>
                    <a:pt x="58" y="23"/>
                  </a:lnTo>
                  <a:lnTo>
                    <a:pt x="56" y="21"/>
                  </a:lnTo>
                  <a:lnTo>
                    <a:pt x="56" y="20"/>
                  </a:lnTo>
                  <a:lnTo>
                    <a:pt x="56" y="18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2" y="11"/>
                  </a:lnTo>
                  <a:lnTo>
                    <a:pt x="50" y="10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5"/>
                  </a:lnTo>
                  <a:lnTo>
                    <a:pt x="45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90" name="Freeform 100">
              <a:extLst>
                <a:ext uri="{FF2B5EF4-FFF2-40B4-BE49-F238E27FC236}">
                  <a16:creationId xmlns:a16="http://schemas.microsoft.com/office/drawing/2014/main" id="{5C834218-A32D-C646-BF5C-F7085089E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838" y="4945063"/>
              <a:ext cx="55562" cy="55562"/>
            </a:xfrm>
            <a:custGeom>
              <a:avLst/>
              <a:gdLst>
                <a:gd name="T0" fmla="*/ 2147483646 w 71"/>
                <a:gd name="T1" fmla="*/ 0 h 71"/>
                <a:gd name="T2" fmla="*/ 2147483646 w 71"/>
                <a:gd name="T3" fmla="*/ 2147483646 h 71"/>
                <a:gd name="T4" fmla="*/ 2147483646 w 71"/>
                <a:gd name="T5" fmla="*/ 2147483646 h 71"/>
                <a:gd name="T6" fmla="*/ 2147483646 w 71"/>
                <a:gd name="T7" fmla="*/ 2147483646 h 71"/>
                <a:gd name="T8" fmla="*/ 2147483646 w 71"/>
                <a:gd name="T9" fmla="*/ 2147483646 h 71"/>
                <a:gd name="T10" fmla="*/ 2147483646 w 71"/>
                <a:gd name="T11" fmla="*/ 2147483646 h 71"/>
                <a:gd name="T12" fmla="*/ 2147483646 w 71"/>
                <a:gd name="T13" fmla="*/ 2147483646 h 71"/>
                <a:gd name="T14" fmla="*/ 2147483646 w 71"/>
                <a:gd name="T15" fmla="*/ 2147483646 h 71"/>
                <a:gd name="T16" fmla="*/ 2147483646 w 71"/>
                <a:gd name="T17" fmla="*/ 2147483646 h 71"/>
                <a:gd name="T18" fmla="*/ 0 w 71"/>
                <a:gd name="T19" fmla="*/ 2147483646 h 71"/>
                <a:gd name="T20" fmla="*/ 0 w 71"/>
                <a:gd name="T21" fmla="*/ 2147483646 h 71"/>
                <a:gd name="T22" fmla="*/ 0 w 71"/>
                <a:gd name="T23" fmla="*/ 2147483646 h 71"/>
                <a:gd name="T24" fmla="*/ 2147483646 w 71"/>
                <a:gd name="T25" fmla="*/ 2147483646 h 71"/>
                <a:gd name="T26" fmla="*/ 2147483646 w 71"/>
                <a:gd name="T27" fmla="*/ 2147483646 h 71"/>
                <a:gd name="T28" fmla="*/ 2147483646 w 71"/>
                <a:gd name="T29" fmla="*/ 2147483646 h 71"/>
                <a:gd name="T30" fmla="*/ 2147483646 w 71"/>
                <a:gd name="T31" fmla="*/ 2147483646 h 71"/>
                <a:gd name="T32" fmla="*/ 2147483646 w 71"/>
                <a:gd name="T33" fmla="*/ 2147483646 h 71"/>
                <a:gd name="T34" fmla="*/ 2147483646 w 71"/>
                <a:gd name="T35" fmla="*/ 2147483646 h 71"/>
                <a:gd name="T36" fmla="*/ 2147483646 w 71"/>
                <a:gd name="T37" fmla="*/ 2147483646 h 71"/>
                <a:gd name="T38" fmla="*/ 2147483646 w 71"/>
                <a:gd name="T39" fmla="*/ 2147483646 h 71"/>
                <a:gd name="T40" fmla="*/ 2147483646 w 71"/>
                <a:gd name="T41" fmla="*/ 2147483646 h 71"/>
                <a:gd name="T42" fmla="*/ 2147483646 w 71"/>
                <a:gd name="T43" fmla="*/ 2147483646 h 71"/>
                <a:gd name="T44" fmla="*/ 2147483646 w 71"/>
                <a:gd name="T45" fmla="*/ 2147483646 h 71"/>
                <a:gd name="T46" fmla="*/ 2147483646 w 71"/>
                <a:gd name="T47" fmla="*/ 2147483646 h 71"/>
                <a:gd name="T48" fmla="*/ 2147483646 w 71"/>
                <a:gd name="T49" fmla="*/ 2147483646 h 71"/>
                <a:gd name="T50" fmla="*/ 2147483646 w 71"/>
                <a:gd name="T51" fmla="*/ 2147483646 h 71"/>
                <a:gd name="T52" fmla="*/ 2147483646 w 71"/>
                <a:gd name="T53" fmla="*/ 2147483646 h 71"/>
                <a:gd name="T54" fmla="*/ 2147483646 w 71"/>
                <a:gd name="T55" fmla="*/ 2147483646 h 71"/>
                <a:gd name="T56" fmla="*/ 2147483646 w 71"/>
                <a:gd name="T57" fmla="*/ 2147483646 h 71"/>
                <a:gd name="T58" fmla="*/ 2147483646 w 71"/>
                <a:gd name="T59" fmla="*/ 2147483646 h 71"/>
                <a:gd name="T60" fmla="*/ 2147483646 w 71"/>
                <a:gd name="T61" fmla="*/ 2147483646 h 71"/>
                <a:gd name="T62" fmla="*/ 2147483646 w 71"/>
                <a:gd name="T63" fmla="*/ 2147483646 h 71"/>
                <a:gd name="T64" fmla="*/ 2147483646 w 71"/>
                <a:gd name="T65" fmla="*/ 2147483646 h 71"/>
                <a:gd name="T66" fmla="*/ 2147483646 w 71"/>
                <a:gd name="T67" fmla="*/ 2147483646 h 71"/>
                <a:gd name="T68" fmla="*/ 2147483646 w 71"/>
                <a:gd name="T69" fmla="*/ 2147483646 h 71"/>
                <a:gd name="T70" fmla="*/ 2147483646 w 71"/>
                <a:gd name="T71" fmla="*/ 2147483646 h 71"/>
                <a:gd name="T72" fmla="*/ 2147483646 w 71"/>
                <a:gd name="T73" fmla="*/ 2147483646 h 71"/>
                <a:gd name="T74" fmla="*/ 2147483646 w 71"/>
                <a:gd name="T75" fmla="*/ 2147483646 h 71"/>
                <a:gd name="T76" fmla="*/ 2147483646 w 71"/>
                <a:gd name="T77" fmla="*/ 2147483646 h 71"/>
                <a:gd name="T78" fmla="*/ 2147483646 w 71"/>
                <a:gd name="T79" fmla="*/ 2147483646 h 71"/>
                <a:gd name="T80" fmla="*/ 2147483646 w 71"/>
                <a:gd name="T81" fmla="*/ 2147483646 h 71"/>
                <a:gd name="T82" fmla="*/ 2147483646 w 71"/>
                <a:gd name="T83" fmla="*/ 2147483646 h 71"/>
                <a:gd name="T84" fmla="*/ 2147483646 w 71"/>
                <a:gd name="T85" fmla="*/ 0 h 71"/>
                <a:gd name="T86" fmla="*/ 2147483646 w 71"/>
                <a:gd name="T87" fmla="*/ 0 h 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1"/>
                <a:gd name="T134" fmla="*/ 71 w 71"/>
                <a:gd name="T135" fmla="*/ 71 h 7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1">
                  <a:moveTo>
                    <a:pt x="35" y="0"/>
                  </a:move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9" y="5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6" y="16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5" y="52"/>
                  </a:lnTo>
                  <a:lnTo>
                    <a:pt x="5" y="54"/>
                  </a:lnTo>
                  <a:lnTo>
                    <a:pt x="6" y="55"/>
                  </a:lnTo>
                  <a:lnTo>
                    <a:pt x="8" y="57"/>
                  </a:lnTo>
                  <a:lnTo>
                    <a:pt x="8" y="58"/>
                  </a:lnTo>
                  <a:lnTo>
                    <a:pt x="9" y="59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7"/>
                  </a:lnTo>
                  <a:lnTo>
                    <a:pt x="21" y="67"/>
                  </a:lnTo>
                  <a:lnTo>
                    <a:pt x="22" y="68"/>
                  </a:lnTo>
                  <a:lnTo>
                    <a:pt x="24" y="68"/>
                  </a:lnTo>
                  <a:lnTo>
                    <a:pt x="25" y="69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4" y="71"/>
                  </a:lnTo>
                  <a:lnTo>
                    <a:pt x="35" y="71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41" y="71"/>
                  </a:lnTo>
                  <a:lnTo>
                    <a:pt x="42" y="69"/>
                  </a:lnTo>
                  <a:lnTo>
                    <a:pt x="44" y="69"/>
                  </a:lnTo>
                  <a:lnTo>
                    <a:pt x="47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5"/>
                  </a:lnTo>
                  <a:lnTo>
                    <a:pt x="55" y="65"/>
                  </a:lnTo>
                  <a:lnTo>
                    <a:pt x="57" y="64"/>
                  </a:lnTo>
                  <a:lnTo>
                    <a:pt x="58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59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68" y="48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0" y="42"/>
                  </a:lnTo>
                  <a:lnTo>
                    <a:pt x="70" y="41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0" y="31"/>
                  </a:lnTo>
                  <a:lnTo>
                    <a:pt x="70" y="29"/>
                  </a:lnTo>
                  <a:lnTo>
                    <a:pt x="70" y="26"/>
                  </a:lnTo>
                  <a:lnTo>
                    <a:pt x="70" y="25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67" y="20"/>
                  </a:lnTo>
                  <a:lnTo>
                    <a:pt x="67" y="19"/>
                  </a:lnTo>
                  <a:lnTo>
                    <a:pt x="65" y="18"/>
                  </a:lnTo>
                  <a:lnTo>
                    <a:pt x="65" y="16"/>
                  </a:lnTo>
                  <a:lnTo>
                    <a:pt x="64" y="15"/>
                  </a:lnTo>
                  <a:lnTo>
                    <a:pt x="62" y="13"/>
                  </a:lnTo>
                  <a:lnTo>
                    <a:pt x="61" y="12"/>
                  </a:lnTo>
                  <a:lnTo>
                    <a:pt x="61" y="10"/>
                  </a:lnTo>
                  <a:lnTo>
                    <a:pt x="60" y="9"/>
                  </a:lnTo>
                  <a:lnTo>
                    <a:pt x="58" y="9"/>
                  </a:lnTo>
                  <a:lnTo>
                    <a:pt x="57" y="7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91" name="Rectangle 101">
              <a:extLst>
                <a:ext uri="{FF2B5EF4-FFF2-40B4-BE49-F238E27FC236}">
                  <a16:creationId xmlns:a16="http://schemas.microsoft.com/office/drawing/2014/main" id="{A5D3F2B3-54E5-B54B-8B62-EFDBF4306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29406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92" name="Rectangle 124">
              <a:extLst>
                <a:ext uri="{FF2B5EF4-FFF2-40B4-BE49-F238E27FC236}">
                  <a16:creationId xmlns:a16="http://schemas.microsoft.com/office/drawing/2014/main" id="{0F4E51BA-65FB-7240-82F3-2B19B27623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37782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93" name="Line 125">
              <a:extLst>
                <a:ext uri="{FF2B5EF4-FFF2-40B4-BE49-F238E27FC236}">
                  <a16:creationId xmlns:a16="http://schemas.microsoft.com/office/drawing/2014/main" id="{9E4283AC-E7B0-A146-BFB7-8CEE6A18EC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39036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94" name="Freeform 126">
              <a:extLst>
                <a:ext uri="{FF2B5EF4-FFF2-40B4-BE49-F238E27FC236}">
                  <a16:creationId xmlns:a16="http://schemas.microsoft.com/office/drawing/2014/main" id="{3D8775A2-3FBD-7943-B97D-0AEFFACFB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641725"/>
              <a:ext cx="684213" cy="273050"/>
            </a:xfrm>
            <a:custGeom>
              <a:avLst/>
              <a:gdLst>
                <a:gd name="T0" fmla="*/ 2147483646 w 861"/>
                <a:gd name="T1" fmla="*/ 0 h 343"/>
                <a:gd name="T2" fmla="*/ 2147483646 w 861"/>
                <a:gd name="T3" fmla="*/ 0 h 343"/>
                <a:gd name="T4" fmla="*/ 2147483646 w 861"/>
                <a:gd name="T5" fmla="*/ 0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6" y="1"/>
                  </a:lnTo>
                  <a:lnTo>
                    <a:pt x="379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8" y="1"/>
                  </a:lnTo>
                  <a:lnTo>
                    <a:pt x="391" y="1"/>
                  </a:lnTo>
                  <a:lnTo>
                    <a:pt x="392" y="1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2"/>
                  </a:lnTo>
                  <a:lnTo>
                    <a:pt x="405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09" y="2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4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5"/>
                  </a:lnTo>
                  <a:lnTo>
                    <a:pt x="431" y="5"/>
                  </a:lnTo>
                  <a:lnTo>
                    <a:pt x="432" y="5"/>
                  </a:lnTo>
                  <a:lnTo>
                    <a:pt x="435" y="7"/>
                  </a:lnTo>
                  <a:lnTo>
                    <a:pt x="437" y="7"/>
                  </a:lnTo>
                  <a:lnTo>
                    <a:pt x="440" y="7"/>
                  </a:lnTo>
                  <a:lnTo>
                    <a:pt x="441" y="7"/>
                  </a:lnTo>
                  <a:lnTo>
                    <a:pt x="444" y="7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8"/>
                  </a:lnTo>
                  <a:lnTo>
                    <a:pt x="451" y="8"/>
                  </a:lnTo>
                  <a:lnTo>
                    <a:pt x="453" y="8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1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6" y="14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5"/>
                  </a:lnTo>
                  <a:lnTo>
                    <a:pt x="484" y="17"/>
                  </a:lnTo>
                  <a:lnTo>
                    <a:pt x="486" y="17"/>
                  </a:lnTo>
                  <a:lnTo>
                    <a:pt x="489" y="18"/>
                  </a:lnTo>
                  <a:lnTo>
                    <a:pt x="490" y="18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9" y="21"/>
                  </a:lnTo>
                  <a:lnTo>
                    <a:pt x="500" y="21"/>
                  </a:lnTo>
                  <a:lnTo>
                    <a:pt x="503" y="23"/>
                  </a:lnTo>
                  <a:lnTo>
                    <a:pt x="505" y="23"/>
                  </a:lnTo>
                  <a:lnTo>
                    <a:pt x="508" y="24"/>
                  </a:lnTo>
                  <a:lnTo>
                    <a:pt x="509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8"/>
                  </a:lnTo>
                  <a:lnTo>
                    <a:pt x="520" y="28"/>
                  </a:lnTo>
                  <a:lnTo>
                    <a:pt x="522" y="28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0"/>
                  </a:lnTo>
                  <a:lnTo>
                    <a:pt x="526" y="31"/>
                  </a:lnTo>
                  <a:lnTo>
                    <a:pt x="528" y="31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4"/>
                  </a:lnTo>
                  <a:lnTo>
                    <a:pt x="533" y="34"/>
                  </a:lnTo>
                  <a:lnTo>
                    <a:pt x="535" y="36"/>
                  </a:lnTo>
                  <a:lnTo>
                    <a:pt x="538" y="36"/>
                  </a:lnTo>
                  <a:lnTo>
                    <a:pt x="539" y="37"/>
                  </a:lnTo>
                  <a:lnTo>
                    <a:pt x="541" y="39"/>
                  </a:lnTo>
                  <a:lnTo>
                    <a:pt x="544" y="39"/>
                  </a:lnTo>
                  <a:lnTo>
                    <a:pt x="545" y="40"/>
                  </a:lnTo>
                  <a:lnTo>
                    <a:pt x="548" y="41"/>
                  </a:lnTo>
                  <a:lnTo>
                    <a:pt x="549" y="43"/>
                  </a:lnTo>
                  <a:lnTo>
                    <a:pt x="552" y="43"/>
                  </a:lnTo>
                  <a:lnTo>
                    <a:pt x="554" y="44"/>
                  </a:lnTo>
                  <a:lnTo>
                    <a:pt x="557" y="46"/>
                  </a:lnTo>
                  <a:lnTo>
                    <a:pt x="558" y="46"/>
                  </a:lnTo>
                  <a:lnTo>
                    <a:pt x="559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7" y="50"/>
                  </a:lnTo>
                  <a:lnTo>
                    <a:pt x="568" y="51"/>
                  </a:lnTo>
                  <a:lnTo>
                    <a:pt x="570" y="51"/>
                  </a:lnTo>
                  <a:lnTo>
                    <a:pt x="570" y="53"/>
                  </a:lnTo>
                  <a:lnTo>
                    <a:pt x="571" y="53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4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8" y="57"/>
                  </a:lnTo>
                  <a:lnTo>
                    <a:pt x="580" y="57"/>
                  </a:lnTo>
                  <a:lnTo>
                    <a:pt x="581" y="59"/>
                  </a:lnTo>
                  <a:lnTo>
                    <a:pt x="583" y="59"/>
                  </a:lnTo>
                  <a:lnTo>
                    <a:pt x="584" y="60"/>
                  </a:lnTo>
                  <a:lnTo>
                    <a:pt x="585" y="60"/>
                  </a:lnTo>
                  <a:lnTo>
                    <a:pt x="587" y="62"/>
                  </a:lnTo>
                  <a:lnTo>
                    <a:pt x="588" y="62"/>
                  </a:lnTo>
                  <a:lnTo>
                    <a:pt x="590" y="63"/>
                  </a:lnTo>
                  <a:lnTo>
                    <a:pt x="591" y="64"/>
                  </a:lnTo>
                  <a:lnTo>
                    <a:pt x="593" y="64"/>
                  </a:lnTo>
                  <a:lnTo>
                    <a:pt x="596" y="66"/>
                  </a:lnTo>
                  <a:lnTo>
                    <a:pt x="597" y="67"/>
                  </a:lnTo>
                  <a:lnTo>
                    <a:pt x="600" y="69"/>
                  </a:lnTo>
                  <a:lnTo>
                    <a:pt x="601" y="69"/>
                  </a:lnTo>
                  <a:lnTo>
                    <a:pt x="603" y="70"/>
                  </a:lnTo>
                  <a:lnTo>
                    <a:pt x="604" y="72"/>
                  </a:lnTo>
                  <a:lnTo>
                    <a:pt x="606" y="72"/>
                  </a:lnTo>
                  <a:lnTo>
                    <a:pt x="607" y="73"/>
                  </a:lnTo>
                  <a:lnTo>
                    <a:pt x="608" y="73"/>
                  </a:lnTo>
                  <a:lnTo>
                    <a:pt x="610" y="75"/>
                  </a:lnTo>
                  <a:lnTo>
                    <a:pt x="611" y="75"/>
                  </a:lnTo>
                  <a:lnTo>
                    <a:pt x="613" y="76"/>
                  </a:lnTo>
                  <a:lnTo>
                    <a:pt x="614" y="77"/>
                  </a:lnTo>
                  <a:lnTo>
                    <a:pt x="616" y="77"/>
                  </a:lnTo>
                  <a:lnTo>
                    <a:pt x="616" y="79"/>
                  </a:lnTo>
                  <a:lnTo>
                    <a:pt x="617" y="79"/>
                  </a:lnTo>
                  <a:lnTo>
                    <a:pt x="619" y="79"/>
                  </a:lnTo>
                  <a:lnTo>
                    <a:pt x="619" y="80"/>
                  </a:lnTo>
                  <a:lnTo>
                    <a:pt x="620" y="80"/>
                  </a:lnTo>
                  <a:lnTo>
                    <a:pt x="621" y="82"/>
                  </a:lnTo>
                  <a:lnTo>
                    <a:pt x="623" y="82"/>
                  </a:lnTo>
                  <a:lnTo>
                    <a:pt x="624" y="83"/>
                  </a:lnTo>
                  <a:lnTo>
                    <a:pt x="626" y="83"/>
                  </a:lnTo>
                  <a:lnTo>
                    <a:pt x="626" y="85"/>
                  </a:lnTo>
                  <a:lnTo>
                    <a:pt x="627" y="85"/>
                  </a:lnTo>
                  <a:lnTo>
                    <a:pt x="629" y="86"/>
                  </a:lnTo>
                  <a:lnTo>
                    <a:pt x="630" y="88"/>
                  </a:lnTo>
                  <a:lnTo>
                    <a:pt x="632" y="88"/>
                  </a:lnTo>
                  <a:lnTo>
                    <a:pt x="633" y="89"/>
                  </a:lnTo>
                  <a:lnTo>
                    <a:pt x="634" y="89"/>
                  </a:lnTo>
                  <a:lnTo>
                    <a:pt x="636" y="90"/>
                  </a:lnTo>
                  <a:lnTo>
                    <a:pt x="637" y="92"/>
                  </a:lnTo>
                  <a:lnTo>
                    <a:pt x="639" y="93"/>
                  </a:lnTo>
                  <a:lnTo>
                    <a:pt x="640" y="93"/>
                  </a:lnTo>
                  <a:lnTo>
                    <a:pt x="642" y="95"/>
                  </a:lnTo>
                  <a:lnTo>
                    <a:pt x="643" y="95"/>
                  </a:lnTo>
                  <a:lnTo>
                    <a:pt x="645" y="96"/>
                  </a:lnTo>
                  <a:lnTo>
                    <a:pt x="646" y="96"/>
                  </a:lnTo>
                  <a:lnTo>
                    <a:pt x="646" y="98"/>
                  </a:lnTo>
                  <a:lnTo>
                    <a:pt x="647" y="98"/>
                  </a:lnTo>
                  <a:lnTo>
                    <a:pt x="649" y="99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2"/>
                  </a:lnTo>
                  <a:lnTo>
                    <a:pt x="655" y="102"/>
                  </a:lnTo>
                  <a:lnTo>
                    <a:pt x="655" y="103"/>
                  </a:lnTo>
                  <a:lnTo>
                    <a:pt x="656" y="105"/>
                  </a:lnTo>
                  <a:lnTo>
                    <a:pt x="658" y="105"/>
                  </a:lnTo>
                  <a:lnTo>
                    <a:pt x="658" y="106"/>
                  </a:lnTo>
                  <a:lnTo>
                    <a:pt x="659" y="106"/>
                  </a:lnTo>
                  <a:lnTo>
                    <a:pt x="660" y="106"/>
                  </a:lnTo>
                  <a:lnTo>
                    <a:pt x="660" y="108"/>
                  </a:lnTo>
                  <a:lnTo>
                    <a:pt x="662" y="108"/>
                  </a:lnTo>
                  <a:lnTo>
                    <a:pt x="662" y="109"/>
                  </a:lnTo>
                  <a:lnTo>
                    <a:pt x="663" y="109"/>
                  </a:lnTo>
                  <a:lnTo>
                    <a:pt x="665" y="111"/>
                  </a:lnTo>
                  <a:lnTo>
                    <a:pt x="665" y="112"/>
                  </a:lnTo>
                  <a:lnTo>
                    <a:pt x="666" y="112"/>
                  </a:lnTo>
                  <a:lnTo>
                    <a:pt x="668" y="114"/>
                  </a:lnTo>
                  <a:lnTo>
                    <a:pt x="669" y="114"/>
                  </a:lnTo>
                  <a:lnTo>
                    <a:pt x="671" y="115"/>
                  </a:lnTo>
                  <a:lnTo>
                    <a:pt x="672" y="116"/>
                  </a:lnTo>
                  <a:lnTo>
                    <a:pt x="673" y="118"/>
                  </a:lnTo>
                  <a:lnTo>
                    <a:pt x="675" y="118"/>
                  </a:lnTo>
                  <a:lnTo>
                    <a:pt x="675" y="119"/>
                  </a:lnTo>
                  <a:lnTo>
                    <a:pt x="676" y="119"/>
                  </a:lnTo>
                  <a:lnTo>
                    <a:pt x="676" y="121"/>
                  </a:lnTo>
                  <a:lnTo>
                    <a:pt x="678" y="121"/>
                  </a:lnTo>
                  <a:lnTo>
                    <a:pt x="679" y="122"/>
                  </a:lnTo>
                  <a:lnTo>
                    <a:pt x="681" y="122"/>
                  </a:lnTo>
                  <a:lnTo>
                    <a:pt x="681" y="124"/>
                  </a:lnTo>
                  <a:lnTo>
                    <a:pt x="682" y="124"/>
                  </a:lnTo>
                  <a:lnTo>
                    <a:pt x="684" y="125"/>
                  </a:lnTo>
                  <a:lnTo>
                    <a:pt x="685" y="125"/>
                  </a:lnTo>
                  <a:lnTo>
                    <a:pt x="685" y="127"/>
                  </a:lnTo>
                  <a:lnTo>
                    <a:pt x="686" y="127"/>
                  </a:lnTo>
                  <a:lnTo>
                    <a:pt x="686" y="128"/>
                  </a:lnTo>
                  <a:lnTo>
                    <a:pt x="688" y="128"/>
                  </a:lnTo>
                  <a:lnTo>
                    <a:pt x="689" y="129"/>
                  </a:lnTo>
                  <a:lnTo>
                    <a:pt x="691" y="129"/>
                  </a:lnTo>
                  <a:lnTo>
                    <a:pt x="691" y="131"/>
                  </a:lnTo>
                  <a:lnTo>
                    <a:pt x="692" y="131"/>
                  </a:lnTo>
                  <a:lnTo>
                    <a:pt x="694" y="132"/>
                  </a:lnTo>
                  <a:lnTo>
                    <a:pt x="695" y="134"/>
                  </a:lnTo>
                  <a:lnTo>
                    <a:pt x="697" y="134"/>
                  </a:lnTo>
                  <a:lnTo>
                    <a:pt x="698" y="135"/>
                  </a:lnTo>
                  <a:lnTo>
                    <a:pt x="699" y="137"/>
                  </a:lnTo>
                  <a:lnTo>
                    <a:pt x="701" y="137"/>
                  </a:lnTo>
                  <a:lnTo>
                    <a:pt x="701" y="138"/>
                  </a:lnTo>
                  <a:lnTo>
                    <a:pt x="702" y="138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5" y="141"/>
                  </a:lnTo>
                  <a:lnTo>
                    <a:pt x="707" y="141"/>
                  </a:lnTo>
                  <a:lnTo>
                    <a:pt x="707" y="142"/>
                  </a:lnTo>
                  <a:lnTo>
                    <a:pt x="708" y="142"/>
                  </a:lnTo>
                  <a:lnTo>
                    <a:pt x="709" y="144"/>
                  </a:lnTo>
                  <a:lnTo>
                    <a:pt x="711" y="145"/>
                  </a:lnTo>
                  <a:lnTo>
                    <a:pt x="712" y="147"/>
                  </a:lnTo>
                  <a:lnTo>
                    <a:pt x="714" y="148"/>
                  </a:lnTo>
                  <a:lnTo>
                    <a:pt x="715" y="150"/>
                  </a:lnTo>
                  <a:lnTo>
                    <a:pt x="717" y="151"/>
                  </a:lnTo>
                  <a:lnTo>
                    <a:pt x="717" y="153"/>
                  </a:lnTo>
                  <a:lnTo>
                    <a:pt x="718" y="153"/>
                  </a:lnTo>
                  <a:lnTo>
                    <a:pt x="720" y="154"/>
                  </a:lnTo>
                  <a:lnTo>
                    <a:pt x="721" y="155"/>
                  </a:lnTo>
                  <a:lnTo>
                    <a:pt x="722" y="157"/>
                  </a:lnTo>
                  <a:lnTo>
                    <a:pt x="724" y="158"/>
                  </a:lnTo>
                  <a:lnTo>
                    <a:pt x="725" y="160"/>
                  </a:lnTo>
                  <a:lnTo>
                    <a:pt x="727" y="161"/>
                  </a:lnTo>
                  <a:lnTo>
                    <a:pt x="727" y="163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5"/>
                  </a:lnTo>
                  <a:lnTo>
                    <a:pt x="731" y="167"/>
                  </a:lnTo>
                  <a:lnTo>
                    <a:pt x="733" y="168"/>
                  </a:lnTo>
                  <a:lnTo>
                    <a:pt x="734" y="168"/>
                  </a:lnTo>
                  <a:lnTo>
                    <a:pt x="734" y="170"/>
                  </a:lnTo>
                  <a:lnTo>
                    <a:pt x="735" y="171"/>
                  </a:lnTo>
                  <a:lnTo>
                    <a:pt x="737" y="173"/>
                  </a:lnTo>
                  <a:lnTo>
                    <a:pt x="738" y="174"/>
                  </a:lnTo>
                  <a:lnTo>
                    <a:pt x="740" y="176"/>
                  </a:lnTo>
                  <a:lnTo>
                    <a:pt x="741" y="177"/>
                  </a:lnTo>
                  <a:lnTo>
                    <a:pt x="741" y="178"/>
                  </a:lnTo>
                  <a:lnTo>
                    <a:pt x="743" y="178"/>
                  </a:lnTo>
                  <a:lnTo>
                    <a:pt x="743" y="180"/>
                  </a:lnTo>
                  <a:lnTo>
                    <a:pt x="744" y="181"/>
                  </a:lnTo>
                  <a:lnTo>
                    <a:pt x="746" y="183"/>
                  </a:lnTo>
                  <a:lnTo>
                    <a:pt x="747" y="184"/>
                  </a:lnTo>
                  <a:lnTo>
                    <a:pt x="748" y="186"/>
                  </a:lnTo>
                  <a:lnTo>
                    <a:pt x="750" y="187"/>
                  </a:lnTo>
                  <a:lnTo>
                    <a:pt x="751" y="189"/>
                  </a:lnTo>
                  <a:lnTo>
                    <a:pt x="753" y="190"/>
                  </a:lnTo>
                  <a:lnTo>
                    <a:pt x="754" y="193"/>
                  </a:lnTo>
                  <a:lnTo>
                    <a:pt x="756" y="194"/>
                  </a:lnTo>
                  <a:lnTo>
                    <a:pt x="757" y="196"/>
                  </a:lnTo>
                  <a:lnTo>
                    <a:pt x="759" y="199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3"/>
                  </a:lnTo>
                  <a:lnTo>
                    <a:pt x="764" y="204"/>
                  </a:lnTo>
                  <a:lnTo>
                    <a:pt x="766" y="206"/>
                  </a:lnTo>
                  <a:lnTo>
                    <a:pt x="766" y="207"/>
                  </a:lnTo>
                  <a:lnTo>
                    <a:pt x="767" y="209"/>
                  </a:lnTo>
                  <a:lnTo>
                    <a:pt x="769" y="210"/>
                  </a:lnTo>
                  <a:lnTo>
                    <a:pt x="770" y="212"/>
                  </a:lnTo>
                  <a:lnTo>
                    <a:pt x="770" y="213"/>
                  </a:lnTo>
                  <a:lnTo>
                    <a:pt x="772" y="215"/>
                  </a:lnTo>
                  <a:lnTo>
                    <a:pt x="773" y="216"/>
                  </a:lnTo>
                  <a:lnTo>
                    <a:pt x="774" y="217"/>
                  </a:lnTo>
                  <a:lnTo>
                    <a:pt x="774" y="219"/>
                  </a:lnTo>
                  <a:lnTo>
                    <a:pt x="776" y="219"/>
                  </a:lnTo>
                  <a:lnTo>
                    <a:pt x="776" y="220"/>
                  </a:lnTo>
                  <a:lnTo>
                    <a:pt x="777" y="222"/>
                  </a:lnTo>
                  <a:lnTo>
                    <a:pt x="779" y="223"/>
                  </a:lnTo>
                  <a:lnTo>
                    <a:pt x="779" y="225"/>
                  </a:lnTo>
                  <a:lnTo>
                    <a:pt x="780" y="225"/>
                  </a:lnTo>
                  <a:lnTo>
                    <a:pt x="782" y="226"/>
                  </a:lnTo>
                  <a:lnTo>
                    <a:pt x="782" y="228"/>
                  </a:lnTo>
                  <a:lnTo>
                    <a:pt x="783" y="229"/>
                  </a:lnTo>
                  <a:lnTo>
                    <a:pt x="785" y="232"/>
                  </a:lnTo>
                  <a:lnTo>
                    <a:pt x="786" y="233"/>
                  </a:lnTo>
                  <a:lnTo>
                    <a:pt x="787" y="235"/>
                  </a:lnTo>
                  <a:lnTo>
                    <a:pt x="789" y="236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5"/>
                  </a:lnTo>
                  <a:lnTo>
                    <a:pt x="796" y="248"/>
                  </a:lnTo>
                  <a:lnTo>
                    <a:pt x="798" y="249"/>
                  </a:lnTo>
                  <a:lnTo>
                    <a:pt x="799" y="252"/>
                  </a:lnTo>
                  <a:lnTo>
                    <a:pt x="800" y="254"/>
                  </a:lnTo>
                  <a:lnTo>
                    <a:pt x="802" y="255"/>
                  </a:lnTo>
                  <a:lnTo>
                    <a:pt x="802" y="256"/>
                  </a:lnTo>
                  <a:lnTo>
                    <a:pt x="803" y="258"/>
                  </a:lnTo>
                  <a:lnTo>
                    <a:pt x="805" y="259"/>
                  </a:lnTo>
                  <a:lnTo>
                    <a:pt x="806" y="261"/>
                  </a:lnTo>
                  <a:lnTo>
                    <a:pt x="806" y="262"/>
                  </a:lnTo>
                  <a:lnTo>
                    <a:pt x="808" y="264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8"/>
                  </a:lnTo>
                  <a:lnTo>
                    <a:pt x="812" y="269"/>
                  </a:lnTo>
                  <a:lnTo>
                    <a:pt x="813" y="271"/>
                  </a:lnTo>
                  <a:lnTo>
                    <a:pt x="813" y="272"/>
                  </a:lnTo>
                  <a:lnTo>
                    <a:pt x="815" y="274"/>
                  </a:lnTo>
                  <a:lnTo>
                    <a:pt x="815" y="275"/>
                  </a:lnTo>
                  <a:lnTo>
                    <a:pt x="816" y="277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1"/>
                  </a:lnTo>
                  <a:lnTo>
                    <a:pt x="821" y="282"/>
                  </a:lnTo>
                  <a:lnTo>
                    <a:pt x="822" y="284"/>
                  </a:lnTo>
                  <a:lnTo>
                    <a:pt x="823" y="285"/>
                  </a:lnTo>
                  <a:lnTo>
                    <a:pt x="825" y="288"/>
                  </a:lnTo>
                  <a:lnTo>
                    <a:pt x="826" y="290"/>
                  </a:lnTo>
                  <a:lnTo>
                    <a:pt x="828" y="292"/>
                  </a:lnTo>
                  <a:lnTo>
                    <a:pt x="829" y="294"/>
                  </a:lnTo>
                  <a:lnTo>
                    <a:pt x="831" y="297"/>
                  </a:lnTo>
                  <a:lnTo>
                    <a:pt x="834" y="300"/>
                  </a:lnTo>
                  <a:lnTo>
                    <a:pt x="835" y="301"/>
                  </a:lnTo>
                  <a:lnTo>
                    <a:pt x="836" y="303"/>
                  </a:lnTo>
                  <a:lnTo>
                    <a:pt x="838" y="305"/>
                  </a:lnTo>
                  <a:lnTo>
                    <a:pt x="838" y="307"/>
                  </a:lnTo>
                  <a:lnTo>
                    <a:pt x="839" y="308"/>
                  </a:lnTo>
                  <a:lnTo>
                    <a:pt x="841" y="310"/>
                  </a:lnTo>
                  <a:lnTo>
                    <a:pt x="842" y="311"/>
                  </a:lnTo>
                  <a:lnTo>
                    <a:pt x="842" y="313"/>
                  </a:lnTo>
                  <a:lnTo>
                    <a:pt x="844" y="314"/>
                  </a:lnTo>
                  <a:lnTo>
                    <a:pt x="845" y="316"/>
                  </a:lnTo>
                  <a:lnTo>
                    <a:pt x="845" y="317"/>
                  </a:lnTo>
                  <a:lnTo>
                    <a:pt x="847" y="318"/>
                  </a:lnTo>
                  <a:lnTo>
                    <a:pt x="848" y="320"/>
                  </a:lnTo>
                  <a:lnTo>
                    <a:pt x="848" y="321"/>
                  </a:lnTo>
                  <a:lnTo>
                    <a:pt x="849" y="323"/>
                  </a:lnTo>
                  <a:lnTo>
                    <a:pt x="849" y="324"/>
                  </a:lnTo>
                  <a:lnTo>
                    <a:pt x="851" y="324"/>
                  </a:lnTo>
                  <a:lnTo>
                    <a:pt x="851" y="326"/>
                  </a:lnTo>
                  <a:lnTo>
                    <a:pt x="852" y="327"/>
                  </a:lnTo>
                  <a:lnTo>
                    <a:pt x="852" y="329"/>
                  </a:lnTo>
                  <a:lnTo>
                    <a:pt x="854" y="330"/>
                  </a:lnTo>
                  <a:lnTo>
                    <a:pt x="855" y="331"/>
                  </a:lnTo>
                  <a:lnTo>
                    <a:pt x="855" y="333"/>
                  </a:lnTo>
                  <a:lnTo>
                    <a:pt x="857" y="334"/>
                  </a:lnTo>
                  <a:lnTo>
                    <a:pt x="857" y="336"/>
                  </a:lnTo>
                  <a:lnTo>
                    <a:pt x="858" y="337"/>
                  </a:lnTo>
                  <a:lnTo>
                    <a:pt x="860" y="339"/>
                  </a:lnTo>
                  <a:lnTo>
                    <a:pt x="860" y="340"/>
                  </a:lnTo>
                  <a:lnTo>
                    <a:pt x="861" y="343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95" name="Freeform 127">
              <a:extLst>
                <a:ext uri="{FF2B5EF4-FFF2-40B4-BE49-F238E27FC236}">
                  <a16:creationId xmlns:a16="http://schemas.microsoft.com/office/drawing/2014/main" id="{FBDA1906-FE8C-F943-8652-4F4C4A3CB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916363"/>
              <a:ext cx="684213" cy="271462"/>
            </a:xfrm>
            <a:custGeom>
              <a:avLst/>
              <a:gdLst>
                <a:gd name="T0" fmla="*/ 2147483646 w 861"/>
                <a:gd name="T1" fmla="*/ 2147483646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342"/>
                  </a:moveTo>
                  <a:lnTo>
                    <a:pt x="33" y="342"/>
                  </a:lnTo>
                  <a:lnTo>
                    <a:pt x="63" y="342"/>
                  </a:lnTo>
                  <a:lnTo>
                    <a:pt x="92" y="342"/>
                  </a:lnTo>
                  <a:lnTo>
                    <a:pt x="119" y="342"/>
                  </a:lnTo>
                  <a:lnTo>
                    <a:pt x="144" y="342"/>
                  </a:lnTo>
                  <a:lnTo>
                    <a:pt x="167" y="342"/>
                  </a:lnTo>
                  <a:lnTo>
                    <a:pt x="189" y="342"/>
                  </a:lnTo>
                  <a:lnTo>
                    <a:pt x="209" y="342"/>
                  </a:lnTo>
                  <a:lnTo>
                    <a:pt x="228" y="342"/>
                  </a:lnTo>
                  <a:lnTo>
                    <a:pt x="245" y="342"/>
                  </a:lnTo>
                  <a:lnTo>
                    <a:pt x="261" y="342"/>
                  </a:lnTo>
                  <a:lnTo>
                    <a:pt x="275" y="342"/>
                  </a:lnTo>
                  <a:lnTo>
                    <a:pt x="288" y="342"/>
                  </a:lnTo>
                  <a:lnTo>
                    <a:pt x="300" y="342"/>
                  </a:lnTo>
                  <a:lnTo>
                    <a:pt x="310" y="342"/>
                  </a:lnTo>
                  <a:lnTo>
                    <a:pt x="320" y="342"/>
                  </a:lnTo>
                  <a:lnTo>
                    <a:pt x="329" y="342"/>
                  </a:lnTo>
                  <a:lnTo>
                    <a:pt x="336" y="342"/>
                  </a:lnTo>
                  <a:lnTo>
                    <a:pt x="343" y="342"/>
                  </a:lnTo>
                  <a:lnTo>
                    <a:pt x="349" y="342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1"/>
                  </a:lnTo>
                  <a:lnTo>
                    <a:pt x="381" y="341"/>
                  </a:lnTo>
                  <a:lnTo>
                    <a:pt x="383" y="341"/>
                  </a:lnTo>
                  <a:lnTo>
                    <a:pt x="385" y="341"/>
                  </a:lnTo>
                  <a:lnTo>
                    <a:pt x="388" y="341"/>
                  </a:lnTo>
                  <a:lnTo>
                    <a:pt x="391" y="341"/>
                  </a:lnTo>
                  <a:lnTo>
                    <a:pt x="392" y="341"/>
                  </a:lnTo>
                  <a:lnTo>
                    <a:pt x="395" y="341"/>
                  </a:lnTo>
                  <a:lnTo>
                    <a:pt x="396" y="341"/>
                  </a:lnTo>
                  <a:lnTo>
                    <a:pt x="398" y="341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40"/>
                  </a:lnTo>
                  <a:lnTo>
                    <a:pt x="414" y="340"/>
                  </a:lnTo>
                  <a:lnTo>
                    <a:pt x="415" y="340"/>
                  </a:lnTo>
                  <a:lnTo>
                    <a:pt x="417" y="340"/>
                  </a:lnTo>
                  <a:lnTo>
                    <a:pt x="418" y="338"/>
                  </a:lnTo>
                  <a:lnTo>
                    <a:pt x="419" y="338"/>
                  </a:lnTo>
                  <a:lnTo>
                    <a:pt x="421" y="338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7"/>
                  </a:lnTo>
                  <a:lnTo>
                    <a:pt x="431" y="337"/>
                  </a:lnTo>
                  <a:lnTo>
                    <a:pt x="432" y="337"/>
                  </a:lnTo>
                  <a:lnTo>
                    <a:pt x="435" y="337"/>
                  </a:lnTo>
                  <a:lnTo>
                    <a:pt x="437" y="337"/>
                  </a:lnTo>
                  <a:lnTo>
                    <a:pt x="440" y="335"/>
                  </a:lnTo>
                  <a:lnTo>
                    <a:pt x="441" y="335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4"/>
                  </a:lnTo>
                  <a:lnTo>
                    <a:pt x="451" y="334"/>
                  </a:lnTo>
                  <a:lnTo>
                    <a:pt x="453" y="334"/>
                  </a:lnTo>
                  <a:lnTo>
                    <a:pt x="454" y="334"/>
                  </a:lnTo>
                  <a:lnTo>
                    <a:pt x="456" y="334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2"/>
                  </a:lnTo>
                  <a:lnTo>
                    <a:pt x="461" y="332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1"/>
                  </a:lnTo>
                  <a:lnTo>
                    <a:pt x="467" y="331"/>
                  </a:lnTo>
                  <a:lnTo>
                    <a:pt x="469" y="331"/>
                  </a:lnTo>
                  <a:lnTo>
                    <a:pt x="470" y="329"/>
                  </a:lnTo>
                  <a:lnTo>
                    <a:pt x="471" y="329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8"/>
                  </a:lnTo>
                  <a:lnTo>
                    <a:pt x="479" y="328"/>
                  </a:lnTo>
                  <a:lnTo>
                    <a:pt x="480" y="328"/>
                  </a:lnTo>
                  <a:lnTo>
                    <a:pt x="482" y="327"/>
                  </a:lnTo>
                  <a:lnTo>
                    <a:pt x="484" y="327"/>
                  </a:lnTo>
                  <a:lnTo>
                    <a:pt x="486" y="325"/>
                  </a:lnTo>
                  <a:lnTo>
                    <a:pt x="489" y="325"/>
                  </a:lnTo>
                  <a:lnTo>
                    <a:pt x="490" y="324"/>
                  </a:lnTo>
                  <a:lnTo>
                    <a:pt x="493" y="324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1"/>
                  </a:lnTo>
                  <a:lnTo>
                    <a:pt x="503" y="321"/>
                  </a:lnTo>
                  <a:lnTo>
                    <a:pt x="505" y="319"/>
                  </a:lnTo>
                  <a:lnTo>
                    <a:pt x="508" y="319"/>
                  </a:lnTo>
                  <a:lnTo>
                    <a:pt x="509" y="318"/>
                  </a:lnTo>
                  <a:lnTo>
                    <a:pt x="510" y="318"/>
                  </a:lnTo>
                  <a:lnTo>
                    <a:pt x="512" y="316"/>
                  </a:lnTo>
                  <a:lnTo>
                    <a:pt x="513" y="316"/>
                  </a:lnTo>
                  <a:lnTo>
                    <a:pt x="515" y="316"/>
                  </a:lnTo>
                  <a:lnTo>
                    <a:pt x="516" y="315"/>
                  </a:lnTo>
                  <a:lnTo>
                    <a:pt x="518" y="315"/>
                  </a:lnTo>
                  <a:lnTo>
                    <a:pt x="519" y="315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4"/>
                  </a:lnTo>
                  <a:lnTo>
                    <a:pt x="525" y="312"/>
                  </a:lnTo>
                  <a:lnTo>
                    <a:pt x="526" y="312"/>
                  </a:lnTo>
                  <a:lnTo>
                    <a:pt x="526" y="311"/>
                  </a:lnTo>
                  <a:lnTo>
                    <a:pt x="528" y="311"/>
                  </a:lnTo>
                  <a:lnTo>
                    <a:pt x="529" y="311"/>
                  </a:lnTo>
                  <a:lnTo>
                    <a:pt x="531" y="309"/>
                  </a:lnTo>
                  <a:lnTo>
                    <a:pt x="532" y="309"/>
                  </a:lnTo>
                  <a:lnTo>
                    <a:pt x="533" y="308"/>
                  </a:lnTo>
                  <a:lnTo>
                    <a:pt x="535" y="308"/>
                  </a:lnTo>
                  <a:lnTo>
                    <a:pt x="538" y="306"/>
                  </a:lnTo>
                  <a:lnTo>
                    <a:pt x="539" y="305"/>
                  </a:lnTo>
                  <a:lnTo>
                    <a:pt x="541" y="305"/>
                  </a:lnTo>
                  <a:lnTo>
                    <a:pt x="544" y="303"/>
                  </a:lnTo>
                  <a:lnTo>
                    <a:pt x="545" y="302"/>
                  </a:lnTo>
                  <a:lnTo>
                    <a:pt x="548" y="302"/>
                  </a:lnTo>
                  <a:lnTo>
                    <a:pt x="549" y="301"/>
                  </a:lnTo>
                  <a:lnTo>
                    <a:pt x="552" y="299"/>
                  </a:lnTo>
                  <a:lnTo>
                    <a:pt x="554" y="298"/>
                  </a:lnTo>
                  <a:lnTo>
                    <a:pt x="557" y="298"/>
                  </a:lnTo>
                  <a:lnTo>
                    <a:pt x="558" y="296"/>
                  </a:lnTo>
                  <a:lnTo>
                    <a:pt x="559" y="295"/>
                  </a:lnTo>
                  <a:lnTo>
                    <a:pt x="561" y="295"/>
                  </a:lnTo>
                  <a:lnTo>
                    <a:pt x="562" y="293"/>
                  </a:lnTo>
                  <a:lnTo>
                    <a:pt x="564" y="293"/>
                  </a:lnTo>
                  <a:lnTo>
                    <a:pt x="565" y="292"/>
                  </a:lnTo>
                  <a:lnTo>
                    <a:pt x="567" y="292"/>
                  </a:lnTo>
                  <a:lnTo>
                    <a:pt x="568" y="292"/>
                  </a:lnTo>
                  <a:lnTo>
                    <a:pt x="570" y="290"/>
                  </a:lnTo>
                  <a:lnTo>
                    <a:pt x="571" y="289"/>
                  </a:lnTo>
                  <a:lnTo>
                    <a:pt x="572" y="289"/>
                  </a:lnTo>
                  <a:lnTo>
                    <a:pt x="574" y="288"/>
                  </a:lnTo>
                  <a:lnTo>
                    <a:pt x="575" y="288"/>
                  </a:lnTo>
                  <a:lnTo>
                    <a:pt x="577" y="286"/>
                  </a:lnTo>
                  <a:lnTo>
                    <a:pt x="578" y="286"/>
                  </a:lnTo>
                  <a:lnTo>
                    <a:pt x="580" y="285"/>
                  </a:lnTo>
                  <a:lnTo>
                    <a:pt x="581" y="285"/>
                  </a:lnTo>
                  <a:lnTo>
                    <a:pt x="583" y="283"/>
                  </a:lnTo>
                  <a:lnTo>
                    <a:pt x="584" y="283"/>
                  </a:lnTo>
                  <a:lnTo>
                    <a:pt x="585" y="282"/>
                  </a:lnTo>
                  <a:lnTo>
                    <a:pt x="587" y="282"/>
                  </a:lnTo>
                  <a:lnTo>
                    <a:pt x="588" y="280"/>
                  </a:lnTo>
                  <a:lnTo>
                    <a:pt x="590" y="279"/>
                  </a:lnTo>
                  <a:lnTo>
                    <a:pt x="591" y="279"/>
                  </a:lnTo>
                  <a:lnTo>
                    <a:pt x="593" y="277"/>
                  </a:lnTo>
                  <a:lnTo>
                    <a:pt x="596" y="276"/>
                  </a:lnTo>
                  <a:lnTo>
                    <a:pt x="597" y="275"/>
                  </a:lnTo>
                  <a:lnTo>
                    <a:pt x="600" y="273"/>
                  </a:lnTo>
                  <a:lnTo>
                    <a:pt x="601" y="273"/>
                  </a:lnTo>
                  <a:lnTo>
                    <a:pt x="603" y="272"/>
                  </a:lnTo>
                  <a:lnTo>
                    <a:pt x="604" y="270"/>
                  </a:lnTo>
                  <a:lnTo>
                    <a:pt x="606" y="270"/>
                  </a:lnTo>
                  <a:lnTo>
                    <a:pt x="607" y="269"/>
                  </a:lnTo>
                  <a:lnTo>
                    <a:pt x="608" y="269"/>
                  </a:lnTo>
                  <a:lnTo>
                    <a:pt x="610" y="267"/>
                  </a:lnTo>
                  <a:lnTo>
                    <a:pt x="611" y="267"/>
                  </a:lnTo>
                  <a:lnTo>
                    <a:pt x="613" y="266"/>
                  </a:lnTo>
                  <a:lnTo>
                    <a:pt x="614" y="266"/>
                  </a:lnTo>
                  <a:lnTo>
                    <a:pt x="616" y="264"/>
                  </a:lnTo>
                  <a:lnTo>
                    <a:pt x="617" y="263"/>
                  </a:lnTo>
                  <a:lnTo>
                    <a:pt x="619" y="263"/>
                  </a:lnTo>
                  <a:lnTo>
                    <a:pt x="620" y="262"/>
                  </a:lnTo>
                  <a:lnTo>
                    <a:pt x="621" y="262"/>
                  </a:lnTo>
                  <a:lnTo>
                    <a:pt x="621" y="260"/>
                  </a:lnTo>
                  <a:lnTo>
                    <a:pt x="623" y="260"/>
                  </a:lnTo>
                  <a:lnTo>
                    <a:pt x="624" y="259"/>
                  </a:lnTo>
                  <a:lnTo>
                    <a:pt x="626" y="259"/>
                  </a:lnTo>
                  <a:lnTo>
                    <a:pt x="627" y="257"/>
                  </a:lnTo>
                  <a:lnTo>
                    <a:pt x="629" y="256"/>
                  </a:lnTo>
                  <a:lnTo>
                    <a:pt x="630" y="256"/>
                  </a:lnTo>
                  <a:lnTo>
                    <a:pt x="632" y="254"/>
                  </a:lnTo>
                  <a:lnTo>
                    <a:pt x="633" y="254"/>
                  </a:lnTo>
                  <a:lnTo>
                    <a:pt x="634" y="253"/>
                  </a:lnTo>
                  <a:lnTo>
                    <a:pt x="636" y="251"/>
                  </a:lnTo>
                  <a:lnTo>
                    <a:pt x="637" y="250"/>
                  </a:lnTo>
                  <a:lnTo>
                    <a:pt x="639" y="250"/>
                  </a:lnTo>
                  <a:lnTo>
                    <a:pt x="640" y="249"/>
                  </a:lnTo>
                  <a:lnTo>
                    <a:pt x="642" y="249"/>
                  </a:lnTo>
                  <a:lnTo>
                    <a:pt x="643" y="247"/>
                  </a:lnTo>
                  <a:lnTo>
                    <a:pt x="645" y="246"/>
                  </a:lnTo>
                  <a:lnTo>
                    <a:pt x="646" y="246"/>
                  </a:lnTo>
                  <a:lnTo>
                    <a:pt x="646" y="244"/>
                  </a:lnTo>
                  <a:lnTo>
                    <a:pt x="647" y="244"/>
                  </a:lnTo>
                  <a:lnTo>
                    <a:pt x="649" y="243"/>
                  </a:lnTo>
                  <a:lnTo>
                    <a:pt x="650" y="243"/>
                  </a:lnTo>
                  <a:lnTo>
                    <a:pt x="650" y="241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3" y="240"/>
                  </a:lnTo>
                  <a:lnTo>
                    <a:pt x="655" y="240"/>
                  </a:lnTo>
                  <a:lnTo>
                    <a:pt x="655" y="239"/>
                  </a:lnTo>
                  <a:lnTo>
                    <a:pt x="656" y="239"/>
                  </a:lnTo>
                  <a:lnTo>
                    <a:pt x="656" y="237"/>
                  </a:lnTo>
                  <a:lnTo>
                    <a:pt x="658" y="237"/>
                  </a:lnTo>
                  <a:lnTo>
                    <a:pt x="659" y="236"/>
                  </a:lnTo>
                  <a:lnTo>
                    <a:pt x="660" y="236"/>
                  </a:lnTo>
                  <a:lnTo>
                    <a:pt x="660" y="234"/>
                  </a:lnTo>
                  <a:lnTo>
                    <a:pt x="662" y="234"/>
                  </a:lnTo>
                  <a:lnTo>
                    <a:pt x="662" y="233"/>
                  </a:lnTo>
                  <a:lnTo>
                    <a:pt x="663" y="233"/>
                  </a:lnTo>
                  <a:lnTo>
                    <a:pt x="665" y="231"/>
                  </a:lnTo>
                  <a:lnTo>
                    <a:pt x="666" y="230"/>
                  </a:lnTo>
                  <a:lnTo>
                    <a:pt x="668" y="230"/>
                  </a:lnTo>
                  <a:lnTo>
                    <a:pt x="669" y="228"/>
                  </a:lnTo>
                  <a:lnTo>
                    <a:pt x="671" y="227"/>
                  </a:lnTo>
                  <a:lnTo>
                    <a:pt x="672" y="226"/>
                  </a:lnTo>
                  <a:lnTo>
                    <a:pt x="673" y="226"/>
                  </a:lnTo>
                  <a:lnTo>
                    <a:pt x="675" y="224"/>
                  </a:lnTo>
                  <a:lnTo>
                    <a:pt x="676" y="223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79" y="220"/>
                  </a:lnTo>
                  <a:lnTo>
                    <a:pt x="681" y="220"/>
                  </a:lnTo>
                  <a:lnTo>
                    <a:pt x="682" y="218"/>
                  </a:lnTo>
                  <a:lnTo>
                    <a:pt x="684" y="218"/>
                  </a:lnTo>
                  <a:lnTo>
                    <a:pt x="684" y="217"/>
                  </a:lnTo>
                  <a:lnTo>
                    <a:pt x="685" y="217"/>
                  </a:lnTo>
                  <a:lnTo>
                    <a:pt x="685" y="215"/>
                  </a:lnTo>
                  <a:lnTo>
                    <a:pt x="686" y="215"/>
                  </a:lnTo>
                  <a:lnTo>
                    <a:pt x="688" y="214"/>
                  </a:lnTo>
                  <a:lnTo>
                    <a:pt x="689" y="214"/>
                  </a:lnTo>
                  <a:lnTo>
                    <a:pt x="691" y="213"/>
                  </a:lnTo>
                  <a:lnTo>
                    <a:pt x="692" y="211"/>
                  </a:lnTo>
                  <a:lnTo>
                    <a:pt x="694" y="210"/>
                  </a:lnTo>
                  <a:lnTo>
                    <a:pt x="695" y="210"/>
                  </a:lnTo>
                  <a:lnTo>
                    <a:pt x="697" y="208"/>
                  </a:lnTo>
                  <a:lnTo>
                    <a:pt x="698" y="208"/>
                  </a:lnTo>
                  <a:lnTo>
                    <a:pt x="698" y="207"/>
                  </a:lnTo>
                  <a:lnTo>
                    <a:pt x="699" y="207"/>
                  </a:lnTo>
                  <a:lnTo>
                    <a:pt x="701" y="205"/>
                  </a:lnTo>
                  <a:lnTo>
                    <a:pt x="702" y="204"/>
                  </a:lnTo>
                  <a:lnTo>
                    <a:pt x="704" y="204"/>
                  </a:lnTo>
                  <a:lnTo>
                    <a:pt x="704" y="202"/>
                  </a:lnTo>
                  <a:lnTo>
                    <a:pt x="705" y="202"/>
                  </a:lnTo>
                  <a:lnTo>
                    <a:pt x="707" y="201"/>
                  </a:lnTo>
                  <a:lnTo>
                    <a:pt x="708" y="200"/>
                  </a:lnTo>
                  <a:lnTo>
                    <a:pt x="709" y="200"/>
                  </a:lnTo>
                  <a:lnTo>
                    <a:pt x="709" y="198"/>
                  </a:lnTo>
                  <a:lnTo>
                    <a:pt x="711" y="198"/>
                  </a:lnTo>
                  <a:lnTo>
                    <a:pt x="711" y="197"/>
                  </a:lnTo>
                  <a:lnTo>
                    <a:pt x="712" y="197"/>
                  </a:lnTo>
                  <a:lnTo>
                    <a:pt x="712" y="195"/>
                  </a:lnTo>
                  <a:lnTo>
                    <a:pt x="714" y="195"/>
                  </a:lnTo>
                  <a:lnTo>
                    <a:pt x="714" y="194"/>
                  </a:lnTo>
                  <a:lnTo>
                    <a:pt x="715" y="192"/>
                  </a:lnTo>
                  <a:lnTo>
                    <a:pt x="717" y="192"/>
                  </a:lnTo>
                  <a:lnTo>
                    <a:pt x="717" y="191"/>
                  </a:lnTo>
                  <a:lnTo>
                    <a:pt x="718" y="189"/>
                  </a:lnTo>
                  <a:lnTo>
                    <a:pt x="720" y="188"/>
                  </a:lnTo>
                  <a:lnTo>
                    <a:pt x="721" y="187"/>
                  </a:lnTo>
                  <a:lnTo>
                    <a:pt x="722" y="185"/>
                  </a:lnTo>
                  <a:lnTo>
                    <a:pt x="724" y="184"/>
                  </a:lnTo>
                  <a:lnTo>
                    <a:pt x="725" y="182"/>
                  </a:lnTo>
                  <a:lnTo>
                    <a:pt x="727" y="181"/>
                  </a:lnTo>
                  <a:lnTo>
                    <a:pt x="727" y="179"/>
                  </a:lnTo>
                  <a:lnTo>
                    <a:pt x="728" y="179"/>
                  </a:lnTo>
                  <a:lnTo>
                    <a:pt x="730" y="178"/>
                  </a:lnTo>
                  <a:lnTo>
                    <a:pt x="731" y="176"/>
                  </a:lnTo>
                  <a:lnTo>
                    <a:pt x="731" y="175"/>
                  </a:lnTo>
                  <a:lnTo>
                    <a:pt x="733" y="175"/>
                  </a:lnTo>
                  <a:lnTo>
                    <a:pt x="734" y="174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1"/>
                  </a:lnTo>
                  <a:lnTo>
                    <a:pt x="737" y="169"/>
                  </a:lnTo>
                  <a:lnTo>
                    <a:pt x="738" y="168"/>
                  </a:lnTo>
                  <a:lnTo>
                    <a:pt x="740" y="168"/>
                  </a:lnTo>
                  <a:lnTo>
                    <a:pt x="740" y="166"/>
                  </a:lnTo>
                  <a:lnTo>
                    <a:pt x="741" y="165"/>
                  </a:lnTo>
                  <a:lnTo>
                    <a:pt x="743" y="163"/>
                  </a:lnTo>
                  <a:lnTo>
                    <a:pt x="743" y="162"/>
                  </a:lnTo>
                  <a:lnTo>
                    <a:pt x="744" y="162"/>
                  </a:lnTo>
                  <a:lnTo>
                    <a:pt x="746" y="161"/>
                  </a:lnTo>
                  <a:lnTo>
                    <a:pt x="746" y="159"/>
                  </a:lnTo>
                  <a:lnTo>
                    <a:pt x="747" y="158"/>
                  </a:lnTo>
                  <a:lnTo>
                    <a:pt x="748" y="156"/>
                  </a:lnTo>
                  <a:lnTo>
                    <a:pt x="750" y="155"/>
                  </a:lnTo>
                  <a:lnTo>
                    <a:pt x="751" y="153"/>
                  </a:lnTo>
                  <a:lnTo>
                    <a:pt x="753" y="152"/>
                  </a:lnTo>
                  <a:lnTo>
                    <a:pt x="754" y="150"/>
                  </a:lnTo>
                  <a:lnTo>
                    <a:pt x="756" y="148"/>
                  </a:lnTo>
                  <a:lnTo>
                    <a:pt x="757" y="146"/>
                  </a:lnTo>
                  <a:lnTo>
                    <a:pt x="759" y="145"/>
                  </a:lnTo>
                  <a:lnTo>
                    <a:pt x="760" y="142"/>
                  </a:lnTo>
                  <a:lnTo>
                    <a:pt x="761" y="140"/>
                  </a:lnTo>
                  <a:lnTo>
                    <a:pt x="763" y="139"/>
                  </a:lnTo>
                  <a:lnTo>
                    <a:pt x="764" y="138"/>
                  </a:lnTo>
                  <a:lnTo>
                    <a:pt x="766" y="136"/>
                  </a:lnTo>
                  <a:lnTo>
                    <a:pt x="766" y="135"/>
                  </a:lnTo>
                  <a:lnTo>
                    <a:pt x="767" y="133"/>
                  </a:lnTo>
                  <a:lnTo>
                    <a:pt x="769" y="132"/>
                  </a:lnTo>
                  <a:lnTo>
                    <a:pt x="770" y="130"/>
                  </a:lnTo>
                  <a:lnTo>
                    <a:pt x="772" y="129"/>
                  </a:lnTo>
                  <a:lnTo>
                    <a:pt x="772" y="127"/>
                  </a:lnTo>
                  <a:lnTo>
                    <a:pt x="773" y="126"/>
                  </a:lnTo>
                  <a:lnTo>
                    <a:pt x="774" y="125"/>
                  </a:lnTo>
                  <a:lnTo>
                    <a:pt x="776" y="123"/>
                  </a:lnTo>
                  <a:lnTo>
                    <a:pt x="776" y="122"/>
                  </a:lnTo>
                  <a:lnTo>
                    <a:pt x="777" y="120"/>
                  </a:lnTo>
                  <a:lnTo>
                    <a:pt x="779" y="120"/>
                  </a:lnTo>
                  <a:lnTo>
                    <a:pt x="779" y="119"/>
                  </a:lnTo>
                  <a:lnTo>
                    <a:pt x="780" y="117"/>
                  </a:lnTo>
                  <a:lnTo>
                    <a:pt x="782" y="116"/>
                  </a:lnTo>
                  <a:lnTo>
                    <a:pt x="782" y="114"/>
                  </a:lnTo>
                  <a:lnTo>
                    <a:pt x="783" y="113"/>
                  </a:lnTo>
                  <a:lnTo>
                    <a:pt x="785" y="112"/>
                  </a:lnTo>
                  <a:lnTo>
                    <a:pt x="786" y="110"/>
                  </a:lnTo>
                  <a:lnTo>
                    <a:pt x="787" y="107"/>
                  </a:lnTo>
                  <a:lnTo>
                    <a:pt x="789" y="106"/>
                  </a:lnTo>
                  <a:lnTo>
                    <a:pt x="790" y="104"/>
                  </a:lnTo>
                  <a:lnTo>
                    <a:pt x="792" y="101"/>
                  </a:lnTo>
                  <a:lnTo>
                    <a:pt x="793" y="100"/>
                  </a:lnTo>
                  <a:lnTo>
                    <a:pt x="795" y="97"/>
                  </a:lnTo>
                  <a:lnTo>
                    <a:pt x="796" y="96"/>
                  </a:lnTo>
                  <a:lnTo>
                    <a:pt x="798" y="93"/>
                  </a:lnTo>
                  <a:lnTo>
                    <a:pt x="799" y="91"/>
                  </a:lnTo>
                  <a:lnTo>
                    <a:pt x="800" y="90"/>
                  </a:lnTo>
                  <a:lnTo>
                    <a:pt x="802" y="87"/>
                  </a:lnTo>
                  <a:lnTo>
                    <a:pt x="802" y="86"/>
                  </a:lnTo>
                  <a:lnTo>
                    <a:pt x="803" y="84"/>
                  </a:lnTo>
                  <a:lnTo>
                    <a:pt x="805" y="83"/>
                  </a:lnTo>
                  <a:lnTo>
                    <a:pt x="806" y="81"/>
                  </a:lnTo>
                  <a:lnTo>
                    <a:pt x="806" y="80"/>
                  </a:lnTo>
                  <a:lnTo>
                    <a:pt x="808" y="78"/>
                  </a:lnTo>
                  <a:lnTo>
                    <a:pt x="809" y="78"/>
                  </a:lnTo>
                  <a:lnTo>
                    <a:pt x="809" y="77"/>
                  </a:lnTo>
                  <a:lnTo>
                    <a:pt x="810" y="75"/>
                  </a:lnTo>
                  <a:lnTo>
                    <a:pt x="810" y="74"/>
                  </a:lnTo>
                  <a:lnTo>
                    <a:pt x="812" y="73"/>
                  </a:lnTo>
                  <a:lnTo>
                    <a:pt x="813" y="71"/>
                  </a:lnTo>
                  <a:lnTo>
                    <a:pt x="813" y="70"/>
                  </a:lnTo>
                  <a:lnTo>
                    <a:pt x="815" y="70"/>
                  </a:lnTo>
                  <a:lnTo>
                    <a:pt x="815" y="68"/>
                  </a:lnTo>
                  <a:lnTo>
                    <a:pt x="816" y="67"/>
                  </a:lnTo>
                  <a:lnTo>
                    <a:pt x="818" y="65"/>
                  </a:lnTo>
                  <a:lnTo>
                    <a:pt x="819" y="64"/>
                  </a:lnTo>
                  <a:lnTo>
                    <a:pt x="819" y="62"/>
                  </a:lnTo>
                  <a:lnTo>
                    <a:pt x="821" y="60"/>
                  </a:lnTo>
                  <a:lnTo>
                    <a:pt x="822" y="58"/>
                  </a:lnTo>
                  <a:lnTo>
                    <a:pt x="823" y="57"/>
                  </a:lnTo>
                  <a:lnTo>
                    <a:pt x="825" y="55"/>
                  </a:lnTo>
                  <a:lnTo>
                    <a:pt x="826" y="52"/>
                  </a:lnTo>
                  <a:lnTo>
                    <a:pt x="828" y="51"/>
                  </a:lnTo>
                  <a:lnTo>
                    <a:pt x="829" y="48"/>
                  </a:lnTo>
                  <a:lnTo>
                    <a:pt x="831" y="45"/>
                  </a:lnTo>
                  <a:lnTo>
                    <a:pt x="834" y="44"/>
                  </a:lnTo>
                  <a:lnTo>
                    <a:pt x="835" y="41"/>
                  </a:lnTo>
                  <a:lnTo>
                    <a:pt x="836" y="39"/>
                  </a:lnTo>
                  <a:lnTo>
                    <a:pt x="838" y="38"/>
                  </a:lnTo>
                  <a:lnTo>
                    <a:pt x="838" y="35"/>
                  </a:lnTo>
                  <a:lnTo>
                    <a:pt x="839" y="34"/>
                  </a:lnTo>
                  <a:lnTo>
                    <a:pt x="841" y="32"/>
                  </a:lnTo>
                  <a:lnTo>
                    <a:pt x="842" y="31"/>
                  </a:lnTo>
                  <a:lnTo>
                    <a:pt x="842" y="29"/>
                  </a:lnTo>
                  <a:lnTo>
                    <a:pt x="844" y="28"/>
                  </a:lnTo>
                  <a:lnTo>
                    <a:pt x="845" y="26"/>
                  </a:lnTo>
                  <a:lnTo>
                    <a:pt x="847" y="25"/>
                  </a:lnTo>
                  <a:lnTo>
                    <a:pt x="847" y="24"/>
                  </a:lnTo>
                  <a:lnTo>
                    <a:pt x="848" y="22"/>
                  </a:lnTo>
                  <a:lnTo>
                    <a:pt x="848" y="21"/>
                  </a:lnTo>
                  <a:lnTo>
                    <a:pt x="849" y="21"/>
                  </a:lnTo>
                  <a:lnTo>
                    <a:pt x="849" y="19"/>
                  </a:lnTo>
                  <a:lnTo>
                    <a:pt x="851" y="18"/>
                  </a:lnTo>
                  <a:lnTo>
                    <a:pt x="851" y="16"/>
                  </a:lnTo>
                  <a:lnTo>
                    <a:pt x="852" y="16"/>
                  </a:lnTo>
                  <a:lnTo>
                    <a:pt x="852" y="15"/>
                  </a:lnTo>
                  <a:lnTo>
                    <a:pt x="854" y="13"/>
                  </a:lnTo>
                  <a:lnTo>
                    <a:pt x="855" y="12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8"/>
                  </a:lnTo>
                  <a:lnTo>
                    <a:pt x="858" y="6"/>
                  </a:lnTo>
                  <a:lnTo>
                    <a:pt x="860" y="3"/>
                  </a:lnTo>
                  <a:lnTo>
                    <a:pt x="860" y="2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96" name="Freeform 128">
              <a:extLst>
                <a:ext uri="{FF2B5EF4-FFF2-40B4-BE49-F238E27FC236}">
                  <a16:creationId xmlns:a16="http://schemas.microsoft.com/office/drawing/2014/main" id="{DD87835E-42A8-A142-B91D-6B95DB33C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641725"/>
              <a:ext cx="80962" cy="274638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4"/>
                  </a:lnTo>
                  <a:lnTo>
                    <a:pt x="4" y="7"/>
                  </a:lnTo>
                  <a:lnTo>
                    <a:pt x="7" y="10"/>
                  </a:lnTo>
                  <a:lnTo>
                    <a:pt x="8" y="14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3" y="21"/>
                  </a:lnTo>
                  <a:lnTo>
                    <a:pt x="14" y="24"/>
                  </a:lnTo>
                  <a:lnTo>
                    <a:pt x="15" y="26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59"/>
                  </a:lnTo>
                  <a:lnTo>
                    <a:pt x="33" y="60"/>
                  </a:lnTo>
                  <a:lnTo>
                    <a:pt x="33" y="63"/>
                  </a:lnTo>
                  <a:lnTo>
                    <a:pt x="34" y="64"/>
                  </a:lnTo>
                  <a:lnTo>
                    <a:pt x="34" y="66"/>
                  </a:lnTo>
                  <a:lnTo>
                    <a:pt x="36" y="69"/>
                  </a:lnTo>
                  <a:lnTo>
                    <a:pt x="36" y="70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40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1" y="83"/>
                  </a:lnTo>
                  <a:lnTo>
                    <a:pt x="41" y="85"/>
                  </a:lnTo>
                  <a:lnTo>
                    <a:pt x="43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89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6" y="93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9" y="102"/>
                  </a:lnTo>
                  <a:lnTo>
                    <a:pt x="49" y="103"/>
                  </a:lnTo>
                  <a:lnTo>
                    <a:pt x="50" y="106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4"/>
                  </a:lnTo>
                  <a:lnTo>
                    <a:pt x="53" y="115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6" y="121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60" y="132"/>
                  </a:lnTo>
                  <a:lnTo>
                    <a:pt x="60" y="134"/>
                  </a:lnTo>
                  <a:lnTo>
                    <a:pt x="62" y="135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3" y="141"/>
                  </a:lnTo>
                  <a:lnTo>
                    <a:pt x="63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6" y="150"/>
                  </a:lnTo>
                  <a:lnTo>
                    <a:pt x="66" y="151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7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3"/>
                  </a:lnTo>
                  <a:lnTo>
                    <a:pt x="70" y="165"/>
                  </a:lnTo>
                  <a:lnTo>
                    <a:pt x="72" y="167"/>
                  </a:lnTo>
                  <a:lnTo>
                    <a:pt x="72" y="170"/>
                  </a:lnTo>
                  <a:lnTo>
                    <a:pt x="73" y="171"/>
                  </a:lnTo>
                  <a:lnTo>
                    <a:pt x="73" y="173"/>
                  </a:lnTo>
                  <a:lnTo>
                    <a:pt x="73" y="176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6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6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9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0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3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5" y="210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7"/>
                  </a:lnTo>
                  <a:lnTo>
                    <a:pt x="88" y="220"/>
                  </a:lnTo>
                  <a:lnTo>
                    <a:pt x="88" y="222"/>
                  </a:lnTo>
                  <a:lnTo>
                    <a:pt x="89" y="223"/>
                  </a:lnTo>
                  <a:lnTo>
                    <a:pt x="89" y="226"/>
                  </a:lnTo>
                  <a:lnTo>
                    <a:pt x="89" y="228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8"/>
                  </a:lnTo>
                  <a:lnTo>
                    <a:pt x="93" y="239"/>
                  </a:lnTo>
                  <a:lnTo>
                    <a:pt x="93" y="241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5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1"/>
                  </a:lnTo>
                  <a:lnTo>
                    <a:pt x="95" y="252"/>
                  </a:lnTo>
                  <a:lnTo>
                    <a:pt x="95" y="254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2"/>
                  </a:lnTo>
                  <a:lnTo>
                    <a:pt x="96" y="264"/>
                  </a:lnTo>
                  <a:lnTo>
                    <a:pt x="96" y="266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5"/>
                  </a:lnTo>
                  <a:lnTo>
                    <a:pt x="98" y="277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1"/>
                  </a:lnTo>
                  <a:lnTo>
                    <a:pt x="98" y="282"/>
                  </a:lnTo>
                  <a:lnTo>
                    <a:pt x="98" y="284"/>
                  </a:lnTo>
                  <a:lnTo>
                    <a:pt x="98" y="285"/>
                  </a:lnTo>
                  <a:lnTo>
                    <a:pt x="98" y="287"/>
                  </a:lnTo>
                  <a:lnTo>
                    <a:pt x="98" y="288"/>
                  </a:lnTo>
                  <a:lnTo>
                    <a:pt x="99" y="290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4"/>
                  </a:lnTo>
                  <a:lnTo>
                    <a:pt x="99" y="295"/>
                  </a:lnTo>
                  <a:lnTo>
                    <a:pt x="99" y="297"/>
                  </a:lnTo>
                  <a:lnTo>
                    <a:pt x="101" y="298"/>
                  </a:lnTo>
                  <a:lnTo>
                    <a:pt x="101" y="300"/>
                  </a:lnTo>
                  <a:lnTo>
                    <a:pt x="101" y="301"/>
                  </a:lnTo>
                  <a:lnTo>
                    <a:pt x="101" y="303"/>
                  </a:lnTo>
                  <a:lnTo>
                    <a:pt x="101" y="304"/>
                  </a:lnTo>
                  <a:lnTo>
                    <a:pt x="102" y="305"/>
                  </a:lnTo>
                  <a:lnTo>
                    <a:pt x="102" y="307"/>
                  </a:lnTo>
                  <a:lnTo>
                    <a:pt x="102" y="308"/>
                  </a:lnTo>
                  <a:lnTo>
                    <a:pt x="102" y="310"/>
                  </a:lnTo>
                  <a:lnTo>
                    <a:pt x="102" y="311"/>
                  </a:lnTo>
                  <a:lnTo>
                    <a:pt x="102" y="313"/>
                  </a:lnTo>
                  <a:lnTo>
                    <a:pt x="102" y="314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8"/>
                  </a:lnTo>
                  <a:lnTo>
                    <a:pt x="102" y="320"/>
                  </a:lnTo>
                  <a:lnTo>
                    <a:pt x="102" y="321"/>
                  </a:lnTo>
                  <a:lnTo>
                    <a:pt x="102" y="323"/>
                  </a:lnTo>
                  <a:lnTo>
                    <a:pt x="102" y="324"/>
                  </a:lnTo>
                  <a:lnTo>
                    <a:pt x="102" y="326"/>
                  </a:lnTo>
                  <a:lnTo>
                    <a:pt x="102" y="329"/>
                  </a:lnTo>
                  <a:lnTo>
                    <a:pt x="102" y="330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6"/>
                  </a:lnTo>
                  <a:lnTo>
                    <a:pt x="102" y="339"/>
                  </a:lnTo>
                  <a:lnTo>
                    <a:pt x="102" y="342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97" name="Freeform 129">
              <a:extLst>
                <a:ext uri="{FF2B5EF4-FFF2-40B4-BE49-F238E27FC236}">
                  <a16:creationId xmlns:a16="http://schemas.microsoft.com/office/drawing/2014/main" id="{4A968CE0-28DA-7446-AAE8-4D1748FF8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914775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2" y="341"/>
                  </a:lnTo>
                  <a:lnTo>
                    <a:pt x="4" y="336"/>
                  </a:lnTo>
                  <a:lnTo>
                    <a:pt x="7" y="333"/>
                  </a:lnTo>
                  <a:lnTo>
                    <a:pt x="8" y="330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20"/>
                  </a:lnTo>
                  <a:lnTo>
                    <a:pt x="15" y="317"/>
                  </a:lnTo>
                  <a:lnTo>
                    <a:pt x="17" y="316"/>
                  </a:lnTo>
                  <a:lnTo>
                    <a:pt x="17" y="313"/>
                  </a:lnTo>
                  <a:lnTo>
                    <a:pt x="18" y="312"/>
                  </a:lnTo>
                  <a:lnTo>
                    <a:pt x="20" y="310"/>
                  </a:lnTo>
                  <a:lnTo>
                    <a:pt x="20" y="309"/>
                  </a:lnTo>
                  <a:lnTo>
                    <a:pt x="21" y="306"/>
                  </a:lnTo>
                  <a:lnTo>
                    <a:pt x="21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9"/>
                  </a:lnTo>
                  <a:lnTo>
                    <a:pt x="26" y="297"/>
                  </a:lnTo>
                  <a:lnTo>
                    <a:pt x="27" y="296"/>
                  </a:lnTo>
                  <a:lnTo>
                    <a:pt x="27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8" y="290"/>
                  </a:lnTo>
                  <a:lnTo>
                    <a:pt x="30" y="289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3" y="283"/>
                  </a:lnTo>
                  <a:lnTo>
                    <a:pt x="33" y="281"/>
                  </a:lnTo>
                  <a:lnTo>
                    <a:pt x="34" y="278"/>
                  </a:lnTo>
                  <a:lnTo>
                    <a:pt x="34" y="277"/>
                  </a:lnTo>
                  <a:lnTo>
                    <a:pt x="36" y="276"/>
                  </a:lnTo>
                  <a:lnTo>
                    <a:pt x="36" y="274"/>
                  </a:lnTo>
                  <a:lnTo>
                    <a:pt x="37" y="273"/>
                  </a:lnTo>
                  <a:lnTo>
                    <a:pt x="37" y="271"/>
                  </a:lnTo>
                  <a:lnTo>
                    <a:pt x="37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8" y="265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1" y="261"/>
                  </a:lnTo>
                  <a:lnTo>
                    <a:pt x="41" y="260"/>
                  </a:lnTo>
                  <a:lnTo>
                    <a:pt x="41" y="258"/>
                  </a:lnTo>
                  <a:lnTo>
                    <a:pt x="43" y="257"/>
                  </a:lnTo>
                  <a:lnTo>
                    <a:pt x="43" y="255"/>
                  </a:lnTo>
                  <a:lnTo>
                    <a:pt x="44" y="254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8"/>
                  </a:lnTo>
                  <a:lnTo>
                    <a:pt x="46" y="247"/>
                  </a:lnTo>
                  <a:lnTo>
                    <a:pt x="47" y="245"/>
                  </a:lnTo>
                  <a:lnTo>
                    <a:pt x="47" y="244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0" y="235"/>
                  </a:lnTo>
                  <a:lnTo>
                    <a:pt x="51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2"/>
                  </a:lnTo>
                  <a:lnTo>
                    <a:pt x="56" y="221"/>
                  </a:lnTo>
                  <a:lnTo>
                    <a:pt x="57" y="219"/>
                  </a:lnTo>
                  <a:lnTo>
                    <a:pt x="57" y="218"/>
                  </a:lnTo>
                  <a:lnTo>
                    <a:pt x="59" y="216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2"/>
                  </a:lnTo>
                  <a:lnTo>
                    <a:pt x="60" y="211"/>
                  </a:lnTo>
                  <a:lnTo>
                    <a:pt x="60" y="209"/>
                  </a:lnTo>
                  <a:lnTo>
                    <a:pt x="62" y="208"/>
                  </a:lnTo>
                  <a:lnTo>
                    <a:pt x="62" y="206"/>
                  </a:lnTo>
                  <a:lnTo>
                    <a:pt x="62" y="205"/>
                  </a:lnTo>
                  <a:lnTo>
                    <a:pt x="63" y="203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199"/>
                  </a:lnTo>
                  <a:lnTo>
                    <a:pt x="64" y="198"/>
                  </a:lnTo>
                  <a:lnTo>
                    <a:pt x="64" y="196"/>
                  </a:lnTo>
                  <a:lnTo>
                    <a:pt x="66" y="195"/>
                  </a:lnTo>
                  <a:lnTo>
                    <a:pt x="66" y="193"/>
                  </a:lnTo>
                  <a:lnTo>
                    <a:pt x="66" y="190"/>
                  </a:lnTo>
                  <a:lnTo>
                    <a:pt x="67" y="189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3"/>
                  </a:lnTo>
                  <a:lnTo>
                    <a:pt x="70" y="180"/>
                  </a:lnTo>
                  <a:lnTo>
                    <a:pt x="70" y="179"/>
                  </a:lnTo>
                  <a:lnTo>
                    <a:pt x="72" y="176"/>
                  </a:lnTo>
                  <a:lnTo>
                    <a:pt x="72" y="175"/>
                  </a:lnTo>
                  <a:lnTo>
                    <a:pt x="73" y="172"/>
                  </a:lnTo>
                  <a:lnTo>
                    <a:pt x="73" y="170"/>
                  </a:lnTo>
                  <a:lnTo>
                    <a:pt x="73" y="169"/>
                  </a:lnTo>
                  <a:lnTo>
                    <a:pt x="75" y="167"/>
                  </a:lnTo>
                  <a:lnTo>
                    <a:pt x="75" y="164"/>
                  </a:lnTo>
                  <a:lnTo>
                    <a:pt x="75" y="163"/>
                  </a:lnTo>
                  <a:lnTo>
                    <a:pt x="76" y="162"/>
                  </a:lnTo>
                  <a:lnTo>
                    <a:pt x="76" y="160"/>
                  </a:lnTo>
                  <a:lnTo>
                    <a:pt x="76" y="159"/>
                  </a:lnTo>
                  <a:lnTo>
                    <a:pt x="77" y="157"/>
                  </a:lnTo>
                  <a:lnTo>
                    <a:pt x="77" y="156"/>
                  </a:lnTo>
                  <a:lnTo>
                    <a:pt x="77" y="154"/>
                  </a:lnTo>
                  <a:lnTo>
                    <a:pt x="79" y="153"/>
                  </a:lnTo>
                  <a:lnTo>
                    <a:pt x="79" y="151"/>
                  </a:lnTo>
                  <a:lnTo>
                    <a:pt x="79" y="150"/>
                  </a:lnTo>
                  <a:lnTo>
                    <a:pt x="80" y="149"/>
                  </a:lnTo>
                  <a:lnTo>
                    <a:pt x="80" y="147"/>
                  </a:lnTo>
                  <a:lnTo>
                    <a:pt x="80" y="146"/>
                  </a:lnTo>
                  <a:lnTo>
                    <a:pt x="82" y="144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3" y="139"/>
                  </a:lnTo>
                  <a:lnTo>
                    <a:pt x="83" y="137"/>
                  </a:lnTo>
                  <a:lnTo>
                    <a:pt x="83" y="136"/>
                  </a:lnTo>
                  <a:lnTo>
                    <a:pt x="85" y="133"/>
                  </a:lnTo>
                  <a:lnTo>
                    <a:pt x="85" y="131"/>
                  </a:lnTo>
                  <a:lnTo>
                    <a:pt x="86" y="128"/>
                  </a:lnTo>
                  <a:lnTo>
                    <a:pt x="86" y="126"/>
                  </a:lnTo>
                  <a:lnTo>
                    <a:pt x="88" y="124"/>
                  </a:lnTo>
                  <a:lnTo>
                    <a:pt x="88" y="121"/>
                  </a:lnTo>
                  <a:lnTo>
                    <a:pt x="89" y="120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0" y="111"/>
                  </a:lnTo>
                  <a:lnTo>
                    <a:pt x="92" y="110"/>
                  </a:lnTo>
                  <a:lnTo>
                    <a:pt x="92" y="108"/>
                  </a:lnTo>
                  <a:lnTo>
                    <a:pt x="92" y="107"/>
                  </a:lnTo>
                  <a:lnTo>
                    <a:pt x="93" y="105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5" y="97"/>
                  </a:lnTo>
                  <a:lnTo>
                    <a:pt x="95" y="95"/>
                  </a:lnTo>
                  <a:lnTo>
                    <a:pt x="95" y="94"/>
                  </a:lnTo>
                  <a:lnTo>
                    <a:pt x="95" y="92"/>
                  </a:lnTo>
                  <a:lnTo>
                    <a:pt x="95" y="91"/>
                  </a:lnTo>
                  <a:lnTo>
                    <a:pt x="95" y="89"/>
                  </a:lnTo>
                  <a:lnTo>
                    <a:pt x="95" y="87"/>
                  </a:lnTo>
                  <a:lnTo>
                    <a:pt x="95" y="85"/>
                  </a:lnTo>
                  <a:lnTo>
                    <a:pt x="95" y="84"/>
                  </a:lnTo>
                  <a:lnTo>
                    <a:pt x="96" y="82"/>
                  </a:lnTo>
                  <a:lnTo>
                    <a:pt x="96" y="79"/>
                  </a:lnTo>
                  <a:lnTo>
                    <a:pt x="96" y="78"/>
                  </a:lnTo>
                  <a:lnTo>
                    <a:pt x="96" y="75"/>
                  </a:lnTo>
                  <a:lnTo>
                    <a:pt x="96" y="74"/>
                  </a:lnTo>
                  <a:lnTo>
                    <a:pt x="96" y="72"/>
                  </a:lnTo>
                  <a:lnTo>
                    <a:pt x="96" y="71"/>
                  </a:lnTo>
                  <a:lnTo>
                    <a:pt x="96" y="69"/>
                  </a:lnTo>
                  <a:lnTo>
                    <a:pt x="96" y="68"/>
                  </a:lnTo>
                  <a:lnTo>
                    <a:pt x="98" y="66"/>
                  </a:lnTo>
                  <a:lnTo>
                    <a:pt x="98" y="65"/>
                  </a:lnTo>
                  <a:lnTo>
                    <a:pt x="98" y="63"/>
                  </a:lnTo>
                  <a:lnTo>
                    <a:pt x="98" y="62"/>
                  </a:lnTo>
                  <a:lnTo>
                    <a:pt x="98" y="61"/>
                  </a:lnTo>
                  <a:lnTo>
                    <a:pt x="98" y="59"/>
                  </a:lnTo>
                  <a:lnTo>
                    <a:pt x="98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8"/>
                  </a:lnTo>
                  <a:lnTo>
                    <a:pt x="101" y="46"/>
                  </a:lnTo>
                  <a:lnTo>
                    <a:pt x="101" y="45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98" name="Line 130">
              <a:extLst>
                <a:ext uri="{FF2B5EF4-FFF2-40B4-BE49-F238E27FC236}">
                  <a16:creationId xmlns:a16="http://schemas.microsoft.com/office/drawing/2014/main" id="{48EF2656-034D-2C47-946D-554ACABC7C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789363"/>
              <a:ext cx="180975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99" name="Rectangle 131">
              <a:extLst>
                <a:ext uri="{FF2B5EF4-FFF2-40B4-BE49-F238E27FC236}">
                  <a16:creationId xmlns:a16="http://schemas.microsoft.com/office/drawing/2014/main" id="{4AE99B4B-609F-A54E-B39B-0B4F3DDE8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38814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300" name="Rectangle 132">
              <a:extLst>
                <a:ext uri="{FF2B5EF4-FFF2-40B4-BE49-F238E27FC236}">
                  <a16:creationId xmlns:a16="http://schemas.microsoft.com/office/drawing/2014/main" id="{87AA1827-CC7F-714D-9C1C-DC3EACCE51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2338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301" name="Rectangle 133">
              <a:extLst>
                <a:ext uri="{FF2B5EF4-FFF2-40B4-BE49-F238E27FC236}">
                  <a16:creationId xmlns:a16="http://schemas.microsoft.com/office/drawing/2014/main" id="{BA2FF6C9-3996-BA43-993E-526CCC425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3386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302" name="Rectangle 134">
              <a:extLst>
                <a:ext uri="{FF2B5EF4-FFF2-40B4-BE49-F238E27FC236}">
                  <a16:creationId xmlns:a16="http://schemas.microsoft.com/office/drawing/2014/main" id="{143AD0A9-5A3D-614C-8F21-5C5F0E421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8133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303" name="Rectangle 135">
              <a:extLst>
                <a:ext uri="{FF2B5EF4-FFF2-40B4-BE49-F238E27FC236}">
                  <a16:creationId xmlns:a16="http://schemas.microsoft.com/office/drawing/2014/main" id="{F6E68296-A0EF-884A-865F-291097807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9180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304" name="Rectangle 136">
              <a:extLst>
                <a:ext uri="{FF2B5EF4-FFF2-40B4-BE49-F238E27FC236}">
                  <a16:creationId xmlns:a16="http://schemas.microsoft.com/office/drawing/2014/main" id="{EB694873-4788-0E4A-A057-ED81F64E36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47037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305" name="Line 137">
              <a:extLst>
                <a:ext uri="{FF2B5EF4-FFF2-40B4-BE49-F238E27FC236}">
                  <a16:creationId xmlns:a16="http://schemas.microsoft.com/office/drawing/2014/main" id="{AE3F4D04-A316-B44A-9F48-22111A69AE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48434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06" name="Freeform 138">
              <a:extLst>
                <a:ext uri="{FF2B5EF4-FFF2-40B4-BE49-F238E27FC236}">
                  <a16:creationId xmlns:a16="http://schemas.microsoft.com/office/drawing/2014/main" id="{F9361C25-F970-6341-9BCB-F00C5440C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567238"/>
              <a:ext cx="684213" cy="271462"/>
            </a:xfrm>
            <a:custGeom>
              <a:avLst/>
              <a:gdLst>
                <a:gd name="T0" fmla="*/ 2147483646 w 861"/>
                <a:gd name="T1" fmla="*/ 0 h 342"/>
                <a:gd name="T2" fmla="*/ 2147483646 w 861"/>
                <a:gd name="T3" fmla="*/ 0 h 342"/>
                <a:gd name="T4" fmla="*/ 2147483646 w 861"/>
                <a:gd name="T5" fmla="*/ 0 h 342"/>
                <a:gd name="T6" fmla="*/ 2147483646 w 861"/>
                <a:gd name="T7" fmla="*/ 0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0" y="0"/>
                  </a:lnTo>
                  <a:lnTo>
                    <a:pt x="373" y="0"/>
                  </a:lnTo>
                  <a:lnTo>
                    <a:pt x="376" y="0"/>
                  </a:lnTo>
                  <a:lnTo>
                    <a:pt x="379" y="0"/>
                  </a:lnTo>
                  <a:lnTo>
                    <a:pt x="381" y="2"/>
                  </a:lnTo>
                  <a:lnTo>
                    <a:pt x="383" y="2"/>
                  </a:lnTo>
                  <a:lnTo>
                    <a:pt x="385" y="2"/>
                  </a:lnTo>
                  <a:lnTo>
                    <a:pt x="388" y="2"/>
                  </a:lnTo>
                  <a:lnTo>
                    <a:pt x="391" y="2"/>
                  </a:lnTo>
                  <a:lnTo>
                    <a:pt x="392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3"/>
                  </a:lnTo>
                  <a:lnTo>
                    <a:pt x="415" y="3"/>
                  </a:lnTo>
                  <a:lnTo>
                    <a:pt x="417" y="3"/>
                  </a:lnTo>
                  <a:lnTo>
                    <a:pt x="418" y="3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6"/>
                  </a:lnTo>
                  <a:lnTo>
                    <a:pt x="431" y="6"/>
                  </a:lnTo>
                  <a:lnTo>
                    <a:pt x="432" y="6"/>
                  </a:lnTo>
                  <a:lnTo>
                    <a:pt x="435" y="6"/>
                  </a:lnTo>
                  <a:lnTo>
                    <a:pt x="437" y="6"/>
                  </a:lnTo>
                  <a:lnTo>
                    <a:pt x="440" y="8"/>
                  </a:lnTo>
                  <a:lnTo>
                    <a:pt x="441" y="8"/>
                  </a:lnTo>
                  <a:lnTo>
                    <a:pt x="444" y="8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3" y="9"/>
                  </a:lnTo>
                  <a:lnTo>
                    <a:pt x="454" y="9"/>
                  </a:lnTo>
                  <a:lnTo>
                    <a:pt x="456" y="9"/>
                  </a:lnTo>
                  <a:lnTo>
                    <a:pt x="457" y="9"/>
                  </a:lnTo>
                  <a:lnTo>
                    <a:pt x="458" y="11"/>
                  </a:lnTo>
                  <a:lnTo>
                    <a:pt x="460" y="11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2"/>
                  </a:lnTo>
                  <a:lnTo>
                    <a:pt x="467" y="12"/>
                  </a:lnTo>
                  <a:lnTo>
                    <a:pt x="469" y="12"/>
                  </a:lnTo>
                  <a:lnTo>
                    <a:pt x="470" y="12"/>
                  </a:lnTo>
                  <a:lnTo>
                    <a:pt x="471" y="13"/>
                  </a:lnTo>
                  <a:lnTo>
                    <a:pt x="473" y="13"/>
                  </a:lnTo>
                  <a:lnTo>
                    <a:pt x="474" y="13"/>
                  </a:lnTo>
                  <a:lnTo>
                    <a:pt x="476" y="15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6"/>
                  </a:lnTo>
                  <a:lnTo>
                    <a:pt x="484" y="16"/>
                  </a:lnTo>
                  <a:lnTo>
                    <a:pt x="486" y="18"/>
                  </a:lnTo>
                  <a:lnTo>
                    <a:pt x="489" y="18"/>
                  </a:lnTo>
                  <a:lnTo>
                    <a:pt x="490" y="19"/>
                  </a:lnTo>
                  <a:lnTo>
                    <a:pt x="493" y="19"/>
                  </a:lnTo>
                  <a:lnTo>
                    <a:pt x="496" y="21"/>
                  </a:lnTo>
                  <a:lnTo>
                    <a:pt x="499" y="22"/>
                  </a:lnTo>
                  <a:lnTo>
                    <a:pt x="500" y="22"/>
                  </a:lnTo>
                  <a:lnTo>
                    <a:pt x="503" y="22"/>
                  </a:lnTo>
                  <a:lnTo>
                    <a:pt x="505" y="24"/>
                  </a:lnTo>
                  <a:lnTo>
                    <a:pt x="508" y="24"/>
                  </a:lnTo>
                  <a:lnTo>
                    <a:pt x="509" y="25"/>
                  </a:lnTo>
                  <a:lnTo>
                    <a:pt x="510" y="25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6"/>
                  </a:lnTo>
                  <a:lnTo>
                    <a:pt x="516" y="28"/>
                  </a:lnTo>
                  <a:lnTo>
                    <a:pt x="518" y="28"/>
                  </a:lnTo>
                  <a:lnTo>
                    <a:pt x="519" y="28"/>
                  </a:lnTo>
                  <a:lnTo>
                    <a:pt x="520" y="29"/>
                  </a:lnTo>
                  <a:lnTo>
                    <a:pt x="522" y="29"/>
                  </a:lnTo>
                  <a:lnTo>
                    <a:pt x="523" y="29"/>
                  </a:lnTo>
                  <a:lnTo>
                    <a:pt x="525" y="31"/>
                  </a:lnTo>
                  <a:lnTo>
                    <a:pt x="526" y="31"/>
                  </a:lnTo>
                  <a:lnTo>
                    <a:pt x="528" y="32"/>
                  </a:lnTo>
                  <a:lnTo>
                    <a:pt x="529" y="32"/>
                  </a:lnTo>
                  <a:lnTo>
                    <a:pt x="531" y="34"/>
                  </a:lnTo>
                  <a:lnTo>
                    <a:pt x="532" y="34"/>
                  </a:lnTo>
                  <a:lnTo>
                    <a:pt x="533" y="35"/>
                  </a:lnTo>
                  <a:lnTo>
                    <a:pt x="535" y="35"/>
                  </a:lnTo>
                  <a:lnTo>
                    <a:pt x="538" y="37"/>
                  </a:lnTo>
                  <a:lnTo>
                    <a:pt x="539" y="38"/>
                  </a:lnTo>
                  <a:lnTo>
                    <a:pt x="541" y="38"/>
                  </a:lnTo>
                  <a:lnTo>
                    <a:pt x="544" y="39"/>
                  </a:lnTo>
                  <a:lnTo>
                    <a:pt x="545" y="41"/>
                  </a:lnTo>
                  <a:lnTo>
                    <a:pt x="548" y="41"/>
                  </a:lnTo>
                  <a:lnTo>
                    <a:pt x="549" y="42"/>
                  </a:lnTo>
                  <a:lnTo>
                    <a:pt x="552" y="44"/>
                  </a:lnTo>
                  <a:lnTo>
                    <a:pt x="554" y="45"/>
                  </a:lnTo>
                  <a:lnTo>
                    <a:pt x="557" y="45"/>
                  </a:lnTo>
                  <a:lnTo>
                    <a:pt x="558" y="47"/>
                  </a:lnTo>
                  <a:lnTo>
                    <a:pt x="559" y="47"/>
                  </a:lnTo>
                  <a:lnTo>
                    <a:pt x="561" y="48"/>
                  </a:lnTo>
                  <a:lnTo>
                    <a:pt x="562" y="50"/>
                  </a:lnTo>
                  <a:lnTo>
                    <a:pt x="564" y="50"/>
                  </a:lnTo>
                  <a:lnTo>
                    <a:pt x="565" y="51"/>
                  </a:lnTo>
                  <a:lnTo>
                    <a:pt x="567" y="51"/>
                  </a:lnTo>
                  <a:lnTo>
                    <a:pt x="568" y="51"/>
                  </a:lnTo>
                  <a:lnTo>
                    <a:pt x="570" y="52"/>
                  </a:lnTo>
                  <a:lnTo>
                    <a:pt x="571" y="54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5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80" y="58"/>
                  </a:lnTo>
                  <a:lnTo>
                    <a:pt x="581" y="58"/>
                  </a:lnTo>
                  <a:lnTo>
                    <a:pt x="583" y="60"/>
                  </a:lnTo>
                  <a:lnTo>
                    <a:pt x="584" y="60"/>
                  </a:lnTo>
                  <a:lnTo>
                    <a:pt x="585" y="61"/>
                  </a:lnTo>
                  <a:lnTo>
                    <a:pt x="587" y="61"/>
                  </a:lnTo>
                  <a:lnTo>
                    <a:pt x="588" y="63"/>
                  </a:lnTo>
                  <a:lnTo>
                    <a:pt x="590" y="64"/>
                  </a:lnTo>
                  <a:lnTo>
                    <a:pt x="591" y="64"/>
                  </a:lnTo>
                  <a:lnTo>
                    <a:pt x="593" y="65"/>
                  </a:lnTo>
                  <a:lnTo>
                    <a:pt x="596" y="67"/>
                  </a:lnTo>
                  <a:lnTo>
                    <a:pt x="597" y="68"/>
                  </a:lnTo>
                  <a:lnTo>
                    <a:pt x="600" y="68"/>
                  </a:lnTo>
                  <a:lnTo>
                    <a:pt x="601" y="70"/>
                  </a:lnTo>
                  <a:lnTo>
                    <a:pt x="603" y="71"/>
                  </a:lnTo>
                  <a:lnTo>
                    <a:pt x="604" y="71"/>
                  </a:lnTo>
                  <a:lnTo>
                    <a:pt x="606" y="73"/>
                  </a:lnTo>
                  <a:lnTo>
                    <a:pt x="607" y="74"/>
                  </a:lnTo>
                  <a:lnTo>
                    <a:pt x="608" y="74"/>
                  </a:lnTo>
                  <a:lnTo>
                    <a:pt x="610" y="76"/>
                  </a:lnTo>
                  <a:lnTo>
                    <a:pt x="611" y="76"/>
                  </a:lnTo>
                  <a:lnTo>
                    <a:pt x="613" y="76"/>
                  </a:lnTo>
                  <a:lnTo>
                    <a:pt x="613" y="77"/>
                  </a:lnTo>
                  <a:lnTo>
                    <a:pt x="614" y="77"/>
                  </a:lnTo>
                  <a:lnTo>
                    <a:pt x="616" y="78"/>
                  </a:lnTo>
                  <a:lnTo>
                    <a:pt x="617" y="80"/>
                  </a:lnTo>
                  <a:lnTo>
                    <a:pt x="619" y="80"/>
                  </a:lnTo>
                  <a:lnTo>
                    <a:pt x="620" y="81"/>
                  </a:lnTo>
                  <a:lnTo>
                    <a:pt x="621" y="81"/>
                  </a:lnTo>
                  <a:lnTo>
                    <a:pt x="621" y="83"/>
                  </a:lnTo>
                  <a:lnTo>
                    <a:pt x="623" y="83"/>
                  </a:lnTo>
                  <a:lnTo>
                    <a:pt x="624" y="83"/>
                  </a:lnTo>
                  <a:lnTo>
                    <a:pt x="626" y="84"/>
                  </a:lnTo>
                  <a:lnTo>
                    <a:pt x="627" y="86"/>
                  </a:lnTo>
                  <a:lnTo>
                    <a:pt x="629" y="86"/>
                  </a:lnTo>
                  <a:lnTo>
                    <a:pt x="630" y="87"/>
                  </a:lnTo>
                  <a:lnTo>
                    <a:pt x="632" y="89"/>
                  </a:lnTo>
                  <a:lnTo>
                    <a:pt x="633" y="89"/>
                  </a:lnTo>
                  <a:lnTo>
                    <a:pt x="634" y="90"/>
                  </a:lnTo>
                  <a:lnTo>
                    <a:pt x="636" y="91"/>
                  </a:lnTo>
                  <a:lnTo>
                    <a:pt x="637" y="91"/>
                  </a:lnTo>
                  <a:lnTo>
                    <a:pt x="639" y="93"/>
                  </a:lnTo>
                  <a:lnTo>
                    <a:pt x="640" y="94"/>
                  </a:lnTo>
                  <a:lnTo>
                    <a:pt x="642" y="94"/>
                  </a:lnTo>
                  <a:lnTo>
                    <a:pt x="643" y="96"/>
                  </a:lnTo>
                  <a:lnTo>
                    <a:pt x="645" y="96"/>
                  </a:lnTo>
                  <a:lnTo>
                    <a:pt x="646" y="97"/>
                  </a:lnTo>
                  <a:lnTo>
                    <a:pt x="647" y="99"/>
                  </a:lnTo>
                  <a:lnTo>
                    <a:pt x="649" y="99"/>
                  </a:lnTo>
                  <a:lnTo>
                    <a:pt x="649" y="100"/>
                  </a:lnTo>
                  <a:lnTo>
                    <a:pt x="650" y="100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1"/>
                  </a:lnTo>
                  <a:lnTo>
                    <a:pt x="653" y="103"/>
                  </a:lnTo>
                  <a:lnTo>
                    <a:pt x="655" y="103"/>
                  </a:lnTo>
                  <a:lnTo>
                    <a:pt x="655" y="104"/>
                  </a:lnTo>
                  <a:lnTo>
                    <a:pt x="656" y="104"/>
                  </a:lnTo>
                  <a:lnTo>
                    <a:pt x="658" y="106"/>
                  </a:lnTo>
                  <a:lnTo>
                    <a:pt x="659" y="107"/>
                  </a:lnTo>
                  <a:lnTo>
                    <a:pt x="660" y="107"/>
                  </a:lnTo>
                  <a:lnTo>
                    <a:pt x="662" y="109"/>
                  </a:lnTo>
                  <a:lnTo>
                    <a:pt x="663" y="110"/>
                  </a:lnTo>
                  <a:lnTo>
                    <a:pt x="665" y="110"/>
                  </a:lnTo>
                  <a:lnTo>
                    <a:pt x="665" y="112"/>
                  </a:lnTo>
                  <a:lnTo>
                    <a:pt x="666" y="113"/>
                  </a:lnTo>
                  <a:lnTo>
                    <a:pt x="668" y="113"/>
                  </a:lnTo>
                  <a:lnTo>
                    <a:pt x="669" y="114"/>
                  </a:lnTo>
                  <a:lnTo>
                    <a:pt x="671" y="114"/>
                  </a:lnTo>
                  <a:lnTo>
                    <a:pt x="671" y="116"/>
                  </a:lnTo>
                  <a:lnTo>
                    <a:pt x="672" y="116"/>
                  </a:lnTo>
                  <a:lnTo>
                    <a:pt x="672" y="117"/>
                  </a:lnTo>
                  <a:lnTo>
                    <a:pt x="673" y="117"/>
                  </a:lnTo>
                  <a:lnTo>
                    <a:pt x="675" y="119"/>
                  </a:lnTo>
                  <a:lnTo>
                    <a:pt x="676" y="120"/>
                  </a:lnTo>
                  <a:lnTo>
                    <a:pt x="678" y="122"/>
                  </a:lnTo>
                  <a:lnTo>
                    <a:pt x="679" y="122"/>
                  </a:lnTo>
                  <a:lnTo>
                    <a:pt x="679" y="123"/>
                  </a:lnTo>
                  <a:lnTo>
                    <a:pt x="681" y="123"/>
                  </a:lnTo>
                  <a:lnTo>
                    <a:pt x="682" y="125"/>
                  </a:lnTo>
                  <a:lnTo>
                    <a:pt x="684" y="125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6" y="127"/>
                  </a:lnTo>
                  <a:lnTo>
                    <a:pt x="688" y="129"/>
                  </a:lnTo>
                  <a:lnTo>
                    <a:pt x="689" y="129"/>
                  </a:lnTo>
                  <a:lnTo>
                    <a:pt x="691" y="130"/>
                  </a:lnTo>
                  <a:lnTo>
                    <a:pt x="692" y="132"/>
                  </a:lnTo>
                  <a:lnTo>
                    <a:pt x="694" y="132"/>
                  </a:lnTo>
                  <a:lnTo>
                    <a:pt x="695" y="133"/>
                  </a:lnTo>
                  <a:lnTo>
                    <a:pt x="697" y="135"/>
                  </a:lnTo>
                  <a:lnTo>
                    <a:pt x="698" y="135"/>
                  </a:lnTo>
                  <a:lnTo>
                    <a:pt x="698" y="136"/>
                  </a:lnTo>
                  <a:lnTo>
                    <a:pt x="699" y="136"/>
                  </a:lnTo>
                  <a:lnTo>
                    <a:pt x="701" y="138"/>
                  </a:lnTo>
                  <a:lnTo>
                    <a:pt x="702" y="139"/>
                  </a:lnTo>
                  <a:lnTo>
                    <a:pt x="704" y="139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7" y="142"/>
                  </a:lnTo>
                  <a:lnTo>
                    <a:pt x="708" y="143"/>
                  </a:lnTo>
                  <a:lnTo>
                    <a:pt x="709" y="143"/>
                  </a:lnTo>
                  <a:lnTo>
                    <a:pt x="709" y="145"/>
                  </a:lnTo>
                  <a:lnTo>
                    <a:pt x="711" y="145"/>
                  </a:lnTo>
                  <a:lnTo>
                    <a:pt x="711" y="146"/>
                  </a:lnTo>
                  <a:lnTo>
                    <a:pt x="712" y="146"/>
                  </a:lnTo>
                  <a:lnTo>
                    <a:pt x="712" y="148"/>
                  </a:lnTo>
                  <a:lnTo>
                    <a:pt x="714" y="148"/>
                  </a:lnTo>
                  <a:lnTo>
                    <a:pt x="714" y="149"/>
                  </a:lnTo>
                  <a:lnTo>
                    <a:pt x="715" y="151"/>
                  </a:lnTo>
                  <a:lnTo>
                    <a:pt x="717" y="151"/>
                  </a:lnTo>
                  <a:lnTo>
                    <a:pt x="717" y="152"/>
                  </a:lnTo>
                  <a:lnTo>
                    <a:pt x="718" y="153"/>
                  </a:lnTo>
                  <a:lnTo>
                    <a:pt x="720" y="155"/>
                  </a:lnTo>
                  <a:lnTo>
                    <a:pt x="721" y="156"/>
                  </a:lnTo>
                  <a:lnTo>
                    <a:pt x="722" y="158"/>
                  </a:lnTo>
                  <a:lnTo>
                    <a:pt x="724" y="159"/>
                  </a:lnTo>
                  <a:lnTo>
                    <a:pt x="725" y="161"/>
                  </a:lnTo>
                  <a:lnTo>
                    <a:pt x="727" y="162"/>
                  </a:lnTo>
                  <a:lnTo>
                    <a:pt x="727" y="164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6"/>
                  </a:lnTo>
                  <a:lnTo>
                    <a:pt x="731" y="168"/>
                  </a:lnTo>
                  <a:lnTo>
                    <a:pt x="733" y="168"/>
                  </a:lnTo>
                  <a:lnTo>
                    <a:pt x="734" y="169"/>
                  </a:lnTo>
                  <a:lnTo>
                    <a:pt x="734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7" y="172"/>
                  </a:lnTo>
                  <a:lnTo>
                    <a:pt x="737" y="174"/>
                  </a:lnTo>
                  <a:lnTo>
                    <a:pt x="738" y="175"/>
                  </a:lnTo>
                  <a:lnTo>
                    <a:pt x="740" y="175"/>
                  </a:lnTo>
                  <a:lnTo>
                    <a:pt x="740" y="177"/>
                  </a:lnTo>
                  <a:lnTo>
                    <a:pt x="741" y="178"/>
                  </a:lnTo>
                  <a:lnTo>
                    <a:pt x="743" y="179"/>
                  </a:lnTo>
                  <a:lnTo>
                    <a:pt x="743" y="181"/>
                  </a:lnTo>
                  <a:lnTo>
                    <a:pt x="744" y="181"/>
                  </a:lnTo>
                  <a:lnTo>
                    <a:pt x="746" y="182"/>
                  </a:lnTo>
                  <a:lnTo>
                    <a:pt x="746" y="184"/>
                  </a:lnTo>
                  <a:lnTo>
                    <a:pt x="747" y="185"/>
                  </a:lnTo>
                  <a:lnTo>
                    <a:pt x="748" y="187"/>
                  </a:lnTo>
                  <a:lnTo>
                    <a:pt x="750" y="188"/>
                  </a:lnTo>
                  <a:lnTo>
                    <a:pt x="751" y="190"/>
                  </a:lnTo>
                  <a:lnTo>
                    <a:pt x="753" y="191"/>
                  </a:lnTo>
                  <a:lnTo>
                    <a:pt x="754" y="192"/>
                  </a:lnTo>
                  <a:lnTo>
                    <a:pt x="756" y="194"/>
                  </a:lnTo>
                  <a:lnTo>
                    <a:pt x="757" y="197"/>
                  </a:lnTo>
                  <a:lnTo>
                    <a:pt x="759" y="198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4"/>
                  </a:lnTo>
                  <a:lnTo>
                    <a:pt x="764" y="205"/>
                  </a:lnTo>
                  <a:lnTo>
                    <a:pt x="766" y="207"/>
                  </a:lnTo>
                  <a:lnTo>
                    <a:pt x="766" y="208"/>
                  </a:lnTo>
                  <a:lnTo>
                    <a:pt x="767" y="210"/>
                  </a:lnTo>
                  <a:lnTo>
                    <a:pt x="769" y="211"/>
                  </a:lnTo>
                  <a:lnTo>
                    <a:pt x="770" y="211"/>
                  </a:lnTo>
                  <a:lnTo>
                    <a:pt x="770" y="213"/>
                  </a:lnTo>
                  <a:lnTo>
                    <a:pt x="772" y="214"/>
                  </a:lnTo>
                  <a:lnTo>
                    <a:pt x="772" y="215"/>
                  </a:lnTo>
                  <a:lnTo>
                    <a:pt x="773" y="217"/>
                  </a:lnTo>
                  <a:lnTo>
                    <a:pt x="774" y="217"/>
                  </a:lnTo>
                  <a:lnTo>
                    <a:pt x="774" y="218"/>
                  </a:lnTo>
                  <a:lnTo>
                    <a:pt x="776" y="220"/>
                  </a:lnTo>
                  <a:lnTo>
                    <a:pt x="776" y="221"/>
                  </a:lnTo>
                  <a:lnTo>
                    <a:pt x="777" y="223"/>
                  </a:lnTo>
                  <a:lnTo>
                    <a:pt x="779" y="223"/>
                  </a:lnTo>
                  <a:lnTo>
                    <a:pt x="779" y="224"/>
                  </a:lnTo>
                  <a:lnTo>
                    <a:pt x="780" y="226"/>
                  </a:lnTo>
                  <a:lnTo>
                    <a:pt x="782" y="227"/>
                  </a:lnTo>
                  <a:lnTo>
                    <a:pt x="782" y="228"/>
                  </a:lnTo>
                  <a:lnTo>
                    <a:pt x="783" y="230"/>
                  </a:lnTo>
                  <a:lnTo>
                    <a:pt x="785" y="231"/>
                  </a:lnTo>
                  <a:lnTo>
                    <a:pt x="786" y="233"/>
                  </a:lnTo>
                  <a:lnTo>
                    <a:pt x="787" y="236"/>
                  </a:lnTo>
                  <a:lnTo>
                    <a:pt x="789" y="237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6"/>
                  </a:lnTo>
                  <a:lnTo>
                    <a:pt x="796" y="249"/>
                  </a:lnTo>
                  <a:lnTo>
                    <a:pt x="798" y="250"/>
                  </a:lnTo>
                  <a:lnTo>
                    <a:pt x="799" y="252"/>
                  </a:lnTo>
                  <a:lnTo>
                    <a:pt x="800" y="253"/>
                  </a:lnTo>
                  <a:lnTo>
                    <a:pt x="802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5" y="260"/>
                  </a:lnTo>
                  <a:lnTo>
                    <a:pt x="806" y="262"/>
                  </a:lnTo>
                  <a:lnTo>
                    <a:pt x="806" y="263"/>
                  </a:lnTo>
                  <a:lnTo>
                    <a:pt x="808" y="265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7"/>
                  </a:lnTo>
                  <a:lnTo>
                    <a:pt x="810" y="269"/>
                  </a:lnTo>
                  <a:lnTo>
                    <a:pt x="812" y="270"/>
                  </a:lnTo>
                  <a:lnTo>
                    <a:pt x="813" y="272"/>
                  </a:lnTo>
                  <a:lnTo>
                    <a:pt x="815" y="273"/>
                  </a:lnTo>
                  <a:lnTo>
                    <a:pt x="815" y="275"/>
                  </a:lnTo>
                  <a:lnTo>
                    <a:pt x="816" y="276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0"/>
                  </a:lnTo>
                  <a:lnTo>
                    <a:pt x="821" y="282"/>
                  </a:lnTo>
                  <a:lnTo>
                    <a:pt x="822" y="285"/>
                  </a:lnTo>
                  <a:lnTo>
                    <a:pt x="823" y="286"/>
                  </a:lnTo>
                  <a:lnTo>
                    <a:pt x="825" y="288"/>
                  </a:lnTo>
                  <a:lnTo>
                    <a:pt x="826" y="291"/>
                  </a:lnTo>
                  <a:lnTo>
                    <a:pt x="828" y="292"/>
                  </a:lnTo>
                  <a:lnTo>
                    <a:pt x="829" y="295"/>
                  </a:lnTo>
                  <a:lnTo>
                    <a:pt x="831" y="298"/>
                  </a:lnTo>
                  <a:lnTo>
                    <a:pt x="834" y="299"/>
                  </a:lnTo>
                  <a:lnTo>
                    <a:pt x="835" y="302"/>
                  </a:lnTo>
                  <a:lnTo>
                    <a:pt x="836" y="304"/>
                  </a:lnTo>
                  <a:lnTo>
                    <a:pt x="838" y="305"/>
                  </a:lnTo>
                  <a:lnTo>
                    <a:pt x="838" y="306"/>
                  </a:lnTo>
                  <a:lnTo>
                    <a:pt x="839" y="309"/>
                  </a:lnTo>
                  <a:lnTo>
                    <a:pt x="841" y="311"/>
                  </a:lnTo>
                  <a:lnTo>
                    <a:pt x="842" y="312"/>
                  </a:lnTo>
                  <a:lnTo>
                    <a:pt x="842" y="314"/>
                  </a:lnTo>
                  <a:lnTo>
                    <a:pt x="844" y="315"/>
                  </a:lnTo>
                  <a:lnTo>
                    <a:pt x="845" y="315"/>
                  </a:lnTo>
                  <a:lnTo>
                    <a:pt x="845" y="316"/>
                  </a:lnTo>
                  <a:lnTo>
                    <a:pt x="847" y="318"/>
                  </a:lnTo>
                  <a:lnTo>
                    <a:pt x="847" y="319"/>
                  </a:lnTo>
                  <a:lnTo>
                    <a:pt x="848" y="321"/>
                  </a:lnTo>
                  <a:lnTo>
                    <a:pt x="849" y="322"/>
                  </a:lnTo>
                  <a:lnTo>
                    <a:pt x="849" y="324"/>
                  </a:lnTo>
                  <a:lnTo>
                    <a:pt x="851" y="325"/>
                  </a:lnTo>
                  <a:lnTo>
                    <a:pt x="851" y="327"/>
                  </a:lnTo>
                  <a:lnTo>
                    <a:pt x="852" y="327"/>
                  </a:lnTo>
                  <a:lnTo>
                    <a:pt x="852" y="328"/>
                  </a:lnTo>
                  <a:lnTo>
                    <a:pt x="854" y="329"/>
                  </a:lnTo>
                  <a:lnTo>
                    <a:pt x="855" y="331"/>
                  </a:lnTo>
                  <a:lnTo>
                    <a:pt x="855" y="332"/>
                  </a:lnTo>
                  <a:lnTo>
                    <a:pt x="857" y="334"/>
                  </a:lnTo>
                  <a:lnTo>
                    <a:pt x="857" y="335"/>
                  </a:lnTo>
                  <a:lnTo>
                    <a:pt x="858" y="337"/>
                  </a:lnTo>
                  <a:lnTo>
                    <a:pt x="860" y="338"/>
                  </a:lnTo>
                  <a:lnTo>
                    <a:pt x="860" y="341"/>
                  </a:lnTo>
                  <a:lnTo>
                    <a:pt x="861" y="34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07" name="Freeform 139">
              <a:extLst>
                <a:ext uri="{FF2B5EF4-FFF2-40B4-BE49-F238E27FC236}">
                  <a16:creationId xmlns:a16="http://schemas.microsoft.com/office/drawing/2014/main" id="{A7041810-8A3F-3543-8A85-A8BD904A4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840288"/>
              <a:ext cx="684213" cy="273050"/>
            </a:xfrm>
            <a:custGeom>
              <a:avLst/>
              <a:gdLst>
                <a:gd name="T0" fmla="*/ 2147483646 w 861"/>
                <a:gd name="T1" fmla="*/ 2147483646 h 343"/>
                <a:gd name="T2" fmla="*/ 2147483646 w 861"/>
                <a:gd name="T3" fmla="*/ 2147483646 h 343"/>
                <a:gd name="T4" fmla="*/ 2147483646 w 861"/>
                <a:gd name="T5" fmla="*/ 2147483646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343"/>
                  </a:moveTo>
                  <a:lnTo>
                    <a:pt x="33" y="343"/>
                  </a:lnTo>
                  <a:lnTo>
                    <a:pt x="63" y="343"/>
                  </a:lnTo>
                  <a:lnTo>
                    <a:pt x="92" y="343"/>
                  </a:lnTo>
                  <a:lnTo>
                    <a:pt x="119" y="343"/>
                  </a:lnTo>
                  <a:lnTo>
                    <a:pt x="144" y="343"/>
                  </a:lnTo>
                  <a:lnTo>
                    <a:pt x="167" y="343"/>
                  </a:lnTo>
                  <a:lnTo>
                    <a:pt x="189" y="343"/>
                  </a:lnTo>
                  <a:lnTo>
                    <a:pt x="209" y="343"/>
                  </a:lnTo>
                  <a:lnTo>
                    <a:pt x="228" y="343"/>
                  </a:lnTo>
                  <a:lnTo>
                    <a:pt x="245" y="343"/>
                  </a:lnTo>
                  <a:lnTo>
                    <a:pt x="261" y="343"/>
                  </a:lnTo>
                  <a:lnTo>
                    <a:pt x="275" y="343"/>
                  </a:lnTo>
                  <a:lnTo>
                    <a:pt x="288" y="343"/>
                  </a:lnTo>
                  <a:lnTo>
                    <a:pt x="300" y="343"/>
                  </a:lnTo>
                  <a:lnTo>
                    <a:pt x="310" y="343"/>
                  </a:lnTo>
                  <a:lnTo>
                    <a:pt x="320" y="343"/>
                  </a:lnTo>
                  <a:lnTo>
                    <a:pt x="329" y="343"/>
                  </a:lnTo>
                  <a:lnTo>
                    <a:pt x="336" y="343"/>
                  </a:lnTo>
                  <a:lnTo>
                    <a:pt x="343" y="343"/>
                  </a:lnTo>
                  <a:lnTo>
                    <a:pt x="349" y="343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2"/>
                  </a:lnTo>
                  <a:lnTo>
                    <a:pt x="381" y="342"/>
                  </a:lnTo>
                  <a:lnTo>
                    <a:pt x="383" y="342"/>
                  </a:lnTo>
                  <a:lnTo>
                    <a:pt x="385" y="342"/>
                  </a:lnTo>
                  <a:lnTo>
                    <a:pt x="388" y="342"/>
                  </a:lnTo>
                  <a:lnTo>
                    <a:pt x="391" y="342"/>
                  </a:lnTo>
                  <a:lnTo>
                    <a:pt x="392" y="340"/>
                  </a:lnTo>
                  <a:lnTo>
                    <a:pt x="395" y="340"/>
                  </a:lnTo>
                  <a:lnTo>
                    <a:pt x="396" y="340"/>
                  </a:lnTo>
                  <a:lnTo>
                    <a:pt x="398" y="340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39"/>
                  </a:lnTo>
                  <a:lnTo>
                    <a:pt x="414" y="339"/>
                  </a:lnTo>
                  <a:lnTo>
                    <a:pt x="415" y="339"/>
                  </a:lnTo>
                  <a:lnTo>
                    <a:pt x="417" y="339"/>
                  </a:lnTo>
                  <a:lnTo>
                    <a:pt x="418" y="339"/>
                  </a:lnTo>
                  <a:lnTo>
                    <a:pt x="419" y="339"/>
                  </a:lnTo>
                  <a:lnTo>
                    <a:pt x="421" y="339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8"/>
                  </a:lnTo>
                  <a:lnTo>
                    <a:pt x="431" y="338"/>
                  </a:lnTo>
                  <a:lnTo>
                    <a:pt x="432" y="338"/>
                  </a:lnTo>
                  <a:lnTo>
                    <a:pt x="435" y="336"/>
                  </a:lnTo>
                  <a:lnTo>
                    <a:pt x="437" y="336"/>
                  </a:lnTo>
                  <a:lnTo>
                    <a:pt x="440" y="336"/>
                  </a:lnTo>
                  <a:lnTo>
                    <a:pt x="441" y="336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5"/>
                  </a:lnTo>
                  <a:lnTo>
                    <a:pt x="451" y="335"/>
                  </a:lnTo>
                  <a:lnTo>
                    <a:pt x="453" y="335"/>
                  </a:lnTo>
                  <a:lnTo>
                    <a:pt x="454" y="333"/>
                  </a:lnTo>
                  <a:lnTo>
                    <a:pt x="456" y="333"/>
                  </a:lnTo>
                  <a:lnTo>
                    <a:pt x="457" y="333"/>
                  </a:lnTo>
                  <a:lnTo>
                    <a:pt x="458" y="333"/>
                  </a:lnTo>
                  <a:lnTo>
                    <a:pt x="460" y="333"/>
                  </a:lnTo>
                  <a:lnTo>
                    <a:pt x="461" y="333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2"/>
                  </a:lnTo>
                  <a:lnTo>
                    <a:pt x="467" y="330"/>
                  </a:lnTo>
                  <a:lnTo>
                    <a:pt x="469" y="330"/>
                  </a:lnTo>
                  <a:lnTo>
                    <a:pt x="470" y="330"/>
                  </a:lnTo>
                  <a:lnTo>
                    <a:pt x="471" y="330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9"/>
                  </a:lnTo>
                  <a:lnTo>
                    <a:pt x="479" y="327"/>
                  </a:lnTo>
                  <a:lnTo>
                    <a:pt x="480" y="327"/>
                  </a:lnTo>
                  <a:lnTo>
                    <a:pt x="482" y="327"/>
                  </a:lnTo>
                  <a:lnTo>
                    <a:pt x="484" y="326"/>
                  </a:lnTo>
                  <a:lnTo>
                    <a:pt x="486" y="326"/>
                  </a:lnTo>
                  <a:lnTo>
                    <a:pt x="489" y="325"/>
                  </a:lnTo>
                  <a:lnTo>
                    <a:pt x="490" y="325"/>
                  </a:lnTo>
                  <a:lnTo>
                    <a:pt x="493" y="323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0"/>
                  </a:lnTo>
                  <a:lnTo>
                    <a:pt x="503" y="320"/>
                  </a:lnTo>
                  <a:lnTo>
                    <a:pt x="505" y="320"/>
                  </a:lnTo>
                  <a:lnTo>
                    <a:pt x="508" y="319"/>
                  </a:lnTo>
                  <a:lnTo>
                    <a:pt x="509" y="319"/>
                  </a:lnTo>
                  <a:lnTo>
                    <a:pt x="510" y="317"/>
                  </a:lnTo>
                  <a:lnTo>
                    <a:pt x="512" y="317"/>
                  </a:lnTo>
                  <a:lnTo>
                    <a:pt x="513" y="317"/>
                  </a:lnTo>
                  <a:lnTo>
                    <a:pt x="515" y="316"/>
                  </a:lnTo>
                  <a:lnTo>
                    <a:pt x="516" y="316"/>
                  </a:lnTo>
                  <a:lnTo>
                    <a:pt x="518" y="316"/>
                  </a:lnTo>
                  <a:lnTo>
                    <a:pt x="519" y="314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3"/>
                  </a:lnTo>
                  <a:lnTo>
                    <a:pt x="525" y="313"/>
                  </a:lnTo>
                  <a:lnTo>
                    <a:pt x="526" y="312"/>
                  </a:lnTo>
                  <a:lnTo>
                    <a:pt x="528" y="312"/>
                  </a:lnTo>
                  <a:lnTo>
                    <a:pt x="529" y="310"/>
                  </a:lnTo>
                  <a:lnTo>
                    <a:pt x="531" y="310"/>
                  </a:lnTo>
                  <a:lnTo>
                    <a:pt x="532" y="309"/>
                  </a:lnTo>
                  <a:lnTo>
                    <a:pt x="533" y="309"/>
                  </a:lnTo>
                  <a:lnTo>
                    <a:pt x="535" y="307"/>
                  </a:lnTo>
                  <a:lnTo>
                    <a:pt x="538" y="307"/>
                  </a:lnTo>
                  <a:lnTo>
                    <a:pt x="539" y="306"/>
                  </a:lnTo>
                  <a:lnTo>
                    <a:pt x="541" y="304"/>
                  </a:lnTo>
                  <a:lnTo>
                    <a:pt x="544" y="304"/>
                  </a:lnTo>
                  <a:lnTo>
                    <a:pt x="545" y="303"/>
                  </a:lnTo>
                  <a:lnTo>
                    <a:pt x="548" y="301"/>
                  </a:lnTo>
                  <a:lnTo>
                    <a:pt x="549" y="300"/>
                  </a:lnTo>
                  <a:lnTo>
                    <a:pt x="552" y="300"/>
                  </a:lnTo>
                  <a:lnTo>
                    <a:pt x="554" y="299"/>
                  </a:lnTo>
                  <a:lnTo>
                    <a:pt x="557" y="297"/>
                  </a:lnTo>
                  <a:lnTo>
                    <a:pt x="558" y="297"/>
                  </a:lnTo>
                  <a:lnTo>
                    <a:pt x="559" y="296"/>
                  </a:lnTo>
                  <a:lnTo>
                    <a:pt x="561" y="294"/>
                  </a:lnTo>
                  <a:lnTo>
                    <a:pt x="562" y="294"/>
                  </a:lnTo>
                  <a:lnTo>
                    <a:pt x="564" y="293"/>
                  </a:lnTo>
                  <a:lnTo>
                    <a:pt x="565" y="293"/>
                  </a:lnTo>
                  <a:lnTo>
                    <a:pt x="567" y="293"/>
                  </a:lnTo>
                  <a:lnTo>
                    <a:pt x="568" y="291"/>
                  </a:lnTo>
                  <a:lnTo>
                    <a:pt x="570" y="291"/>
                  </a:lnTo>
                  <a:lnTo>
                    <a:pt x="570" y="290"/>
                  </a:lnTo>
                  <a:lnTo>
                    <a:pt x="571" y="290"/>
                  </a:lnTo>
                  <a:lnTo>
                    <a:pt x="572" y="289"/>
                  </a:lnTo>
                  <a:lnTo>
                    <a:pt x="574" y="289"/>
                  </a:lnTo>
                  <a:lnTo>
                    <a:pt x="575" y="289"/>
                  </a:lnTo>
                  <a:lnTo>
                    <a:pt x="575" y="287"/>
                  </a:lnTo>
                  <a:lnTo>
                    <a:pt x="577" y="287"/>
                  </a:lnTo>
                  <a:lnTo>
                    <a:pt x="578" y="286"/>
                  </a:lnTo>
                  <a:lnTo>
                    <a:pt x="580" y="286"/>
                  </a:lnTo>
                  <a:lnTo>
                    <a:pt x="581" y="284"/>
                  </a:lnTo>
                  <a:lnTo>
                    <a:pt x="583" y="284"/>
                  </a:lnTo>
                  <a:lnTo>
                    <a:pt x="584" y="283"/>
                  </a:lnTo>
                  <a:lnTo>
                    <a:pt x="585" y="283"/>
                  </a:lnTo>
                  <a:lnTo>
                    <a:pt x="587" y="281"/>
                  </a:lnTo>
                  <a:lnTo>
                    <a:pt x="588" y="281"/>
                  </a:lnTo>
                  <a:lnTo>
                    <a:pt x="590" y="280"/>
                  </a:lnTo>
                  <a:lnTo>
                    <a:pt x="591" y="278"/>
                  </a:lnTo>
                  <a:lnTo>
                    <a:pt x="593" y="277"/>
                  </a:lnTo>
                  <a:lnTo>
                    <a:pt x="596" y="277"/>
                  </a:lnTo>
                  <a:lnTo>
                    <a:pt x="597" y="276"/>
                  </a:lnTo>
                  <a:lnTo>
                    <a:pt x="600" y="274"/>
                  </a:lnTo>
                  <a:lnTo>
                    <a:pt x="601" y="273"/>
                  </a:lnTo>
                  <a:lnTo>
                    <a:pt x="603" y="273"/>
                  </a:lnTo>
                  <a:lnTo>
                    <a:pt x="604" y="271"/>
                  </a:lnTo>
                  <a:lnTo>
                    <a:pt x="606" y="271"/>
                  </a:lnTo>
                  <a:lnTo>
                    <a:pt x="607" y="270"/>
                  </a:lnTo>
                  <a:lnTo>
                    <a:pt x="608" y="268"/>
                  </a:lnTo>
                  <a:lnTo>
                    <a:pt x="610" y="268"/>
                  </a:lnTo>
                  <a:lnTo>
                    <a:pt x="611" y="267"/>
                  </a:lnTo>
                  <a:lnTo>
                    <a:pt x="613" y="267"/>
                  </a:lnTo>
                  <a:lnTo>
                    <a:pt x="614" y="265"/>
                  </a:lnTo>
                  <a:lnTo>
                    <a:pt x="616" y="265"/>
                  </a:lnTo>
                  <a:lnTo>
                    <a:pt x="616" y="264"/>
                  </a:lnTo>
                  <a:lnTo>
                    <a:pt x="617" y="264"/>
                  </a:lnTo>
                  <a:lnTo>
                    <a:pt x="619" y="264"/>
                  </a:lnTo>
                  <a:lnTo>
                    <a:pt x="619" y="263"/>
                  </a:lnTo>
                  <a:lnTo>
                    <a:pt x="620" y="263"/>
                  </a:lnTo>
                  <a:lnTo>
                    <a:pt x="621" y="261"/>
                  </a:lnTo>
                  <a:lnTo>
                    <a:pt x="623" y="260"/>
                  </a:lnTo>
                  <a:lnTo>
                    <a:pt x="624" y="260"/>
                  </a:lnTo>
                  <a:lnTo>
                    <a:pt x="626" y="260"/>
                  </a:lnTo>
                  <a:lnTo>
                    <a:pt x="626" y="258"/>
                  </a:lnTo>
                  <a:lnTo>
                    <a:pt x="627" y="257"/>
                  </a:lnTo>
                  <a:lnTo>
                    <a:pt x="629" y="257"/>
                  </a:lnTo>
                  <a:lnTo>
                    <a:pt x="630" y="255"/>
                  </a:lnTo>
                  <a:lnTo>
                    <a:pt x="632" y="255"/>
                  </a:lnTo>
                  <a:lnTo>
                    <a:pt x="633" y="254"/>
                  </a:lnTo>
                  <a:lnTo>
                    <a:pt x="634" y="252"/>
                  </a:lnTo>
                  <a:lnTo>
                    <a:pt x="636" y="252"/>
                  </a:lnTo>
                  <a:lnTo>
                    <a:pt x="637" y="251"/>
                  </a:lnTo>
                  <a:lnTo>
                    <a:pt x="639" y="250"/>
                  </a:lnTo>
                  <a:lnTo>
                    <a:pt x="640" y="250"/>
                  </a:lnTo>
                  <a:lnTo>
                    <a:pt x="642" y="248"/>
                  </a:lnTo>
                  <a:lnTo>
                    <a:pt x="643" y="247"/>
                  </a:lnTo>
                  <a:lnTo>
                    <a:pt x="645" y="247"/>
                  </a:lnTo>
                  <a:lnTo>
                    <a:pt x="646" y="245"/>
                  </a:lnTo>
                  <a:lnTo>
                    <a:pt x="647" y="244"/>
                  </a:lnTo>
                  <a:lnTo>
                    <a:pt x="649" y="244"/>
                  </a:lnTo>
                  <a:lnTo>
                    <a:pt x="650" y="242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5" y="239"/>
                  </a:lnTo>
                  <a:lnTo>
                    <a:pt x="656" y="238"/>
                  </a:lnTo>
                  <a:lnTo>
                    <a:pt x="658" y="238"/>
                  </a:lnTo>
                  <a:lnTo>
                    <a:pt x="658" y="237"/>
                  </a:lnTo>
                  <a:lnTo>
                    <a:pt x="659" y="237"/>
                  </a:lnTo>
                  <a:lnTo>
                    <a:pt x="660" y="235"/>
                  </a:lnTo>
                  <a:lnTo>
                    <a:pt x="662" y="234"/>
                  </a:lnTo>
                  <a:lnTo>
                    <a:pt x="663" y="232"/>
                  </a:lnTo>
                  <a:lnTo>
                    <a:pt x="665" y="232"/>
                  </a:lnTo>
                  <a:lnTo>
                    <a:pt x="665" y="231"/>
                  </a:lnTo>
                  <a:lnTo>
                    <a:pt x="666" y="231"/>
                  </a:lnTo>
                  <a:lnTo>
                    <a:pt x="668" y="229"/>
                  </a:lnTo>
                  <a:lnTo>
                    <a:pt x="669" y="228"/>
                  </a:lnTo>
                  <a:lnTo>
                    <a:pt x="671" y="228"/>
                  </a:lnTo>
                  <a:lnTo>
                    <a:pt x="671" y="226"/>
                  </a:lnTo>
                  <a:lnTo>
                    <a:pt x="672" y="226"/>
                  </a:lnTo>
                  <a:lnTo>
                    <a:pt x="672" y="225"/>
                  </a:lnTo>
                  <a:lnTo>
                    <a:pt x="673" y="225"/>
                  </a:lnTo>
                  <a:lnTo>
                    <a:pt x="675" y="225"/>
                  </a:lnTo>
                  <a:lnTo>
                    <a:pt x="675" y="224"/>
                  </a:lnTo>
                  <a:lnTo>
                    <a:pt x="676" y="224"/>
                  </a:lnTo>
                  <a:lnTo>
                    <a:pt x="676" y="222"/>
                  </a:lnTo>
                  <a:lnTo>
                    <a:pt x="678" y="222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81" y="219"/>
                  </a:lnTo>
                  <a:lnTo>
                    <a:pt x="682" y="219"/>
                  </a:lnTo>
                  <a:lnTo>
                    <a:pt x="684" y="218"/>
                  </a:lnTo>
                  <a:lnTo>
                    <a:pt x="685" y="216"/>
                  </a:lnTo>
                  <a:lnTo>
                    <a:pt x="686" y="216"/>
                  </a:lnTo>
                  <a:lnTo>
                    <a:pt x="686" y="215"/>
                  </a:lnTo>
                  <a:lnTo>
                    <a:pt x="688" y="215"/>
                  </a:lnTo>
                  <a:lnTo>
                    <a:pt x="689" y="213"/>
                  </a:lnTo>
                  <a:lnTo>
                    <a:pt x="691" y="213"/>
                  </a:lnTo>
                  <a:lnTo>
                    <a:pt x="691" y="212"/>
                  </a:lnTo>
                  <a:lnTo>
                    <a:pt x="692" y="212"/>
                  </a:lnTo>
                  <a:lnTo>
                    <a:pt x="694" y="211"/>
                  </a:lnTo>
                  <a:lnTo>
                    <a:pt x="695" y="209"/>
                  </a:lnTo>
                  <a:lnTo>
                    <a:pt x="697" y="209"/>
                  </a:lnTo>
                  <a:lnTo>
                    <a:pt x="698" y="208"/>
                  </a:lnTo>
                  <a:lnTo>
                    <a:pt x="699" y="206"/>
                  </a:lnTo>
                  <a:lnTo>
                    <a:pt x="701" y="206"/>
                  </a:lnTo>
                  <a:lnTo>
                    <a:pt x="701" y="205"/>
                  </a:lnTo>
                  <a:lnTo>
                    <a:pt x="702" y="205"/>
                  </a:lnTo>
                  <a:lnTo>
                    <a:pt x="704" y="203"/>
                  </a:lnTo>
                  <a:lnTo>
                    <a:pt x="705" y="203"/>
                  </a:lnTo>
                  <a:lnTo>
                    <a:pt x="705" y="202"/>
                  </a:lnTo>
                  <a:lnTo>
                    <a:pt x="707" y="202"/>
                  </a:lnTo>
                  <a:lnTo>
                    <a:pt x="707" y="200"/>
                  </a:lnTo>
                  <a:lnTo>
                    <a:pt x="708" y="200"/>
                  </a:lnTo>
                  <a:lnTo>
                    <a:pt x="709" y="199"/>
                  </a:lnTo>
                  <a:lnTo>
                    <a:pt x="711" y="198"/>
                  </a:lnTo>
                  <a:lnTo>
                    <a:pt x="712" y="196"/>
                  </a:lnTo>
                  <a:lnTo>
                    <a:pt x="714" y="195"/>
                  </a:lnTo>
                  <a:lnTo>
                    <a:pt x="714" y="193"/>
                  </a:lnTo>
                  <a:lnTo>
                    <a:pt x="715" y="193"/>
                  </a:lnTo>
                  <a:lnTo>
                    <a:pt x="717" y="192"/>
                  </a:lnTo>
                  <a:lnTo>
                    <a:pt x="717" y="190"/>
                  </a:lnTo>
                  <a:lnTo>
                    <a:pt x="718" y="190"/>
                  </a:lnTo>
                  <a:lnTo>
                    <a:pt x="720" y="189"/>
                  </a:lnTo>
                  <a:lnTo>
                    <a:pt x="721" y="188"/>
                  </a:lnTo>
                  <a:lnTo>
                    <a:pt x="722" y="186"/>
                  </a:lnTo>
                  <a:lnTo>
                    <a:pt x="724" y="185"/>
                  </a:lnTo>
                  <a:lnTo>
                    <a:pt x="725" y="183"/>
                  </a:lnTo>
                  <a:lnTo>
                    <a:pt x="727" y="182"/>
                  </a:lnTo>
                  <a:lnTo>
                    <a:pt x="727" y="180"/>
                  </a:lnTo>
                  <a:lnTo>
                    <a:pt x="728" y="179"/>
                  </a:lnTo>
                  <a:lnTo>
                    <a:pt x="730" y="177"/>
                  </a:lnTo>
                  <a:lnTo>
                    <a:pt x="731" y="177"/>
                  </a:lnTo>
                  <a:lnTo>
                    <a:pt x="731" y="176"/>
                  </a:lnTo>
                  <a:lnTo>
                    <a:pt x="733" y="175"/>
                  </a:lnTo>
                  <a:lnTo>
                    <a:pt x="734" y="173"/>
                  </a:lnTo>
                  <a:lnTo>
                    <a:pt x="735" y="172"/>
                  </a:lnTo>
                  <a:lnTo>
                    <a:pt x="737" y="170"/>
                  </a:lnTo>
                  <a:lnTo>
                    <a:pt x="737" y="169"/>
                  </a:lnTo>
                  <a:lnTo>
                    <a:pt x="738" y="169"/>
                  </a:lnTo>
                  <a:lnTo>
                    <a:pt x="740" y="167"/>
                  </a:lnTo>
                  <a:lnTo>
                    <a:pt x="741" y="166"/>
                  </a:lnTo>
                  <a:lnTo>
                    <a:pt x="741" y="164"/>
                  </a:lnTo>
                  <a:lnTo>
                    <a:pt x="743" y="164"/>
                  </a:lnTo>
                  <a:lnTo>
                    <a:pt x="743" y="163"/>
                  </a:lnTo>
                  <a:lnTo>
                    <a:pt x="744" y="162"/>
                  </a:lnTo>
                  <a:lnTo>
                    <a:pt x="746" y="160"/>
                  </a:lnTo>
                  <a:lnTo>
                    <a:pt x="746" y="159"/>
                  </a:lnTo>
                  <a:lnTo>
                    <a:pt x="747" y="159"/>
                  </a:lnTo>
                  <a:lnTo>
                    <a:pt x="748" y="157"/>
                  </a:lnTo>
                  <a:lnTo>
                    <a:pt x="750" y="156"/>
                  </a:lnTo>
                  <a:lnTo>
                    <a:pt x="751" y="154"/>
                  </a:lnTo>
                  <a:lnTo>
                    <a:pt x="753" y="151"/>
                  </a:lnTo>
                  <a:lnTo>
                    <a:pt x="754" y="150"/>
                  </a:lnTo>
                  <a:lnTo>
                    <a:pt x="756" y="149"/>
                  </a:lnTo>
                  <a:lnTo>
                    <a:pt x="757" y="147"/>
                  </a:lnTo>
                  <a:lnTo>
                    <a:pt x="759" y="144"/>
                  </a:lnTo>
                  <a:lnTo>
                    <a:pt x="760" y="143"/>
                  </a:lnTo>
                  <a:lnTo>
                    <a:pt x="761" y="141"/>
                  </a:lnTo>
                  <a:lnTo>
                    <a:pt x="763" y="140"/>
                  </a:lnTo>
                  <a:lnTo>
                    <a:pt x="764" y="138"/>
                  </a:lnTo>
                  <a:lnTo>
                    <a:pt x="766" y="137"/>
                  </a:lnTo>
                  <a:lnTo>
                    <a:pt x="766" y="136"/>
                  </a:lnTo>
                  <a:lnTo>
                    <a:pt x="767" y="134"/>
                  </a:lnTo>
                  <a:lnTo>
                    <a:pt x="769" y="133"/>
                  </a:lnTo>
                  <a:lnTo>
                    <a:pt x="770" y="131"/>
                  </a:lnTo>
                  <a:lnTo>
                    <a:pt x="770" y="130"/>
                  </a:lnTo>
                  <a:lnTo>
                    <a:pt x="772" y="128"/>
                  </a:lnTo>
                  <a:lnTo>
                    <a:pt x="773" y="127"/>
                  </a:lnTo>
                  <a:lnTo>
                    <a:pt x="774" y="125"/>
                  </a:lnTo>
                  <a:lnTo>
                    <a:pt x="774" y="124"/>
                  </a:lnTo>
                  <a:lnTo>
                    <a:pt x="776" y="124"/>
                  </a:lnTo>
                  <a:lnTo>
                    <a:pt x="776" y="123"/>
                  </a:lnTo>
                  <a:lnTo>
                    <a:pt x="777" y="121"/>
                  </a:lnTo>
                  <a:lnTo>
                    <a:pt x="779" y="120"/>
                  </a:lnTo>
                  <a:lnTo>
                    <a:pt x="779" y="118"/>
                  </a:lnTo>
                  <a:lnTo>
                    <a:pt x="780" y="117"/>
                  </a:lnTo>
                  <a:lnTo>
                    <a:pt x="782" y="115"/>
                  </a:lnTo>
                  <a:lnTo>
                    <a:pt x="782" y="114"/>
                  </a:lnTo>
                  <a:lnTo>
                    <a:pt x="783" y="112"/>
                  </a:lnTo>
                  <a:lnTo>
                    <a:pt x="785" y="111"/>
                  </a:lnTo>
                  <a:lnTo>
                    <a:pt x="786" y="110"/>
                  </a:lnTo>
                  <a:lnTo>
                    <a:pt x="787" y="108"/>
                  </a:lnTo>
                  <a:lnTo>
                    <a:pt x="789" y="107"/>
                  </a:lnTo>
                  <a:lnTo>
                    <a:pt x="790" y="104"/>
                  </a:lnTo>
                  <a:lnTo>
                    <a:pt x="792" y="102"/>
                  </a:lnTo>
                  <a:lnTo>
                    <a:pt x="793" y="99"/>
                  </a:lnTo>
                  <a:lnTo>
                    <a:pt x="795" y="97"/>
                  </a:lnTo>
                  <a:lnTo>
                    <a:pt x="796" y="95"/>
                  </a:lnTo>
                  <a:lnTo>
                    <a:pt x="798" y="94"/>
                  </a:lnTo>
                  <a:lnTo>
                    <a:pt x="799" y="91"/>
                  </a:lnTo>
                  <a:lnTo>
                    <a:pt x="800" y="89"/>
                  </a:lnTo>
                  <a:lnTo>
                    <a:pt x="802" y="88"/>
                  </a:lnTo>
                  <a:lnTo>
                    <a:pt x="802" y="86"/>
                  </a:lnTo>
                  <a:lnTo>
                    <a:pt x="803" y="85"/>
                  </a:lnTo>
                  <a:lnTo>
                    <a:pt x="805" y="84"/>
                  </a:lnTo>
                  <a:lnTo>
                    <a:pt x="806" y="82"/>
                  </a:lnTo>
                  <a:lnTo>
                    <a:pt x="806" y="81"/>
                  </a:lnTo>
                  <a:lnTo>
                    <a:pt x="808" y="79"/>
                  </a:lnTo>
                  <a:lnTo>
                    <a:pt x="809" y="78"/>
                  </a:lnTo>
                  <a:lnTo>
                    <a:pt x="809" y="76"/>
                  </a:lnTo>
                  <a:lnTo>
                    <a:pt x="810" y="75"/>
                  </a:lnTo>
                  <a:lnTo>
                    <a:pt x="812" y="74"/>
                  </a:lnTo>
                  <a:lnTo>
                    <a:pt x="813" y="72"/>
                  </a:lnTo>
                  <a:lnTo>
                    <a:pt x="813" y="71"/>
                  </a:lnTo>
                  <a:lnTo>
                    <a:pt x="815" y="69"/>
                  </a:lnTo>
                  <a:lnTo>
                    <a:pt x="815" y="68"/>
                  </a:lnTo>
                  <a:lnTo>
                    <a:pt x="816" y="66"/>
                  </a:lnTo>
                  <a:lnTo>
                    <a:pt x="818" y="65"/>
                  </a:lnTo>
                  <a:lnTo>
                    <a:pt x="819" y="63"/>
                  </a:lnTo>
                  <a:lnTo>
                    <a:pt x="819" y="62"/>
                  </a:lnTo>
                  <a:lnTo>
                    <a:pt x="821" y="61"/>
                  </a:lnTo>
                  <a:lnTo>
                    <a:pt x="822" y="59"/>
                  </a:lnTo>
                  <a:lnTo>
                    <a:pt x="823" y="56"/>
                  </a:lnTo>
                  <a:lnTo>
                    <a:pt x="825" y="55"/>
                  </a:lnTo>
                  <a:lnTo>
                    <a:pt x="826" y="53"/>
                  </a:lnTo>
                  <a:lnTo>
                    <a:pt x="828" y="50"/>
                  </a:lnTo>
                  <a:lnTo>
                    <a:pt x="829" y="48"/>
                  </a:lnTo>
                  <a:lnTo>
                    <a:pt x="831" y="46"/>
                  </a:lnTo>
                  <a:lnTo>
                    <a:pt x="834" y="43"/>
                  </a:lnTo>
                  <a:lnTo>
                    <a:pt x="835" y="42"/>
                  </a:lnTo>
                  <a:lnTo>
                    <a:pt x="836" y="39"/>
                  </a:lnTo>
                  <a:lnTo>
                    <a:pt x="838" y="37"/>
                  </a:lnTo>
                  <a:lnTo>
                    <a:pt x="838" y="36"/>
                  </a:lnTo>
                  <a:lnTo>
                    <a:pt x="839" y="35"/>
                  </a:lnTo>
                  <a:lnTo>
                    <a:pt x="841" y="33"/>
                  </a:lnTo>
                  <a:lnTo>
                    <a:pt x="842" y="32"/>
                  </a:lnTo>
                  <a:lnTo>
                    <a:pt x="842" y="30"/>
                  </a:lnTo>
                  <a:lnTo>
                    <a:pt x="844" y="29"/>
                  </a:lnTo>
                  <a:lnTo>
                    <a:pt x="845" y="27"/>
                  </a:lnTo>
                  <a:lnTo>
                    <a:pt x="845" y="26"/>
                  </a:lnTo>
                  <a:lnTo>
                    <a:pt x="847" y="24"/>
                  </a:lnTo>
                  <a:lnTo>
                    <a:pt x="848" y="23"/>
                  </a:lnTo>
                  <a:lnTo>
                    <a:pt x="848" y="22"/>
                  </a:lnTo>
                  <a:lnTo>
                    <a:pt x="849" y="20"/>
                  </a:lnTo>
                  <a:lnTo>
                    <a:pt x="851" y="19"/>
                  </a:lnTo>
                  <a:lnTo>
                    <a:pt x="851" y="17"/>
                  </a:lnTo>
                  <a:lnTo>
                    <a:pt x="852" y="16"/>
                  </a:lnTo>
                  <a:lnTo>
                    <a:pt x="852" y="14"/>
                  </a:lnTo>
                  <a:lnTo>
                    <a:pt x="854" y="13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7"/>
                  </a:lnTo>
                  <a:lnTo>
                    <a:pt x="858" y="6"/>
                  </a:lnTo>
                  <a:lnTo>
                    <a:pt x="860" y="4"/>
                  </a:lnTo>
                  <a:lnTo>
                    <a:pt x="860" y="3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08" name="Freeform 140">
              <a:extLst>
                <a:ext uri="{FF2B5EF4-FFF2-40B4-BE49-F238E27FC236}">
                  <a16:creationId xmlns:a16="http://schemas.microsoft.com/office/drawing/2014/main" id="{6C74501A-AE42-3347-A58C-779A6CCAD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567238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3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1"/>
                  </a:lnTo>
                  <a:lnTo>
                    <a:pt x="18" y="32"/>
                  </a:lnTo>
                  <a:lnTo>
                    <a:pt x="20" y="34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6" y="47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30" y="58"/>
                  </a:lnTo>
                  <a:lnTo>
                    <a:pt x="31" y="60"/>
                  </a:lnTo>
                  <a:lnTo>
                    <a:pt x="33" y="61"/>
                  </a:lnTo>
                  <a:lnTo>
                    <a:pt x="33" y="63"/>
                  </a:lnTo>
                  <a:lnTo>
                    <a:pt x="34" y="65"/>
                  </a:lnTo>
                  <a:lnTo>
                    <a:pt x="34" y="67"/>
                  </a:lnTo>
                  <a:lnTo>
                    <a:pt x="36" y="68"/>
                  </a:lnTo>
                  <a:lnTo>
                    <a:pt x="36" y="70"/>
                  </a:lnTo>
                  <a:lnTo>
                    <a:pt x="37" y="71"/>
                  </a:lnTo>
                  <a:lnTo>
                    <a:pt x="37" y="74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3"/>
                  </a:lnTo>
                  <a:lnTo>
                    <a:pt x="41" y="84"/>
                  </a:lnTo>
                  <a:lnTo>
                    <a:pt x="41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3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6" y="97"/>
                  </a:lnTo>
                  <a:lnTo>
                    <a:pt x="47" y="99"/>
                  </a:lnTo>
                  <a:lnTo>
                    <a:pt x="47" y="100"/>
                  </a:lnTo>
                  <a:lnTo>
                    <a:pt x="49" y="101"/>
                  </a:lnTo>
                  <a:lnTo>
                    <a:pt x="49" y="104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3" y="113"/>
                  </a:lnTo>
                  <a:lnTo>
                    <a:pt x="53" y="116"/>
                  </a:lnTo>
                  <a:lnTo>
                    <a:pt x="54" y="117"/>
                  </a:lnTo>
                  <a:lnTo>
                    <a:pt x="54" y="119"/>
                  </a:lnTo>
                  <a:lnTo>
                    <a:pt x="56" y="122"/>
                  </a:lnTo>
                  <a:lnTo>
                    <a:pt x="56" y="123"/>
                  </a:lnTo>
                  <a:lnTo>
                    <a:pt x="57" y="125"/>
                  </a:lnTo>
                  <a:lnTo>
                    <a:pt x="57" y="126"/>
                  </a:lnTo>
                  <a:lnTo>
                    <a:pt x="59" y="127"/>
                  </a:lnTo>
                  <a:lnTo>
                    <a:pt x="59" y="129"/>
                  </a:lnTo>
                  <a:lnTo>
                    <a:pt x="59" y="130"/>
                  </a:lnTo>
                  <a:lnTo>
                    <a:pt x="60" y="132"/>
                  </a:lnTo>
                  <a:lnTo>
                    <a:pt x="60" y="133"/>
                  </a:lnTo>
                  <a:lnTo>
                    <a:pt x="60" y="135"/>
                  </a:lnTo>
                  <a:lnTo>
                    <a:pt x="62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3" y="140"/>
                  </a:lnTo>
                  <a:lnTo>
                    <a:pt x="63" y="142"/>
                  </a:lnTo>
                  <a:lnTo>
                    <a:pt x="63" y="143"/>
                  </a:lnTo>
                  <a:lnTo>
                    <a:pt x="64" y="145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6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7" y="155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4"/>
                  </a:lnTo>
                  <a:lnTo>
                    <a:pt x="70" y="165"/>
                  </a:lnTo>
                  <a:lnTo>
                    <a:pt x="72" y="168"/>
                  </a:lnTo>
                  <a:lnTo>
                    <a:pt x="72" y="169"/>
                  </a:lnTo>
                  <a:lnTo>
                    <a:pt x="73" y="172"/>
                  </a:lnTo>
                  <a:lnTo>
                    <a:pt x="73" y="174"/>
                  </a:lnTo>
                  <a:lnTo>
                    <a:pt x="73" y="175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79"/>
                  </a:lnTo>
                  <a:lnTo>
                    <a:pt x="76" y="181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7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2"/>
                  </a:lnTo>
                  <a:lnTo>
                    <a:pt x="79" y="194"/>
                  </a:lnTo>
                  <a:lnTo>
                    <a:pt x="80" y="195"/>
                  </a:lnTo>
                  <a:lnTo>
                    <a:pt x="80" y="197"/>
                  </a:lnTo>
                  <a:lnTo>
                    <a:pt x="80" y="198"/>
                  </a:lnTo>
                  <a:lnTo>
                    <a:pt x="82" y="200"/>
                  </a:lnTo>
                  <a:lnTo>
                    <a:pt x="82" y="201"/>
                  </a:lnTo>
                  <a:lnTo>
                    <a:pt x="82" y="202"/>
                  </a:lnTo>
                  <a:lnTo>
                    <a:pt x="83" y="205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8"/>
                  </a:lnTo>
                  <a:lnTo>
                    <a:pt x="88" y="220"/>
                  </a:lnTo>
                  <a:lnTo>
                    <a:pt x="88" y="223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6" y="262"/>
                  </a:lnTo>
                  <a:lnTo>
                    <a:pt x="96" y="265"/>
                  </a:lnTo>
                  <a:lnTo>
                    <a:pt x="96" y="266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5"/>
                  </a:lnTo>
                  <a:lnTo>
                    <a:pt x="98" y="286"/>
                  </a:lnTo>
                  <a:lnTo>
                    <a:pt x="98" y="288"/>
                  </a:lnTo>
                  <a:lnTo>
                    <a:pt x="98" y="289"/>
                  </a:lnTo>
                  <a:lnTo>
                    <a:pt x="99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1" y="298"/>
                  </a:lnTo>
                  <a:lnTo>
                    <a:pt x="101" y="299"/>
                  </a:lnTo>
                  <a:lnTo>
                    <a:pt x="101" y="301"/>
                  </a:lnTo>
                  <a:lnTo>
                    <a:pt x="101" y="302"/>
                  </a:lnTo>
                  <a:lnTo>
                    <a:pt x="101" y="304"/>
                  </a:lnTo>
                  <a:lnTo>
                    <a:pt x="101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4"/>
                  </a:lnTo>
                  <a:lnTo>
                    <a:pt x="102" y="337"/>
                  </a:lnTo>
                  <a:lnTo>
                    <a:pt x="102" y="340"/>
                  </a:lnTo>
                  <a:lnTo>
                    <a:pt x="102" y="341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09" name="Freeform 141">
              <a:extLst>
                <a:ext uri="{FF2B5EF4-FFF2-40B4-BE49-F238E27FC236}">
                  <a16:creationId xmlns:a16="http://schemas.microsoft.com/office/drawing/2014/main" id="{B8D1F6F3-5D05-E647-BF05-54BAAE1F7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838700"/>
              <a:ext cx="80962" cy="274638"/>
            </a:xfrm>
            <a:custGeom>
              <a:avLst/>
              <a:gdLst>
                <a:gd name="T0" fmla="*/ 2147483646 w 102"/>
                <a:gd name="T1" fmla="*/ 2147483646 h 345"/>
                <a:gd name="T2" fmla="*/ 2147483646 w 102"/>
                <a:gd name="T3" fmla="*/ 2147483646 h 345"/>
                <a:gd name="T4" fmla="*/ 2147483646 w 102"/>
                <a:gd name="T5" fmla="*/ 2147483646 h 345"/>
                <a:gd name="T6" fmla="*/ 2147483646 w 102"/>
                <a:gd name="T7" fmla="*/ 2147483646 h 345"/>
                <a:gd name="T8" fmla="*/ 2147483646 w 102"/>
                <a:gd name="T9" fmla="*/ 2147483646 h 345"/>
                <a:gd name="T10" fmla="*/ 2147483646 w 102"/>
                <a:gd name="T11" fmla="*/ 2147483646 h 345"/>
                <a:gd name="T12" fmla="*/ 2147483646 w 102"/>
                <a:gd name="T13" fmla="*/ 2147483646 h 345"/>
                <a:gd name="T14" fmla="*/ 2147483646 w 102"/>
                <a:gd name="T15" fmla="*/ 2147483646 h 345"/>
                <a:gd name="T16" fmla="*/ 2147483646 w 102"/>
                <a:gd name="T17" fmla="*/ 2147483646 h 345"/>
                <a:gd name="T18" fmla="*/ 2147483646 w 102"/>
                <a:gd name="T19" fmla="*/ 2147483646 h 345"/>
                <a:gd name="T20" fmla="*/ 2147483646 w 102"/>
                <a:gd name="T21" fmla="*/ 2147483646 h 345"/>
                <a:gd name="T22" fmla="*/ 2147483646 w 102"/>
                <a:gd name="T23" fmla="*/ 2147483646 h 345"/>
                <a:gd name="T24" fmla="*/ 2147483646 w 102"/>
                <a:gd name="T25" fmla="*/ 2147483646 h 345"/>
                <a:gd name="T26" fmla="*/ 2147483646 w 102"/>
                <a:gd name="T27" fmla="*/ 2147483646 h 345"/>
                <a:gd name="T28" fmla="*/ 2147483646 w 102"/>
                <a:gd name="T29" fmla="*/ 2147483646 h 345"/>
                <a:gd name="T30" fmla="*/ 2147483646 w 102"/>
                <a:gd name="T31" fmla="*/ 2147483646 h 345"/>
                <a:gd name="T32" fmla="*/ 2147483646 w 102"/>
                <a:gd name="T33" fmla="*/ 2147483646 h 345"/>
                <a:gd name="T34" fmla="*/ 2147483646 w 102"/>
                <a:gd name="T35" fmla="*/ 2147483646 h 345"/>
                <a:gd name="T36" fmla="*/ 2147483646 w 102"/>
                <a:gd name="T37" fmla="*/ 2147483646 h 345"/>
                <a:gd name="T38" fmla="*/ 2147483646 w 102"/>
                <a:gd name="T39" fmla="*/ 2147483646 h 345"/>
                <a:gd name="T40" fmla="*/ 2147483646 w 102"/>
                <a:gd name="T41" fmla="*/ 2147483646 h 345"/>
                <a:gd name="T42" fmla="*/ 2147483646 w 102"/>
                <a:gd name="T43" fmla="*/ 2147483646 h 345"/>
                <a:gd name="T44" fmla="*/ 2147483646 w 102"/>
                <a:gd name="T45" fmla="*/ 2147483646 h 345"/>
                <a:gd name="T46" fmla="*/ 2147483646 w 102"/>
                <a:gd name="T47" fmla="*/ 2147483646 h 345"/>
                <a:gd name="T48" fmla="*/ 2147483646 w 102"/>
                <a:gd name="T49" fmla="*/ 2147483646 h 345"/>
                <a:gd name="T50" fmla="*/ 2147483646 w 102"/>
                <a:gd name="T51" fmla="*/ 2147483646 h 345"/>
                <a:gd name="T52" fmla="*/ 2147483646 w 102"/>
                <a:gd name="T53" fmla="*/ 2147483646 h 345"/>
                <a:gd name="T54" fmla="*/ 2147483646 w 102"/>
                <a:gd name="T55" fmla="*/ 2147483646 h 345"/>
                <a:gd name="T56" fmla="*/ 2147483646 w 102"/>
                <a:gd name="T57" fmla="*/ 2147483646 h 345"/>
                <a:gd name="T58" fmla="*/ 2147483646 w 102"/>
                <a:gd name="T59" fmla="*/ 2147483646 h 345"/>
                <a:gd name="T60" fmla="*/ 2147483646 w 102"/>
                <a:gd name="T61" fmla="*/ 2147483646 h 345"/>
                <a:gd name="T62" fmla="*/ 2147483646 w 102"/>
                <a:gd name="T63" fmla="*/ 2147483646 h 345"/>
                <a:gd name="T64" fmla="*/ 2147483646 w 102"/>
                <a:gd name="T65" fmla="*/ 2147483646 h 345"/>
                <a:gd name="T66" fmla="*/ 2147483646 w 102"/>
                <a:gd name="T67" fmla="*/ 2147483646 h 345"/>
                <a:gd name="T68" fmla="*/ 2147483646 w 102"/>
                <a:gd name="T69" fmla="*/ 2147483646 h 345"/>
                <a:gd name="T70" fmla="*/ 2147483646 w 102"/>
                <a:gd name="T71" fmla="*/ 2147483646 h 345"/>
                <a:gd name="T72" fmla="*/ 2147483646 w 102"/>
                <a:gd name="T73" fmla="*/ 2147483646 h 345"/>
                <a:gd name="T74" fmla="*/ 2147483646 w 102"/>
                <a:gd name="T75" fmla="*/ 2147483646 h 345"/>
                <a:gd name="T76" fmla="*/ 2147483646 w 102"/>
                <a:gd name="T77" fmla="*/ 2147483646 h 345"/>
                <a:gd name="T78" fmla="*/ 2147483646 w 102"/>
                <a:gd name="T79" fmla="*/ 2147483646 h 345"/>
                <a:gd name="T80" fmla="*/ 2147483646 w 102"/>
                <a:gd name="T81" fmla="*/ 2147483646 h 345"/>
                <a:gd name="T82" fmla="*/ 2147483646 w 102"/>
                <a:gd name="T83" fmla="*/ 2147483646 h 345"/>
                <a:gd name="T84" fmla="*/ 2147483646 w 102"/>
                <a:gd name="T85" fmla="*/ 2147483646 h 345"/>
                <a:gd name="T86" fmla="*/ 2147483646 w 102"/>
                <a:gd name="T87" fmla="*/ 2147483646 h 345"/>
                <a:gd name="T88" fmla="*/ 2147483646 w 102"/>
                <a:gd name="T89" fmla="*/ 2147483646 h 345"/>
                <a:gd name="T90" fmla="*/ 2147483646 w 102"/>
                <a:gd name="T91" fmla="*/ 2147483646 h 345"/>
                <a:gd name="T92" fmla="*/ 2147483646 w 102"/>
                <a:gd name="T93" fmla="*/ 2147483646 h 345"/>
                <a:gd name="T94" fmla="*/ 2147483646 w 102"/>
                <a:gd name="T95" fmla="*/ 2147483646 h 345"/>
                <a:gd name="T96" fmla="*/ 2147483646 w 102"/>
                <a:gd name="T97" fmla="*/ 2147483646 h 345"/>
                <a:gd name="T98" fmla="*/ 2147483646 w 102"/>
                <a:gd name="T99" fmla="*/ 2147483646 h 345"/>
                <a:gd name="T100" fmla="*/ 2147483646 w 102"/>
                <a:gd name="T101" fmla="*/ 2147483646 h 345"/>
                <a:gd name="T102" fmla="*/ 2147483646 w 102"/>
                <a:gd name="T103" fmla="*/ 2147483646 h 345"/>
                <a:gd name="T104" fmla="*/ 2147483646 w 102"/>
                <a:gd name="T105" fmla="*/ 2147483646 h 345"/>
                <a:gd name="T106" fmla="*/ 2147483646 w 102"/>
                <a:gd name="T107" fmla="*/ 2147483646 h 345"/>
                <a:gd name="T108" fmla="*/ 2147483646 w 102"/>
                <a:gd name="T109" fmla="*/ 2147483646 h 345"/>
                <a:gd name="T110" fmla="*/ 2147483646 w 102"/>
                <a:gd name="T111" fmla="*/ 2147483646 h 345"/>
                <a:gd name="T112" fmla="*/ 2147483646 w 102"/>
                <a:gd name="T113" fmla="*/ 2147483646 h 34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5"/>
                <a:gd name="T173" fmla="*/ 102 w 102"/>
                <a:gd name="T174" fmla="*/ 345 h 34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5">
                  <a:moveTo>
                    <a:pt x="0" y="345"/>
                  </a:moveTo>
                  <a:lnTo>
                    <a:pt x="2" y="341"/>
                  </a:lnTo>
                  <a:lnTo>
                    <a:pt x="4" y="338"/>
                  </a:lnTo>
                  <a:lnTo>
                    <a:pt x="7" y="334"/>
                  </a:lnTo>
                  <a:lnTo>
                    <a:pt x="8" y="331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4"/>
                  </a:lnTo>
                  <a:lnTo>
                    <a:pt x="14" y="321"/>
                  </a:lnTo>
                  <a:lnTo>
                    <a:pt x="15" y="318"/>
                  </a:lnTo>
                  <a:lnTo>
                    <a:pt x="17" y="316"/>
                  </a:lnTo>
                  <a:lnTo>
                    <a:pt x="17" y="315"/>
                  </a:lnTo>
                  <a:lnTo>
                    <a:pt x="18" y="312"/>
                  </a:lnTo>
                  <a:lnTo>
                    <a:pt x="20" y="311"/>
                  </a:lnTo>
                  <a:lnTo>
                    <a:pt x="20" y="309"/>
                  </a:lnTo>
                  <a:lnTo>
                    <a:pt x="21" y="308"/>
                  </a:lnTo>
                  <a:lnTo>
                    <a:pt x="21" y="306"/>
                  </a:lnTo>
                  <a:lnTo>
                    <a:pt x="23" y="305"/>
                  </a:lnTo>
                  <a:lnTo>
                    <a:pt x="23" y="303"/>
                  </a:lnTo>
                  <a:lnTo>
                    <a:pt x="24" y="302"/>
                  </a:lnTo>
                  <a:lnTo>
                    <a:pt x="24" y="301"/>
                  </a:lnTo>
                  <a:lnTo>
                    <a:pt x="26" y="299"/>
                  </a:lnTo>
                  <a:lnTo>
                    <a:pt x="26" y="298"/>
                  </a:lnTo>
                  <a:lnTo>
                    <a:pt x="27" y="296"/>
                  </a:lnTo>
                  <a:lnTo>
                    <a:pt x="27" y="295"/>
                  </a:lnTo>
                  <a:lnTo>
                    <a:pt x="28" y="293"/>
                  </a:lnTo>
                  <a:lnTo>
                    <a:pt x="28" y="292"/>
                  </a:lnTo>
                  <a:lnTo>
                    <a:pt x="28" y="291"/>
                  </a:lnTo>
                  <a:lnTo>
                    <a:pt x="30" y="289"/>
                  </a:lnTo>
                  <a:lnTo>
                    <a:pt x="30" y="288"/>
                  </a:lnTo>
                  <a:lnTo>
                    <a:pt x="31" y="286"/>
                  </a:lnTo>
                  <a:lnTo>
                    <a:pt x="33" y="283"/>
                  </a:lnTo>
                  <a:lnTo>
                    <a:pt x="33" y="282"/>
                  </a:lnTo>
                  <a:lnTo>
                    <a:pt x="34" y="280"/>
                  </a:lnTo>
                  <a:lnTo>
                    <a:pt x="34" y="278"/>
                  </a:lnTo>
                  <a:lnTo>
                    <a:pt x="36" y="276"/>
                  </a:lnTo>
                  <a:lnTo>
                    <a:pt x="36" y="275"/>
                  </a:lnTo>
                  <a:lnTo>
                    <a:pt x="37" y="273"/>
                  </a:lnTo>
                  <a:lnTo>
                    <a:pt x="37" y="272"/>
                  </a:lnTo>
                  <a:lnTo>
                    <a:pt x="37" y="270"/>
                  </a:lnTo>
                  <a:lnTo>
                    <a:pt x="38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6"/>
                  </a:lnTo>
                  <a:lnTo>
                    <a:pt x="40" y="265"/>
                  </a:lnTo>
                  <a:lnTo>
                    <a:pt x="40" y="263"/>
                  </a:lnTo>
                  <a:lnTo>
                    <a:pt x="41" y="262"/>
                  </a:lnTo>
                  <a:lnTo>
                    <a:pt x="41" y="260"/>
                  </a:lnTo>
                  <a:lnTo>
                    <a:pt x="43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4" y="254"/>
                  </a:lnTo>
                  <a:lnTo>
                    <a:pt x="44" y="253"/>
                  </a:lnTo>
                  <a:lnTo>
                    <a:pt x="46" y="252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7" y="246"/>
                  </a:lnTo>
                  <a:lnTo>
                    <a:pt x="47" y="244"/>
                  </a:lnTo>
                  <a:lnTo>
                    <a:pt x="49" y="243"/>
                  </a:lnTo>
                  <a:lnTo>
                    <a:pt x="49" y="241"/>
                  </a:lnTo>
                  <a:lnTo>
                    <a:pt x="50" y="239"/>
                  </a:lnTo>
                  <a:lnTo>
                    <a:pt x="50" y="237"/>
                  </a:lnTo>
                  <a:lnTo>
                    <a:pt x="51" y="234"/>
                  </a:lnTo>
                  <a:lnTo>
                    <a:pt x="53" y="231"/>
                  </a:lnTo>
                  <a:lnTo>
                    <a:pt x="53" y="230"/>
                  </a:lnTo>
                  <a:lnTo>
                    <a:pt x="54" y="227"/>
                  </a:lnTo>
                  <a:lnTo>
                    <a:pt x="54" y="226"/>
                  </a:lnTo>
                  <a:lnTo>
                    <a:pt x="56" y="224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8"/>
                  </a:lnTo>
                  <a:lnTo>
                    <a:pt x="59" y="217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2" y="210"/>
                  </a:lnTo>
                  <a:lnTo>
                    <a:pt x="62" y="208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3" y="204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6" y="195"/>
                  </a:lnTo>
                  <a:lnTo>
                    <a:pt x="66" y="194"/>
                  </a:lnTo>
                  <a:lnTo>
                    <a:pt x="66" y="192"/>
                  </a:lnTo>
                  <a:lnTo>
                    <a:pt x="67" y="191"/>
                  </a:lnTo>
                  <a:lnTo>
                    <a:pt x="67" y="188"/>
                  </a:lnTo>
                  <a:lnTo>
                    <a:pt x="69" y="187"/>
                  </a:lnTo>
                  <a:lnTo>
                    <a:pt x="69" y="184"/>
                  </a:lnTo>
                  <a:lnTo>
                    <a:pt x="70" y="182"/>
                  </a:lnTo>
                  <a:lnTo>
                    <a:pt x="70" y="179"/>
                  </a:lnTo>
                  <a:lnTo>
                    <a:pt x="72" y="177"/>
                  </a:lnTo>
                  <a:lnTo>
                    <a:pt x="72" y="175"/>
                  </a:lnTo>
                  <a:lnTo>
                    <a:pt x="73" y="174"/>
                  </a:lnTo>
                  <a:lnTo>
                    <a:pt x="73" y="171"/>
                  </a:lnTo>
                  <a:lnTo>
                    <a:pt x="73" y="169"/>
                  </a:lnTo>
                  <a:lnTo>
                    <a:pt x="75" y="168"/>
                  </a:lnTo>
                  <a:lnTo>
                    <a:pt x="75" y="166"/>
                  </a:lnTo>
                  <a:lnTo>
                    <a:pt x="75" y="165"/>
                  </a:lnTo>
                  <a:lnTo>
                    <a:pt x="76" y="164"/>
                  </a:lnTo>
                  <a:lnTo>
                    <a:pt x="76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7" y="158"/>
                  </a:lnTo>
                  <a:lnTo>
                    <a:pt x="77" y="156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80" y="149"/>
                  </a:lnTo>
                  <a:lnTo>
                    <a:pt x="80" y="148"/>
                  </a:lnTo>
                  <a:lnTo>
                    <a:pt x="80" y="146"/>
                  </a:lnTo>
                  <a:lnTo>
                    <a:pt x="82" y="145"/>
                  </a:lnTo>
                  <a:lnTo>
                    <a:pt x="82" y="143"/>
                  </a:lnTo>
                  <a:lnTo>
                    <a:pt x="82" y="142"/>
                  </a:lnTo>
                  <a:lnTo>
                    <a:pt x="83" y="140"/>
                  </a:lnTo>
                  <a:lnTo>
                    <a:pt x="83" y="138"/>
                  </a:lnTo>
                  <a:lnTo>
                    <a:pt x="83" y="136"/>
                  </a:lnTo>
                  <a:lnTo>
                    <a:pt x="85" y="135"/>
                  </a:lnTo>
                  <a:lnTo>
                    <a:pt x="85" y="132"/>
                  </a:lnTo>
                  <a:lnTo>
                    <a:pt x="86" y="129"/>
                  </a:lnTo>
                  <a:lnTo>
                    <a:pt x="86" y="127"/>
                  </a:lnTo>
                  <a:lnTo>
                    <a:pt x="88" y="125"/>
                  </a:lnTo>
                  <a:lnTo>
                    <a:pt x="88" y="123"/>
                  </a:lnTo>
                  <a:lnTo>
                    <a:pt x="89" y="120"/>
                  </a:lnTo>
                  <a:lnTo>
                    <a:pt x="89" y="119"/>
                  </a:lnTo>
                  <a:lnTo>
                    <a:pt x="89" y="117"/>
                  </a:lnTo>
                  <a:lnTo>
                    <a:pt x="90" y="116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2" y="112"/>
                  </a:lnTo>
                  <a:lnTo>
                    <a:pt x="92" y="110"/>
                  </a:lnTo>
                  <a:lnTo>
                    <a:pt x="92" y="109"/>
                  </a:lnTo>
                  <a:lnTo>
                    <a:pt x="92" y="107"/>
                  </a:lnTo>
                  <a:lnTo>
                    <a:pt x="93" y="106"/>
                  </a:lnTo>
                  <a:lnTo>
                    <a:pt x="93" y="104"/>
                  </a:lnTo>
                  <a:lnTo>
                    <a:pt x="93" y="103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5" y="99"/>
                  </a:lnTo>
                  <a:lnTo>
                    <a:pt x="95" y="97"/>
                  </a:lnTo>
                  <a:lnTo>
                    <a:pt x="95" y="96"/>
                  </a:lnTo>
                  <a:lnTo>
                    <a:pt x="95" y="94"/>
                  </a:lnTo>
                  <a:lnTo>
                    <a:pt x="95" y="93"/>
                  </a:lnTo>
                  <a:lnTo>
                    <a:pt x="95" y="91"/>
                  </a:lnTo>
                  <a:lnTo>
                    <a:pt x="95" y="90"/>
                  </a:lnTo>
                  <a:lnTo>
                    <a:pt x="95" y="88"/>
                  </a:lnTo>
                  <a:lnTo>
                    <a:pt x="95" y="87"/>
                  </a:lnTo>
                  <a:lnTo>
                    <a:pt x="95" y="84"/>
                  </a:lnTo>
                  <a:lnTo>
                    <a:pt x="96" y="83"/>
                  </a:lnTo>
                  <a:lnTo>
                    <a:pt x="96" y="81"/>
                  </a:lnTo>
                  <a:lnTo>
                    <a:pt x="96" y="78"/>
                  </a:lnTo>
                  <a:lnTo>
                    <a:pt x="96" y="77"/>
                  </a:lnTo>
                  <a:lnTo>
                    <a:pt x="96" y="76"/>
                  </a:lnTo>
                  <a:lnTo>
                    <a:pt x="96" y="73"/>
                  </a:lnTo>
                  <a:lnTo>
                    <a:pt x="96" y="71"/>
                  </a:lnTo>
                  <a:lnTo>
                    <a:pt x="96" y="70"/>
                  </a:lnTo>
                  <a:lnTo>
                    <a:pt x="96" y="68"/>
                  </a:lnTo>
                  <a:lnTo>
                    <a:pt x="98" y="67"/>
                  </a:lnTo>
                  <a:lnTo>
                    <a:pt x="98" y="65"/>
                  </a:lnTo>
                  <a:lnTo>
                    <a:pt x="98" y="64"/>
                  </a:lnTo>
                  <a:lnTo>
                    <a:pt x="98" y="63"/>
                  </a:lnTo>
                  <a:lnTo>
                    <a:pt x="98" y="61"/>
                  </a:lnTo>
                  <a:lnTo>
                    <a:pt x="98" y="60"/>
                  </a:lnTo>
                  <a:lnTo>
                    <a:pt x="98" y="58"/>
                  </a:lnTo>
                  <a:lnTo>
                    <a:pt x="98" y="57"/>
                  </a:lnTo>
                  <a:lnTo>
                    <a:pt x="99" y="55"/>
                  </a:lnTo>
                  <a:lnTo>
                    <a:pt x="99" y="54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99" y="50"/>
                  </a:lnTo>
                  <a:lnTo>
                    <a:pt x="99" y="48"/>
                  </a:lnTo>
                  <a:lnTo>
                    <a:pt x="101" y="47"/>
                  </a:lnTo>
                  <a:lnTo>
                    <a:pt x="101" y="45"/>
                  </a:lnTo>
                  <a:lnTo>
                    <a:pt x="101" y="44"/>
                  </a:lnTo>
                  <a:lnTo>
                    <a:pt x="101" y="42"/>
                  </a:lnTo>
                  <a:lnTo>
                    <a:pt x="101" y="41"/>
                  </a:lnTo>
                  <a:lnTo>
                    <a:pt x="102" y="39"/>
                  </a:lnTo>
                  <a:lnTo>
                    <a:pt x="102" y="38"/>
                  </a:lnTo>
                  <a:lnTo>
                    <a:pt x="102" y="37"/>
                  </a:lnTo>
                  <a:lnTo>
                    <a:pt x="102" y="35"/>
                  </a:lnTo>
                  <a:lnTo>
                    <a:pt x="102" y="34"/>
                  </a:lnTo>
                  <a:lnTo>
                    <a:pt x="102" y="32"/>
                  </a:lnTo>
                  <a:lnTo>
                    <a:pt x="102" y="31"/>
                  </a:lnTo>
                  <a:lnTo>
                    <a:pt x="102" y="29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4"/>
                  </a:lnTo>
                  <a:lnTo>
                    <a:pt x="102" y="22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2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2" y="11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10" name="Line 142">
              <a:extLst>
                <a:ext uri="{FF2B5EF4-FFF2-40B4-BE49-F238E27FC236}">
                  <a16:creationId xmlns:a16="http://schemas.microsoft.com/office/drawing/2014/main" id="{C0A3B084-59CD-B347-9F6C-4336CFD7C8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4981575"/>
              <a:ext cx="180975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11" name="Line 143">
              <a:extLst>
                <a:ext uri="{FF2B5EF4-FFF2-40B4-BE49-F238E27FC236}">
                  <a16:creationId xmlns:a16="http://schemas.microsoft.com/office/drawing/2014/main" id="{C8364DC6-486F-8345-887B-42D7FD5988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78250" y="4706938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12" name="Freeform 144">
              <a:extLst>
                <a:ext uri="{FF2B5EF4-FFF2-40B4-BE49-F238E27FC236}">
                  <a16:creationId xmlns:a16="http://schemas.microsoft.com/office/drawing/2014/main" id="{39E533B9-E178-5048-A695-C5B2DED53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538" y="4065588"/>
              <a:ext cx="1214437" cy="915987"/>
            </a:xfrm>
            <a:custGeom>
              <a:avLst/>
              <a:gdLst>
                <a:gd name="T0" fmla="*/ 0 w 1529"/>
                <a:gd name="T1" fmla="*/ 2147483646 h 1154"/>
                <a:gd name="T2" fmla="*/ 0 w 1529"/>
                <a:gd name="T3" fmla="*/ 0 h 1154"/>
                <a:gd name="T4" fmla="*/ 2147483646 w 1529"/>
                <a:gd name="T5" fmla="*/ 0 h 1154"/>
                <a:gd name="T6" fmla="*/ 0 60000 65536"/>
                <a:gd name="T7" fmla="*/ 0 60000 65536"/>
                <a:gd name="T8" fmla="*/ 0 60000 65536"/>
                <a:gd name="T9" fmla="*/ 0 w 1529"/>
                <a:gd name="T10" fmla="*/ 0 h 1154"/>
                <a:gd name="T11" fmla="*/ 1529 w 1529"/>
                <a:gd name="T12" fmla="*/ 1154 h 11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29" h="1154">
                  <a:moveTo>
                    <a:pt x="0" y="1154"/>
                  </a:moveTo>
                  <a:lnTo>
                    <a:pt x="0" y="0"/>
                  </a:lnTo>
                  <a:lnTo>
                    <a:pt x="1529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13" name="Line 145">
              <a:extLst>
                <a:ext uri="{FF2B5EF4-FFF2-40B4-BE49-F238E27FC236}">
                  <a16:creationId xmlns:a16="http://schemas.microsoft.com/office/drawing/2014/main" id="{B824DAC7-0309-0242-B4B6-809D9E04F0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6225" y="4386263"/>
              <a:ext cx="9620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14" name="Line 146">
              <a:extLst>
                <a:ext uri="{FF2B5EF4-FFF2-40B4-BE49-F238E27FC236}">
                  <a16:creationId xmlns:a16="http://schemas.microsoft.com/office/drawing/2014/main" id="{1DBBACB4-A40A-AC42-A6A0-46B16334F4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78250" y="4386263"/>
              <a:ext cx="1588" cy="3206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15" name="Rectangle 147">
              <a:extLst>
                <a:ext uri="{FF2B5EF4-FFF2-40B4-BE49-F238E27FC236}">
                  <a16:creationId xmlns:a16="http://schemas.microsoft.com/office/drawing/2014/main" id="{E6E27BFA-F071-5A49-86D8-DE360D2F11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48069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38242" name="Group 2">
            <a:extLst>
              <a:ext uri="{FF2B5EF4-FFF2-40B4-BE49-F238E27FC236}">
                <a16:creationId xmlns:a16="http://schemas.microsoft.com/office/drawing/2014/main" id="{62ED38AF-9712-C640-9F5F-CBB0A376D983}"/>
              </a:ext>
            </a:extLst>
          </p:cNvPr>
          <p:cNvGrpSpPr>
            <a:grpSpLocks/>
          </p:cNvGrpSpPr>
          <p:nvPr/>
        </p:nvGrpSpPr>
        <p:grpSpPr bwMode="auto">
          <a:xfrm>
            <a:off x="4097338" y="1077914"/>
            <a:ext cx="2451100" cy="1608137"/>
            <a:chOff x="3182938" y="417513"/>
            <a:chExt cx="2451100" cy="1608137"/>
          </a:xfrm>
        </p:grpSpPr>
        <p:sp>
          <p:nvSpPr>
            <p:cNvPr id="138247" name="Line 77">
              <a:extLst>
                <a:ext uri="{FF2B5EF4-FFF2-40B4-BE49-F238E27FC236}">
                  <a16:creationId xmlns:a16="http://schemas.microsoft.com/office/drawing/2014/main" id="{F8C05198-F99A-D64C-B404-3C75B65B9D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742950"/>
              <a:ext cx="2451100" cy="1588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48" name="Line 78">
              <a:extLst>
                <a:ext uri="{FF2B5EF4-FFF2-40B4-BE49-F238E27FC236}">
                  <a16:creationId xmlns:a16="http://schemas.microsoft.com/office/drawing/2014/main" id="{5321FAF4-CE11-CB48-9FF6-6D68FE2206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86313" y="422275"/>
              <a:ext cx="1587" cy="1603375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49" name="Rectangle 80">
              <a:extLst>
                <a:ext uri="{FF2B5EF4-FFF2-40B4-BE49-F238E27FC236}">
                  <a16:creationId xmlns:a16="http://schemas.microsoft.com/office/drawing/2014/main" id="{0CFC588E-1099-0348-B7AB-EA0A3BD4AF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50" name="Rectangle 81">
              <a:extLst>
                <a:ext uri="{FF2B5EF4-FFF2-40B4-BE49-F238E27FC236}">
                  <a16:creationId xmlns:a16="http://schemas.microsoft.com/office/drawing/2014/main" id="{B400508C-7A2D-BD45-B794-98AE22C8F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51" name="Rectangle 82">
              <a:extLst>
                <a:ext uri="{FF2B5EF4-FFF2-40B4-BE49-F238E27FC236}">
                  <a16:creationId xmlns:a16="http://schemas.microsoft.com/office/drawing/2014/main" id="{4D993080-8CBE-8945-8656-E00F444285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52" name="Rectangle 83">
              <a:extLst>
                <a:ext uri="{FF2B5EF4-FFF2-40B4-BE49-F238E27FC236}">
                  <a16:creationId xmlns:a16="http://schemas.microsoft.com/office/drawing/2014/main" id="{B28C1F74-A4B7-884E-A0B4-4605BB2C28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53" name="Rectangle 84">
              <a:extLst>
                <a:ext uri="{FF2B5EF4-FFF2-40B4-BE49-F238E27FC236}">
                  <a16:creationId xmlns:a16="http://schemas.microsoft.com/office/drawing/2014/main" id="{8AE30ED3-AFFF-3241-88A3-268E09A8C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54" name="Rectangle 85">
              <a:extLst>
                <a:ext uri="{FF2B5EF4-FFF2-40B4-BE49-F238E27FC236}">
                  <a16:creationId xmlns:a16="http://schemas.microsoft.com/office/drawing/2014/main" id="{2350FFD2-4BCF-7645-AFA9-96940573EF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55" name="Rectangle 86">
              <a:extLst>
                <a:ext uri="{FF2B5EF4-FFF2-40B4-BE49-F238E27FC236}">
                  <a16:creationId xmlns:a16="http://schemas.microsoft.com/office/drawing/2014/main" id="{CCCDFA62-7560-6D42-AD5B-0E702B8013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56" name="Rectangle 87">
              <a:extLst>
                <a:ext uri="{FF2B5EF4-FFF2-40B4-BE49-F238E27FC236}">
                  <a16:creationId xmlns:a16="http://schemas.microsoft.com/office/drawing/2014/main" id="{8D680FAC-DB82-7D4F-AD67-992BA95024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2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57" name="Rectangle 88">
              <a:extLst>
                <a:ext uri="{FF2B5EF4-FFF2-40B4-BE49-F238E27FC236}">
                  <a16:creationId xmlns:a16="http://schemas.microsoft.com/office/drawing/2014/main" id="{5CEC30BB-2EFA-FF4D-9E08-28ED3577EF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3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58" name="Rectangle 89">
              <a:extLst>
                <a:ext uri="{FF2B5EF4-FFF2-40B4-BE49-F238E27FC236}">
                  <a16:creationId xmlns:a16="http://schemas.microsoft.com/office/drawing/2014/main" id="{8C1A409F-5CD3-AE42-9FC6-85313993F2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823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59" name="Rectangle 90">
              <a:extLst>
                <a:ext uri="{FF2B5EF4-FFF2-40B4-BE49-F238E27FC236}">
                  <a16:creationId xmlns:a16="http://schemas.microsoft.com/office/drawing/2014/main" id="{C5ECDF00-BFC3-B24D-A779-A3ECDD85E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60" name="Rectangle 91">
              <a:extLst>
                <a:ext uri="{FF2B5EF4-FFF2-40B4-BE49-F238E27FC236}">
                  <a16:creationId xmlns:a16="http://schemas.microsoft.com/office/drawing/2014/main" id="{8C11977D-4A14-0346-ABD4-3DD155C245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61" name="Rectangle 92">
              <a:extLst>
                <a:ext uri="{FF2B5EF4-FFF2-40B4-BE49-F238E27FC236}">
                  <a16:creationId xmlns:a16="http://schemas.microsoft.com/office/drawing/2014/main" id="{0FAACB76-B758-1F4A-979A-BA8B83864B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18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62" name="Rectangle 93">
              <a:extLst>
                <a:ext uri="{FF2B5EF4-FFF2-40B4-BE49-F238E27FC236}">
                  <a16:creationId xmlns:a16="http://schemas.microsoft.com/office/drawing/2014/main" id="{C3F96927-52DF-6A47-9485-F990F6AF6F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6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63" name="Rectangle 102">
              <a:extLst>
                <a:ext uri="{FF2B5EF4-FFF2-40B4-BE49-F238E27FC236}">
                  <a16:creationId xmlns:a16="http://schemas.microsoft.com/office/drawing/2014/main" id="{3F1E517E-9A43-B14A-8AE7-45823DA64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64" name="Rectangle 103">
              <a:extLst>
                <a:ext uri="{FF2B5EF4-FFF2-40B4-BE49-F238E27FC236}">
                  <a16:creationId xmlns:a16="http://schemas.microsoft.com/office/drawing/2014/main" id="{E4BF4A6B-3375-A547-8866-A6C8E4CCFD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65" name="Rectangle 104">
              <a:extLst>
                <a:ext uri="{FF2B5EF4-FFF2-40B4-BE49-F238E27FC236}">
                  <a16:creationId xmlns:a16="http://schemas.microsoft.com/office/drawing/2014/main" id="{746F0906-8116-6649-8FC7-F889C6237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66" name="Rectangle 105">
              <a:extLst>
                <a:ext uri="{FF2B5EF4-FFF2-40B4-BE49-F238E27FC236}">
                  <a16:creationId xmlns:a16="http://schemas.microsoft.com/office/drawing/2014/main" id="{A1A69227-AAAD-CD41-AB38-CE99228D7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67" name="Rectangle 106">
              <a:extLst>
                <a:ext uri="{FF2B5EF4-FFF2-40B4-BE49-F238E27FC236}">
                  <a16:creationId xmlns:a16="http://schemas.microsoft.com/office/drawing/2014/main" id="{F52F0F43-D1DB-BE46-9B16-5A6A71DA1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68" name="Rectangle 107">
              <a:extLst>
                <a:ext uri="{FF2B5EF4-FFF2-40B4-BE49-F238E27FC236}">
                  <a16:creationId xmlns:a16="http://schemas.microsoft.com/office/drawing/2014/main" id="{43F92711-71A1-FA46-8B05-E04483287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126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69" name="Rectangle 108">
              <a:extLst>
                <a:ext uri="{FF2B5EF4-FFF2-40B4-BE49-F238E27FC236}">
                  <a16:creationId xmlns:a16="http://schemas.microsoft.com/office/drawing/2014/main" id="{474E84D4-0E47-1A41-83C1-EA773F4F18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70" name="Rectangle 109">
              <a:extLst>
                <a:ext uri="{FF2B5EF4-FFF2-40B4-BE49-F238E27FC236}">
                  <a16:creationId xmlns:a16="http://schemas.microsoft.com/office/drawing/2014/main" id="{9347846E-7F3A-9E49-85E2-7EF95DE37C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71" name="Rectangle 110">
              <a:extLst>
                <a:ext uri="{FF2B5EF4-FFF2-40B4-BE49-F238E27FC236}">
                  <a16:creationId xmlns:a16="http://schemas.microsoft.com/office/drawing/2014/main" id="{DC9AABA5-589F-DE41-A77F-8EB4E514C5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72" name="Rectangle 111">
              <a:extLst>
                <a:ext uri="{FF2B5EF4-FFF2-40B4-BE49-F238E27FC236}">
                  <a16:creationId xmlns:a16="http://schemas.microsoft.com/office/drawing/2014/main" id="{5348EFBE-1EA8-AB47-8038-E71B57739D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73" name="Rectangle 112">
              <a:extLst>
                <a:ext uri="{FF2B5EF4-FFF2-40B4-BE49-F238E27FC236}">
                  <a16:creationId xmlns:a16="http://schemas.microsoft.com/office/drawing/2014/main" id="{7BF7642D-F54D-2542-8BD9-5DE3075CD3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71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74" name="Rectangle 113">
              <a:extLst>
                <a:ext uri="{FF2B5EF4-FFF2-40B4-BE49-F238E27FC236}">
                  <a16:creationId xmlns:a16="http://schemas.microsoft.com/office/drawing/2014/main" id="{F19F81E6-D4BE-F242-9925-01839076D7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1625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75" name="Rectangle 114">
              <a:extLst>
                <a:ext uri="{FF2B5EF4-FFF2-40B4-BE49-F238E27FC236}">
                  <a16:creationId xmlns:a16="http://schemas.microsoft.com/office/drawing/2014/main" id="{8ABEA001-39A2-AA4E-A242-3F5EABEE3E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76" name="Rectangle 115">
              <a:extLst>
                <a:ext uri="{FF2B5EF4-FFF2-40B4-BE49-F238E27FC236}">
                  <a16:creationId xmlns:a16="http://schemas.microsoft.com/office/drawing/2014/main" id="{C3B445E5-E8DE-C340-8CDD-B93C350143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77" name="Rectangle 116">
              <a:extLst>
                <a:ext uri="{FF2B5EF4-FFF2-40B4-BE49-F238E27FC236}">
                  <a16:creationId xmlns:a16="http://schemas.microsoft.com/office/drawing/2014/main" id="{11926835-7412-3B40-8CFD-E085CC474D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78" name="Rectangle 117">
              <a:extLst>
                <a:ext uri="{FF2B5EF4-FFF2-40B4-BE49-F238E27FC236}">
                  <a16:creationId xmlns:a16="http://schemas.microsoft.com/office/drawing/2014/main" id="{23376897-3F70-CE4D-8F51-7B0DD83D6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79" name="Rectangle 118">
              <a:extLst>
                <a:ext uri="{FF2B5EF4-FFF2-40B4-BE49-F238E27FC236}">
                  <a16:creationId xmlns:a16="http://schemas.microsoft.com/office/drawing/2014/main" id="{16FEC1EC-B7AF-0D48-B8AB-E5ABBD7090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2288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80" name="Rectangle 119">
              <a:extLst>
                <a:ext uri="{FF2B5EF4-FFF2-40B4-BE49-F238E27FC236}">
                  <a16:creationId xmlns:a16="http://schemas.microsoft.com/office/drawing/2014/main" id="{FEE57E8F-D553-724D-9537-42176006DD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67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81" name="Rectangle 120">
              <a:extLst>
                <a:ext uri="{FF2B5EF4-FFF2-40B4-BE49-F238E27FC236}">
                  <a16:creationId xmlns:a16="http://schemas.microsoft.com/office/drawing/2014/main" id="{C4BE9B95-4C11-E646-AF01-2C0C2EB90F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82" name="Rectangle 121">
              <a:extLst>
                <a:ext uri="{FF2B5EF4-FFF2-40B4-BE49-F238E27FC236}">
                  <a16:creationId xmlns:a16="http://schemas.microsoft.com/office/drawing/2014/main" id="{518DD439-35FF-5142-90A1-D99CF33C29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83" name="Rectangle 122">
              <a:extLst>
                <a:ext uri="{FF2B5EF4-FFF2-40B4-BE49-F238E27FC236}">
                  <a16:creationId xmlns:a16="http://schemas.microsoft.com/office/drawing/2014/main" id="{C9845A5F-2CF8-5D43-A6D5-C288E2AED4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7018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84" name="Rectangle 123">
              <a:extLst>
                <a:ext uri="{FF2B5EF4-FFF2-40B4-BE49-F238E27FC236}">
                  <a16:creationId xmlns:a16="http://schemas.microsoft.com/office/drawing/2014/main" id="{C26C2D3B-C03B-0E40-8EE8-C3E53E20DF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38243" name="TextBox 125">
            <a:extLst>
              <a:ext uri="{FF2B5EF4-FFF2-40B4-BE49-F238E27FC236}">
                <a16:creationId xmlns:a16="http://schemas.microsoft.com/office/drawing/2014/main" id="{7535946C-F30E-5E47-8797-8C40088F43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4.19 from the textbook ]</a:t>
            </a:r>
          </a:p>
        </p:txBody>
      </p:sp>
      <p:sp>
        <p:nvSpPr>
          <p:cNvPr id="138244" name="Oval 1">
            <a:extLst>
              <a:ext uri="{FF2B5EF4-FFF2-40B4-BE49-F238E27FC236}">
                <a16:creationId xmlns:a16="http://schemas.microsoft.com/office/drawing/2014/main" id="{59BF95A4-25B6-214D-93CF-B9774B7E09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3810000"/>
            <a:ext cx="2362200" cy="762000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8245" name="TextBox 2">
            <a:extLst>
              <a:ext uri="{FF2B5EF4-FFF2-40B4-BE49-F238E27FC236}">
                <a16:creationId xmlns:a16="http://schemas.microsoft.com/office/drawing/2014/main" id="{E4487548-A37B-D843-B856-390AE416EC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43514" y="3725864"/>
            <a:ext cx="388937" cy="58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FF0000"/>
                </a:solidFill>
                <a:latin typeface="Times" pitchFamily="2" charset="0"/>
              </a:rPr>
              <a:t>?</a:t>
            </a:r>
          </a:p>
        </p:txBody>
      </p:sp>
      <p:sp>
        <p:nvSpPr>
          <p:cNvPr id="138246" name="Title 1">
            <a:extLst>
              <a:ext uri="{FF2B5EF4-FFF2-40B4-BE49-F238E27FC236}">
                <a16:creationId xmlns:a16="http://schemas.microsoft.com/office/drawing/2014/main" id="{1FE5C6CE-CED1-AE43-96FC-BBE593A0CB9A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for a 4-to-2 binary encoder</a:t>
            </a:r>
          </a:p>
        </p:txBody>
      </p:sp>
    </p:spTree>
  </p:cSld>
  <p:clrMapOvr>
    <a:masterClrMapping/>
  </p:clrMapOvr>
  <p:transition/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265" name="Group 1">
            <a:extLst>
              <a:ext uri="{FF2B5EF4-FFF2-40B4-BE49-F238E27FC236}">
                <a16:creationId xmlns:a16="http://schemas.microsoft.com/office/drawing/2014/main" id="{9C31C878-A70A-014C-99A4-A463941343C3}"/>
              </a:ext>
            </a:extLst>
          </p:cNvPr>
          <p:cNvGrpSpPr>
            <a:grpSpLocks/>
          </p:cNvGrpSpPr>
          <p:nvPr/>
        </p:nvGrpSpPr>
        <p:grpSpPr bwMode="auto">
          <a:xfrm>
            <a:off x="3409951" y="4097338"/>
            <a:ext cx="3857247" cy="1928842"/>
            <a:chOff x="2495550" y="3189288"/>
            <a:chExt cx="3857247" cy="1928842"/>
          </a:xfrm>
        </p:grpSpPr>
        <p:sp>
          <p:nvSpPr>
            <p:cNvPr id="139310" name="Rectangle 95">
              <a:extLst>
                <a:ext uri="{FF2B5EF4-FFF2-40B4-BE49-F238E27FC236}">
                  <a16:creationId xmlns:a16="http://schemas.microsoft.com/office/drawing/2014/main" id="{F1486A6F-3450-EE48-BD0A-D8BB7B013C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6544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311" name="Rectangle 96">
              <a:extLst>
                <a:ext uri="{FF2B5EF4-FFF2-40B4-BE49-F238E27FC236}">
                  <a16:creationId xmlns:a16="http://schemas.microsoft.com/office/drawing/2014/main" id="{139D35AC-7709-7A4E-BF3A-423934E418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7592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312" name="Rectangle 97">
              <a:extLst>
                <a:ext uri="{FF2B5EF4-FFF2-40B4-BE49-F238E27FC236}">
                  <a16:creationId xmlns:a16="http://schemas.microsoft.com/office/drawing/2014/main" id="{ED68C194-B506-864F-9466-0066DAC657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18928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313" name="Line 98">
              <a:extLst>
                <a:ext uri="{FF2B5EF4-FFF2-40B4-BE49-F238E27FC236}">
                  <a16:creationId xmlns:a16="http://schemas.microsoft.com/office/drawing/2014/main" id="{5026E8DA-1C4D-2248-9E6B-BCDD2F7500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332163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14" name="Freeform 99">
              <a:extLst>
                <a:ext uri="{FF2B5EF4-FFF2-40B4-BE49-F238E27FC236}">
                  <a16:creationId xmlns:a16="http://schemas.microsoft.com/office/drawing/2014/main" id="{C3A834AF-6E04-C940-842C-585363A3D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313" y="4957763"/>
              <a:ext cx="46037" cy="46037"/>
            </a:xfrm>
            <a:custGeom>
              <a:avLst/>
              <a:gdLst>
                <a:gd name="T0" fmla="*/ 2147483646 w 58"/>
                <a:gd name="T1" fmla="*/ 0 h 57"/>
                <a:gd name="T2" fmla="*/ 2147483646 w 58"/>
                <a:gd name="T3" fmla="*/ 2147483646 h 57"/>
                <a:gd name="T4" fmla="*/ 2147483646 w 58"/>
                <a:gd name="T5" fmla="*/ 2147483646 h 57"/>
                <a:gd name="T6" fmla="*/ 2147483646 w 58"/>
                <a:gd name="T7" fmla="*/ 2147483646 h 57"/>
                <a:gd name="T8" fmla="*/ 2147483646 w 58"/>
                <a:gd name="T9" fmla="*/ 2147483646 h 57"/>
                <a:gd name="T10" fmla="*/ 2147483646 w 58"/>
                <a:gd name="T11" fmla="*/ 2147483646 h 57"/>
                <a:gd name="T12" fmla="*/ 2147483646 w 58"/>
                <a:gd name="T13" fmla="*/ 2147483646 h 57"/>
                <a:gd name="T14" fmla="*/ 2147483646 w 58"/>
                <a:gd name="T15" fmla="*/ 2147483646 h 57"/>
                <a:gd name="T16" fmla="*/ 2147483646 w 58"/>
                <a:gd name="T17" fmla="*/ 2147483646 h 57"/>
                <a:gd name="T18" fmla="*/ 0 w 58"/>
                <a:gd name="T19" fmla="*/ 2147483646 h 57"/>
                <a:gd name="T20" fmla="*/ 0 w 58"/>
                <a:gd name="T21" fmla="*/ 2147483646 h 57"/>
                <a:gd name="T22" fmla="*/ 0 w 58"/>
                <a:gd name="T23" fmla="*/ 2147483646 h 57"/>
                <a:gd name="T24" fmla="*/ 0 w 58"/>
                <a:gd name="T25" fmla="*/ 2147483646 h 57"/>
                <a:gd name="T26" fmla="*/ 2147483646 w 58"/>
                <a:gd name="T27" fmla="*/ 2147483646 h 57"/>
                <a:gd name="T28" fmla="*/ 2147483646 w 58"/>
                <a:gd name="T29" fmla="*/ 2147483646 h 57"/>
                <a:gd name="T30" fmla="*/ 2147483646 w 58"/>
                <a:gd name="T31" fmla="*/ 2147483646 h 57"/>
                <a:gd name="T32" fmla="*/ 2147483646 w 58"/>
                <a:gd name="T33" fmla="*/ 2147483646 h 57"/>
                <a:gd name="T34" fmla="*/ 2147483646 w 58"/>
                <a:gd name="T35" fmla="*/ 2147483646 h 57"/>
                <a:gd name="T36" fmla="*/ 2147483646 w 58"/>
                <a:gd name="T37" fmla="*/ 2147483646 h 57"/>
                <a:gd name="T38" fmla="*/ 2147483646 w 58"/>
                <a:gd name="T39" fmla="*/ 2147483646 h 57"/>
                <a:gd name="T40" fmla="*/ 2147483646 w 58"/>
                <a:gd name="T41" fmla="*/ 2147483646 h 57"/>
                <a:gd name="T42" fmla="*/ 2147483646 w 58"/>
                <a:gd name="T43" fmla="*/ 2147483646 h 57"/>
                <a:gd name="T44" fmla="*/ 2147483646 w 58"/>
                <a:gd name="T45" fmla="*/ 2147483646 h 57"/>
                <a:gd name="T46" fmla="*/ 2147483646 w 58"/>
                <a:gd name="T47" fmla="*/ 2147483646 h 57"/>
                <a:gd name="T48" fmla="*/ 2147483646 w 58"/>
                <a:gd name="T49" fmla="*/ 2147483646 h 57"/>
                <a:gd name="T50" fmla="*/ 2147483646 w 58"/>
                <a:gd name="T51" fmla="*/ 2147483646 h 57"/>
                <a:gd name="T52" fmla="*/ 2147483646 w 58"/>
                <a:gd name="T53" fmla="*/ 2147483646 h 57"/>
                <a:gd name="T54" fmla="*/ 2147483646 w 58"/>
                <a:gd name="T55" fmla="*/ 2147483646 h 57"/>
                <a:gd name="T56" fmla="*/ 2147483646 w 58"/>
                <a:gd name="T57" fmla="*/ 2147483646 h 57"/>
                <a:gd name="T58" fmla="*/ 2147483646 w 58"/>
                <a:gd name="T59" fmla="*/ 2147483646 h 57"/>
                <a:gd name="T60" fmla="*/ 2147483646 w 58"/>
                <a:gd name="T61" fmla="*/ 2147483646 h 57"/>
                <a:gd name="T62" fmla="*/ 2147483646 w 58"/>
                <a:gd name="T63" fmla="*/ 2147483646 h 57"/>
                <a:gd name="T64" fmla="*/ 2147483646 w 58"/>
                <a:gd name="T65" fmla="*/ 2147483646 h 57"/>
                <a:gd name="T66" fmla="*/ 2147483646 w 58"/>
                <a:gd name="T67" fmla="*/ 2147483646 h 57"/>
                <a:gd name="T68" fmla="*/ 2147483646 w 58"/>
                <a:gd name="T69" fmla="*/ 2147483646 h 57"/>
                <a:gd name="T70" fmla="*/ 2147483646 w 58"/>
                <a:gd name="T71" fmla="*/ 2147483646 h 57"/>
                <a:gd name="T72" fmla="*/ 2147483646 w 58"/>
                <a:gd name="T73" fmla="*/ 2147483646 h 57"/>
                <a:gd name="T74" fmla="*/ 2147483646 w 58"/>
                <a:gd name="T75" fmla="*/ 2147483646 h 57"/>
                <a:gd name="T76" fmla="*/ 2147483646 w 58"/>
                <a:gd name="T77" fmla="*/ 2147483646 h 57"/>
                <a:gd name="T78" fmla="*/ 2147483646 w 58"/>
                <a:gd name="T79" fmla="*/ 2147483646 h 57"/>
                <a:gd name="T80" fmla="*/ 2147483646 w 58"/>
                <a:gd name="T81" fmla="*/ 2147483646 h 57"/>
                <a:gd name="T82" fmla="*/ 2147483646 w 58"/>
                <a:gd name="T83" fmla="*/ 2147483646 h 57"/>
                <a:gd name="T84" fmla="*/ 2147483646 w 58"/>
                <a:gd name="T85" fmla="*/ 2147483646 h 57"/>
                <a:gd name="T86" fmla="*/ 2147483646 w 58"/>
                <a:gd name="T87" fmla="*/ 0 h 57"/>
                <a:gd name="T88" fmla="*/ 2147483646 w 58"/>
                <a:gd name="T89" fmla="*/ 2147483646 h 5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7"/>
                <a:gd name="T137" fmla="*/ 58 w 58"/>
                <a:gd name="T138" fmla="*/ 57 h 5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7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3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4" y="57"/>
                  </a:lnTo>
                  <a:lnTo>
                    <a:pt x="26" y="57"/>
                  </a:lnTo>
                  <a:lnTo>
                    <a:pt x="27" y="57"/>
                  </a:lnTo>
                  <a:lnTo>
                    <a:pt x="29" y="57"/>
                  </a:lnTo>
                  <a:lnTo>
                    <a:pt x="30" y="57"/>
                  </a:lnTo>
                  <a:lnTo>
                    <a:pt x="32" y="57"/>
                  </a:lnTo>
                  <a:lnTo>
                    <a:pt x="33" y="57"/>
                  </a:lnTo>
                  <a:lnTo>
                    <a:pt x="35" y="57"/>
                  </a:lnTo>
                  <a:lnTo>
                    <a:pt x="36" y="57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3" y="54"/>
                  </a:lnTo>
                  <a:lnTo>
                    <a:pt x="43" y="53"/>
                  </a:lnTo>
                  <a:lnTo>
                    <a:pt x="45" y="53"/>
                  </a:lnTo>
                  <a:lnTo>
                    <a:pt x="46" y="51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7"/>
                  </a:lnTo>
                  <a:lnTo>
                    <a:pt x="52" y="46"/>
                  </a:lnTo>
                  <a:lnTo>
                    <a:pt x="53" y="44"/>
                  </a:lnTo>
                  <a:lnTo>
                    <a:pt x="55" y="43"/>
                  </a:lnTo>
                  <a:lnTo>
                    <a:pt x="55" y="41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7"/>
                  </a:lnTo>
                  <a:lnTo>
                    <a:pt x="56" y="36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8" y="31"/>
                  </a:lnTo>
                  <a:lnTo>
                    <a:pt x="58" y="30"/>
                  </a:lnTo>
                  <a:lnTo>
                    <a:pt x="58" y="28"/>
                  </a:lnTo>
                  <a:lnTo>
                    <a:pt x="58" y="27"/>
                  </a:lnTo>
                  <a:lnTo>
                    <a:pt x="58" y="26"/>
                  </a:lnTo>
                  <a:lnTo>
                    <a:pt x="58" y="24"/>
                  </a:lnTo>
                  <a:lnTo>
                    <a:pt x="58" y="23"/>
                  </a:lnTo>
                  <a:lnTo>
                    <a:pt x="56" y="21"/>
                  </a:lnTo>
                  <a:lnTo>
                    <a:pt x="56" y="20"/>
                  </a:lnTo>
                  <a:lnTo>
                    <a:pt x="56" y="18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2" y="11"/>
                  </a:lnTo>
                  <a:lnTo>
                    <a:pt x="50" y="10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5"/>
                  </a:lnTo>
                  <a:lnTo>
                    <a:pt x="45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15" name="Freeform 100">
              <a:extLst>
                <a:ext uri="{FF2B5EF4-FFF2-40B4-BE49-F238E27FC236}">
                  <a16:creationId xmlns:a16="http://schemas.microsoft.com/office/drawing/2014/main" id="{BCEDC80A-2D2A-DE42-904F-22EF6724A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838" y="4945063"/>
              <a:ext cx="55562" cy="55562"/>
            </a:xfrm>
            <a:custGeom>
              <a:avLst/>
              <a:gdLst>
                <a:gd name="T0" fmla="*/ 2147483646 w 71"/>
                <a:gd name="T1" fmla="*/ 0 h 71"/>
                <a:gd name="T2" fmla="*/ 2147483646 w 71"/>
                <a:gd name="T3" fmla="*/ 2147483646 h 71"/>
                <a:gd name="T4" fmla="*/ 2147483646 w 71"/>
                <a:gd name="T5" fmla="*/ 2147483646 h 71"/>
                <a:gd name="T6" fmla="*/ 2147483646 w 71"/>
                <a:gd name="T7" fmla="*/ 2147483646 h 71"/>
                <a:gd name="T8" fmla="*/ 2147483646 w 71"/>
                <a:gd name="T9" fmla="*/ 2147483646 h 71"/>
                <a:gd name="T10" fmla="*/ 2147483646 w 71"/>
                <a:gd name="T11" fmla="*/ 2147483646 h 71"/>
                <a:gd name="T12" fmla="*/ 2147483646 w 71"/>
                <a:gd name="T13" fmla="*/ 2147483646 h 71"/>
                <a:gd name="T14" fmla="*/ 2147483646 w 71"/>
                <a:gd name="T15" fmla="*/ 2147483646 h 71"/>
                <a:gd name="T16" fmla="*/ 2147483646 w 71"/>
                <a:gd name="T17" fmla="*/ 2147483646 h 71"/>
                <a:gd name="T18" fmla="*/ 0 w 71"/>
                <a:gd name="T19" fmla="*/ 2147483646 h 71"/>
                <a:gd name="T20" fmla="*/ 0 w 71"/>
                <a:gd name="T21" fmla="*/ 2147483646 h 71"/>
                <a:gd name="T22" fmla="*/ 0 w 71"/>
                <a:gd name="T23" fmla="*/ 2147483646 h 71"/>
                <a:gd name="T24" fmla="*/ 2147483646 w 71"/>
                <a:gd name="T25" fmla="*/ 2147483646 h 71"/>
                <a:gd name="T26" fmla="*/ 2147483646 w 71"/>
                <a:gd name="T27" fmla="*/ 2147483646 h 71"/>
                <a:gd name="T28" fmla="*/ 2147483646 w 71"/>
                <a:gd name="T29" fmla="*/ 2147483646 h 71"/>
                <a:gd name="T30" fmla="*/ 2147483646 w 71"/>
                <a:gd name="T31" fmla="*/ 2147483646 h 71"/>
                <a:gd name="T32" fmla="*/ 2147483646 w 71"/>
                <a:gd name="T33" fmla="*/ 2147483646 h 71"/>
                <a:gd name="T34" fmla="*/ 2147483646 w 71"/>
                <a:gd name="T35" fmla="*/ 2147483646 h 71"/>
                <a:gd name="T36" fmla="*/ 2147483646 w 71"/>
                <a:gd name="T37" fmla="*/ 2147483646 h 71"/>
                <a:gd name="T38" fmla="*/ 2147483646 w 71"/>
                <a:gd name="T39" fmla="*/ 2147483646 h 71"/>
                <a:gd name="T40" fmla="*/ 2147483646 w 71"/>
                <a:gd name="T41" fmla="*/ 2147483646 h 71"/>
                <a:gd name="T42" fmla="*/ 2147483646 w 71"/>
                <a:gd name="T43" fmla="*/ 2147483646 h 71"/>
                <a:gd name="T44" fmla="*/ 2147483646 w 71"/>
                <a:gd name="T45" fmla="*/ 2147483646 h 71"/>
                <a:gd name="T46" fmla="*/ 2147483646 w 71"/>
                <a:gd name="T47" fmla="*/ 2147483646 h 71"/>
                <a:gd name="T48" fmla="*/ 2147483646 w 71"/>
                <a:gd name="T49" fmla="*/ 2147483646 h 71"/>
                <a:gd name="T50" fmla="*/ 2147483646 w 71"/>
                <a:gd name="T51" fmla="*/ 2147483646 h 71"/>
                <a:gd name="T52" fmla="*/ 2147483646 w 71"/>
                <a:gd name="T53" fmla="*/ 2147483646 h 71"/>
                <a:gd name="T54" fmla="*/ 2147483646 w 71"/>
                <a:gd name="T55" fmla="*/ 2147483646 h 71"/>
                <a:gd name="T56" fmla="*/ 2147483646 w 71"/>
                <a:gd name="T57" fmla="*/ 2147483646 h 71"/>
                <a:gd name="T58" fmla="*/ 2147483646 w 71"/>
                <a:gd name="T59" fmla="*/ 2147483646 h 71"/>
                <a:gd name="T60" fmla="*/ 2147483646 w 71"/>
                <a:gd name="T61" fmla="*/ 2147483646 h 71"/>
                <a:gd name="T62" fmla="*/ 2147483646 w 71"/>
                <a:gd name="T63" fmla="*/ 2147483646 h 71"/>
                <a:gd name="T64" fmla="*/ 2147483646 w 71"/>
                <a:gd name="T65" fmla="*/ 2147483646 h 71"/>
                <a:gd name="T66" fmla="*/ 2147483646 w 71"/>
                <a:gd name="T67" fmla="*/ 2147483646 h 71"/>
                <a:gd name="T68" fmla="*/ 2147483646 w 71"/>
                <a:gd name="T69" fmla="*/ 2147483646 h 71"/>
                <a:gd name="T70" fmla="*/ 2147483646 w 71"/>
                <a:gd name="T71" fmla="*/ 2147483646 h 71"/>
                <a:gd name="T72" fmla="*/ 2147483646 w 71"/>
                <a:gd name="T73" fmla="*/ 2147483646 h 71"/>
                <a:gd name="T74" fmla="*/ 2147483646 w 71"/>
                <a:gd name="T75" fmla="*/ 2147483646 h 71"/>
                <a:gd name="T76" fmla="*/ 2147483646 w 71"/>
                <a:gd name="T77" fmla="*/ 2147483646 h 71"/>
                <a:gd name="T78" fmla="*/ 2147483646 w 71"/>
                <a:gd name="T79" fmla="*/ 2147483646 h 71"/>
                <a:gd name="T80" fmla="*/ 2147483646 w 71"/>
                <a:gd name="T81" fmla="*/ 2147483646 h 71"/>
                <a:gd name="T82" fmla="*/ 2147483646 w 71"/>
                <a:gd name="T83" fmla="*/ 2147483646 h 71"/>
                <a:gd name="T84" fmla="*/ 2147483646 w 71"/>
                <a:gd name="T85" fmla="*/ 0 h 71"/>
                <a:gd name="T86" fmla="*/ 2147483646 w 71"/>
                <a:gd name="T87" fmla="*/ 0 h 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1"/>
                <a:gd name="T134" fmla="*/ 71 w 71"/>
                <a:gd name="T135" fmla="*/ 71 h 7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1">
                  <a:moveTo>
                    <a:pt x="35" y="0"/>
                  </a:move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9" y="5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6" y="16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5" y="52"/>
                  </a:lnTo>
                  <a:lnTo>
                    <a:pt x="5" y="54"/>
                  </a:lnTo>
                  <a:lnTo>
                    <a:pt x="6" y="55"/>
                  </a:lnTo>
                  <a:lnTo>
                    <a:pt x="8" y="57"/>
                  </a:lnTo>
                  <a:lnTo>
                    <a:pt x="8" y="58"/>
                  </a:lnTo>
                  <a:lnTo>
                    <a:pt x="9" y="59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7"/>
                  </a:lnTo>
                  <a:lnTo>
                    <a:pt x="21" y="67"/>
                  </a:lnTo>
                  <a:lnTo>
                    <a:pt x="22" y="68"/>
                  </a:lnTo>
                  <a:lnTo>
                    <a:pt x="24" y="68"/>
                  </a:lnTo>
                  <a:lnTo>
                    <a:pt x="25" y="69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4" y="71"/>
                  </a:lnTo>
                  <a:lnTo>
                    <a:pt x="35" y="71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41" y="71"/>
                  </a:lnTo>
                  <a:lnTo>
                    <a:pt x="42" y="69"/>
                  </a:lnTo>
                  <a:lnTo>
                    <a:pt x="44" y="69"/>
                  </a:lnTo>
                  <a:lnTo>
                    <a:pt x="47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5"/>
                  </a:lnTo>
                  <a:lnTo>
                    <a:pt x="55" y="65"/>
                  </a:lnTo>
                  <a:lnTo>
                    <a:pt x="57" y="64"/>
                  </a:lnTo>
                  <a:lnTo>
                    <a:pt x="58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59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68" y="48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0" y="42"/>
                  </a:lnTo>
                  <a:lnTo>
                    <a:pt x="70" y="41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0" y="31"/>
                  </a:lnTo>
                  <a:lnTo>
                    <a:pt x="70" y="29"/>
                  </a:lnTo>
                  <a:lnTo>
                    <a:pt x="70" y="26"/>
                  </a:lnTo>
                  <a:lnTo>
                    <a:pt x="70" y="25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67" y="20"/>
                  </a:lnTo>
                  <a:lnTo>
                    <a:pt x="67" y="19"/>
                  </a:lnTo>
                  <a:lnTo>
                    <a:pt x="65" y="18"/>
                  </a:lnTo>
                  <a:lnTo>
                    <a:pt x="65" y="16"/>
                  </a:lnTo>
                  <a:lnTo>
                    <a:pt x="64" y="15"/>
                  </a:lnTo>
                  <a:lnTo>
                    <a:pt x="62" y="13"/>
                  </a:lnTo>
                  <a:lnTo>
                    <a:pt x="61" y="12"/>
                  </a:lnTo>
                  <a:lnTo>
                    <a:pt x="61" y="10"/>
                  </a:lnTo>
                  <a:lnTo>
                    <a:pt x="60" y="9"/>
                  </a:lnTo>
                  <a:lnTo>
                    <a:pt x="58" y="9"/>
                  </a:lnTo>
                  <a:lnTo>
                    <a:pt x="57" y="7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16" name="Rectangle 101">
              <a:extLst>
                <a:ext uri="{FF2B5EF4-FFF2-40B4-BE49-F238E27FC236}">
                  <a16:creationId xmlns:a16="http://schemas.microsoft.com/office/drawing/2014/main" id="{E5D4C8C3-42E5-D24A-AFCA-A62641D674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29406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317" name="Rectangle 124">
              <a:extLst>
                <a:ext uri="{FF2B5EF4-FFF2-40B4-BE49-F238E27FC236}">
                  <a16:creationId xmlns:a16="http://schemas.microsoft.com/office/drawing/2014/main" id="{614176FF-7AC4-D54F-8E57-7EDA56A35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37782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318" name="Line 125">
              <a:extLst>
                <a:ext uri="{FF2B5EF4-FFF2-40B4-BE49-F238E27FC236}">
                  <a16:creationId xmlns:a16="http://schemas.microsoft.com/office/drawing/2014/main" id="{718B37B2-7090-0949-8910-DA7B03417E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39036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19" name="Freeform 126">
              <a:extLst>
                <a:ext uri="{FF2B5EF4-FFF2-40B4-BE49-F238E27FC236}">
                  <a16:creationId xmlns:a16="http://schemas.microsoft.com/office/drawing/2014/main" id="{4252852F-A579-7A43-84E2-15C19549B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641725"/>
              <a:ext cx="684213" cy="273050"/>
            </a:xfrm>
            <a:custGeom>
              <a:avLst/>
              <a:gdLst>
                <a:gd name="T0" fmla="*/ 2147483646 w 861"/>
                <a:gd name="T1" fmla="*/ 0 h 343"/>
                <a:gd name="T2" fmla="*/ 2147483646 w 861"/>
                <a:gd name="T3" fmla="*/ 0 h 343"/>
                <a:gd name="T4" fmla="*/ 2147483646 w 861"/>
                <a:gd name="T5" fmla="*/ 0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6" y="1"/>
                  </a:lnTo>
                  <a:lnTo>
                    <a:pt x="379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8" y="1"/>
                  </a:lnTo>
                  <a:lnTo>
                    <a:pt x="391" y="1"/>
                  </a:lnTo>
                  <a:lnTo>
                    <a:pt x="392" y="1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2"/>
                  </a:lnTo>
                  <a:lnTo>
                    <a:pt x="405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09" y="2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4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5"/>
                  </a:lnTo>
                  <a:lnTo>
                    <a:pt x="431" y="5"/>
                  </a:lnTo>
                  <a:lnTo>
                    <a:pt x="432" y="5"/>
                  </a:lnTo>
                  <a:lnTo>
                    <a:pt x="435" y="7"/>
                  </a:lnTo>
                  <a:lnTo>
                    <a:pt x="437" y="7"/>
                  </a:lnTo>
                  <a:lnTo>
                    <a:pt x="440" y="7"/>
                  </a:lnTo>
                  <a:lnTo>
                    <a:pt x="441" y="7"/>
                  </a:lnTo>
                  <a:lnTo>
                    <a:pt x="444" y="7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8"/>
                  </a:lnTo>
                  <a:lnTo>
                    <a:pt x="451" y="8"/>
                  </a:lnTo>
                  <a:lnTo>
                    <a:pt x="453" y="8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1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6" y="14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5"/>
                  </a:lnTo>
                  <a:lnTo>
                    <a:pt x="484" y="17"/>
                  </a:lnTo>
                  <a:lnTo>
                    <a:pt x="486" y="17"/>
                  </a:lnTo>
                  <a:lnTo>
                    <a:pt x="489" y="18"/>
                  </a:lnTo>
                  <a:lnTo>
                    <a:pt x="490" y="18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9" y="21"/>
                  </a:lnTo>
                  <a:lnTo>
                    <a:pt x="500" y="21"/>
                  </a:lnTo>
                  <a:lnTo>
                    <a:pt x="503" y="23"/>
                  </a:lnTo>
                  <a:lnTo>
                    <a:pt x="505" y="23"/>
                  </a:lnTo>
                  <a:lnTo>
                    <a:pt x="508" y="24"/>
                  </a:lnTo>
                  <a:lnTo>
                    <a:pt x="509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8"/>
                  </a:lnTo>
                  <a:lnTo>
                    <a:pt x="520" y="28"/>
                  </a:lnTo>
                  <a:lnTo>
                    <a:pt x="522" y="28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0"/>
                  </a:lnTo>
                  <a:lnTo>
                    <a:pt x="526" y="31"/>
                  </a:lnTo>
                  <a:lnTo>
                    <a:pt x="528" y="31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4"/>
                  </a:lnTo>
                  <a:lnTo>
                    <a:pt x="533" y="34"/>
                  </a:lnTo>
                  <a:lnTo>
                    <a:pt x="535" y="36"/>
                  </a:lnTo>
                  <a:lnTo>
                    <a:pt x="538" y="36"/>
                  </a:lnTo>
                  <a:lnTo>
                    <a:pt x="539" y="37"/>
                  </a:lnTo>
                  <a:lnTo>
                    <a:pt x="541" y="39"/>
                  </a:lnTo>
                  <a:lnTo>
                    <a:pt x="544" y="39"/>
                  </a:lnTo>
                  <a:lnTo>
                    <a:pt x="545" y="40"/>
                  </a:lnTo>
                  <a:lnTo>
                    <a:pt x="548" y="41"/>
                  </a:lnTo>
                  <a:lnTo>
                    <a:pt x="549" y="43"/>
                  </a:lnTo>
                  <a:lnTo>
                    <a:pt x="552" y="43"/>
                  </a:lnTo>
                  <a:lnTo>
                    <a:pt x="554" y="44"/>
                  </a:lnTo>
                  <a:lnTo>
                    <a:pt x="557" y="46"/>
                  </a:lnTo>
                  <a:lnTo>
                    <a:pt x="558" y="46"/>
                  </a:lnTo>
                  <a:lnTo>
                    <a:pt x="559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7" y="50"/>
                  </a:lnTo>
                  <a:lnTo>
                    <a:pt x="568" y="51"/>
                  </a:lnTo>
                  <a:lnTo>
                    <a:pt x="570" y="51"/>
                  </a:lnTo>
                  <a:lnTo>
                    <a:pt x="570" y="53"/>
                  </a:lnTo>
                  <a:lnTo>
                    <a:pt x="571" y="53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4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8" y="57"/>
                  </a:lnTo>
                  <a:lnTo>
                    <a:pt x="580" y="57"/>
                  </a:lnTo>
                  <a:lnTo>
                    <a:pt x="581" y="59"/>
                  </a:lnTo>
                  <a:lnTo>
                    <a:pt x="583" y="59"/>
                  </a:lnTo>
                  <a:lnTo>
                    <a:pt x="584" y="60"/>
                  </a:lnTo>
                  <a:lnTo>
                    <a:pt x="585" y="60"/>
                  </a:lnTo>
                  <a:lnTo>
                    <a:pt x="587" y="62"/>
                  </a:lnTo>
                  <a:lnTo>
                    <a:pt x="588" y="62"/>
                  </a:lnTo>
                  <a:lnTo>
                    <a:pt x="590" y="63"/>
                  </a:lnTo>
                  <a:lnTo>
                    <a:pt x="591" y="64"/>
                  </a:lnTo>
                  <a:lnTo>
                    <a:pt x="593" y="64"/>
                  </a:lnTo>
                  <a:lnTo>
                    <a:pt x="596" y="66"/>
                  </a:lnTo>
                  <a:lnTo>
                    <a:pt x="597" y="67"/>
                  </a:lnTo>
                  <a:lnTo>
                    <a:pt x="600" y="69"/>
                  </a:lnTo>
                  <a:lnTo>
                    <a:pt x="601" y="69"/>
                  </a:lnTo>
                  <a:lnTo>
                    <a:pt x="603" y="70"/>
                  </a:lnTo>
                  <a:lnTo>
                    <a:pt x="604" y="72"/>
                  </a:lnTo>
                  <a:lnTo>
                    <a:pt x="606" y="72"/>
                  </a:lnTo>
                  <a:lnTo>
                    <a:pt x="607" y="73"/>
                  </a:lnTo>
                  <a:lnTo>
                    <a:pt x="608" y="73"/>
                  </a:lnTo>
                  <a:lnTo>
                    <a:pt x="610" y="75"/>
                  </a:lnTo>
                  <a:lnTo>
                    <a:pt x="611" y="75"/>
                  </a:lnTo>
                  <a:lnTo>
                    <a:pt x="613" y="76"/>
                  </a:lnTo>
                  <a:lnTo>
                    <a:pt x="614" y="77"/>
                  </a:lnTo>
                  <a:lnTo>
                    <a:pt x="616" y="77"/>
                  </a:lnTo>
                  <a:lnTo>
                    <a:pt x="616" y="79"/>
                  </a:lnTo>
                  <a:lnTo>
                    <a:pt x="617" y="79"/>
                  </a:lnTo>
                  <a:lnTo>
                    <a:pt x="619" y="79"/>
                  </a:lnTo>
                  <a:lnTo>
                    <a:pt x="619" y="80"/>
                  </a:lnTo>
                  <a:lnTo>
                    <a:pt x="620" y="80"/>
                  </a:lnTo>
                  <a:lnTo>
                    <a:pt x="621" y="82"/>
                  </a:lnTo>
                  <a:lnTo>
                    <a:pt x="623" y="82"/>
                  </a:lnTo>
                  <a:lnTo>
                    <a:pt x="624" y="83"/>
                  </a:lnTo>
                  <a:lnTo>
                    <a:pt x="626" y="83"/>
                  </a:lnTo>
                  <a:lnTo>
                    <a:pt x="626" y="85"/>
                  </a:lnTo>
                  <a:lnTo>
                    <a:pt x="627" y="85"/>
                  </a:lnTo>
                  <a:lnTo>
                    <a:pt x="629" y="86"/>
                  </a:lnTo>
                  <a:lnTo>
                    <a:pt x="630" y="88"/>
                  </a:lnTo>
                  <a:lnTo>
                    <a:pt x="632" y="88"/>
                  </a:lnTo>
                  <a:lnTo>
                    <a:pt x="633" y="89"/>
                  </a:lnTo>
                  <a:lnTo>
                    <a:pt x="634" y="89"/>
                  </a:lnTo>
                  <a:lnTo>
                    <a:pt x="636" y="90"/>
                  </a:lnTo>
                  <a:lnTo>
                    <a:pt x="637" y="92"/>
                  </a:lnTo>
                  <a:lnTo>
                    <a:pt x="639" y="93"/>
                  </a:lnTo>
                  <a:lnTo>
                    <a:pt x="640" y="93"/>
                  </a:lnTo>
                  <a:lnTo>
                    <a:pt x="642" y="95"/>
                  </a:lnTo>
                  <a:lnTo>
                    <a:pt x="643" y="95"/>
                  </a:lnTo>
                  <a:lnTo>
                    <a:pt x="645" y="96"/>
                  </a:lnTo>
                  <a:lnTo>
                    <a:pt x="646" y="96"/>
                  </a:lnTo>
                  <a:lnTo>
                    <a:pt x="646" y="98"/>
                  </a:lnTo>
                  <a:lnTo>
                    <a:pt x="647" y="98"/>
                  </a:lnTo>
                  <a:lnTo>
                    <a:pt x="649" y="99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2"/>
                  </a:lnTo>
                  <a:lnTo>
                    <a:pt x="655" y="102"/>
                  </a:lnTo>
                  <a:lnTo>
                    <a:pt x="655" y="103"/>
                  </a:lnTo>
                  <a:lnTo>
                    <a:pt x="656" y="105"/>
                  </a:lnTo>
                  <a:lnTo>
                    <a:pt x="658" y="105"/>
                  </a:lnTo>
                  <a:lnTo>
                    <a:pt x="658" y="106"/>
                  </a:lnTo>
                  <a:lnTo>
                    <a:pt x="659" y="106"/>
                  </a:lnTo>
                  <a:lnTo>
                    <a:pt x="660" y="106"/>
                  </a:lnTo>
                  <a:lnTo>
                    <a:pt x="660" y="108"/>
                  </a:lnTo>
                  <a:lnTo>
                    <a:pt x="662" y="108"/>
                  </a:lnTo>
                  <a:lnTo>
                    <a:pt x="662" y="109"/>
                  </a:lnTo>
                  <a:lnTo>
                    <a:pt x="663" y="109"/>
                  </a:lnTo>
                  <a:lnTo>
                    <a:pt x="665" y="111"/>
                  </a:lnTo>
                  <a:lnTo>
                    <a:pt x="665" y="112"/>
                  </a:lnTo>
                  <a:lnTo>
                    <a:pt x="666" y="112"/>
                  </a:lnTo>
                  <a:lnTo>
                    <a:pt x="668" y="114"/>
                  </a:lnTo>
                  <a:lnTo>
                    <a:pt x="669" y="114"/>
                  </a:lnTo>
                  <a:lnTo>
                    <a:pt x="671" y="115"/>
                  </a:lnTo>
                  <a:lnTo>
                    <a:pt x="672" y="116"/>
                  </a:lnTo>
                  <a:lnTo>
                    <a:pt x="673" y="118"/>
                  </a:lnTo>
                  <a:lnTo>
                    <a:pt x="675" y="118"/>
                  </a:lnTo>
                  <a:lnTo>
                    <a:pt x="675" y="119"/>
                  </a:lnTo>
                  <a:lnTo>
                    <a:pt x="676" y="119"/>
                  </a:lnTo>
                  <a:lnTo>
                    <a:pt x="676" y="121"/>
                  </a:lnTo>
                  <a:lnTo>
                    <a:pt x="678" y="121"/>
                  </a:lnTo>
                  <a:lnTo>
                    <a:pt x="679" y="122"/>
                  </a:lnTo>
                  <a:lnTo>
                    <a:pt x="681" y="122"/>
                  </a:lnTo>
                  <a:lnTo>
                    <a:pt x="681" y="124"/>
                  </a:lnTo>
                  <a:lnTo>
                    <a:pt x="682" y="124"/>
                  </a:lnTo>
                  <a:lnTo>
                    <a:pt x="684" y="125"/>
                  </a:lnTo>
                  <a:lnTo>
                    <a:pt x="685" y="125"/>
                  </a:lnTo>
                  <a:lnTo>
                    <a:pt x="685" y="127"/>
                  </a:lnTo>
                  <a:lnTo>
                    <a:pt x="686" y="127"/>
                  </a:lnTo>
                  <a:lnTo>
                    <a:pt x="686" y="128"/>
                  </a:lnTo>
                  <a:lnTo>
                    <a:pt x="688" y="128"/>
                  </a:lnTo>
                  <a:lnTo>
                    <a:pt x="689" y="129"/>
                  </a:lnTo>
                  <a:lnTo>
                    <a:pt x="691" y="129"/>
                  </a:lnTo>
                  <a:lnTo>
                    <a:pt x="691" y="131"/>
                  </a:lnTo>
                  <a:lnTo>
                    <a:pt x="692" y="131"/>
                  </a:lnTo>
                  <a:lnTo>
                    <a:pt x="694" y="132"/>
                  </a:lnTo>
                  <a:lnTo>
                    <a:pt x="695" y="134"/>
                  </a:lnTo>
                  <a:lnTo>
                    <a:pt x="697" y="134"/>
                  </a:lnTo>
                  <a:lnTo>
                    <a:pt x="698" y="135"/>
                  </a:lnTo>
                  <a:lnTo>
                    <a:pt x="699" y="137"/>
                  </a:lnTo>
                  <a:lnTo>
                    <a:pt x="701" y="137"/>
                  </a:lnTo>
                  <a:lnTo>
                    <a:pt x="701" y="138"/>
                  </a:lnTo>
                  <a:lnTo>
                    <a:pt x="702" y="138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5" y="141"/>
                  </a:lnTo>
                  <a:lnTo>
                    <a:pt x="707" y="141"/>
                  </a:lnTo>
                  <a:lnTo>
                    <a:pt x="707" y="142"/>
                  </a:lnTo>
                  <a:lnTo>
                    <a:pt x="708" y="142"/>
                  </a:lnTo>
                  <a:lnTo>
                    <a:pt x="709" y="144"/>
                  </a:lnTo>
                  <a:lnTo>
                    <a:pt x="711" y="145"/>
                  </a:lnTo>
                  <a:lnTo>
                    <a:pt x="712" y="147"/>
                  </a:lnTo>
                  <a:lnTo>
                    <a:pt x="714" y="148"/>
                  </a:lnTo>
                  <a:lnTo>
                    <a:pt x="715" y="150"/>
                  </a:lnTo>
                  <a:lnTo>
                    <a:pt x="717" y="151"/>
                  </a:lnTo>
                  <a:lnTo>
                    <a:pt x="717" y="153"/>
                  </a:lnTo>
                  <a:lnTo>
                    <a:pt x="718" y="153"/>
                  </a:lnTo>
                  <a:lnTo>
                    <a:pt x="720" y="154"/>
                  </a:lnTo>
                  <a:lnTo>
                    <a:pt x="721" y="155"/>
                  </a:lnTo>
                  <a:lnTo>
                    <a:pt x="722" y="157"/>
                  </a:lnTo>
                  <a:lnTo>
                    <a:pt x="724" y="158"/>
                  </a:lnTo>
                  <a:lnTo>
                    <a:pt x="725" y="160"/>
                  </a:lnTo>
                  <a:lnTo>
                    <a:pt x="727" y="161"/>
                  </a:lnTo>
                  <a:lnTo>
                    <a:pt x="727" y="163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5"/>
                  </a:lnTo>
                  <a:lnTo>
                    <a:pt x="731" y="167"/>
                  </a:lnTo>
                  <a:lnTo>
                    <a:pt x="733" y="168"/>
                  </a:lnTo>
                  <a:lnTo>
                    <a:pt x="734" y="168"/>
                  </a:lnTo>
                  <a:lnTo>
                    <a:pt x="734" y="170"/>
                  </a:lnTo>
                  <a:lnTo>
                    <a:pt x="735" y="171"/>
                  </a:lnTo>
                  <a:lnTo>
                    <a:pt x="737" y="173"/>
                  </a:lnTo>
                  <a:lnTo>
                    <a:pt x="738" y="174"/>
                  </a:lnTo>
                  <a:lnTo>
                    <a:pt x="740" y="176"/>
                  </a:lnTo>
                  <a:lnTo>
                    <a:pt x="741" y="177"/>
                  </a:lnTo>
                  <a:lnTo>
                    <a:pt x="741" y="178"/>
                  </a:lnTo>
                  <a:lnTo>
                    <a:pt x="743" y="178"/>
                  </a:lnTo>
                  <a:lnTo>
                    <a:pt x="743" y="180"/>
                  </a:lnTo>
                  <a:lnTo>
                    <a:pt x="744" y="181"/>
                  </a:lnTo>
                  <a:lnTo>
                    <a:pt x="746" y="183"/>
                  </a:lnTo>
                  <a:lnTo>
                    <a:pt x="747" y="184"/>
                  </a:lnTo>
                  <a:lnTo>
                    <a:pt x="748" y="186"/>
                  </a:lnTo>
                  <a:lnTo>
                    <a:pt x="750" y="187"/>
                  </a:lnTo>
                  <a:lnTo>
                    <a:pt x="751" y="189"/>
                  </a:lnTo>
                  <a:lnTo>
                    <a:pt x="753" y="190"/>
                  </a:lnTo>
                  <a:lnTo>
                    <a:pt x="754" y="193"/>
                  </a:lnTo>
                  <a:lnTo>
                    <a:pt x="756" y="194"/>
                  </a:lnTo>
                  <a:lnTo>
                    <a:pt x="757" y="196"/>
                  </a:lnTo>
                  <a:lnTo>
                    <a:pt x="759" y="199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3"/>
                  </a:lnTo>
                  <a:lnTo>
                    <a:pt x="764" y="204"/>
                  </a:lnTo>
                  <a:lnTo>
                    <a:pt x="766" y="206"/>
                  </a:lnTo>
                  <a:lnTo>
                    <a:pt x="766" y="207"/>
                  </a:lnTo>
                  <a:lnTo>
                    <a:pt x="767" y="209"/>
                  </a:lnTo>
                  <a:lnTo>
                    <a:pt x="769" y="210"/>
                  </a:lnTo>
                  <a:lnTo>
                    <a:pt x="770" y="212"/>
                  </a:lnTo>
                  <a:lnTo>
                    <a:pt x="770" y="213"/>
                  </a:lnTo>
                  <a:lnTo>
                    <a:pt x="772" y="215"/>
                  </a:lnTo>
                  <a:lnTo>
                    <a:pt x="773" y="216"/>
                  </a:lnTo>
                  <a:lnTo>
                    <a:pt x="774" y="217"/>
                  </a:lnTo>
                  <a:lnTo>
                    <a:pt x="774" y="219"/>
                  </a:lnTo>
                  <a:lnTo>
                    <a:pt x="776" y="219"/>
                  </a:lnTo>
                  <a:lnTo>
                    <a:pt x="776" y="220"/>
                  </a:lnTo>
                  <a:lnTo>
                    <a:pt x="777" y="222"/>
                  </a:lnTo>
                  <a:lnTo>
                    <a:pt x="779" y="223"/>
                  </a:lnTo>
                  <a:lnTo>
                    <a:pt x="779" y="225"/>
                  </a:lnTo>
                  <a:lnTo>
                    <a:pt x="780" y="225"/>
                  </a:lnTo>
                  <a:lnTo>
                    <a:pt x="782" y="226"/>
                  </a:lnTo>
                  <a:lnTo>
                    <a:pt x="782" y="228"/>
                  </a:lnTo>
                  <a:lnTo>
                    <a:pt x="783" y="229"/>
                  </a:lnTo>
                  <a:lnTo>
                    <a:pt x="785" y="232"/>
                  </a:lnTo>
                  <a:lnTo>
                    <a:pt x="786" y="233"/>
                  </a:lnTo>
                  <a:lnTo>
                    <a:pt x="787" y="235"/>
                  </a:lnTo>
                  <a:lnTo>
                    <a:pt x="789" y="236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5"/>
                  </a:lnTo>
                  <a:lnTo>
                    <a:pt x="796" y="248"/>
                  </a:lnTo>
                  <a:lnTo>
                    <a:pt x="798" y="249"/>
                  </a:lnTo>
                  <a:lnTo>
                    <a:pt x="799" y="252"/>
                  </a:lnTo>
                  <a:lnTo>
                    <a:pt x="800" y="254"/>
                  </a:lnTo>
                  <a:lnTo>
                    <a:pt x="802" y="255"/>
                  </a:lnTo>
                  <a:lnTo>
                    <a:pt x="802" y="256"/>
                  </a:lnTo>
                  <a:lnTo>
                    <a:pt x="803" y="258"/>
                  </a:lnTo>
                  <a:lnTo>
                    <a:pt x="805" y="259"/>
                  </a:lnTo>
                  <a:lnTo>
                    <a:pt x="806" y="261"/>
                  </a:lnTo>
                  <a:lnTo>
                    <a:pt x="806" y="262"/>
                  </a:lnTo>
                  <a:lnTo>
                    <a:pt x="808" y="264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8"/>
                  </a:lnTo>
                  <a:lnTo>
                    <a:pt x="812" y="269"/>
                  </a:lnTo>
                  <a:lnTo>
                    <a:pt x="813" y="271"/>
                  </a:lnTo>
                  <a:lnTo>
                    <a:pt x="813" y="272"/>
                  </a:lnTo>
                  <a:lnTo>
                    <a:pt x="815" y="274"/>
                  </a:lnTo>
                  <a:lnTo>
                    <a:pt x="815" y="275"/>
                  </a:lnTo>
                  <a:lnTo>
                    <a:pt x="816" y="277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1"/>
                  </a:lnTo>
                  <a:lnTo>
                    <a:pt x="821" y="282"/>
                  </a:lnTo>
                  <a:lnTo>
                    <a:pt x="822" y="284"/>
                  </a:lnTo>
                  <a:lnTo>
                    <a:pt x="823" y="285"/>
                  </a:lnTo>
                  <a:lnTo>
                    <a:pt x="825" y="288"/>
                  </a:lnTo>
                  <a:lnTo>
                    <a:pt x="826" y="290"/>
                  </a:lnTo>
                  <a:lnTo>
                    <a:pt x="828" y="292"/>
                  </a:lnTo>
                  <a:lnTo>
                    <a:pt x="829" y="294"/>
                  </a:lnTo>
                  <a:lnTo>
                    <a:pt x="831" y="297"/>
                  </a:lnTo>
                  <a:lnTo>
                    <a:pt x="834" y="300"/>
                  </a:lnTo>
                  <a:lnTo>
                    <a:pt x="835" y="301"/>
                  </a:lnTo>
                  <a:lnTo>
                    <a:pt x="836" y="303"/>
                  </a:lnTo>
                  <a:lnTo>
                    <a:pt x="838" y="305"/>
                  </a:lnTo>
                  <a:lnTo>
                    <a:pt x="838" y="307"/>
                  </a:lnTo>
                  <a:lnTo>
                    <a:pt x="839" y="308"/>
                  </a:lnTo>
                  <a:lnTo>
                    <a:pt x="841" y="310"/>
                  </a:lnTo>
                  <a:lnTo>
                    <a:pt x="842" y="311"/>
                  </a:lnTo>
                  <a:lnTo>
                    <a:pt x="842" y="313"/>
                  </a:lnTo>
                  <a:lnTo>
                    <a:pt x="844" y="314"/>
                  </a:lnTo>
                  <a:lnTo>
                    <a:pt x="845" y="316"/>
                  </a:lnTo>
                  <a:lnTo>
                    <a:pt x="845" y="317"/>
                  </a:lnTo>
                  <a:lnTo>
                    <a:pt x="847" y="318"/>
                  </a:lnTo>
                  <a:lnTo>
                    <a:pt x="848" y="320"/>
                  </a:lnTo>
                  <a:lnTo>
                    <a:pt x="848" y="321"/>
                  </a:lnTo>
                  <a:lnTo>
                    <a:pt x="849" y="323"/>
                  </a:lnTo>
                  <a:lnTo>
                    <a:pt x="849" y="324"/>
                  </a:lnTo>
                  <a:lnTo>
                    <a:pt x="851" y="324"/>
                  </a:lnTo>
                  <a:lnTo>
                    <a:pt x="851" y="326"/>
                  </a:lnTo>
                  <a:lnTo>
                    <a:pt x="852" y="327"/>
                  </a:lnTo>
                  <a:lnTo>
                    <a:pt x="852" y="329"/>
                  </a:lnTo>
                  <a:lnTo>
                    <a:pt x="854" y="330"/>
                  </a:lnTo>
                  <a:lnTo>
                    <a:pt x="855" y="331"/>
                  </a:lnTo>
                  <a:lnTo>
                    <a:pt x="855" y="333"/>
                  </a:lnTo>
                  <a:lnTo>
                    <a:pt x="857" y="334"/>
                  </a:lnTo>
                  <a:lnTo>
                    <a:pt x="857" y="336"/>
                  </a:lnTo>
                  <a:lnTo>
                    <a:pt x="858" y="337"/>
                  </a:lnTo>
                  <a:lnTo>
                    <a:pt x="860" y="339"/>
                  </a:lnTo>
                  <a:lnTo>
                    <a:pt x="860" y="340"/>
                  </a:lnTo>
                  <a:lnTo>
                    <a:pt x="861" y="343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20" name="Freeform 127">
              <a:extLst>
                <a:ext uri="{FF2B5EF4-FFF2-40B4-BE49-F238E27FC236}">
                  <a16:creationId xmlns:a16="http://schemas.microsoft.com/office/drawing/2014/main" id="{A2C16CF3-FADE-574E-87F8-204F3A29F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916363"/>
              <a:ext cx="684213" cy="271462"/>
            </a:xfrm>
            <a:custGeom>
              <a:avLst/>
              <a:gdLst>
                <a:gd name="T0" fmla="*/ 2147483646 w 861"/>
                <a:gd name="T1" fmla="*/ 2147483646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342"/>
                  </a:moveTo>
                  <a:lnTo>
                    <a:pt x="33" y="342"/>
                  </a:lnTo>
                  <a:lnTo>
                    <a:pt x="63" y="342"/>
                  </a:lnTo>
                  <a:lnTo>
                    <a:pt x="92" y="342"/>
                  </a:lnTo>
                  <a:lnTo>
                    <a:pt x="119" y="342"/>
                  </a:lnTo>
                  <a:lnTo>
                    <a:pt x="144" y="342"/>
                  </a:lnTo>
                  <a:lnTo>
                    <a:pt x="167" y="342"/>
                  </a:lnTo>
                  <a:lnTo>
                    <a:pt x="189" y="342"/>
                  </a:lnTo>
                  <a:lnTo>
                    <a:pt x="209" y="342"/>
                  </a:lnTo>
                  <a:lnTo>
                    <a:pt x="228" y="342"/>
                  </a:lnTo>
                  <a:lnTo>
                    <a:pt x="245" y="342"/>
                  </a:lnTo>
                  <a:lnTo>
                    <a:pt x="261" y="342"/>
                  </a:lnTo>
                  <a:lnTo>
                    <a:pt x="275" y="342"/>
                  </a:lnTo>
                  <a:lnTo>
                    <a:pt x="288" y="342"/>
                  </a:lnTo>
                  <a:lnTo>
                    <a:pt x="300" y="342"/>
                  </a:lnTo>
                  <a:lnTo>
                    <a:pt x="310" y="342"/>
                  </a:lnTo>
                  <a:lnTo>
                    <a:pt x="320" y="342"/>
                  </a:lnTo>
                  <a:lnTo>
                    <a:pt x="329" y="342"/>
                  </a:lnTo>
                  <a:lnTo>
                    <a:pt x="336" y="342"/>
                  </a:lnTo>
                  <a:lnTo>
                    <a:pt x="343" y="342"/>
                  </a:lnTo>
                  <a:lnTo>
                    <a:pt x="349" y="342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1"/>
                  </a:lnTo>
                  <a:lnTo>
                    <a:pt x="381" y="341"/>
                  </a:lnTo>
                  <a:lnTo>
                    <a:pt x="383" y="341"/>
                  </a:lnTo>
                  <a:lnTo>
                    <a:pt x="385" y="341"/>
                  </a:lnTo>
                  <a:lnTo>
                    <a:pt x="388" y="341"/>
                  </a:lnTo>
                  <a:lnTo>
                    <a:pt x="391" y="341"/>
                  </a:lnTo>
                  <a:lnTo>
                    <a:pt x="392" y="341"/>
                  </a:lnTo>
                  <a:lnTo>
                    <a:pt x="395" y="341"/>
                  </a:lnTo>
                  <a:lnTo>
                    <a:pt x="396" y="341"/>
                  </a:lnTo>
                  <a:lnTo>
                    <a:pt x="398" y="341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40"/>
                  </a:lnTo>
                  <a:lnTo>
                    <a:pt x="414" y="340"/>
                  </a:lnTo>
                  <a:lnTo>
                    <a:pt x="415" y="340"/>
                  </a:lnTo>
                  <a:lnTo>
                    <a:pt x="417" y="340"/>
                  </a:lnTo>
                  <a:lnTo>
                    <a:pt x="418" y="338"/>
                  </a:lnTo>
                  <a:lnTo>
                    <a:pt x="419" y="338"/>
                  </a:lnTo>
                  <a:lnTo>
                    <a:pt x="421" y="338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7"/>
                  </a:lnTo>
                  <a:lnTo>
                    <a:pt x="431" y="337"/>
                  </a:lnTo>
                  <a:lnTo>
                    <a:pt x="432" y="337"/>
                  </a:lnTo>
                  <a:lnTo>
                    <a:pt x="435" y="337"/>
                  </a:lnTo>
                  <a:lnTo>
                    <a:pt x="437" y="337"/>
                  </a:lnTo>
                  <a:lnTo>
                    <a:pt x="440" y="335"/>
                  </a:lnTo>
                  <a:lnTo>
                    <a:pt x="441" y="335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4"/>
                  </a:lnTo>
                  <a:lnTo>
                    <a:pt x="451" y="334"/>
                  </a:lnTo>
                  <a:lnTo>
                    <a:pt x="453" y="334"/>
                  </a:lnTo>
                  <a:lnTo>
                    <a:pt x="454" y="334"/>
                  </a:lnTo>
                  <a:lnTo>
                    <a:pt x="456" y="334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2"/>
                  </a:lnTo>
                  <a:lnTo>
                    <a:pt x="461" y="332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1"/>
                  </a:lnTo>
                  <a:lnTo>
                    <a:pt x="467" y="331"/>
                  </a:lnTo>
                  <a:lnTo>
                    <a:pt x="469" y="331"/>
                  </a:lnTo>
                  <a:lnTo>
                    <a:pt x="470" y="329"/>
                  </a:lnTo>
                  <a:lnTo>
                    <a:pt x="471" y="329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8"/>
                  </a:lnTo>
                  <a:lnTo>
                    <a:pt x="479" y="328"/>
                  </a:lnTo>
                  <a:lnTo>
                    <a:pt x="480" y="328"/>
                  </a:lnTo>
                  <a:lnTo>
                    <a:pt x="482" y="327"/>
                  </a:lnTo>
                  <a:lnTo>
                    <a:pt x="484" y="327"/>
                  </a:lnTo>
                  <a:lnTo>
                    <a:pt x="486" y="325"/>
                  </a:lnTo>
                  <a:lnTo>
                    <a:pt x="489" y="325"/>
                  </a:lnTo>
                  <a:lnTo>
                    <a:pt x="490" y="324"/>
                  </a:lnTo>
                  <a:lnTo>
                    <a:pt x="493" y="324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1"/>
                  </a:lnTo>
                  <a:lnTo>
                    <a:pt x="503" y="321"/>
                  </a:lnTo>
                  <a:lnTo>
                    <a:pt x="505" y="319"/>
                  </a:lnTo>
                  <a:lnTo>
                    <a:pt x="508" y="319"/>
                  </a:lnTo>
                  <a:lnTo>
                    <a:pt x="509" y="318"/>
                  </a:lnTo>
                  <a:lnTo>
                    <a:pt x="510" y="318"/>
                  </a:lnTo>
                  <a:lnTo>
                    <a:pt x="512" y="316"/>
                  </a:lnTo>
                  <a:lnTo>
                    <a:pt x="513" y="316"/>
                  </a:lnTo>
                  <a:lnTo>
                    <a:pt x="515" y="316"/>
                  </a:lnTo>
                  <a:lnTo>
                    <a:pt x="516" y="315"/>
                  </a:lnTo>
                  <a:lnTo>
                    <a:pt x="518" y="315"/>
                  </a:lnTo>
                  <a:lnTo>
                    <a:pt x="519" y="315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4"/>
                  </a:lnTo>
                  <a:lnTo>
                    <a:pt x="525" y="312"/>
                  </a:lnTo>
                  <a:lnTo>
                    <a:pt x="526" y="312"/>
                  </a:lnTo>
                  <a:lnTo>
                    <a:pt x="526" y="311"/>
                  </a:lnTo>
                  <a:lnTo>
                    <a:pt x="528" y="311"/>
                  </a:lnTo>
                  <a:lnTo>
                    <a:pt x="529" y="311"/>
                  </a:lnTo>
                  <a:lnTo>
                    <a:pt x="531" y="309"/>
                  </a:lnTo>
                  <a:lnTo>
                    <a:pt x="532" y="309"/>
                  </a:lnTo>
                  <a:lnTo>
                    <a:pt x="533" y="308"/>
                  </a:lnTo>
                  <a:lnTo>
                    <a:pt x="535" y="308"/>
                  </a:lnTo>
                  <a:lnTo>
                    <a:pt x="538" y="306"/>
                  </a:lnTo>
                  <a:lnTo>
                    <a:pt x="539" y="305"/>
                  </a:lnTo>
                  <a:lnTo>
                    <a:pt x="541" y="305"/>
                  </a:lnTo>
                  <a:lnTo>
                    <a:pt x="544" y="303"/>
                  </a:lnTo>
                  <a:lnTo>
                    <a:pt x="545" y="302"/>
                  </a:lnTo>
                  <a:lnTo>
                    <a:pt x="548" y="302"/>
                  </a:lnTo>
                  <a:lnTo>
                    <a:pt x="549" y="301"/>
                  </a:lnTo>
                  <a:lnTo>
                    <a:pt x="552" y="299"/>
                  </a:lnTo>
                  <a:lnTo>
                    <a:pt x="554" y="298"/>
                  </a:lnTo>
                  <a:lnTo>
                    <a:pt x="557" y="298"/>
                  </a:lnTo>
                  <a:lnTo>
                    <a:pt x="558" y="296"/>
                  </a:lnTo>
                  <a:lnTo>
                    <a:pt x="559" y="295"/>
                  </a:lnTo>
                  <a:lnTo>
                    <a:pt x="561" y="295"/>
                  </a:lnTo>
                  <a:lnTo>
                    <a:pt x="562" y="293"/>
                  </a:lnTo>
                  <a:lnTo>
                    <a:pt x="564" y="293"/>
                  </a:lnTo>
                  <a:lnTo>
                    <a:pt x="565" y="292"/>
                  </a:lnTo>
                  <a:lnTo>
                    <a:pt x="567" y="292"/>
                  </a:lnTo>
                  <a:lnTo>
                    <a:pt x="568" y="292"/>
                  </a:lnTo>
                  <a:lnTo>
                    <a:pt x="570" y="290"/>
                  </a:lnTo>
                  <a:lnTo>
                    <a:pt x="571" y="289"/>
                  </a:lnTo>
                  <a:lnTo>
                    <a:pt x="572" y="289"/>
                  </a:lnTo>
                  <a:lnTo>
                    <a:pt x="574" y="288"/>
                  </a:lnTo>
                  <a:lnTo>
                    <a:pt x="575" y="288"/>
                  </a:lnTo>
                  <a:lnTo>
                    <a:pt x="577" y="286"/>
                  </a:lnTo>
                  <a:lnTo>
                    <a:pt x="578" y="286"/>
                  </a:lnTo>
                  <a:lnTo>
                    <a:pt x="580" y="285"/>
                  </a:lnTo>
                  <a:lnTo>
                    <a:pt x="581" y="285"/>
                  </a:lnTo>
                  <a:lnTo>
                    <a:pt x="583" y="283"/>
                  </a:lnTo>
                  <a:lnTo>
                    <a:pt x="584" y="283"/>
                  </a:lnTo>
                  <a:lnTo>
                    <a:pt x="585" y="282"/>
                  </a:lnTo>
                  <a:lnTo>
                    <a:pt x="587" y="282"/>
                  </a:lnTo>
                  <a:lnTo>
                    <a:pt x="588" y="280"/>
                  </a:lnTo>
                  <a:lnTo>
                    <a:pt x="590" y="279"/>
                  </a:lnTo>
                  <a:lnTo>
                    <a:pt x="591" y="279"/>
                  </a:lnTo>
                  <a:lnTo>
                    <a:pt x="593" y="277"/>
                  </a:lnTo>
                  <a:lnTo>
                    <a:pt x="596" y="276"/>
                  </a:lnTo>
                  <a:lnTo>
                    <a:pt x="597" y="275"/>
                  </a:lnTo>
                  <a:lnTo>
                    <a:pt x="600" y="273"/>
                  </a:lnTo>
                  <a:lnTo>
                    <a:pt x="601" y="273"/>
                  </a:lnTo>
                  <a:lnTo>
                    <a:pt x="603" y="272"/>
                  </a:lnTo>
                  <a:lnTo>
                    <a:pt x="604" y="270"/>
                  </a:lnTo>
                  <a:lnTo>
                    <a:pt x="606" y="270"/>
                  </a:lnTo>
                  <a:lnTo>
                    <a:pt x="607" y="269"/>
                  </a:lnTo>
                  <a:lnTo>
                    <a:pt x="608" y="269"/>
                  </a:lnTo>
                  <a:lnTo>
                    <a:pt x="610" y="267"/>
                  </a:lnTo>
                  <a:lnTo>
                    <a:pt x="611" y="267"/>
                  </a:lnTo>
                  <a:lnTo>
                    <a:pt x="613" y="266"/>
                  </a:lnTo>
                  <a:lnTo>
                    <a:pt x="614" y="266"/>
                  </a:lnTo>
                  <a:lnTo>
                    <a:pt x="616" y="264"/>
                  </a:lnTo>
                  <a:lnTo>
                    <a:pt x="617" y="263"/>
                  </a:lnTo>
                  <a:lnTo>
                    <a:pt x="619" y="263"/>
                  </a:lnTo>
                  <a:lnTo>
                    <a:pt x="620" y="262"/>
                  </a:lnTo>
                  <a:lnTo>
                    <a:pt x="621" y="262"/>
                  </a:lnTo>
                  <a:lnTo>
                    <a:pt x="621" y="260"/>
                  </a:lnTo>
                  <a:lnTo>
                    <a:pt x="623" y="260"/>
                  </a:lnTo>
                  <a:lnTo>
                    <a:pt x="624" y="259"/>
                  </a:lnTo>
                  <a:lnTo>
                    <a:pt x="626" y="259"/>
                  </a:lnTo>
                  <a:lnTo>
                    <a:pt x="627" y="257"/>
                  </a:lnTo>
                  <a:lnTo>
                    <a:pt x="629" y="256"/>
                  </a:lnTo>
                  <a:lnTo>
                    <a:pt x="630" y="256"/>
                  </a:lnTo>
                  <a:lnTo>
                    <a:pt x="632" y="254"/>
                  </a:lnTo>
                  <a:lnTo>
                    <a:pt x="633" y="254"/>
                  </a:lnTo>
                  <a:lnTo>
                    <a:pt x="634" y="253"/>
                  </a:lnTo>
                  <a:lnTo>
                    <a:pt x="636" y="251"/>
                  </a:lnTo>
                  <a:lnTo>
                    <a:pt x="637" y="250"/>
                  </a:lnTo>
                  <a:lnTo>
                    <a:pt x="639" y="250"/>
                  </a:lnTo>
                  <a:lnTo>
                    <a:pt x="640" y="249"/>
                  </a:lnTo>
                  <a:lnTo>
                    <a:pt x="642" y="249"/>
                  </a:lnTo>
                  <a:lnTo>
                    <a:pt x="643" y="247"/>
                  </a:lnTo>
                  <a:lnTo>
                    <a:pt x="645" y="246"/>
                  </a:lnTo>
                  <a:lnTo>
                    <a:pt x="646" y="246"/>
                  </a:lnTo>
                  <a:lnTo>
                    <a:pt x="646" y="244"/>
                  </a:lnTo>
                  <a:lnTo>
                    <a:pt x="647" y="244"/>
                  </a:lnTo>
                  <a:lnTo>
                    <a:pt x="649" y="243"/>
                  </a:lnTo>
                  <a:lnTo>
                    <a:pt x="650" y="243"/>
                  </a:lnTo>
                  <a:lnTo>
                    <a:pt x="650" y="241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3" y="240"/>
                  </a:lnTo>
                  <a:lnTo>
                    <a:pt x="655" y="240"/>
                  </a:lnTo>
                  <a:lnTo>
                    <a:pt x="655" y="239"/>
                  </a:lnTo>
                  <a:lnTo>
                    <a:pt x="656" y="239"/>
                  </a:lnTo>
                  <a:lnTo>
                    <a:pt x="656" y="237"/>
                  </a:lnTo>
                  <a:lnTo>
                    <a:pt x="658" y="237"/>
                  </a:lnTo>
                  <a:lnTo>
                    <a:pt x="659" y="236"/>
                  </a:lnTo>
                  <a:lnTo>
                    <a:pt x="660" y="236"/>
                  </a:lnTo>
                  <a:lnTo>
                    <a:pt x="660" y="234"/>
                  </a:lnTo>
                  <a:lnTo>
                    <a:pt x="662" y="234"/>
                  </a:lnTo>
                  <a:lnTo>
                    <a:pt x="662" y="233"/>
                  </a:lnTo>
                  <a:lnTo>
                    <a:pt x="663" y="233"/>
                  </a:lnTo>
                  <a:lnTo>
                    <a:pt x="665" y="231"/>
                  </a:lnTo>
                  <a:lnTo>
                    <a:pt x="666" y="230"/>
                  </a:lnTo>
                  <a:lnTo>
                    <a:pt x="668" y="230"/>
                  </a:lnTo>
                  <a:lnTo>
                    <a:pt x="669" y="228"/>
                  </a:lnTo>
                  <a:lnTo>
                    <a:pt x="671" y="227"/>
                  </a:lnTo>
                  <a:lnTo>
                    <a:pt x="672" y="226"/>
                  </a:lnTo>
                  <a:lnTo>
                    <a:pt x="673" y="226"/>
                  </a:lnTo>
                  <a:lnTo>
                    <a:pt x="675" y="224"/>
                  </a:lnTo>
                  <a:lnTo>
                    <a:pt x="676" y="223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79" y="220"/>
                  </a:lnTo>
                  <a:lnTo>
                    <a:pt x="681" y="220"/>
                  </a:lnTo>
                  <a:lnTo>
                    <a:pt x="682" y="218"/>
                  </a:lnTo>
                  <a:lnTo>
                    <a:pt x="684" y="218"/>
                  </a:lnTo>
                  <a:lnTo>
                    <a:pt x="684" y="217"/>
                  </a:lnTo>
                  <a:lnTo>
                    <a:pt x="685" y="217"/>
                  </a:lnTo>
                  <a:lnTo>
                    <a:pt x="685" y="215"/>
                  </a:lnTo>
                  <a:lnTo>
                    <a:pt x="686" y="215"/>
                  </a:lnTo>
                  <a:lnTo>
                    <a:pt x="688" y="214"/>
                  </a:lnTo>
                  <a:lnTo>
                    <a:pt x="689" y="214"/>
                  </a:lnTo>
                  <a:lnTo>
                    <a:pt x="691" y="213"/>
                  </a:lnTo>
                  <a:lnTo>
                    <a:pt x="692" y="211"/>
                  </a:lnTo>
                  <a:lnTo>
                    <a:pt x="694" y="210"/>
                  </a:lnTo>
                  <a:lnTo>
                    <a:pt x="695" y="210"/>
                  </a:lnTo>
                  <a:lnTo>
                    <a:pt x="697" y="208"/>
                  </a:lnTo>
                  <a:lnTo>
                    <a:pt x="698" y="208"/>
                  </a:lnTo>
                  <a:lnTo>
                    <a:pt x="698" y="207"/>
                  </a:lnTo>
                  <a:lnTo>
                    <a:pt x="699" y="207"/>
                  </a:lnTo>
                  <a:lnTo>
                    <a:pt x="701" y="205"/>
                  </a:lnTo>
                  <a:lnTo>
                    <a:pt x="702" y="204"/>
                  </a:lnTo>
                  <a:lnTo>
                    <a:pt x="704" y="204"/>
                  </a:lnTo>
                  <a:lnTo>
                    <a:pt x="704" y="202"/>
                  </a:lnTo>
                  <a:lnTo>
                    <a:pt x="705" y="202"/>
                  </a:lnTo>
                  <a:lnTo>
                    <a:pt x="707" y="201"/>
                  </a:lnTo>
                  <a:lnTo>
                    <a:pt x="708" y="200"/>
                  </a:lnTo>
                  <a:lnTo>
                    <a:pt x="709" y="200"/>
                  </a:lnTo>
                  <a:lnTo>
                    <a:pt x="709" y="198"/>
                  </a:lnTo>
                  <a:lnTo>
                    <a:pt x="711" y="198"/>
                  </a:lnTo>
                  <a:lnTo>
                    <a:pt x="711" y="197"/>
                  </a:lnTo>
                  <a:lnTo>
                    <a:pt x="712" y="197"/>
                  </a:lnTo>
                  <a:lnTo>
                    <a:pt x="712" y="195"/>
                  </a:lnTo>
                  <a:lnTo>
                    <a:pt x="714" y="195"/>
                  </a:lnTo>
                  <a:lnTo>
                    <a:pt x="714" y="194"/>
                  </a:lnTo>
                  <a:lnTo>
                    <a:pt x="715" y="192"/>
                  </a:lnTo>
                  <a:lnTo>
                    <a:pt x="717" y="192"/>
                  </a:lnTo>
                  <a:lnTo>
                    <a:pt x="717" y="191"/>
                  </a:lnTo>
                  <a:lnTo>
                    <a:pt x="718" y="189"/>
                  </a:lnTo>
                  <a:lnTo>
                    <a:pt x="720" y="188"/>
                  </a:lnTo>
                  <a:lnTo>
                    <a:pt x="721" y="187"/>
                  </a:lnTo>
                  <a:lnTo>
                    <a:pt x="722" y="185"/>
                  </a:lnTo>
                  <a:lnTo>
                    <a:pt x="724" y="184"/>
                  </a:lnTo>
                  <a:lnTo>
                    <a:pt x="725" y="182"/>
                  </a:lnTo>
                  <a:lnTo>
                    <a:pt x="727" y="181"/>
                  </a:lnTo>
                  <a:lnTo>
                    <a:pt x="727" y="179"/>
                  </a:lnTo>
                  <a:lnTo>
                    <a:pt x="728" y="179"/>
                  </a:lnTo>
                  <a:lnTo>
                    <a:pt x="730" y="178"/>
                  </a:lnTo>
                  <a:lnTo>
                    <a:pt x="731" y="176"/>
                  </a:lnTo>
                  <a:lnTo>
                    <a:pt x="731" y="175"/>
                  </a:lnTo>
                  <a:lnTo>
                    <a:pt x="733" y="175"/>
                  </a:lnTo>
                  <a:lnTo>
                    <a:pt x="734" y="174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1"/>
                  </a:lnTo>
                  <a:lnTo>
                    <a:pt x="737" y="169"/>
                  </a:lnTo>
                  <a:lnTo>
                    <a:pt x="738" y="168"/>
                  </a:lnTo>
                  <a:lnTo>
                    <a:pt x="740" y="168"/>
                  </a:lnTo>
                  <a:lnTo>
                    <a:pt x="740" y="166"/>
                  </a:lnTo>
                  <a:lnTo>
                    <a:pt x="741" y="165"/>
                  </a:lnTo>
                  <a:lnTo>
                    <a:pt x="743" y="163"/>
                  </a:lnTo>
                  <a:lnTo>
                    <a:pt x="743" y="162"/>
                  </a:lnTo>
                  <a:lnTo>
                    <a:pt x="744" y="162"/>
                  </a:lnTo>
                  <a:lnTo>
                    <a:pt x="746" y="161"/>
                  </a:lnTo>
                  <a:lnTo>
                    <a:pt x="746" y="159"/>
                  </a:lnTo>
                  <a:lnTo>
                    <a:pt x="747" y="158"/>
                  </a:lnTo>
                  <a:lnTo>
                    <a:pt x="748" y="156"/>
                  </a:lnTo>
                  <a:lnTo>
                    <a:pt x="750" y="155"/>
                  </a:lnTo>
                  <a:lnTo>
                    <a:pt x="751" y="153"/>
                  </a:lnTo>
                  <a:lnTo>
                    <a:pt x="753" y="152"/>
                  </a:lnTo>
                  <a:lnTo>
                    <a:pt x="754" y="150"/>
                  </a:lnTo>
                  <a:lnTo>
                    <a:pt x="756" y="148"/>
                  </a:lnTo>
                  <a:lnTo>
                    <a:pt x="757" y="146"/>
                  </a:lnTo>
                  <a:lnTo>
                    <a:pt x="759" y="145"/>
                  </a:lnTo>
                  <a:lnTo>
                    <a:pt x="760" y="142"/>
                  </a:lnTo>
                  <a:lnTo>
                    <a:pt x="761" y="140"/>
                  </a:lnTo>
                  <a:lnTo>
                    <a:pt x="763" y="139"/>
                  </a:lnTo>
                  <a:lnTo>
                    <a:pt x="764" y="138"/>
                  </a:lnTo>
                  <a:lnTo>
                    <a:pt x="766" y="136"/>
                  </a:lnTo>
                  <a:lnTo>
                    <a:pt x="766" y="135"/>
                  </a:lnTo>
                  <a:lnTo>
                    <a:pt x="767" y="133"/>
                  </a:lnTo>
                  <a:lnTo>
                    <a:pt x="769" y="132"/>
                  </a:lnTo>
                  <a:lnTo>
                    <a:pt x="770" y="130"/>
                  </a:lnTo>
                  <a:lnTo>
                    <a:pt x="772" y="129"/>
                  </a:lnTo>
                  <a:lnTo>
                    <a:pt x="772" y="127"/>
                  </a:lnTo>
                  <a:lnTo>
                    <a:pt x="773" y="126"/>
                  </a:lnTo>
                  <a:lnTo>
                    <a:pt x="774" y="125"/>
                  </a:lnTo>
                  <a:lnTo>
                    <a:pt x="776" y="123"/>
                  </a:lnTo>
                  <a:lnTo>
                    <a:pt x="776" y="122"/>
                  </a:lnTo>
                  <a:lnTo>
                    <a:pt x="777" y="120"/>
                  </a:lnTo>
                  <a:lnTo>
                    <a:pt x="779" y="120"/>
                  </a:lnTo>
                  <a:lnTo>
                    <a:pt x="779" y="119"/>
                  </a:lnTo>
                  <a:lnTo>
                    <a:pt x="780" y="117"/>
                  </a:lnTo>
                  <a:lnTo>
                    <a:pt x="782" y="116"/>
                  </a:lnTo>
                  <a:lnTo>
                    <a:pt x="782" y="114"/>
                  </a:lnTo>
                  <a:lnTo>
                    <a:pt x="783" y="113"/>
                  </a:lnTo>
                  <a:lnTo>
                    <a:pt x="785" y="112"/>
                  </a:lnTo>
                  <a:lnTo>
                    <a:pt x="786" y="110"/>
                  </a:lnTo>
                  <a:lnTo>
                    <a:pt x="787" y="107"/>
                  </a:lnTo>
                  <a:lnTo>
                    <a:pt x="789" y="106"/>
                  </a:lnTo>
                  <a:lnTo>
                    <a:pt x="790" y="104"/>
                  </a:lnTo>
                  <a:lnTo>
                    <a:pt x="792" y="101"/>
                  </a:lnTo>
                  <a:lnTo>
                    <a:pt x="793" y="100"/>
                  </a:lnTo>
                  <a:lnTo>
                    <a:pt x="795" y="97"/>
                  </a:lnTo>
                  <a:lnTo>
                    <a:pt x="796" y="96"/>
                  </a:lnTo>
                  <a:lnTo>
                    <a:pt x="798" y="93"/>
                  </a:lnTo>
                  <a:lnTo>
                    <a:pt x="799" y="91"/>
                  </a:lnTo>
                  <a:lnTo>
                    <a:pt x="800" y="90"/>
                  </a:lnTo>
                  <a:lnTo>
                    <a:pt x="802" y="87"/>
                  </a:lnTo>
                  <a:lnTo>
                    <a:pt x="802" y="86"/>
                  </a:lnTo>
                  <a:lnTo>
                    <a:pt x="803" y="84"/>
                  </a:lnTo>
                  <a:lnTo>
                    <a:pt x="805" y="83"/>
                  </a:lnTo>
                  <a:lnTo>
                    <a:pt x="806" y="81"/>
                  </a:lnTo>
                  <a:lnTo>
                    <a:pt x="806" y="80"/>
                  </a:lnTo>
                  <a:lnTo>
                    <a:pt x="808" y="78"/>
                  </a:lnTo>
                  <a:lnTo>
                    <a:pt x="809" y="78"/>
                  </a:lnTo>
                  <a:lnTo>
                    <a:pt x="809" y="77"/>
                  </a:lnTo>
                  <a:lnTo>
                    <a:pt x="810" y="75"/>
                  </a:lnTo>
                  <a:lnTo>
                    <a:pt x="810" y="74"/>
                  </a:lnTo>
                  <a:lnTo>
                    <a:pt x="812" y="73"/>
                  </a:lnTo>
                  <a:lnTo>
                    <a:pt x="813" y="71"/>
                  </a:lnTo>
                  <a:lnTo>
                    <a:pt x="813" y="70"/>
                  </a:lnTo>
                  <a:lnTo>
                    <a:pt x="815" y="70"/>
                  </a:lnTo>
                  <a:lnTo>
                    <a:pt x="815" y="68"/>
                  </a:lnTo>
                  <a:lnTo>
                    <a:pt x="816" y="67"/>
                  </a:lnTo>
                  <a:lnTo>
                    <a:pt x="818" y="65"/>
                  </a:lnTo>
                  <a:lnTo>
                    <a:pt x="819" y="64"/>
                  </a:lnTo>
                  <a:lnTo>
                    <a:pt x="819" y="62"/>
                  </a:lnTo>
                  <a:lnTo>
                    <a:pt x="821" y="60"/>
                  </a:lnTo>
                  <a:lnTo>
                    <a:pt x="822" y="58"/>
                  </a:lnTo>
                  <a:lnTo>
                    <a:pt x="823" y="57"/>
                  </a:lnTo>
                  <a:lnTo>
                    <a:pt x="825" y="55"/>
                  </a:lnTo>
                  <a:lnTo>
                    <a:pt x="826" y="52"/>
                  </a:lnTo>
                  <a:lnTo>
                    <a:pt x="828" y="51"/>
                  </a:lnTo>
                  <a:lnTo>
                    <a:pt x="829" y="48"/>
                  </a:lnTo>
                  <a:lnTo>
                    <a:pt x="831" y="45"/>
                  </a:lnTo>
                  <a:lnTo>
                    <a:pt x="834" y="44"/>
                  </a:lnTo>
                  <a:lnTo>
                    <a:pt x="835" y="41"/>
                  </a:lnTo>
                  <a:lnTo>
                    <a:pt x="836" y="39"/>
                  </a:lnTo>
                  <a:lnTo>
                    <a:pt x="838" y="38"/>
                  </a:lnTo>
                  <a:lnTo>
                    <a:pt x="838" y="35"/>
                  </a:lnTo>
                  <a:lnTo>
                    <a:pt x="839" y="34"/>
                  </a:lnTo>
                  <a:lnTo>
                    <a:pt x="841" y="32"/>
                  </a:lnTo>
                  <a:lnTo>
                    <a:pt x="842" y="31"/>
                  </a:lnTo>
                  <a:lnTo>
                    <a:pt x="842" y="29"/>
                  </a:lnTo>
                  <a:lnTo>
                    <a:pt x="844" y="28"/>
                  </a:lnTo>
                  <a:lnTo>
                    <a:pt x="845" y="26"/>
                  </a:lnTo>
                  <a:lnTo>
                    <a:pt x="847" y="25"/>
                  </a:lnTo>
                  <a:lnTo>
                    <a:pt x="847" y="24"/>
                  </a:lnTo>
                  <a:lnTo>
                    <a:pt x="848" y="22"/>
                  </a:lnTo>
                  <a:lnTo>
                    <a:pt x="848" y="21"/>
                  </a:lnTo>
                  <a:lnTo>
                    <a:pt x="849" y="21"/>
                  </a:lnTo>
                  <a:lnTo>
                    <a:pt x="849" y="19"/>
                  </a:lnTo>
                  <a:lnTo>
                    <a:pt x="851" y="18"/>
                  </a:lnTo>
                  <a:lnTo>
                    <a:pt x="851" y="16"/>
                  </a:lnTo>
                  <a:lnTo>
                    <a:pt x="852" y="16"/>
                  </a:lnTo>
                  <a:lnTo>
                    <a:pt x="852" y="15"/>
                  </a:lnTo>
                  <a:lnTo>
                    <a:pt x="854" y="13"/>
                  </a:lnTo>
                  <a:lnTo>
                    <a:pt x="855" y="12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8"/>
                  </a:lnTo>
                  <a:lnTo>
                    <a:pt x="858" y="6"/>
                  </a:lnTo>
                  <a:lnTo>
                    <a:pt x="860" y="3"/>
                  </a:lnTo>
                  <a:lnTo>
                    <a:pt x="860" y="2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21" name="Freeform 128">
              <a:extLst>
                <a:ext uri="{FF2B5EF4-FFF2-40B4-BE49-F238E27FC236}">
                  <a16:creationId xmlns:a16="http://schemas.microsoft.com/office/drawing/2014/main" id="{7FC607CB-758A-3748-8725-2533A9006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641725"/>
              <a:ext cx="80962" cy="274638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4"/>
                  </a:lnTo>
                  <a:lnTo>
                    <a:pt x="4" y="7"/>
                  </a:lnTo>
                  <a:lnTo>
                    <a:pt x="7" y="10"/>
                  </a:lnTo>
                  <a:lnTo>
                    <a:pt x="8" y="14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3" y="21"/>
                  </a:lnTo>
                  <a:lnTo>
                    <a:pt x="14" y="24"/>
                  </a:lnTo>
                  <a:lnTo>
                    <a:pt x="15" y="26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59"/>
                  </a:lnTo>
                  <a:lnTo>
                    <a:pt x="33" y="60"/>
                  </a:lnTo>
                  <a:lnTo>
                    <a:pt x="33" y="63"/>
                  </a:lnTo>
                  <a:lnTo>
                    <a:pt x="34" y="64"/>
                  </a:lnTo>
                  <a:lnTo>
                    <a:pt x="34" y="66"/>
                  </a:lnTo>
                  <a:lnTo>
                    <a:pt x="36" y="69"/>
                  </a:lnTo>
                  <a:lnTo>
                    <a:pt x="36" y="70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40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1" y="83"/>
                  </a:lnTo>
                  <a:lnTo>
                    <a:pt x="41" y="85"/>
                  </a:lnTo>
                  <a:lnTo>
                    <a:pt x="43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89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6" y="93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9" y="102"/>
                  </a:lnTo>
                  <a:lnTo>
                    <a:pt x="49" y="103"/>
                  </a:lnTo>
                  <a:lnTo>
                    <a:pt x="50" y="106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4"/>
                  </a:lnTo>
                  <a:lnTo>
                    <a:pt x="53" y="115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6" y="121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60" y="132"/>
                  </a:lnTo>
                  <a:lnTo>
                    <a:pt x="60" y="134"/>
                  </a:lnTo>
                  <a:lnTo>
                    <a:pt x="62" y="135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3" y="141"/>
                  </a:lnTo>
                  <a:lnTo>
                    <a:pt x="63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6" y="150"/>
                  </a:lnTo>
                  <a:lnTo>
                    <a:pt x="66" y="151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7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3"/>
                  </a:lnTo>
                  <a:lnTo>
                    <a:pt x="70" y="165"/>
                  </a:lnTo>
                  <a:lnTo>
                    <a:pt x="72" y="167"/>
                  </a:lnTo>
                  <a:lnTo>
                    <a:pt x="72" y="170"/>
                  </a:lnTo>
                  <a:lnTo>
                    <a:pt x="73" y="171"/>
                  </a:lnTo>
                  <a:lnTo>
                    <a:pt x="73" y="173"/>
                  </a:lnTo>
                  <a:lnTo>
                    <a:pt x="73" y="176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6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6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9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0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3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5" y="210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7"/>
                  </a:lnTo>
                  <a:lnTo>
                    <a:pt x="88" y="220"/>
                  </a:lnTo>
                  <a:lnTo>
                    <a:pt x="88" y="222"/>
                  </a:lnTo>
                  <a:lnTo>
                    <a:pt x="89" y="223"/>
                  </a:lnTo>
                  <a:lnTo>
                    <a:pt x="89" y="226"/>
                  </a:lnTo>
                  <a:lnTo>
                    <a:pt x="89" y="228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8"/>
                  </a:lnTo>
                  <a:lnTo>
                    <a:pt x="93" y="239"/>
                  </a:lnTo>
                  <a:lnTo>
                    <a:pt x="93" y="241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5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1"/>
                  </a:lnTo>
                  <a:lnTo>
                    <a:pt x="95" y="252"/>
                  </a:lnTo>
                  <a:lnTo>
                    <a:pt x="95" y="254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2"/>
                  </a:lnTo>
                  <a:lnTo>
                    <a:pt x="96" y="264"/>
                  </a:lnTo>
                  <a:lnTo>
                    <a:pt x="96" y="266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5"/>
                  </a:lnTo>
                  <a:lnTo>
                    <a:pt x="98" y="277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1"/>
                  </a:lnTo>
                  <a:lnTo>
                    <a:pt x="98" y="282"/>
                  </a:lnTo>
                  <a:lnTo>
                    <a:pt x="98" y="284"/>
                  </a:lnTo>
                  <a:lnTo>
                    <a:pt x="98" y="285"/>
                  </a:lnTo>
                  <a:lnTo>
                    <a:pt x="98" y="287"/>
                  </a:lnTo>
                  <a:lnTo>
                    <a:pt x="98" y="288"/>
                  </a:lnTo>
                  <a:lnTo>
                    <a:pt x="99" y="290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4"/>
                  </a:lnTo>
                  <a:lnTo>
                    <a:pt x="99" y="295"/>
                  </a:lnTo>
                  <a:lnTo>
                    <a:pt x="99" y="297"/>
                  </a:lnTo>
                  <a:lnTo>
                    <a:pt x="101" y="298"/>
                  </a:lnTo>
                  <a:lnTo>
                    <a:pt x="101" y="300"/>
                  </a:lnTo>
                  <a:lnTo>
                    <a:pt x="101" y="301"/>
                  </a:lnTo>
                  <a:lnTo>
                    <a:pt x="101" y="303"/>
                  </a:lnTo>
                  <a:lnTo>
                    <a:pt x="101" y="304"/>
                  </a:lnTo>
                  <a:lnTo>
                    <a:pt x="102" y="305"/>
                  </a:lnTo>
                  <a:lnTo>
                    <a:pt x="102" y="307"/>
                  </a:lnTo>
                  <a:lnTo>
                    <a:pt x="102" y="308"/>
                  </a:lnTo>
                  <a:lnTo>
                    <a:pt x="102" y="310"/>
                  </a:lnTo>
                  <a:lnTo>
                    <a:pt x="102" y="311"/>
                  </a:lnTo>
                  <a:lnTo>
                    <a:pt x="102" y="313"/>
                  </a:lnTo>
                  <a:lnTo>
                    <a:pt x="102" y="314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8"/>
                  </a:lnTo>
                  <a:lnTo>
                    <a:pt x="102" y="320"/>
                  </a:lnTo>
                  <a:lnTo>
                    <a:pt x="102" y="321"/>
                  </a:lnTo>
                  <a:lnTo>
                    <a:pt x="102" y="323"/>
                  </a:lnTo>
                  <a:lnTo>
                    <a:pt x="102" y="324"/>
                  </a:lnTo>
                  <a:lnTo>
                    <a:pt x="102" y="326"/>
                  </a:lnTo>
                  <a:lnTo>
                    <a:pt x="102" y="329"/>
                  </a:lnTo>
                  <a:lnTo>
                    <a:pt x="102" y="330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6"/>
                  </a:lnTo>
                  <a:lnTo>
                    <a:pt x="102" y="339"/>
                  </a:lnTo>
                  <a:lnTo>
                    <a:pt x="102" y="342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22" name="Freeform 129">
              <a:extLst>
                <a:ext uri="{FF2B5EF4-FFF2-40B4-BE49-F238E27FC236}">
                  <a16:creationId xmlns:a16="http://schemas.microsoft.com/office/drawing/2014/main" id="{4582725D-9AC5-F64E-BBBF-4E8805E76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914775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2" y="341"/>
                  </a:lnTo>
                  <a:lnTo>
                    <a:pt x="4" y="336"/>
                  </a:lnTo>
                  <a:lnTo>
                    <a:pt x="7" y="333"/>
                  </a:lnTo>
                  <a:lnTo>
                    <a:pt x="8" y="330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20"/>
                  </a:lnTo>
                  <a:lnTo>
                    <a:pt x="15" y="317"/>
                  </a:lnTo>
                  <a:lnTo>
                    <a:pt x="17" y="316"/>
                  </a:lnTo>
                  <a:lnTo>
                    <a:pt x="17" y="313"/>
                  </a:lnTo>
                  <a:lnTo>
                    <a:pt x="18" y="312"/>
                  </a:lnTo>
                  <a:lnTo>
                    <a:pt x="20" y="310"/>
                  </a:lnTo>
                  <a:lnTo>
                    <a:pt x="20" y="309"/>
                  </a:lnTo>
                  <a:lnTo>
                    <a:pt x="21" y="306"/>
                  </a:lnTo>
                  <a:lnTo>
                    <a:pt x="21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9"/>
                  </a:lnTo>
                  <a:lnTo>
                    <a:pt x="26" y="297"/>
                  </a:lnTo>
                  <a:lnTo>
                    <a:pt x="27" y="296"/>
                  </a:lnTo>
                  <a:lnTo>
                    <a:pt x="27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8" y="290"/>
                  </a:lnTo>
                  <a:lnTo>
                    <a:pt x="30" y="289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3" y="283"/>
                  </a:lnTo>
                  <a:lnTo>
                    <a:pt x="33" y="281"/>
                  </a:lnTo>
                  <a:lnTo>
                    <a:pt x="34" y="278"/>
                  </a:lnTo>
                  <a:lnTo>
                    <a:pt x="34" y="277"/>
                  </a:lnTo>
                  <a:lnTo>
                    <a:pt x="36" y="276"/>
                  </a:lnTo>
                  <a:lnTo>
                    <a:pt x="36" y="274"/>
                  </a:lnTo>
                  <a:lnTo>
                    <a:pt x="37" y="273"/>
                  </a:lnTo>
                  <a:lnTo>
                    <a:pt x="37" y="271"/>
                  </a:lnTo>
                  <a:lnTo>
                    <a:pt x="37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8" y="265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1" y="261"/>
                  </a:lnTo>
                  <a:lnTo>
                    <a:pt x="41" y="260"/>
                  </a:lnTo>
                  <a:lnTo>
                    <a:pt x="41" y="258"/>
                  </a:lnTo>
                  <a:lnTo>
                    <a:pt x="43" y="257"/>
                  </a:lnTo>
                  <a:lnTo>
                    <a:pt x="43" y="255"/>
                  </a:lnTo>
                  <a:lnTo>
                    <a:pt x="44" y="254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8"/>
                  </a:lnTo>
                  <a:lnTo>
                    <a:pt x="46" y="247"/>
                  </a:lnTo>
                  <a:lnTo>
                    <a:pt x="47" y="245"/>
                  </a:lnTo>
                  <a:lnTo>
                    <a:pt x="47" y="244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0" y="235"/>
                  </a:lnTo>
                  <a:lnTo>
                    <a:pt x="51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2"/>
                  </a:lnTo>
                  <a:lnTo>
                    <a:pt x="56" y="221"/>
                  </a:lnTo>
                  <a:lnTo>
                    <a:pt x="57" y="219"/>
                  </a:lnTo>
                  <a:lnTo>
                    <a:pt x="57" y="218"/>
                  </a:lnTo>
                  <a:lnTo>
                    <a:pt x="59" y="216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2"/>
                  </a:lnTo>
                  <a:lnTo>
                    <a:pt x="60" y="211"/>
                  </a:lnTo>
                  <a:lnTo>
                    <a:pt x="60" y="209"/>
                  </a:lnTo>
                  <a:lnTo>
                    <a:pt x="62" y="208"/>
                  </a:lnTo>
                  <a:lnTo>
                    <a:pt x="62" y="206"/>
                  </a:lnTo>
                  <a:lnTo>
                    <a:pt x="62" y="205"/>
                  </a:lnTo>
                  <a:lnTo>
                    <a:pt x="63" y="203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199"/>
                  </a:lnTo>
                  <a:lnTo>
                    <a:pt x="64" y="198"/>
                  </a:lnTo>
                  <a:lnTo>
                    <a:pt x="64" y="196"/>
                  </a:lnTo>
                  <a:lnTo>
                    <a:pt x="66" y="195"/>
                  </a:lnTo>
                  <a:lnTo>
                    <a:pt x="66" y="193"/>
                  </a:lnTo>
                  <a:lnTo>
                    <a:pt x="66" y="190"/>
                  </a:lnTo>
                  <a:lnTo>
                    <a:pt x="67" y="189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3"/>
                  </a:lnTo>
                  <a:lnTo>
                    <a:pt x="70" y="180"/>
                  </a:lnTo>
                  <a:lnTo>
                    <a:pt x="70" y="179"/>
                  </a:lnTo>
                  <a:lnTo>
                    <a:pt x="72" y="176"/>
                  </a:lnTo>
                  <a:lnTo>
                    <a:pt x="72" y="175"/>
                  </a:lnTo>
                  <a:lnTo>
                    <a:pt x="73" y="172"/>
                  </a:lnTo>
                  <a:lnTo>
                    <a:pt x="73" y="170"/>
                  </a:lnTo>
                  <a:lnTo>
                    <a:pt x="73" y="169"/>
                  </a:lnTo>
                  <a:lnTo>
                    <a:pt x="75" y="167"/>
                  </a:lnTo>
                  <a:lnTo>
                    <a:pt x="75" y="164"/>
                  </a:lnTo>
                  <a:lnTo>
                    <a:pt x="75" y="163"/>
                  </a:lnTo>
                  <a:lnTo>
                    <a:pt x="76" y="162"/>
                  </a:lnTo>
                  <a:lnTo>
                    <a:pt x="76" y="160"/>
                  </a:lnTo>
                  <a:lnTo>
                    <a:pt x="76" y="159"/>
                  </a:lnTo>
                  <a:lnTo>
                    <a:pt x="77" y="157"/>
                  </a:lnTo>
                  <a:lnTo>
                    <a:pt x="77" y="156"/>
                  </a:lnTo>
                  <a:lnTo>
                    <a:pt x="77" y="154"/>
                  </a:lnTo>
                  <a:lnTo>
                    <a:pt x="79" y="153"/>
                  </a:lnTo>
                  <a:lnTo>
                    <a:pt x="79" y="151"/>
                  </a:lnTo>
                  <a:lnTo>
                    <a:pt x="79" y="150"/>
                  </a:lnTo>
                  <a:lnTo>
                    <a:pt x="80" y="149"/>
                  </a:lnTo>
                  <a:lnTo>
                    <a:pt x="80" y="147"/>
                  </a:lnTo>
                  <a:lnTo>
                    <a:pt x="80" y="146"/>
                  </a:lnTo>
                  <a:lnTo>
                    <a:pt x="82" y="144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3" y="139"/>
                  </a:lnTo>
                  <a:lnTo>
                    <a:pt x="83" y="137"/>
                  </a:lnTo>
                  <a:lnTo>
                    <a:pt x="83" y="136"/>
                  </a:lnTo>
                  <a:lnTo>
                    <a:pt x="85" y="133"/>
                  </a:lnTo>
                  <a:lnTo>
                    <a:pt x="85" y="131"/>
                  </a:lnTo>
                  <a:lnTo>
                    <a:pt x="86" y="128"/>
                  </a:lnTo>
                  <a:lnTo>
                    <a:pt x="86" y="126"/>
                  </a:lnTo>
                  <a:lnTo>
                    <a:pt x="88" y="124"/>
                  </a:lnTo>
                  <a:lnTo>
                    <a:pt x="88" y="121"/>
                  </a:lnTo>
                  <a:lnTo>
                    <a:pt x="89" y="120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0" y="111"/>
                  </a:lnTo>
                  <a:lnTo>
                    <a:pt x="92" y="110"/>
                  </a:lnTo>
                  <a:lnTo>
                    <a:pt x="92" y="108"/>
                  </a:lnTo>
                  <a:lnTo>
                    <a:pt x="92" y="107"/>
                  </a:lnTo>
                  <a:lnTo>
                    <a:pt x="93" y="105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5" y="97"/>
                  </a:lnTo>
                  <a:lnTo>
                    <a:pt x="95" y="95"/>
                  </a:lnTo>
                  <a:lnTo>
                    <a:pt x="95" y="94"/>
                  </a:lnTo>
                  <a:lnTo>
                    <a:pt x="95" y="92"/>
                  </a:lnTo>
                  <a:lnTo>
                    <a:pt x="95" y="91"/>
                  </a:lnTo>
                  <a:lnTo>
                    <a:pt x="95" y="89"/>
                  </a:lnTo>
                  <a:lnTo>
                    <a:pt x="95" y="87"/>
                  </a:lnTo>
                  <a:lnTo>
                    <a:pt x="95" y="85"/>
                  </a:lnTo>
                  <a:lnTo>
                    <a:pt x="95" y="84"/>
                  </a:lnTo>
                  <a:lnTo>
                    <a:pt x="96" y="82"/>
                  </a:lnTo>
                  <a:lnTo>
                    <a:pt x="96" y="79"/>
                  </a:lnTo>
                  <a:lnTo>
                    <a:pt x="96" y="78"/>
                  </a:lnTo>
                  <a:lnTo>
                    <a:pt x="96" y="75"/>
                  </a:lnTo>
                  <a:lnTo>
                    <a:pt x="96" y="74"/>
                  </a:lnTo>
                  <a:lnTo>
                    <a:pt x="96" y="72"/>
                  </a:lnTo>
                  <a:lnTo>
                    <a:pt x="96" y="71"/>
                  </a:lnTo>
                  <a:lnTo>
                    <a:pt x="96" y="69"/>
                  </a:lnTo>
                  <a:lnTo>
                    <a:pt x="96" y="68"/>
                  </a:lnTo>
                  <a:lnTo>
                    <a:pt x="98" y="66"/>
                  </a:lnTo>
                  <a:lnTo>
                    <a:pt x="98" y="65"/>
                  </a:lnTo>
                  <a:lnTo>
                    <a:pt x="98" y="63"/>
                  </a:lnTo>
                  <a:lnTo>
                    <a:pt x="98" y="62"/>
                  </a:lnTo>
                  <a:lnTo>
                    <a:pt x="98" y="61"/>
                  </a:lnTo>
                  <a:lnTo>
                    <a:pt x="98" y="59"/>
                  </a:lnTo>
                  <a:lnTo>
                    <a:pt x="98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8"/>
                  </a:lnTo>
                  <a:lnTo>
                    <a:pt x="101" y="46"/>
                  </a:lnTo>
                  <a:lnTo>
                    <a:pt x="101" y="45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23" name="Line 130">
              <a:extLst>
                <a:ext uri="{FF2B5EF4-FFF2-40B4-BE49-F238E27FC236}">
                  <a16:creationId xmlns:a16="http://schemas.microsoft.com/office/drawing/2014/main" id="{BFACB3E6-F567-CB4F-A62B-4056FD50B9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789363"/>
              <a:ext cx="180975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24" name="Rectangle 131">
              <a:extLst>
                <a:ext uri="{FF2B5EF4-FFF2-40B4-BE49-F238E27FC236}">
                  <a16:creationId xmlns:a16="http://schemas.microsoft.com/office/drawing/2014/main" id="{3E9109C2-EF54-494F-9C9F-0861DA76D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38814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325" name="Rectangle 132">
              <a:extLst>
                <a:ext uri="{FF2B5EF4-FFF2-40B4-BE49-F238E27FC236}">
                  <a16:creationId xmlns:a16="http://schemas.microsoft.com/office/drawing/2014/main" id="{BA26A985-42B2-8D4C-B2A7-71F40AF8E7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2338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326" name="Rectangle 133">
              <a:extLst>
                <a:ext uri="{FF2B5EF4-FFF2-40B4-BE49-F238E27FC236}">
                  <a16:creationId xmlns:a16="http://schemas.microsoft.com/office/drawing/2014/main" id="{0C64A871-8275-0B49-ADEF-15B0F4D55C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3386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327" name="Rectangle 134">
              <a:extLst>
                <a:ext uri="{FF2B5EF4-FFF2-40B4-BE49-F238E27FC236}">
                  <a16:creationId xmlns:a16="http://schemas.microsoft.com/office/drawing/2014/main" id="{D9D40140-8D45-C749-AEEF-C0D8F2E94F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8133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328" name="Rectangle 135">
              <a:extLst>
                <a:ext uri="{FF2B5EF4-FFF2-40B4-BE49-F238E27FC236}">
                  <a16:creationId xmlns:a16="http://schemas.microsoft.com/office/drawing/2014/main" id="{DC25255F-9126-A441-80EB-DE7674BC0F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9180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329" name="Rectangle 136">
              <a:extLst>
                <a:ext uri="{FF2B5EF4-FFF2-40B4-BE49-F238E27FC236}">
                  <a16:creationId xmlns:a16="http://schemas.microsoft.com/office/drawing/2014/main" id="{58837193-5B65-5141-83CB-8421530A71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47037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330" name="Line 137">
              <a:extLst>
                <a:ext uri="{FF2B5EF4-FFF2-40B4-BE49-F238E27FC236}">
                  <a16:creationId xmlns:a16="http://schemas.microsoft.com/office/drawing/2014/main" id="{F2D139F1-DF9D-B844-AF21-4359218721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48434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31" name="Freeform 138">
              <a:extLst>
                <a:ext uri="{FF2B5EF4-FFF2-40B4-BE49-F238E27FC236}">
                  <a16:creationId xmlns:a16="http://schemas.microsoft.com/office/drawing/2014/main" id="{2F30AFD6-DB98-DB40-B491-4BC6E2602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567238"/>
              <a:ext cx="684213" cy="271462"/>
            </a:xfrm>
            <a:custGeom>
              <a:avLst/>
              <a:gdLst>
                <a:gd name="T0" fmla="*/ 2147483646 w 861"/>
                <a:gd name="T1" fmla="*/ 0 h 342"/>
                <a:gd name="T2" fmla="*/ 2147483646 w 861"/>
                <a:gd name="T3" fmla="*/ 0 h 342"/>
                <a:gd name="T4" fmla="*/ 2147483646 w 861"/>
                <a:gd name="T5" fmla="*/ 0 h 342"/>
                <a:gd name="T6" fmla="*/ 2147483646 w 861"/>
                <a:gd name="T7" fmla="*/ 0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0" y="0"/>
                  </a:lnTo>
                  <a:lnTo>
                    <a:pt x="373" y="0"/>
                  </a:lnTo>
                  <a:lnTo>
                    <a:pt x="376" y="0"/>
                  </a:lnTo>
                  <a:lnTo>
                    <a:pt x="379" y="0"/>
                  </a:lnTo>
                  <a:lnTo>
                    <a:pt x="381" y="2"/>
                  </a:lnTo>
                  <a:lnTo>
                    <a:pt x="383" y="2"/>
                  </a:lnTo>
                  <a:lnTo>
                    <a:pt x="385" y="2"/>
                  </a:lnTo>
                  <a:lnTo>
                    <a:pt x="388" y="2"/>
                  </a:lnTo>
                  <a:lnTo>
                    <a:pt x="391" y="2"/>
                  </a:lnTo>
                  <a:lnTo>
                    <a:pt x="392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3"/>
                  </a:lnTo>
                  <a:lnTo>
                    <a:pt x="415" y="3"/>
                  </a:lnTo>
                  <a:lnTo>
                    <a:pt x="417" y="3"/>
                  </a:lnTo>
                  <a:lnTo>
                    <a:pt x="418" y="3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6"/>
                  </a:lnTo>
                  <a:lnTo>
                    <a:pt x="431" y="6"/>
                  </a:lnTo>
                  <a:lnTo>
                    <a:pt x="432" y="6"/>
                  </a:lnTo>
                  <a:lnTo>
                    <a:pt x="435" y="6"/>
                  </a:lnTo>
                  <a:lnTo>
                    <a:pt x="437" y="6"/>
                  </a:lnTo>
                  <a:lnTo>
                    <a:pt x="440" y="8"/>
                  </a:lnTo>
                  <a:lnTo>
                    <a:pt x="441" y="8"/>
                  </a:lnTo>
                  <a:lnTo>
                    <a:pt x="444" y="8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3" y="9"/>
                  </a:lnTo>
                  <a:lnTo>
                    <a:pt x="454" y="9"/>
                  </a:lnTo>
                  <a:lnTo>
                    <a:pt x="456" y="9"/>
                  </a:lnTo>
                  <a:lnTo>
                    <a:pt x="457" y="9"/>
                  </a:lnTo>
                  <a:lnTo>
                    <a:pt x="458" y="11"/>
                  </a:lnTo>
                  <a:lnTo>
                    <a:pt x="460" y="11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2"/>
                  </a:lnTo>
                  <a:lnTo>
                    <a:pt x="467" y="12"/>
                  </a:lnTo>
                  <a:lnTo>
                    <a:pt x="469" y="12"/>
                  </a:lnTo>
                  <a:lnTo>
                    <a:pt x="470" y="12"/>
                  </a:lnTo>
                  <a:lnTo>
                    <a:pt x="471" y="13"/>
                  </a:lnTo>
                  <a:lnTo>
                    <a:pt x="473" y="13"/>
                  </a:lnTo>
                  <a:lnTo>
                    <a:pt x="474" y="13"/>
                  </a:lnTo>
                  <a:lnTo>
                    <a:pt x="476" y="15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6"/>
                  </a:lnTo>
                  <a:lnTo>
                    <a:pt x="484" y="16"/>
                  </a:lnTo>
                  <a:lnTo>
                    <a:pt x="486" y="18"/>
                  </a:lnTo>
                  <a:lnTo>
                    <a:pt x="489" y="18"/>
                  </a:lnTo>
                  <a:lnTo>
                    <a:pt x="490" y="19"/>
                  </a:lnTo>
                  <a:lnTo>
                    <a:pt x="493" y="19"/>
                  </a:lnTo>
                  <a:lnTo>
                    <a:pt x="496" y="21"/>
                  </a:lnTo>
                  <a:lnTo>
                    <a:pt x="499" y="22"/>
                  </a:lnTo>
                  <a:lnTo>
                    <a:pt x="500" y="22"/>
                  </a:lnTo>
                  <a:lnTo>
                    <a:pt x="503" y="22"/>
                  </a:lnTo>
                  <a:lnTo>
                    <a:pt x="505" y="24"/>
                  </a:lnTo>
                  <a:lnTo>
                    <a:pt x="508" y="24"/>
                  </a:lnTo>
                  <a:lnTo>
                    <a:pt x="509" y="25"/>
                  </a:lnTo>
                  <a:lnTo>
                    <a:pt x="510" y="25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6"/>
                  </a:lnTo>
                  <a:lnTo>
                    <a:pt x="516" y="28"/>
                  </a:lnTo>
                  <a:lnTo>
                    <a:pt x="518" y="28"/>
                  </a:lnTo>
                  <a:lnTo>
                    <a:pt x="519" y="28"/>
                  </a:lnTo>
                  <a:lnTo>
                    <a:pt x="520" y="29"/>
                  </a:lnTo>
                  <a:lnTo>
                    <a:pt x="522" y="29"/>
                  </a:lnTo>
                  <a:lnTo>
                    <a:pt x="523" y="29"/>
                  </a:lnTo>
                  <a:lnTo>
                    <a:pt x="525" y="31"/>
                  </a:lnTo>
                  <a:lnTo>
                    <a:pt x="526" y="31"/>
                  </a:lnTo>
                  <a:lnTo>
                    <a:pt x="528" y="32"/>
                  </a:lnTo>
                  <a:lnTo>
                    <a:pt x="529" y="32"/>
                  </a:lnTo>
                  <a:lnTo>
                    <a:pt x="531" y="34"/>
                  </a:lnTo>
                  <a:lnTo>
                    <a:pt x="532" y="34"/>
                  </a:lnTo>
                  <a:lnTo>
                    <a:pt x="533" y="35"/>
                  </a:lnTo>
                  <a:lnTo>
                    <a:pt x="535" y="35"/>
                  </a:lnTo>
                  <a:lnTo>
                    <a:pt x="538" y="37"/>
                  </a:lnTo>
                  <a:lnTo>
                    <a:pt x="539" y="38"/>
                  </a:lnTo>
                  <a:lnTo>
                    <a:pt x="541" y="38"/>
                  </a:lnTo>
                  <a:lnTo>
                    <a:pt x="544" y="39"/>
                  </a:lnTo>
                  <a:lnTo>
                    <a:pt x="545" y="41"/>
                  </a:lnTo>
                  <a:lnTo>
                    <a:pt x="548" y="41"/>
                  </a:lnTo>
                  <a:lnTo>
                    <a:pt x="549" y="42"/>
                  </a:lnTo>
                  <a:lnTo>
                    <a:pt x="552" y="44"/>
                  </a:lnTo>
                  <a:lnTo>
                    <a:pt x="554" y="45"/>
                  </a:lnTo>
                  <a:lnTo>
                    <a:pt x="557" y="45"/>
                  </a:lnTo>
                  <a:lnTo>
                    <a:pt x="558" y="47"/>
                  </a:lnTo>
                  <a:lnTo>
                    <a:pt x="559" y="47"/>
                  </a:lnTo>
                  <a:lnTo>
                    <a:pt x="561" y="48"/>
                  </a:lnTo>
                  <a:lnTo>
                    <a:pt x="562" y="50"/>
                  </a:lnTo>
                  <a:lnTo>
                    <a:pt x="564" y="50"/>
                  </a:lnTo>
                  <a:lnTo>
                    <a:pt x="565" y="51"/>
                  </a:lnTo>
                  <a:lnTo>
                    <a:pt x="567" y="51"/>
                  </a:lnTo>
                  <a:lnTo>
                    <a:pt x="568" y="51"/>
                  </a:lnTo>
                  <a:lnTo>
                    <a:pt x="570" y="52"/>
                  </a:lnTo>
                  <a:lnTo>
                    <a:pt x="571" y="54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5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80" y="58"/>
                  </a:lnTo>
                  <a:lnTo>
                    <a:pt x="581" y="58"/>
                  </a:lnTo>
                  <a:lnTo>
                    <a:pt x="583" y="60"/>
                  </a:lnTo>
                  <a:lnTo>
                    <a:pt x="584" y="60"/>
                  </a:lnTo>
                  <a:lnTo>
                    <a:pt x="585" y="61"/>
                  </a:lnTo>
                  <a:lnTo>
                    <a:pt x="587" y="61"/>
                  </a:lnTo>
                  <a:lnTo>
                    <a:pt x="588" y="63"/>
                  </a:lnTo>
                  <a:lnTo>
                    <a:pt x="590" y="64"/>
                  </a:lnTo>
                  <a:lnTo>
                    <a:pt x="591" y="64"/>
                  </a:lnTo>
                  <a:lnTo>
                    <a:pt x="593" y="65"/>
                  </a:lnTo>
                  <a:lnTo>
                    <a:pt x="596" y="67"/>
                  </a:lnTo>
                  <a:lnTo>
                    <a:pt x="597" y="68"/>
                  </a:lnTo>
                  <a:lnTo>
                    <a:pt x="600" y="68"/>
                  </a:lnTo>
                  <a:lnTo>
                    <a:pt x="601" y="70"/>
                  </a:lnTo>
                  <a:lnTo>
                    <a:pt x="603" y="71"/>
                  </a:lnTo>
                  <a:lnTo>
                    <a:pt x="604" y="71"/>
                  </a:lnTo>
                  <a:lnTo>
                    <a:pt x="606" y="73"/>
                  </a:lnTo>
                  <a:lnTo>
                    <a:pt x="607" y="74"/>
                  </a:lnTo>
                  <a:lnTo>
                    <a:pt x="608" y="74"/>
                  </a:lnTo>
                  <a:lnTo>
                    <a:pt x="610" y="76"/>
                  </a:lnTo>
                  <a:lnTo>
                    <a:pt x="611" y="76"/>
                  </a:lnTo>
                  <a:lnTo>
                    <a:pt x="613" y="76"/>
                  </a:lnTo>
                  <a:lnTo>
                    <a:pt x="613" y="77"/>
                  </a:lnTo>
                  <a:lnTo>
                    <a:pt x="614" y="77"/>
                  </a:lnTo>
                  <a:lnTo>
                    <a:pt x="616" y="78"/>
                  </a:lnTo>
                  <a:lnTo>
                    <a:pt x="617" y="80"/>
                  </a:lnTo>
                  <a:lnTo>
                    <a:pt x="619" y="80"/>
                  </a:lnTo>
                  <a:lnTo>
                    <a:pt x="620" y="81"/>
                  </a:lnTo>
                  <a:lnTo>
                    <a:pt x="621" y="81"/>
                  </a:lnTo>
                  <a:lnTo>
                    <a:pt x="621" y="83"/>
                  </a:lnTo>
                  <a:lnTo>
                    <a:pt x="623" y="83"/>
                  </a:lnTo>
                  <a:lnTo>
                    <a:pt x="624" y="83"/>
                  </a:lnTo>
                  <a:lnTo>
                    <a:pt x="626" y="84"/>
                  </a:lnTo>
                  <a:lnTo>
                    <a:pt x="627" y="86"/>
                  </a:lnTo>
                  <a:lnTo>
                    <a:pt x="629" y="86"/>
                  </a:lnTo>
                  <a:lnTo>
                    <a:pt x="630" y="87"/>
                  </a:lnTo>
                  <a:lnTo>
                    <a:pt x="632" y="89"/>
                  </a:lnTo>
                  <a:lnTo>
                    <a:pt x="633" y="89"/>
                  </a:lnTo>
                  <a:lnTo>
                    <a:pt x="634" y="90"/>
                  </a:lnTo>
                  <a:lnTo>
                    <a:pt x="636" y="91"/>
                  </a:lnTo>
                  <a:lnTo>
                    <a:pt x="637" y="91"/>
                  </a:lnTo>
                  <a:lnTo>
                    <a:pt x="639" y="93"/>
                  </a:lnTo>
                  <a:lnTo>
                    <a:pt x="640" y="94"/>
                  </a:lnTo>
                  <a:lnTo>
                    <a:pt x="642" y="94"/>
                  </a:lnTo>
                  <a:lnTo>
                    <a:pt x="643" y="96"/>
                  </a:lnTo>
                  <a:lnTo>
                    <a:pt x="645" y="96"/>
                  </a:lnTo>
                  <a:lnTo>
                    <a:pt x="646" y="97"/>
                  </a:lnTo>
                  <a:lnTo>
                    <a:pt x="647" y="99"/>
                  </a:lnTo>
                  <a:lnTo>
                    <a:pt x="649" y="99"/>
                  </a:lnTo>
                  <a:lnTo>
                    <a:pt x="649" y="100"/>
                  </a:lnTo>
                  <a:lnTo>
                    <a:pt x="650" y="100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1"/>
                  </a:lnTo>
                  <a:lnTo>
                    <a:pt x="653" y="103"/>
                  </a:lnTo>
                  <a:lnTo>
                    <a:pt x="655" y="103"/>
                  </a:lnTo>
                  <a:lnTo>
                    <a:pt x="655" y="104"/>
                  </a:lnTo>
                  <a:lnTo>
                    <a:pt x="656" y="104"/>
                  </a:lnTo>
                  <a:lnTo>
                    <a:pt x="658" y="106"/>
                  </a:lnTo>
                  <a:lnTo>
                    <a:pt x="659" y="107"/>
                  </a:lnTo>
                  <a:lnTo>
                    <a:pt x="660" y="107"/>
                  </a:lnTo>
                  <a:lnTo>
                    <a:pt x="662" y="109"/>
                  </a:lnTo>
                  <a:lnTo>
                    <a:pt x="663" y="110"/>
                  </a:lnTo>
                  <a:lnTo>
                    <a:pt x="665" y="110"/>
                  </a:lnTo>
                  <a:lnTo>
                    <a:pt x="665" y="112"/>
                  </a:lnTo>
                  <a:lnTo>
                    <a:pt x="666" y="113"/>
                  </a:lnTo>
                  <a:lnTo>
                    <a:pt x="668" y="113"/>
                  </a:lnTo>
                  <a:lnTo>
                    <a:pt x="669" y="114"/>
                  </a:lnTo>
                  <a:lnTo>
                    <a:pt x="671" y="114"/>
                  </a:lnTo>
                  <a:lnTo>
                    <a:pt x="671" y="116"/>
                  </a:lnTo>
                  <a:lnTo>
                    <a:pt x="672" y="116"/>
                  </a:lnTo>
                  <a:lnTo>
                    <a:pt x="672" y="117"/>
                  </a:lnTo>
                  <a:lnTo>
                    <a:pt x="673" y="117"/>
                  </a:lnTo>
                  <a:lnTo>
                    <a:pt x="675" y="119"/>
                  </a:lnTo>
                  <a:lnTo>
                    <a:pt x="676" y="120"/>
                  </a:lnTo>
                  <a:lnTo>
                    <a:pt x="678" y="122"/>
                  </a:lnTo>
                  <a:lnTo>
                    <a:pt x="679" y="122"/>
                  </a:lnTo>
                  <a:lnTo>
                    <a:pt x="679" y="123"/>
                  </a:lnTo>
                  <a:lnTo>
                    <a:pt x="681" y="123"/>
                  </a:lnTo>
                  <a:lnTo>
                    <a:pt x="682" y="125"/>
                  </a:lnTo>
                  <a:lnTo>
                    <a:pt x="684" y="125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6" y="127"/>
                  </a:lnTo>
                  <a:lnTo>
                    <a:pt x="688" y="129"/>
                  </a:lnTo>
                  <a:lnTo>
                    <a:pt x="689" y="129"/>
                  </a:lnTo>
                  <a:lnTo>
                    <a:pt x="691" y="130"/>
                  </a:lnTo>
                  <a:lnTo>
                    <a:pt x="692" y="132"/>
                  </a:lnTo>
                  <a:lnTo>
                    <a:pt x="694" y="132"/>
                  </a:lnTo>
                  <a:lnTo>
                    <a:pt x="695" y="133"/>
                  </a:lnTo>
                  <a:lnTo>
                    <a:pt x="697" y="135"/>
                  </a:lnTo>
                  <a:lnTo>
                    <a:pt x="698" y="135"/>
                  </a:lnTo>
                  <a:lnTo>
                    <a:pt x="698" y="136"/>
                  </a:lnTo>
                  <a:lnTo>
                    <a:pt x="699" y="136"/>
                  </a:lnTo>
                  <a:lnTo>
                    <a:pt x="701" y="138"/>
                  </a:lnTo>
                  <a:lnTo>
                    <a:pt x="702" y="139"/>
                  </a:lnTo>
                  <a:lnTo>
                    <a:pt x="704" y="139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7" y="142"/>
                  </a:lnTo>
                  <a:lnTo>
                    <a:pt x="708" y="143"/>
                  </a:lnTo>
                  <a:lnTo>
                    <a:pt x="709" y="143"/>
                  </a:lnTo>
                  <a:lnTo>
                    <a:pt x="709" y="145"/>
                  </a:lnTo>
                  <a:lnTo>
                    <a:pt x="711" y="145"/>
                  </a:lnTo>
                  <a:lnTo>
                    <a:pt x="711" y="146"/>
                  </a:lnTo>
                  <a:lnTo>
                    <a:pt x="712" y="146"/>
                  </a:lnTo>
                  <a:lnTo>
                    <a:pt x="712" y="148"/>
                  </a:lnTo>
                  <a:lnTo>
                    <a:pt x="714" y="148"/>
                  </a:lnTo>
                  <a:lnTo>
                    <a:pt x="714" y="149"/>
                  </a:lnTo>
                  <a:lnTo>
                    <a:pt x="715" y="151"/>
                  </a:lnTo>
                  <a:lnTo>
                    <a:pt x="717" y="151"/>
                  </a:lnTo>
                  <a:lnTo>
                    <a:pt x="717" y="152"/>
                  </a:lnTo>
                  <a:lnTo>
                    <a:pt x="718" y="153"/>
                  </a:lnTo>
                  <a:lnTo>
                    <a:pt x="720" y="155"/>
                  </a:lnTo>
                  <a:lnTo>
                    <a:pt x="721" y="156"/>
                  </a:lnTo>
                  <a:lnTo>
                    <a:pt x="722" y="158"/>
                  </a:lnTo>
                  <a:lnTo>
                    <a:pt x="724" y="159"/>
                  </a:lnTo>
                  <a:lnTo>
                    <a:pt x="725" y="161"/>
                  </a:lnTo>
                  <a:lnTo>
                    <a:pt x="727" y="162"/>
                  </a:lnTo>
                  <a:lnTo>
                    <a:pt x="727" y="164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6"/>
                  </a:lnTo>
                  <a:lnTo>
                    <a:pt x="731" y="168"/>
                  </a:lnTo>
                  <a:lnTo>
                    <a:pt x="733" y="168"/>
                  </a:lnTo>
                  <a:lnTo>
                    <a:pt x="734" y="169"/>
                  </a:lnTo>
                  <a:lnTo>
                    <a:pt x="734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7" y="172"/>
                  </a:lnTo>
                  <a:lnTo>
                    <a:pt x="737" y="174"/>
                  </a:lnTo>
                  <a:lnTo>
                    <a:pt x="738" y="175"/>
                  </a:lnTo>
                  <a:lnTo>
                    <a:pt x="740" y="175"/>
                  </a:lnTo>
                  <a:lnTo>
                    <a:pt x="740" y="177"/>
                  </a:lnTo>
                  <a:lnTo>
                    <a:pt x="741" y="178"/>
                  </a:lnTo>
                  <a:lnTo>
                    <a:pt x="743" y="179"/>
                  </a:lnTo>
                  <a:lnTo>
                    <a:pt x="743" y="181"/>
                  </a:lnTo>
                  <a:lnTo>
                    <a:pt x="744" y="181"/>
                  </a:lnTo>
                  <a:lnTo>
                    <a:pt x="746" y="182"/>
                  </a:lnTo>
                  <a:lnTo>
                    <a:pt x="746" y="184"/>
                  </a:lnTo>
                  <a:lnTo>
                    <a:pt x="747" y="185"/>
                  </a:lnTo>
                  <a:lnTo>
                    <a:pt x="748" y="187"/>
                  </a:lnTo>
                  <a:lnTo>
                    <a:pt x="750" y="188"/>
                  </a:lnTo>
                  <a:lnTo>
                    <a:pt x="751" y="190"/>
                  </a:lnTo>
                  <a:lnTo>
                    <a:pt x="753" y="191"/>
                  </a:lnTo>
                  <a:lnTo>
                    <a:pt x="754" y="192"/>
                  </a:lnTo>
                  <a:lnTo>
                    <a:pt x="756" y="194"/>
                  </a:lnTo>
                  <a:lnTo>
                    <a:pt x="757" y="197"/>
                  </a:lnTo>
                  <a:lnTo>
                    <a:pt x="759" y="198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4"/>
                  </a:lnTo>
                  <a:lnTo>
                    <a:pt x="764" y="205"/>
                  </a:lnTo>
                  <a:lnTo>
                    <a:pt x="766" y="207"/>
                  </a:lnTo>
                  <a:lnTo>
                    <a:pt x="766" y="208"/>
                  </a:lnTo>
                  <a:lnTo>
                    <a:pt x="767" y="210"/>
                  </a:lnTo>
                  <a:lnTo>
                    <a:pt x="769" y="211"/>
                  </a:lnTo>
                  <a:lnTo>
                    <a:pt x="770" y="211"/>
                  </a:lnTo>
                  <a:lnTo>
                    <a:pt x="770" y="213"/>
                  </a:lnTo>
                  <a:lnTo>
                    <a:pt x="772" y="214"/>
                  </a:lnTo>
                  <a:lnTo>
                    <a:pt x="772" y="215"/>
                  </a:lnTo>
                  <a:lnTo>
                    <a:pt x="773" y="217"/>
                  </a:lnTo>
                  <a:lnTo>
                    <a:pt x="774" y="217"/>
                  </a:lnTo>
                  <a:lnTo>
                    <a:pt x="774" y="218"/>
                  </a:lnTo>
                  <a:lnTo>
                    <a:pt x="776" y="220"/>
                  </a:lnTo>
                  <a:lnTo>
                    <a:pt x="776" y="221"/>
                  </a:lnTo>
                  <a:lnTo>
                    <a:pt x="777" y="223"/>
                  </a:lnTo>
                  <a:lnTo>
                    <a:pt x="779" y="223"/>
                  </a:lnTo>
                  <a:lnTo>
                    <a:pt x="779" y="224"/>
                  </a:lnTo>
                  <a:lnTo>
                    <a:pt x="780" y="226"/>
                  </a:lnTo>
                  <a:lnTo>
                    <a:pt x="782" y="227"/>
                  </a:lnTo>
                  <a:lnTo>
                    <a:pt x="782" y="228"/>
                  </a:lnTo>
                  <a:lnTo>
                    <a:pt x="783" y="230"/>
                  </a:lnTo>
                  <a:lnTo>
                    <a:pt x="785" y="231"/>
                  </a:lnTo>
                  <a:lnTo>
                    <a:pt x="786" y="233"/>
                  </a:lnTo>
                  <a:lnTo>
                    <a:pt x="787" y="236"/>
                  </a:lnTo>
                  <a:lnTo>
                    <a:pt x="789" y="237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6"/>
                  </a:lnTo>
                  <a:lnTo>
                    <a:pt x="796" y="249"/>
                  </a:lnTo>
                  <a:lnTo>
                    <a:pt x="798" y="250"/>
                  </a:lnTo>
                  <a:lnTo>
                    <a:pt x="799" y="252"/>
                  </a:lnTo>
                  <a:lnTo>
                    <a:pt x="800" y="253"/>
                  </a:lnTo>
                  <a:lnTo>
                    <a:pt x="802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5" y="260"/>
                  </a:lnTo>
                  <a:lnTo>
                    <a:pt x="806" y="262"/>
                  </a:lnTo>
                  <a:lnTo>
                    <a:pt x="806" y="263"/>
                  </a:lnTo>
                  <a:lnTo>
                    <a:pt x="808" y="265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7"/>
                  </a:lnTo>
                  <a:lnTo>
                    <a:pt x="810" y="269"/>
                  </a:lnTo>
                  <a:lnTo>
                    <a:pt x="812" y="270"/>
                  </a:lnTo>
                  <a:lnTo>
                    <a:pt x="813" y="272"/>
                  </a:lnTo>
                  <a:lnTo>
                    <a:pt x="815" y="273"/>
                  </a:lnTo>
                  <a:lnTo>
                    <a:pt x="815" y="275"/>
                  </a:lnTo>
                  <a:lnTo>
                    <a:pt x="816" y="276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0"/>
                  </a:lnTo>
                  <a:lnTo>
                    <a:pt x="821" y="282"/>
                  </a:lnTo>
                  <a:lnTo>
                    <a:pt x="822" y="285"/>
                  </a:lnTo>
                  <a:lnTo>
                    <a:pt x="823" y="286"/>
                  </a:lnTo>
                  <a:lnTo>
                    <a:pt x="825" y="288"/>
                  </a:lnTo>
                  <a:lnTo>
                    <a:pt x="826" y="291"/>
                  </a:lnTo>
                  <a:lnTo>
                    <a:pt x="828" y="292"/>
                  </a:lnTo>
                  <a:lnTo>
                    <a:pt x="829" y="295"/>
                  </a:lnTo>
                  <a:lnTo>
                    <a:pt x="831" y="298"/>
                  </a:lnTo>
                  <a:lnTo>
                    <a:pt x="834" y="299"/>
                  </a:lnTo>
                  <a:lnTo>
                    <a:pt x="835" y="302"/>
                  </a:lnTo>
                  <a:lnTo>
                    <a:pt x="836" y="304"/>
                  </a:lnTo>
                  <a:lnTo>
                    <a:pt x="838" y="305"/>
                  </a:lnTo>
                  <a:lnTo>
                    <a:pt x="838" y="306"/>
                  </a:lnTo>
                  <a:lnTo>
                    <a:pt x="839" y="309"/>
                  </a:lnTo>
                  <a:lnTo>
                    <a:pt x="841" y="311"/>
                  </a:lnTo>
                  <a:lnTo>
                    <a:pt x="842" y="312"/>
                  </a:lnTo>
                  <a:lnTo>
                    <a:pt x="842" y="314"/>
                  </a:lnTo>
                  <a:lnTo>
                    <a:pt x="844" y="315"/>
                  </a:lnTo>
                  <a:lnTo>
                    <a:pt x="845" y="315"/>
                  </a:lnTo>
                  <a:lnTo>
                    <a:pt x="845" y="316"/>
                  </a:lnTo>
                  <a:lnTo>
                    <a:pt x="847" y="318"/>
                  </a:lnTo>
                  <a:lnTo>
                    <a:pt x="847" y="319"/>
                  </a:lnTo>
                  <a:lnTo>
                    <a:pt x="848" y="321"/>
                  </a:lnTo>
                  <a:lnTo>
                    <a:pt x="849" y="322"/>
                  </a:lnTo>
                  <a:lnTo>
                    <a:pt x="849" y="324"/>
                  </a:lnTo>
                  <a:lnTo>
                    <a:pt x="851" y="325"/>
                  </a:lnTo>
                  <a:lnTo>
                    <a:pt x="851" y="327"/>
                  </a:lnTo>
                  <a:lnTo>
                    <a:pt x="852" y="327"/>
                  </a:lnTo>
                  <a:lnTo>
                    <a:pt x="852" y="328"/>
                  </a:lnTo>
                  <a:lnTo>
                    <a:pt x="854" y="329"/>
                  </a:lnTo>
                  <a:lnTo>
                    <a:pt x="855" y="331"/>
                  </a:lnTo>
                  <a:lnTo>
                    <a:pt x="855" y="332"/>
                  </a:lnTo>
                  <a:lnTo>
                    <a:pt x="857" y="334"/>
                  </a:lnTo>
                  <a:lnTo>
                    <a:pt x="857" y="335"/>
                  </a:lnTo>
                  <a:lnTo>
                    <a:pt x="858" y="337"/>
                  </a:lnTo>
                  <a:lnTo>
                    <a:pt x="860" y="338"/>
                  </a:lnTo>
                  <a:lnTo>
                    <a:pt x="860" y="341"/>
                  </a:lnTo>
                  <a:lnTo>
                    <a:pt x="861" y="34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32" name="Freeform 139">
              <a:extLst>
                <a:ext uri="{FF2B5EF4-FFF2-40B4-BE49-F238E27FC236}">
                  <a16:creationId xmlns:a16="http://schemas.microsoft.com/office/drawing/2014/main" id="{469D3401-638A-1144-AC0B-A2FA696FB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840288"/>
              <a:ext cx="684213" cy="273050"/>
            </a:xfrm>
            <a:custGeom>
              <a:avLst/>
              <a:gdLst>
                <a:gd name="T0" fmla="*/ 2147483646 w 861"/>
                <a:gd name="T1" fmla="*/ 2147483646 h 343"/>
                <a:gd name="T2" fmla="*/ 2147483646 w 861"/>
                <a:gd name="T3" fmla="*/ 2147483646 h 343"/>
                <a:gd name="T4" fmla="*/ 2147483646 w 861"/>
                <a:gd name="T5" fmla="*/ 2147483646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343"/>
                  </a:moveTo>
                  <a:lnTo>
                    <a:pt x="33" y="343"/>
                  </a:lnTo>
                  <a:lnTo>
                    <a:pt x="63" y="343"/>
                  </a:lnTo>
                  <a:lnTo>
                    <a:pt x="92" y="343"/>
                  </a:lnTo>
                  <a:lnTo>
                    <a:pt x="119" y="343"/>
                  </a:lnTo>
                  <a:lnTo>
                    <a:pt x="144" y="343"/>
                  </a:lnTo>
                  <a:lnTo>
                    <a:pt x="167" y="343"/>
                  </a:lnTo>
                  <a:lnTo>
                    <a:pt x="189" y="343"/>
                  </a:lnTo>
                  <a:lnTo>
                    <a:pt x="209" y="343"/>
                  </a:lnTo>
                  <a:lnTo>
                    <a:pt x="228" y="343"/>
                  </a:lnTo>
                  <a:lnTo>
                    <a:pt x="245" y="343"/>
                  </a:lnTo>
                  <a:lnTo>
                    <a:pt x="261" y="343"/>
                  </a:lnTo>
                  <a:lnTo>
                    <a:pt x="275" y="343"/>
                  </a:lnTo>
                  <a:lnTo>
                    <a:pt x="288" y="343"/>
                  </a:lnTo>
                  <a:lnTo>
                    <a:pt x="300" y="343"/>
                  </a:lnTo>
                  <a:lnTo>
                    <a:pt x="310" y="343"/>
                  </a:lnTo>
                  <a:lnTo>
                    <a:pt x="320" y="343"/>
                  </a:lnTo>
                  <a:lnTo>
                    <a:pt x="329" y="343"/>
                  </a:lnTo>
                  <a:lnTo>
                    <a:pt x="336" y="343"/>
                  </a:lnTo>
                  <a:lnTo>
                    <a:pt x="343" y="343"/>
                  </a:lnTo>
                  <a:lnTo>
                    <a:pt x="349" y="343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2"/>
                  </a:lnTo>
                  <a:lnTo>
                    <a:pt x="381" y="342"/>
                  </a:lnTo>
                  <a:lnTo>
                    <a:pt x="383" y="342"/>
                  </a:lnTo>
                  <a:lnTo>
                    <a:pt x="385" y="342"/>
                  </a:lnTo>
                  <a:lnTo>
                    <a:pt x="388" y="342"/>
                  </a:lnTo>
                  <a:lnTo>
                    <a:pt x="391" y="342"/>
                  </a:lnTo>
                  <a:lnTo>
                    <a:pt x="392" y="340"/>
                  </a:lnTo>
                  <a:lnTo>
                    <a:pt x="395" y="340"/>
                  </a:lnTo>
                  <a:lnTo>
                    <a:pt x="396" y="340"/>
                  </a:lnTo>
                  <a:lnTo>
                    <a:pt x="398" y="340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39"/>
                  </a:lnTo>
                  <a:lnTo>
                    <a:pt x="414" y="339"/>
                  </a:lnTo>
                  <a:lnTo>
                    <a:pt x="415" y="339"/>
                  </a:lnTo>
                  <a:lnTo>
                    <a:pt x="417" y="339"/>
                  </a:lnTo>
                  <a:lnTo>
                    <a:pt x="418" y="339"/>
                  </a:lnTo>
                  <a:lnTo>
                    <a:pt x="419" y="339"/>
                  </a:lnTo>
                  <a:lnTo>
                    <a:pt x="421" y="339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8"/>
                  </a:lnTo>
                  <a:lnTo>
                    <a:pt x="431" y="338"/>
                  </a:lnTo>
                  <a:lnTo>
                    <a:pt x="432" y="338"/>
                  </a:lnTo>
                  <a:lnTo>
                    <a:pt x="435" y="336"/>
                  </a:lnTo>
                  <a:lnTo>
                    <a:pt x="437" y="336"/>
                  </a:lnTo>
                  <a:lnTo>
                    <a:pt x="440" y="336"/>
                  </a:lnTo>
                  <a:lnTo>
                    <a:pt x="441" y="336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5"/>
                  </a:lnTo>
                  <a:lnTo>
                    <a:pt x="451" y="335"/>
                  </a:lnTo>
                  <a:lnTo>
                    <a:pt x="453" y="335"/>
                  </a:lnTo>
                  <a:lnTo>
                    <a:pt x="454" y="333"/>
                  </a:lnTo>
                  <a:lnTo>
                    <a:pt x="456" y="333"/>
                  </a:lnTo>
                  <a:lnTo>
                    <a:pt x="457" y="333"/>
                  </a:lnTo>
                  <a:lnTo>
                    <a:pt x="458" y="333"/>
                  </a:lnTo>
                  <a:lnTo>
                    <a:pt x="460" y="333"/>
                  </a:lnTo>
                  <a:lnTo>
                    <a:pt x="461" y="333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2"/>
                  </a:lnTo>
                  <a:lnTo>
                    <a:pt x="467" y="330"/>
                  </a:lnTo>
                  <a:lnTo>
                    <a:pt x="469" y="330"/>
                  </a:lnTo>
                  <a:lnTo>
                    <a:pt x="470" y="330"/>
                  </a:lnTo>
                  <a:lnTo>
                    <a:pt x="471" y="330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9"/>
                  </a:lnTo>
                  <a:lnTo>
                    <a:pt x="479" y="327"/>
                  </a:lnTo>
                  <a:lnTo>
                    <a:pt x="480" y="327"/>
                  </a:lnTo>
                  <a:lnTo>
                    <a:pt x="482" y="327"/>
                  </a:lnTo>
                  <a:lnTo>
                    <a:pt x="484" y="326"/>
                  </a:lnTo>
                  <a:lnTo>
                    <a:pt x="486" y="326"/>
                  </a:lnTo>
                  <a:lnTo>
                    <a:pt x="489" y="325"/>
                  </a:lnTo>
                  <a:lnTo>
                    <a:pt x="490" y="325"/>
                  </a:lnTo>
                  <a:lnTo>
                    <a:pt x="493" y="323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0"/>
                  </a:lnTo>
                  <a:lnTo>
                    <a:pt x="503" y="320"/>
                  </a:lnTo>
                  <a:lnTo>
                    <a:pt x="505" y="320"/>
                  </a:lnTo>
                  <a:lnTo>
                    <a:pt x="508" y="319"/>
                  </a:lnTo>
                  <a:lnTo>
                    <a:pt x="509" y="319"/>
                  </a:lnTo>
                  <a:lnTo>
                    <a:pt x="510" y="317"/>
                  </a:lnTo>
                  <a:lnTo>
                    <a:pt x="512" y="317"/>
                  </a:lnTo>
                  <a:lnTo>
                    <a:pt x="513" y="317"/>
                  </a:lnTo>
                  <a:lnTo>
                    <a:pt x="515" y="316"/>
                  </a:lnTo>
                  <a:lnTo>
                    <a:pt x="516" y="316"/>
                  </a:lnTo>
                  <a:lnTo>
                    <a:pt x="518" y="316"/>
                  </a:lnTo>
                  <a:lnTo>
                    <a:pt x="519" y="314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3"/>
                  </a:lnTo>
                  <a:lnTo>
                    <a:pt x="525" y="313"/>
                  </a:lnTo>
                  <a:lnTo>
                    <a:pt x="526" y="312"/>
                  </a:lnTo>
                  <a:lnTo>
                    <a:pt x="528" y="312"/>
                  </a:lnTo>
                  <a:lnTo>
                    <a:pt x="529" y="310"/>
                  </a:lnTo>
                  <a:lnTo>
                    <a:pt x="531" y="310"/>
                  </a:lnTo>
                  <a:lnTo>
                    <a:pt x="532" y="309"/>
                  </a:lnTo>
                  <a:lnTo>
                    <a:pt x="533" y="309"/>
                  </a:lnTo>
                  <a:lnTo>
                    <a:pt x="535" y="307"/>
                  </a:lnTo>
                  <a:lnTo>
                    <a:pt x="538" y="307"/>
                  </a:lnTo>
                  <a:lnTo>
                    <a:pt x="539" y="306"/>
                  </a:lnTo>
                  <a:lnTo>
                    <a:pt x="541" y="304"/>
                  </a:lnTo>
                  <a:lnTo>
                    <a:pt x="544" y="304"/>
                  </a:lnTo>
                  <a:lnTo>
                    <a:pt x="545" y="303"/>
                  </a:lnTo>
                  <a:lnTo>
                    <a:pt x="548" y="301"/>
                  </a:lnTo>
                  <a:lnTo>
                    <a:pt x="549" y="300"/>
                  </a:lnTo>
                  <a:lnTo>
                    <a:pt x="552" y="300"/>
                  </a:lnTo>
                  <a:lnTo>
                    <a:pt x="554" y="299"/>
                  </a:lnTo>
                  <a:lnTo>
                    <a:pt x="557" y="297"/>
                  </a:lnTo>
                  <a:lnTo>
                    <a:pt x="558" y="297"/>
                  </a:lnTo>
                  <a:lnTo>
                    <a:pt x="559" y="296"/>
                  </a:lnTo>
                  <a:lnTo>
                    <a:pt x="561" y="294"/>
                  </a:lnTo>
                  <a:lnTo>
                    <a:pt x="562" y="294"/>
                  </a:lnTo>
                  <a:lnTo>
                    <a:pt x="564" y="293"/>
                  </a:lnTo>
                  <a:lnTo>
                    <a:pt x="565" y="293"/>
                  </a:lnTo>
                  <a:lnTo>
                    <a:pt x="567" y="293"/>
                  </a:lnTo>
                  <a:lnTo>
                    <a:pt x="568" y="291"/>
                  </a:lnTo>
                  <a:lnTo>
                    <a:pt x="570" y="291"/>
                  </a:lnTo>
                  <a:lnTo>
                    <a:pt x="570" y="290"/>
                  </a:lnTo>
                  <a:lnTo>
                    <a:pt x="571" y="290"/>
                  </a:lnTo>
                  <a:lnTo>
                    <a:pt x="572" y="289"/>
                  </a:lnTo>
                  <a:lnTo>
                    <a:pt x="574" y="289"/>
                  </a:lnTo>
                  <a:lnTo>
                    <a:pt x="575" y="289"/>
                  </a:lnTo>
                  <a:lnTo>
                    <a:pt x="575" y="287"/>
                  </a:lnTo>
                  <a:lnTo>
                    <a:pt x="577" y="287"/>
                  </a:lnTo>
                  <a:lnTo>
                    <a:pt x="578" y="286"/>
                  </a:lnTo>
                  <a:lnTo>
                    <a:pt x="580" y="286"/>
                  </a:lnTo>
                  <a:lnTo>
                    <a:pt x="581" y="284"/>
                  </a:lnTo>
                  <a:lnTo>
                    <a:pt x="583" y="284"/>
                  </a:lnTo>
                  <a:lnTo>
                    <a:pt x="584" y="283"/>
                  </a:lnTo>
                  <a:lnTo>
                    <a:pt x="585" y="283"/>
                  </a:lnTo>
                  <a:lnTo>
                    <a:pt x="587" y="281"/>
                  </a:lnTo>
                  <a:lnTo>
                    <a:pt x="588" y="281"/>
                  </a:lnTo>
                  <a:lnTo>
                    <a:pt x="590" y="280"/>
                  </a:lnTo>
                  <a:lnTo>
                    <a:pt x="591" y="278"/>
                  </a:lnTo>
                  <a:lnTo>
                    <a:pt x="593" y="277"/>
                  </a:lnTo>
                  <a:lnTo>
                    <a:pt x="596" y="277"/>
                  </a:lnTo>
                  <a:lnTo>
                    <a:pt x="597" y="276"/>
                  </a:lnTo>
                  <a:lnTo>
                    <a:pt x="600" y="274"/>
                  </a:lnTo>
                  <a:lnTo>
                    <a:pt x="601" y="273"/>
                  </a:lnTo>
                  <a:lnTo>
                    <a:pt x="603" y="273"/>
                  </a:lnTo>
                  <a:lnTo>
                    <a:pt x="604" y="271"/>
                  </a:lnTo>
                  <a:lnTo>
                    <a:pt x="606" y="271"/>
                  </a:lnTo>
                  <a:lnTo>
                    <a:pt x="607" y="270"/>
                  </a:lnTo>
                  <a:lnTo>
                    <a:pt x="608" y="268"/>
                  </a:lnTo>
                  <a:lnTo>
                    <a:pt x="610" y="268"/>
                  </a:lnTo>
                  <a:lnTo>
                    <a:pt x="611" y="267"/>
                  </a:lnTo>
                  <a:lnTo>
                    <a:pt x="613" y="267"/>
                  </a:lnTo>
                  <a:lnTo>
                    <a:pt x="614" y="265"/>
                  </a:lnTo>
                  <a:lnTo>
                    <a:pt x="616" y="265"/>
                  </a:lnTo>
                  <a:lnTo>
                    <a:pt x="616" y="264"/>
                  </a:lnTo>
                  <a:lnTo>
                    <a:pt x="617" y="264"/>
                  </a:lnTo>
                  <a:lnTo>
                    <a:pt x="619" y="264"/>
                  </a:lnTo>
                  <a:lnTo>
                    <a:pt x="619" y="263"/>
                  </a:lnTo>
                  <a:lnTo>
                    <a:pt x="620" y="263"/>
                  </a:lnTo>
                  <a:lnTo>
                    <a:pt x="621" y="261"/>
                  </a:lnTo>
                  <a:lnTo>
                    <a:pt x="623" y="260"/>
                  </a:lnTo>
                  <a:lnTo>
                    <a:pt x="624" y="260"/>
                  </a:lnTo>
                  <a:lnTo>
                    <a:pt x="626" y="260"/>
                  </a:lnTo>
                  <a:lnTo>
                    <a:pt x="626" y="258"/>
                  </a:lnTo>
                  <a:lnTo>
                    <a:pt x="627" y="257"/>
                  </a:lnTo>
                  <a:lnTo>
                    <a:pt x="629" y="257"/>
                  </a:lnTo>
                  <a:lnTo>
                    <a:pt x="630" y="255"/>
                  </a:lnTo>
                  <a:lnTo>
                    <a:pt x="632" y="255"/>
                  </a:lnTo>
                  <a:lnTo>
                    <a:pt x="633" y="254"/>
                  </a:lnTo>
                  <a:lnTo>
                    <a:pt x="634" y="252"/>
                  </a:lnTo>
                  <a:lnTo>
                    <a:pt x="636" y="252"/>
                  </a:lnTo>
                  <a:lnTo>
                    <a:pt x="637" y="251"/>
                  </a:lnTo>
                  <a:lnTo>
                    <a:pt x="639" y="250"/>
                  </a:lnTo>
                  <a:lnTo>
                    <a:pt x="640" y="250"/>
                  </a:lnTo>
                  <a:lnTo>
                    <a:pt x="642" y="248"/>
                  </a:lnTo>
                  <a:lnTo>
                    <a:pt x="643" y="247"/>
                  </a:lnTo>
                  <a:lnTo>
                    <a:pt x="645" y="247"/>
                  </a:lnTo>
                  <a:lnTo>
                    <a:pt x="646" y="245"/>
                  </a:lnTo>
                  <a:lnTo>
                    <a:pt x="647" y="244"/>
                  </a:lnTo>
                  <a:lnTo>
                    <a:pt x="649" y="244"/>
                  </a:lnTo>
                  <a:lnTo>
                    <a:pt x="650" y="242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5" y="239"/>
                  </a:lnTo>
                  <a:lnTo>
                    <a:pt x="656" y="238"/>
                  </a:lnTo>
                  <a:lnTo>
                    <a:pt x="658" y="238"/>
                  </a:lnTo>
                  <a:lnTo>
                    <a:pt x="658" y="237"/>
                  </a:lnTo>
                  <a:lnTo>
                    <a:pt x="659" y="237"/>
                  </a:lnTo>
                  <a:lnTo>
                    <a:pt x="660" y="235"/>
                  </a:lnTo>
                  <a:lnTo>
                    <a:pt x="662" y="234"/>
                  </a:lnTo>
                  <a:lnTo>
                    <a:pt x="663" y="232"/>
                  </a:lnTo>
                  <a:lnTo>
                    <a:pt x="665" y="232"/>
                  </a:lnTo>
                  <a:lnTo>
                    <a:pt x="665" y="231"/>
                  </a:lnTo>
                  <a:lnTo>
                    <a:pt x="666" y="231"/>
                  </a:lnTo>
                  <a:lnTo>
                    <a:pt x="668" y="229"/>
                  </a:lnTo>
                  <a:lnTo>
                    <a:pt x="669" y="228"/>
                  </a:lnTo>
                  <a:lnTo>
                    <a:pt x="671" y="228"/>
                  </a:lnTo>
                  <a:lnTo>
                    <a:pt x="671" y="226"/>
                  </a:lnTo>
                  <a:lnTo>
                    <a:pt x="672" y="226"/>
                  </a:lnTo>
                  <a:lnTo>
                    <a:pt x="672" y="225"/>
                  </a:lnTo>
                  <a:lnTo>
                    <a:pt x="673" y="225"/>
                  </a:lnTo>
                  <a:lnTo>
                    <a:pt x="675" y="225"/>
                  </a:lnTo>
                  <a:lnTo>
                    <a:pt x="675" y="224"/>
                  </a:lnTo>
                  <a:lnTo>
                    <a:pt x="676" y="224"/>
                  </a:lnTo>
                  <a:lnTo>
                    <a:pt x="676" y="222"/>
                  </a:lnTo>
                  <a:lnTo>
                    <a:pt x="678" y="222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81" y="219"/>
                  </a:lnTo>
                  <a:lnTo>
                    <a:pt x="682" y="219"/>
                  </a:lnTo>
                  <a:lnTo>
                    <a:pt x="684" y="218"/>
                  </a:lnTo>
                  <a:lnTo>
                    <a:pt x="685" y="216"/>
                  </a:lnTo>
                  <a:lnTo>
                    <a:pt x="686" y="216"/>
                  </a:lnTo>
                  <a:lnTo>
                    <a:pt x="686" y="215"/>
                  </a:lnTo>
                  <a:lnTo>
                    <a:pt x="688" y="215"/>
                  </a:lnTo>
                  <a:lnTo>
                    <a:pt x="689" y="213"/>
                  </a:lnTo>
                  <a:lnTo>
                    <a:pt x="691" y="213"/>
                  </a:lnTo>
                  <a:lnTo>
                    <a:pt x="691" y="212"/>
                  </a:lnTo>
                  <a:lnTo>
                    <a:pt x="692" y="212"/>
                  </a:lnTo>
                  <a:lnTo>
                    <a:pt x="694" y="211"/>
                  </a:lnTo>
                  <a:lnTo>
                    <a:pt x="695" y="209"/>
                  </a:lnTo>
                  <a:lnTo>
                    <a:pt x="697" y="209"/>
                  </a:lnTo>
                  <a:lnTo>
                    <a:pt x="698" y="208"/>
                  </a:lnTo>
                  <a:lnTo>
                    <a:pt x="699" y="206"/>
                  </a:lnTo>
                  <a:lnTo>
                    <a:pt x="701" y="206"/>
                  </a:lnTo>
                  <a:lnTo>
                    <a:pt x="701" y="205"/>
                  </a:lnTo>
                  <a:lnTo>
                    <a:pt x="702" y="205"/>
                  </a:lnTo>
                  <a:lnTo>
                    <a:pt x="704" y="203"/>
                  </a:lnTo>
                  <a:lnTo>
                    <a:pt x="705" y="203"/>
                  </a:lnTo>
                  <a:lnTo>
                    <a:pt x="705" y="202"/>
                  </a:lnTo>
                  <a:lnTo>
                    <a:pt x="707" y="202"/>
                  </a:lnTo>
                  <a:lnTo>
                    <a:pt x="707" y="200"/>
                  </a:lnTo>
                  <a:lnTo>
                    <a:pt x="708" y="200"/>
                  </a:lnTo>
                  <a:lnTo>
                    <a:pt x="709" y="199"/>
                  </a:lnTo>
                  <a:lnTo>
                    <a:pt x="711" y="198"/>
                  </a:lnTo>
                  <a:lnTo>
                    <a:pt x="712" y="196"/>
                  </a:lnTo>
                  <a:lnTo>
                    <a:pt x="714" y="195"/>
                  </a:lnTo>
                  <a:lnTo>
                    <a:pt x="714" y="193"/>
                  </a:lnTo>
                  <a:lnTo>
                    <a:pt x="715" y="193"/>
                  </a:lnTo>
                  <a:lnTo>
                    <a:pt x="717" y="192"/>
                  </a:lnTo>
                  <a:lnTo>
                    <a:pt x="717" y="190"/>
                  </a:lnTo>
                  <a:lnTo>
                    <a:pt x="718" y="190"/>
                  </a:lnTo>
                  <a:lnTo>
                    <a:pt x="720" y="189"/>
                  </a:lnTo>
                  <a:lnTo>
                    <a:pt x="721" y="188"/>
                  </a:lnTo>
                  <a:lnTo>
                    <a:pt x="722" y="186"/>
                  </a:lnTo>
                  <a:lnTo>
                    <a:pt x="724" y="185"/>
                  </a:lnTo>
                  <a:lnTo>
                    <a:pt x="725" y="183"/>
                  </a:lnTo>
                  <a:lnTo>
                    <a:pt x="727" y="182"/>
                  </a:lnTo>
                  <a:lnTo>
                    <a:pt x="727" y="180"/>
                  </a:lnTo>
                  <a:lnTo>
                    <a:pt x="728" y="179"/>
                  </a:lnTo>
                  <a:lnTo>
                    <a:pt x="730" y="177"/>
                  </a:lnTo>
                  <a:lnTo>
                    <a:pt x="731" y="177"/>
                  </a:lnTo>
                  <a:lnTo>
                    <a:pt x="731" y="176"/>
                  </a:lnTo>
                  <a:lnTo>
                    <a:pt x="733" y="175"/>
                  </a:lnTo>
                  <a:lnTo>
                    <a:pt x="734" y="173"/>
                  </a:lnTo>
                  <a:lnTo>
                    <a:pt x="735" y="172"/>
                  </a:lnTo>
                  <a:lnTo>
                    <a:pt x="737" y="170"/>
                  </a:lnTo>
                  <a:lnTo>
                    <a:pt x="737" y="169"/>
                  </a:lnTo>
                  <a:lnTo>
                    <a:pt x="738" y="169"/>
                  </a:lnTo>
                  <a:lnTo>
                    <a:pt x="740" y="167"/>
                  </a:lnTo>
                  <a:lnTo>
                    <a:pt x="741" y="166"/>
                  </a:lnTo>
                  <a:lnTo>
                    <a:pt x="741" y="164"/>
                  </a:lnTo>
                  <a:lnTo>
                    <a:pt x="743" y="164"/>
                  </a:lnTo>
                  <a:lnTo>
                    <a:pt x="743" y="163"/>
                  </a:lnTo>
                  <a:lnTo>
                    <a:pt x="744" y="162"/>
                  </a:lnTo>
                  <a:lnTo>
                    <a:pt x="746" y="160"/>
                  </a:lnTo>
                  <a:lnTo>
                    <a:pt x="746" y="159"/>
                  </a:lnTo>
                  <a:lnTo>
                    <a:pt x="747" y="159"/>
                  </a:lnTo>
                  <a:lnTo>
                    <a:pt x="748" y="157"/>
                  </a:lnTo>
                  <a:lnTo>
                    <a:pt x="750" y="156"/>
                  </a:lnTo>
                  <a:lnTo>
                    <a:pt x="751" y="154"/>
                  </a:lnTo>
                  <a:lnTo>
                    <a:pt x="753" y="151"/>
                  </a:lnTo>
                  <a:lnTo>
                    <a:pt x="754" y="150"/>
                  </a:lnTo>
                  <a:lnTo>
                    <a:pt x="756" y="149"/>
                  </a:lnTo>
                  <a:lnTo>
                    <a:pt x="757" y="147"/>
                  </a:lnTo>
                  <a:lnTo>
                    <a:pt x="759" y="144"/>
                  </a:lnTo>
                  <a:lnTo>
                    <a:pt x="760" y="143"/>
                  </a:lnTo>
                  <a:lnTo>
                    <a:pt x="761" y="141"/>
                  </a:lnTo>
                  <a:lnTo>
                    <a:pt x="763" y="140"/>
                  </a:lnTo>
                  <a:lnTo>
                    <a:pt x="764" y="138"/>
                  </a:lnTo>
                  <a:lnTo>
                    <a:pt x="766" y="137"/>
                  </a:lnTo>
                  <a:lnTo>
                    <a:pt x="766" y="136"/>
                  </a:lnTo>
                  <a:lnTo>
                    <a:pt x="767" y="134"/>
                  </a:lnTo>
                  <a:lnTo>
                    <a:pt x="769" y="133"/>
                  </a:lnTo>
                  <a:lnTo>
                    <a:pt x="770" y="131"/>
                  </a:lnTo>
                  <a:lnTo>
                    <a:pt x="770" y="130"/>
                  </a:lnTo>
                  <a:lnTo>
                    <a:pt x="772" y="128"/>
                  </a:lnTo>
                  <a:lnTo>
                    <a:pt x="773" y="127"/>
                  </a:lnTo>
                  <a:lnTo>
                    <a:pt x="774" y="125"/>
                  </a:lnTo>
                  <a:lnTo>
                    <a:pt x="774" y="124"/>
                  </a:lnTo>
                  <a:lnTo>
                    <a:pt x="776" y="124"/>
                  </a:lnTo>
                  <a:lnTo>
                    <a:pt x="776" y="123"/>
                  </a:lnTo>
                  <a:lnTo>
                    <a:pt x="777" y="121"/>
                  </a:lnTo>
                  <a:lnTo>
                    <a:pt x="779" y="120"/>
                  </a:lnTo>
                  <a:lnTo>
                    <a:pt x="779" y="118"/>
                  </a:lnTo>
                  <a:lnTo>
                    <a:pt x="780" y="117"/>
                  </a:lnTo>
                  <a:lnTo>
                    <a:pt x="782" y="115"/>
                  </a:lnTo>
                  <a:lnTo>
                    <a:pt x="782" y="114"/>
                  </a:lnTo>
                  <a:lnTo>
                    <a:pt x="783" y="112"/>
                  </a:lnTo>
                  <a:lnTo>
                    <a:pt x="785" y="111"/>
                  </a:lnTo>
                  <a:lnTo>
                    <a:pt x="786" y="110"/>
                  </a:lnTo>
                  <a:lnTo>
                    <a:pt x="787" y="108"/>
                  </a:lnTo>
                  <a:lnTo>
                    <a:pt x="789" y="107"/>
                  </a:lnTo>
                  <a:lnTo>
                    <a:pt x="790" y="104"/>
                  </a:lnTo>
                  <a:lnTo>
                    <a:pt x="792" y="102"/>
                  </a:lnTo>
                  <a:lnTo>
                    <a:pt x="793" y="99"/>
                  </a:lnTo>
                  <a:lnTo>
                    <a:pt x="795" y="97"/>
                  </a:lnTo>
                  <a:lnTo>
                    <a:pt x="796" y="95"/>
                  </a:lnTo>
                  <a:lnTo>
                    <a:pt x="798" y="94"/>
                  </a:lnTo>
                  <a:lnTo>
                    <a:pt x="799" y="91"/>
                  </a:lnTo>
                  <a:lnTo>
                    <a:pt x="800" y="89"/>
                  </a:lnTo>
                  <a:lnTo>
                    <a:pt x="802" y="88"/>
                  </a:lnTo>
                  <a:lnTo>
                    <a:pt x="802" y="86"/>
                  </a:lnTo>
                  <a:lnTo>
                    <a:pt x="803" y="85"/>
                  </a:lnTo>
                  <a:lnTo>
                    <a:pt x="805" y="84"/>
                  </a:lnTo>
                  <a:lnTo>
                    <a:pt x="806" y="82"/>
                  </a:lnTo>
                  <a:lnTo>
                    <a:pt x="806" y="81"/>
                  </a:lnTo>
                  <a:lnTo>
                    <a:pt x="808" y="79"/>
                  </a:lnTo>
                  <a:lnTo>
                    <a:pt x="809" y="78"/>
                  </a:lnTo>
                  <a:lnTo>
                    <a:pt x="809" y="76"/>
                  </a:lnTo>
                  <a:lnTo>
                    <a:pt x="810" y="75"/>
                  </a:lnTo>
                  <a:lnTo>
                    <a:pt x="812" y="74"/>
                  </a:lnTo>
                  <a:lnTo>
                    <a:pt x="813" y="72"/>
                  </a:lnTo>
                  <a:lnTo>
                    <a:pt x="813" y="71"/>
                  </a:lnTo>
                  <a:lnTo>
                    <a:pt x="815" y="69"/>
                  </a:lnTo>
                  <a:lnTo>
                    <a:pt x="815" y="68"/>
                  </a:lnTo>
                  <a:lnTo>
                    <a:pt x="816" y="66"/>
                  </a:lnTo>
                  <a:lnTo>
                    <a:pt x="818" y="65"/>
                  </a:lnTo>
                  <a:lnTo>
                    <a:pt x="819" y="63"/>
                  </a:lnTo>
                  <a:lnTo>
                    <a:pt x="819" y="62"/>
                  </a:lnTo>
                  <a:lnTo>
                    <a:pt x="821" y="61"/>
                  </a:lnTo>
                  <a:lnTo>
                    <a:pt x="822" y="59"/>
                  </a:lnTo>
                  <a:lnTo>
                    <a:pt x="823" y="56"/>
                  </a:lnTo>
                  <a:lnTo>
                    <a:pt x="825" y="55"/>
                  </a:lnTo>
                  <a:lnTo>
                    <a:pt x="826" y="53"/>
                  </a:lnTo>
                  <a:lnTo>
                    <a:pt x="828" y="50"/>
                  </a:lnTo>
                  <a:lnTo>
                    <a:pt x="829" y="48"/>
                  </a:lnTo>
                  <a:lnTo>
                    <a:pt x="831" y="46"/>
                  </a:lnTo>
                  <a:lnTo>
                    <a:pt x="834" y="43"/>
                  </a:lnTo>
                  <a:lnTo>
                    <a:pt x="835" y="42"/>
                  </a:lnTo>
                  <a:lnTo>
                    <a:pt x="836" y="39"/>
                  </a:lnTo>
                  <a:lnTo>
                    <a:pt x="838" y="37"/>
                  </a:lnTo>
                  <a:lnTo>
                    <a:pt x="838" y="36"/>
                  </a:lnTo>
                  <a:lnTo>
                    <a:pt x="839" y="35"/>
                  </a:lnTo>
                  <a:lnTo>
                    <a:pt x="841" y="33"/>
                  </a:lnTo>
                  <a:lnTo>
                    <a:pt x="842" y="32"/>
                  </a:lnTo>
                  <a:lnTo>
                    <a:pt x="842" y="30"/>
                  </a:lnTo>
                  <a:lnTo>
                    <a:pt x="844" y="29"/>
                  </a:lnTo>
                  <a:lnTo>
                    <a:pt x="845" y="27"/>
                  </a:lnTo>
                  <a:lnTo>
                    <a:pt x="845" y="26"/>
                  </a:lnTo>
                  <a:lnTo>
                    <a:pt x="847" y="24"/>
                  </a:lnTo>
                  <a:lnTo>
                    <a:pt x="848" y="23"/>
                  </a:lnTo>
                  <a:lnTo>
                    <a:pt x="848" y="22"/>
                  </a:lnTo>
                  <a:lnTo>
                    <a:pt x="849" y="20"/>
                  </a:lnTo>
                  <a:lnTo>
                    <a:pt x="851" y="19"/>
                  </a:lnTo>
                  <a:lnTo>
                    <a:pt x="851" y="17"/>
                  </a:lnTo>
                  <a:lnTo>
                    <a:pt x="852" y="16"/>
                  </a:lnTo>
                  <a:lnTo>
                    <a:pt x="852" y="14"/>
                  </a:lnTo>
                  <a:lnTo>
                    <a:pt x="854" y="13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7"/>
                  </a:lnTo>
                  <a:lnTo>
                    <a:pt x="858" y="6"/>
                  </a:lnTo>
                  <a:lnTo>
                    <a:pt x="860" y="4"/>
                  </a:lnTo>
                  <a:lnTo>
                    <a:pt x="860" y="3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33" name="Freeform 140">
              <a:extLst>
                <a:ext uri="{FF2B5EF4-FFF2-40B4-BE49-F238E27FC236}">
                  <a16:creationId xmlns:a16="http://schemas.microsoft.com/office/drawing/2014/main" id="{C77ADC15-E236-0440-AF73-C7DEBD02B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567238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3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1"/>
                  </a:lnTo>
                  <a:lnTo>
                    <a:pt x="18" y="32"/>
                  </a:lnTo>
                  <a:lnTo>
                    <a:pt x="20" y="34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6" y="47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30" y="58"/>
                  </a:lnTo>
                  <a:lnTo>
                    <a:pt x="31" y="60"/>
                  </a:lnTo>
                  <a:lnTo>
                    <a:pt x="33" y="61"/>
                  </a:lnTo>
                  <a:lnTo>
                    <a:pt x="33" y="63"/>
                  </a:lnTo>
                  <a:lnTo>
                    <a:pt x="34" y="65"/>
                  </a:lnTo>
                  <a:lnTo>
                    <a:pt x="34" y="67"/>
                  </a:lnTo>
                  <a:lnTo>
                    <a:pt x="36" y="68"/>
                  </a:lnTo>
                  <a:lnTo>
                    <a:pt x="36" y="70"/>
                  </a:lnTo>
                  <a:lnTo>
                    <a:pt x="37" y="71"/>
                  </a:lnTo>
                  <a:lnTo>
                    <a:pt x="37" y="74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3"/>
                  </a:lnTo>
                  <a:lnTo>
                    <a:pt x="41" y="84"/>
                  </a:lnTo>
                  <a:lnTo>
                    <a:pt x="41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3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6" y="97"/>
                  </a:lnTo>
                  <a:lnTo>
                    <a:pt x="47" y="99"/>
                  </a:lnTo>
                  <a:lnTo>
                    <a:pt x="47" y="100"/>
                  </a:lnTo>
                  <a:lnTo>
                    <a:pt x="49" y="101"/>
                  </a:lnTo>
                  <a:lnTo>
                    <a:pt x="49" y="104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3" y="113"/>
                  </a:lnTo>
                  <a:lnTo>
                    <a:pt x="53" y="116"/>
                  </a:lnTo>
                  <a:lnTo>
                    <a:pt x="54" y="117"/>
                  </a:lnTo>
                  <a:lnTo>
                    <a:pt x="54" y="119"/>
                  </a:lnTo>
                  <a:lnTo>
                    <a:pt x="56" y="122"/>
                  </a:lnTo>
                  <a:lnTo>
                    <a:pt x="56" y="123"/>
                  </a:lnTo>
                  <a:lnTo>
                    <a:pt x="57" y="125"/>
                  </a:lnTo>
                  <a:lnTo>
                    <a:pt x="57" y="126"/>
                  </a:lnTo>
                  <a:lnTo>
                    <a:pt x="59" y="127"/>
                  </a:lnTo>
                  <a:lnTo>
                    <a:pt x="59" y="129"/>
                  </a:lnTo>
                  <a:lnTo>
                    <a:pt x="59" y="130"/>
                  </a:lnTo>
                  <a:lnTo>
                    <a:pt x="60" y="132"/>
                  </a:lnTo>
                  <a:lnTo>
                    <a:pt x="60" y="133"/>
                  </a:lnTo>
                  <a:lnTo>
                    <a:pt x="60" y="135"/>
                  </a:lnTo>
                  <a:lnTo>
                    <a:pt x="62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3" y="140"/>
                  </a:lnTo>
                  <a:lnTo>
                    <a:pt x="63" y="142"/>
                  </a:lnTo>
                  <a:lnTo>
                    <a:pt x="63" y="143"/>
                  </a:lnTo>
                  <a:lnTo>
                    <a:pt x="64" y="145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6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7" y="155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4"/>
                  </a:lnTo>
                  <a:lnTo>
                    <a:pt x="70" y="165"/>
                  </a:lnTo>
                  <a:lnTo>
                    <a:pt x="72" y="168"/>
                  </a:lnTo>
                  <a:lnTo>
                    <a:pt x="72" y="169"/>
                  </a:lnTo>
                  <a:lnTo>
                    <a:pt x="73" y="172"/>
                  </a:lnTo>
                  <a:lnTo>
                    <a:pt x="73" y="174"/>
                  </a:lnTo>
                  <a:lnTo>
                    <a:pt x="73" y="175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79"/>
                  </a:lnTo>
                  <a:lnTo>
                    <a:pt x="76" y="181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7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2"/>
                  </a:lnTo>
                  <a:lnTo>
                    <a:pt x="79" y="194"/>
                  </a:lnTo>
                  <a:lnTo>
                    <a:pt x="80" y="195"/>
                  </a:lnTo>
                  <a:lnTo>
                    <a:pt x="80" y="197"/>
                  </a:lnTo>
                  <a:lnTo>
                    <a:pt x="80" y="198"/>
                  </a:lnTo>
                  <a:lnTo>
                    <a:pt x="82" y="200"/>
                  </a:lnTo>
                  <a:lnTo>
                    <a:pt x="82" y="201"/>
                  </a:lnTo>
                  <a:lnTo>
                    <a:pt x="82" y="202"/>
                  </a:lnTo>
                  <a:lnTo>
                    <a:pt x="83" y="205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8"/>
                  </a:lnTo>
                  <a:lnTo>
                    <a:pt x="88" y="220"/>
                  </a:lnTo>
                  <a:lnTo>
                    <a:pt x="88" y="223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6" y="262"/>
                  </a:lnTo>
                  <a:lnTo>
                    <a:pt x="96" y="265"/>
                  </a:lnTo>
                  <a:lnTo>
                    <a:pt x="96" y="266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5"/>
                  </a:lnTo>
                  <a:lnTo>
                    <a:pt x="98" y="286"/>
                  </a:lnTo>
                  <a:lnTo>
                    <a:pt x="98" y="288"/>
                  </a:lnTo>
                  <a:lnTo>
                    <a:pt x="98" y="289"/>
                  </a:lnTo>
                  <a:lnTo>
                    <a:pt x="99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1" y="298"/>
                  </a:lnTo>
                  <a:lnTo>
                    <a:pt x="101" y="299"/>
                  </a:lnTo>
                  <a:lnTo>
                    <a:pt x="101" y="301"/>
                  </a:lnTo>
                  <a:lnTo>
                    <a:pt x="101" y="302"/>
                  </a:lnTo>
                  <a:lnTo>
                    <a:pt x="101" y="304"/>
                  </a:lnTo>
                  <a:lnTo>
                    <a:pt x="101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4"/>
                  </a:lnTo>
                  <a:lnTo>
                    <a:pt x="102" y="337"/>
                  </a:lnTo>
                  <a:lnTo>
                    <a:pt x="102" y="340"/>
                  </a:lnTo>
                  <a:lnTo>
                    <a:pt x="102" y="341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34" name="Freeform 141">
              <a:extLst>
                <a:ext uri="{FF2B5EF4-FFF2-40B4-BE49-F238E27FC236}">
                  <a16:creationId xmlns:a16="http://schemas.microsoft.com/office/drawing/2014/main" id="{2F289EB6-E911-E144-8CBD-30139B655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838700"/>
              <a:ext cx="80962" cy="274638"/>
            </a:xfrm>
            <a:custGeom>
              <a:avLst/>
              <a:gdLst>
                <a:gd name="T0" fmla="*/ 2147483646 w 102"/>
                <a:gd name="T1" fmla="*/ 2147483646 h 345"/>
                <a:gd name="T2" fmla="*/ 2147483646 w 102"/>
                <a:gd name="T3" fmla="*/ 2147483646 h 345"/>
                <a:gd name="T4" fmla="*/ 2147483646 w 102"/>
                <a:gd name="T5" fmla="*/ 2147483646 h 345"/>
                <a:gd name="T6" fmla="*/ 2147483646 w 102"/>
                <a:gd name="T7" fmla="*/ 2147483646 h 345"/>
                <a:gd name="T8" fmla="*/ 2147483646 w 102"/>
                <a:gd name="T9" fmla="*/ 2147483646 h 345"/>
                <a:gd name="T10" fmla="*/ 2147483646 w 102"/>
                <a:gd name="T11" fmla="*/ 2147483646 h 345"/>
                <a:gd name="T12" fmla="*/ 2147483646 w 102"/>
                <a:gd name="T13" fmla="*/ 2147483646 h 345"/>
                <a:gd name="T14" fmla="*/ 2147483646 w 102"/>
                <a:gd name="T15" fmla="*/ 2147483646 h 345"/>
                <a:gd name="T16" fmla="*/ 2147483646 w 102"/>
                <a:gd name="T17" fmla="*/ 2147483646 h 345"/>
                <a:gd name="T18" fmla="*/ 2147483646 w 102"/>
                <a:gd name="T19" fmla="*/ 2147483646 h 345"/>
                <a:gd name="T20" fmla="*/ 2147483646 w 102"/>
                <a:gd name="T21" fmla="*/ 2147483646 h 345"/>
                <a:gd name="T22" fmla="*/ 2147483646 w 102"/>
                <a:gd name="T23" fmla="*/ 2147483646 h 345"/>
                <a:gd name="T24" fmla="*/ 2147483646 w 102"/>
                <a:gd name="T25" fmla="*/ 2147483646 h 345"/>
                <a:gd name="T26" fmla="*/ 2147483646 w 102"/>
                <a:gd name="T27" fmla="*/ 2147483646 h 345"/>
                <a:gd name="T28" fmla="*/ 2147483646 w 102"/>
                <a:gd name="T29" fmla="*/ 2147483646 h 345"/>
                <a:gd name="T30" fmla="*/ 2147483646 w 102"/>
                <a:gd name="T31" fmla="*/ 2147483646 h 345"/>
                <a:gd name="T32" fmla="*/ 2147483646 w 102"/>
                <a:gd name="T33" fmla="*/ 2147483646 h 345"/>
                <a:gd name="T34" fmla="*/ 2147483646 w 102"/>
                <a:gd name="T35" fmla="*/ 2147483646 h 345"/>
                <a:gd name="T36" fmla="*/ 2147483646 w 102"/>
                <a:gd name="T37" fmla="*/ 2147483646 h 345"/>
                <a:gd name="T38" fmla="*/ 2147483646 w 102"/>
                <a:gd name="T39" fmla="*/ 2147483646 h 345"/>
                <a:gd name="T40" fmla="*/ 2147483646 w 102"/>
                <a:gd name="T41" fmla="*/ 2147483646 h 345"/>
                <a:gd name="T42" fmla="*/ 2147483646 w 102"/>
                <a:gd name="T43" fmla="*/ 2147483646 h 345"/>
                <a:gd name="T44" fmla="*/ 2147483646 w 102"/>
                <a:gd name="T45" fmla="*/ 2147483646 h 345"/>
                <a:gd name="T46" fmla="*/ 2147483646 w 102"/>
                <a:gd name="T47" fmla="*/ 2147483646 h 345"/>
                <a:gd name="T48" fmla="*/ 2147483646 w 102"/>
                <a:gd name="T49" fmla="*/ 2147483646 h 345"/>
                <a:gd name="T50" fmla="*/ 2147483646 w 102"/>
                <a:gd name="T51" fmla="*/ 2147483646 h 345"/>
                <a:gd name="T52" fmla="*/ 2147483646 w 102"/>
                <a:gd name="T53" fmla="*/ 2147483646 h 345"/>
                <a:gd name="T54" fmla="*/ 2147483646 w 102"/>
                <a:gd name="T55" fmla="*/ 2147483646 h 345"/>
                <a:gd name="T56" fmla="*/ 2147483646 w 102"/>
                <a:gd name="T57" fmla="*/ 2147483646 h 345"/>
                <a:gd name="T58" fmla="*/ 2147483646 w 102"/>
                <a:gd name="T59" fmla="*/ 2147483646 h 345"/>
                <a:gd name="T60" fmla="*/ 2147483646 w 102"/>
                <a:gd name="T61" fmla="*/ 2147483646 h 345"/>
                <a:gd name="T62" fmla="*/ 2147483646 w 102"/>
                <a:gd name="T63" fmla="*/ 2147483646 h 345"/>
                <a:gd name="T64" fmla="*/ 2147483646 w 102"/>
                <a:gd name="T65" fmla="*/ 2147483646 h 345"/>
                <a:gd name="T66" fmla="*/ 2147483646 w 102"/>
                <a:gd name="T67" fmla="*/ 2147483646 h 345"/>
                <a:gd name="T68" fmla="*/ 2147483646 w 102"/>
                <a:gd name="T69" fmla="*/ 2147483646 h 345"/>
                <a:gd name="T70" fmla="*/ 2147483646 w 102"/>
                <a:gd name="T71" fmla="*/ 2147483646 h 345"/>
                <a:gd name="T72" fmla="*/ 2147483646 w 102"/>
                <a:gd name="T73" fmla="*/ 2147483646 h 345"/>
                <a:gd name="T74" fmla="*/ 2147483646 w 102"/>
                <a:gd name="T75" fmla="*/ 2147483646 h 345"/>
                <a:gd name="T76" fmla="*/ 2147483646 w 102"/>
                <a:gd name="T77" fmla="*/ 2147483646 h 345"/>
                <a:gd name="T78" fmla="*/ 2147483646 w 102"/>
                <a:gd name="T79" fmla="*/ 2147483646 h 345"/>
                <a:gd name="T80" fmla="*/ 2147483646 w 102"/>
                <a:gd name="T81" fmla="*/ 2147483646 h 345"/>
                <a:gd name="T82" fmla="*/ 2147483646 w 102"/>
                <a:gd name="T83" fmla="*/ 2147483646 h 345"/>
                <a:gd name="T84" fmla="*/ 2147483646 w 102"/>
                <a:gd name="T85" fmla="*/ 2147483646 h 345"/>
                <a:gd name="T86" fmla="*/ 2147483646 w 102"/>
                <a:gd name="T87" fmla="*/ 2147483646 h 345"/>
                <a:gd name="T88" fmla="*/ 2147483646 w 102"/>
                <a:gd name="T89" fmla="*/ 2147483646 h 345"/>
                <a:gd name="T90" fmla="*/ 2147483646 w 102"/>
                <a:gd name="T91" fmla="*/ 2147483646 h 345"/>
                <a:gd name="T92" fmla="*/ 2147483646 w 102"/>
                <a:gd name="T93" fmla="*/ 2147483646 h 345"/>
                <a:gd name="T94" fmla="*/ 2147483646 w 102"/>
                <a:gd name="T95" fmla="*/ 2147483646 h 345"/>
                <a:gd name="T96" fmla="*/ 2147483646 w 102"/>
                <a:gd name="T97" fmla="*/ 2147483646 h 345"/>
                <a:gd name="T98" fmla="*/ 2147483646 w 102"/>
                <a:gd name="T99" fmla="*/ 2147483646 h 345"/>
                <a:gd name="T100" fmla="*/ 2147483646 w 102"/>
                <a:gd name="T101" fmla="*/ 2147483646 h 345"/>
                <a:gd name="T102" fmla="*/ 2147483646 w 102"/>
                <a:gd name="T103" fmla="*/ 2147483646 h 345"/>
                <a:gd name="T104" fmla="*/ 2147483646 w 102"/>
                <a:gd name="T105" fmla="*/ 2147483646 h 345"/>
                <a:gd name="T106" fmla="*/ 2147483646 w 102"/>
                <a:gd name="T107" fmla="*/ 2147483646 h 345"/>
                <a:gd name="T108" fmla="*/ 2147483646 w 102"/>
                <a:gd name="T109" fmla="*/ 2147483646 h 345"/>
                <a:gd name="T110" fmla="*/ 2147483646 w 102"/>
                <a:gd name="T111" fmla="*/ 2147483646 h 345"/>
                <a:gd name="T112" fmla="*/ 2147483646 w 102"/>
                <a:gd name="T113" fmla="*/ 2147483646 h 34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5"/>
                <a:gd name="T173" fmla="*/ 102 w 102"/>
                <a:gd name="T174" fmla="*/ 345 h 34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5">
                  <a:moveTo>
                    <a:pt x="0" y="345"/>
                  </a:moveTo>
                  <a:lnTo>
                    <a:pt x="2" y="341"/>
                  </a:lnTo>
                  <a:lnTo>
                    <a:pt x="4" y="338"/>
                  </a:lnTo>
                  <a:lnTo>
                    <a:pt x="7" y="334"/>
                  </a:lnTo>
                  <a:lnTo>
                    <a:pt x="8" y="331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4"/>
                  </a:lnTo>
                  <a:lnTo>
                    <a:pt x="14" y="321"/>
                  </a:lnTo>
                  <a:lnTo>
                    <a:pt x="15" y="318"/>
                  </a:lnTo>
                  <a:lnTo>
                    <a:pt x="17" y="316"/>
                  </a:lnTo>
                  <a:lnTo>
                    <a:pt x="17" y="315"/>
                  </a:lnTo>
                  <a:lnTo>
                    <a:pt x="18" y="312"/>
                  </a:lnTo>
                  <a:lnTo>
                    <a:pt x="20" y="311"/>
                  </a:lnTo>
                  <a:lnTo>
                    <a:pt x="20" y="309"/>
                  </a:lnTo>
                  <a:lnTo>
                    <a:pt x="21" y="308"/>
                  </a:lnTo>
                  <a:lnTo>
                    <a:pt x="21" y="306"/>
                  </a:lnTo>
                  <a:lnTo>
                    <a:pt x="23" y="305"/>
                  </a:lnTo>
                  <a:lnTo>
                    <a:pt x="23" y="303"/>
                  </a:lnTo>
                  <a:lnTo>
                    <a:pt x="24" y="302"/>
                  </a:lnTo>
                  <a:lnTo>
                    <a:pt x="24" y="301"/>
                  </a:lnTo>
                  <a:lnTo>
                    <a:pt x="26" y="299"/>
                  </a:lnTo>
                  <a:lnTo>
                    <a:pt x="26" y="298"/>
                  </a:lnTo>
                  <a:lnTo>
                    <a:pt x="27" y="296"/>
                  </a:lnTo>
                  <a:lnTo>
                    <a:pt x="27" y="295"/>
                  </a:lnTo>
                  <a:lnTo>
                    <a:pt x="28" y="293"/>
                  </a:lnTo>
                  <a:lnTo>
                    <a:pt x="28" y="292"/>
                  </a:lnTo>
                  <a:lnTo>
                    <a:pt x="28" y="291"/>
                  </a:lnTo>
                  <a:lnTo>
                    <a:pt x="30" y="289"/>
                  </a:lnTo>
                  <a:lnTo>
                    <a:pt x="30" y="288"/>
                  </a:lnTo>
                  <a:lnTo>
                    <a:pt x="31" y="286"/>
                  </a:lnTo>
                  <a:lnTo>
                    <a:pt x="33" y="283"/>
                  </a:lnTo>
                  <a:lnTo>
                    <a:pt x="33" y="282"/>
                  </a:lnTo>
                  <a:lnTo>
                    <a:pt x="34" y="280"/>
                  </a:lnTo>
                  <a:lnTo>
                    <a:pt x="34" y="278"/>
                  </a:lnTo>
                  <a:lnTo>
                    <a:pt x="36" y="276"/>
                  </a:lnTo>
                  <a:lnTo>
                    <a:pt x="36" y="275"/>
                  </a:lnTo>
                  <a:lnTo>
                    <a:pt x="37" y="273"/>
                  </a:lnTo>
                  <a:lnTo>
                    <a:pt x="37" y="272"/>
                  </a:lnTo>
                  <a:lnTo>
                    <a:pt x="37" y="270"/>
                  </a:lnTo>
                  <a:lnTo>
                    <a:pt x="38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6"/>
                  </a:lnTo>
                  <a:lnTo>
                    <a:pt x="40" y="265"/>
                  </a:lnTo>
                  <a:lnTo>
                    <a:pt x="40" y="263"/>
                  </a:lnTo>
                  <a:lnTo>
                    <a:pt x="41" y="262"/>
                  </a:lnTo>
                  <a:lnTo>
                    <a:pt x="41" y="260"/>
                  </a:lnTo>
                  <a:lnTo>
                    <a:pt x="43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4" y="254"/>
                  </a:lnTo>
                  <a:lnTo>
                    <a:pt x="44" y="253"/>
                  </a:lnTo>
                  <a:lnTo>
                    <a:pt x="46" y="252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7" y="246"/>
                  </a:lnTo>
                  <a:lnTo>
                    <a:pt x="47" y="244"/>
                  </a:lnTo>
                  <a:lnTo>
                    <a:pt x="49" y="243"/>
                  </a:lnTo>
                  <a:lnTo>
                    <a:pt x="49" y="241"/>
                  </a:lnTo>
                  <a:lnTo>
                    <a:pt x="50" y="239"/>
                  </a:lnTo>
                  <a:lnTo>
                    <a:pt x="50" y="237"/>
                  </a:lnTo>
                  <a:lnTo>
                    <a:pt x="51" y="234"/>
                  </a:lnTo>
                  <a:lnTo>
                    <a:pt x="53" y="231"/>
                  </a:lnTo>
                  <a:lnTo>
                    <a:pt x="53" y="230"/>
                  </a:lnTo>
                  <a:lnTo>
                    <a:pt x="54" y="227"/>
                  </a:lnTo>
                  <a:lnTo>
                    <a:pt x="54" y="226"/>
                  </a:lnTo>
                  <a:lnTo>
                    <a:pt x="56" y="224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8"/>
                  </a:lnTo>
                  <a:lnTo>
                    <a:pt x="59" y="217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2" y="210"/>
                  </a:lnTo>
                  <a:lnTo>
                    <a:pt x="62" y="208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3" y="204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6" y="195"/>
                  </a:lnTo>
                  <a:lnTo>
                    <a:pt x="66" y="194"/>
                  </a:lnTo>
                  <a:lnTo>
                    <a:pt x="66" y="192"/>
                  </a:lnTo>
                  <a:lnTo>
                    <a:pt x="67" y="191"/>
                  </a:lnTo>
                  <a:lnTo>
                    <a:pt x="67" y="188"/>
                  </a:lnTo>
                  <a:lnTo>
                    <a:pt x="69" y="187"/>
                  </a:lnTo>
                  <a:lnTo>
                    <a:pt x="69" y="184"/>
                  </a:lnTo>
                  <a:lnTo>
                    <a:pt x="70" y="182"/>
                  </a:lnTo>
                  <a:lnTo>
                    <a:pt x="70" y="179"/>
                  </a:lnTo>
                  <a:lnTo>
                    <a:pt x="72" y="177"/>
                  </a:lnTo>
                  <a:lnTo>
                    <a:pt x="72" y="175"/>
                  </a:lnTo>
                  <a:lnTo>
                    <a:pt x="73" y="174"/>
                  </a:lnTo>
                  <a:lnTo>
                    <a:pt x="73" y="171"/>
                  </a:lnTo>
                  <a:lnTo>
                    <a:pt x="73" y="169"/>
                  </a:lnTo>
                  <a:lnTo>
                    <a:pt x="75" y="168"/>
                  </a:lnTo>
                  <a:lnTo>
                    <a:pt x="75" y="166"/>
                  </a:lnTo>
                  <a:lnTo>
                    <a:pt x="75" y="165"/>
                  </a:lnTo>
                  <a:lnTo>
                    <a:pt x="76" y="164"/>
                  </a:lnTo>
                  <a:lnTo>
                    <a:pt x="76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7" y="158"/>
                  </a:lnTo>
                  <a:lnTo>
                    <a:pt x="77" y="156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80" y="149"/>
                  </a:lnTo>
                  <a:lnTo>
                    <a:pt x="80" y="148"/>
                  </a:lnTo>
                  <a:lnTo>
                    <a:pt x="80" y="146"/>
                  </a:lnTo>
                  <a:lnTo>
                    <a:pt x="82" y="145"/>
                  </a:lnTo>
                  <a:lnTo>
                    <a:pt x="82" y="143"/>
                  </a:lnTo>
                  <a:lnTo>
                    <a:pt x="82" y="142"/>
                  </a:lnTo>
                  <a:lnTo>
                    <a:pt x="83" y="140"/>
                  </a:lnTo>
                  <a:lnTo>
                    <a:pt x="83" y="138"/>
                  </a:lnTo>
                  <a:lnTo>
                    <a:pt x="83" y="136"/>
                  </a:lnTo>
                  <a:lnTo>
                    <a:pt x="85" y="135"/>
                  </a:lnTo>
                  <a:lnTo>
                    <a:pt x="85" y="132"/>
                  </a:lnTo>
                  <a:lnTo>
                    <a:pt x="86" y="129"/>
                  </a:lnTo>
                  <a:lnTo>
                    <a:pt x="86" y="127"/>
                  </a:lnTo>
                  <a:lnTo>
                    <a:pt x="88" y="125"/>
                  </a:lnTo>
                  <a:lnTo>
                    <a:pt x="88" y="123"/>
                  </a:lnTo>
                  <a:lnTo>
                    <a:pt x="89" y="120"/>
                  </a:lnTo>
                  <a:lnTo>
                    <a:pt x="89" y="119"/>
                  </a:lnTo>
                  <a:lnTo>
                    <a:pt x="89" y="117"/>
                  </a:lnTo>
                  <a:lnTo>
                    <a:pt x="90" y="116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2" y="112"/>
                  </a:lnTo>
                  <a:lnTo>
                    <a:pt x="92" y="110"/>
                  </a:lnTo>
                  <a:lnTo>
                    <a:pt x="92" y="109"/>
                  </a:lnTo>
                  <a:lnTo>
                    <a:pt x="92" y="107"/>
                  </a:lnTo>
                  <a:lnTo>
                    <a:pt x="93" y="106"/>
                  </a:lnTo>
                  <a:lnTo>
                    <a:pt x="93" y="104"/>
                  </a:lnTo>
                  <a:lnTo>
                    <a:pt x="93" y="103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5" y="99"/>
                  </a:lnTo>
                  <a:lnTo>
                    <a:pt x="95" y="97"/>
                  </a:lnTo>
                  <a:lnTo>
                    <a:pt x="95" y="96"/>
                  </a:lnTo>
                  <a:lnTo>
                    <a:pt x="95" y="94"/>
                  </a:lnTo>
                  <a:lnTo>
                    <a:pt x="95" y="93"/>
                  </a:lnTo>
                  <a:lnTo>
                    <a:pt x="95" y="91"/>
                  </a:lnTo>
                  <a:lnTo>
                    <a:pt x="95" y="90"/>
                  </a:lnTo>
                  <a:lnTo>
                    <a:pt x="95" y="88"/>
                  </a:lnTo>
                  <a:lnTo>
                    <a:pt x="95" y="87"/>
                  </a:lnTo>
                  <a:lnTo>
                    <a:pt x="95" y="84"/>
                  </a:lnTo>
                  <a:lnTo>
                    <a:pt x="96" y="83"/>
                  </a:lnTo>
                  <a:lnTo>
                    <a:pt x="96" y="81"/>
                  </a:lnTo>
                  <a:lnTo>
                    <a:pt x="96" y="78"/>
                  </a:lnTo>
                  <a:lnTo>
                    <a:pt x="96" y="77"/>
                  </a:lnTo>
                  <a:lnTo>
                    <a:pt x="96" y="76"/>
                  </a:lnTo>
                  <a:lnTo>
                    <a:pt x="96" y="73"/>
                  </a:lnTo>
                  <a:lnTo>
                    <a:pt x="96" y="71"/>
                  </a:lnTo>
                  <a:lnTo>
                    <a:pt x="96" y="70"/>
                  </a:lnTo>
                  <a:lnTo>
                    <a:pt x="96" y="68"/>
                  </a:lnTo>
                  <a:lnTo>
                    <a:pt x="98" y="67"/>
                  </a:lnTo>
                  <a:lnTo>
                    <a:pt x="98" y="65"/>
                  </a:lnTo>
                  <a:lnTo>
                    <a:pt x="98" y="64"/>
                  </a:lnTo>
                  <a:lnTo>
                    <a:pt x="98" y="63"/>
                  </a:lnTo>
                  <a:lnTo>
                    <a:pt x="98" y="61"/>
                  </a:lnTo>
                  <a:lnTo>
                    <a:pt x="98" y="60"/>
                  </a:lnTo>
                  <a:lnTo>
                    <a:pt x="98" y="58"/>
                  </a:lnTo>
                  <a:lnTo>
                    <a:pt x="98" y="57"/>
                  </a:lnTo>
                  <a:lnTo>
                    <a:pt x="99" y="55"/>
                  </a:lnTo>
                  <a:lnTo>
                    <a:pt x="99" y="54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99" y="50"/>
                  </a:lnTo>
                  <a:lnTo>
                    <a:pt x="99" y="48"/>
                  </a:lnTo>
                  <a:lnTo>
                    <a:pt x="101" y="47"/>
                  </a:lnTo>
                  <a:lnTo>
                    <a:pt x="101" y="45"/>
                  </a:lnTo>
                  <a:lnTo>
                    <a:pt x="101" y="44"/>
                  </a:lnTo>
                  <a:lnTo>
                    <a:pt x="101" y="42"/>
                  </a:lnTo>
                  <a:lnTo>
                    <a:pt x="101" y="41"/>
                  </a:lnTo>
                  <a:lnTo>
                    <a:pt x="102" y="39"/>
                  </a:lnTo>
                  <a:lnTo>
                    <a:pt x="102" y="38"/>
                  </a:lnTo>
                  <a:lnTo>
                    <a:pt x="102" y="37"/>
                  </a:lnTo>
                  <a:lnTo>
                    <a:pt x="102" y="35"/>
                  </a:lnTo>
                  <a:lnTo>
                    <a:pt x="102" y="34"/>
                  </a:lnTo>
                  <a:lnTo>
                    <a:pt x="102" y="32"/>
                  </a:lnTo>
                  <a:lnTo>
                    <a:pt x="102" y="31"/>
                  </a:lnTo>
                  <a:lnTo>
                    <a:pt x="102" y="29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4"/>
                  </a:lnTo>
                  <a:lnTo>
                    <a:pt x="102" y="22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2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2" y="11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35" name="Line 142">
              <a:extLst>
                <a:ext uri="{FF2B5EF4-FFF2-40B4-BE49-F238E27FC236}">
                  <a16:creationId xmlns:a16="http://schemas.microsoft.com/office/drawing/2014/main" id="{7E6F2B6D-DE47-5049-BBBD-C8CDD5D348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4981575"/>
              <a:ext cx="180975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36" name="Line 143">
              <a:extLst>
                <a:ext uri="{FF2B5EF4-FFF2-40B4-BE49-F238E27FC236}">
                  <a16:creationId xmlns:a16="http://schemas.microsoft.com/office/drawing/2014/main" id="{CC64E1F3-1DD4-EC49-9A99-59A22FEA44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78250" y="4706938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37" name="Freeform 144">
              <a:extLst>
                <a:ext uri="{FF2B5EF4-FFF2-40B4-BE49-F238E27FC236}">
                  <a16:creationId xmlns:a16="http://schemas.microsoft.com/office/drawing/2014/main" id="{F14F3C29-457E-724C-AE82-2ABFDF541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538" y="4065588"/>
              <a:ext cx="1214437" cy="915987"/>
            </a:xfrm>
            <a:custGeom>
              <a:avLst/>
              <a:gdLst>
                <a:gd name="T0" fmla="*/ 0 w 1529"/>
                <a:gd name="T1" fmla="*/ 2147483646 h 1154"/>
                <a:gd name="T2" fmla="*/ 0 w 1529"/>
                <a:gd name="T3" fmla="*/ 0 h 1154"/>
                <a:gd name="T4" fmla="*/ 2147483646 w 1529"/>
                <a:gd name="T5" fmla="*/ 0 h 1154"/>
                <a:gd name="T6" fmla="*/ 0 60000 65536"/>
                <a:gd name="T7" fmla="*/ 0 60000 65536"/>
                <a:gd name="T8" fmla="*/ 0 60000 65536"/>
                <a:gd name="T9" fmla="*/ 0 w 1529"/>
                <a:gd name="T10" fmla="*/ 0 h 1154"/>
                <a:gd name="T11" fmla="*/ 1529 w 1529"/>
                <a:gd name="T12" fmla="*/ 1154 h 11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29" h="1154">
                  <a:moveTo>
                    <a:pt x="0" y="1154"/>
                  </a:moveTo>
                  <a:lnTo>
                    <a:pt x="0" y="0"/>
                  </a:lnTo>
                  <a:lnTo>
                    <a:pt x="1529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38" name="Line 145">
              <a:extLst>
                <a:ext uri="{FF2B5EF4-FFF2-40B4-BE49-F238E27FC236}">
                  <a16:creationId xmlns:a16="http://schemas.microsoft.com/office/drawing/2014/main" id="{6C80112E-8232-694C-B7F8-C5FA4A7C77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6225" y="4386263"/>
              <a:ext cx="9620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39" name="Line 146">
              <a:extLst>
                <a:ext uri="{FF2B5EF4-FFF2-40B4-BE49-F238E27FC236}">
                  <a16:creationId xmlns:a16="http://schemas.microsoft.com/office/drawing/2014/main" id="{BDDDE97C-8B06-0449-BC30-C87156A80A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78250" y="4386263"/>
              <a:ext cx="1588" cy="3206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40" name="Rectangle 147">
              <a:extLst>
                <a:ext uri="{FF2B5EF4-FFF2-40B4-BE49-F238E27FC236}">
                  <a16:creationId xmlns:a16="http://schemas.microsoft.com/office/drawing/2014/main" id="{CC6D74AD-994A-604D-AB47-EF0A01CCBC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48069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39266" name="Group 2">
            <a:extLst>
              <a:ext uri="{FF2B5EF4-FFF2-40B4-BE49-F238E27FC236}">
                <a16:creationId xmlns:a16="http://schemas.microsoft.com/office/drawing/2014/main" id="{9E449EFF-A274-7142-AFA0-D0E9DFF4A924}"/>
              </a:ext>
            </a:extLst>
          </p:cNvPr>
          <p:cNvGrpSpPr>
            <a:grpSpLocks/>
          </p:cNvGrpSpPr>
          <p:nvPr/>
        </p:nvGrpSpPr>
        <p:grpSpPr bwMode="auto">
          <a:xfrm>
            <a:off x="4097338" y="1077914"/>
            <a:ext cx="2451100" cy="1608137"/>
            <a:chOff x="3182938" y="417513"/>
            <a:chExt cx="2451100" cy="1608137"/>
          </a:xfrm>
        </p:grpSpPr>
        <p:sp>
          <p:nvSpPr>
            <p:cNvPr id="139272" name="Line 77">
              <a:extLst>
                <a:ext uri="{FF2B5EF4-FFF2-40B4-BE49-F238E27FC236}">
                  <a16:creationId xmlns:a16="http://schemas.microsoft.com/office/drawing/2014/main" id="{8E2B4662-61D2-8849-8B3F-1F05B9CB7C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742950"/>
              <a:ext cx="2451100" cy="1588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73" name="Line 78">
              <a:extLst>
                <a:ext uri="{FF2B5EF4-FFF2-40B4-BE49-F238E27FC236}">
                  <a16:creationId xmlns:a16="http://schemas.microsoft.com/office/drawing/2014/main" id="{BE55DC21-5875-5C49-9459-660DF9D565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86313" y="422275"/>
              <a:ext cx="1587" cy="1603375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74" name="Rectangle 80">
              <a:extLst>
                <a:ext uri="{FF2B5EF4-FFF2-40B4-BE49-F238E27FC236}">
                  <a16:creationId xmlns:a16="http://schemas.microsoft.com/office/drawing/2014/main" id="{3CC7D3F7-8D28-304C-8A3C-802445326B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275" name="Rectangle 81">
              <a:extLst>
                <a:ext uri="{FF2B5EF4-FFF2-40B4-BE49-F238E27FC236}">
                  <a16:creationId xmlns:a16="http://schemas.microsoft.com/office/drawing/2014/main" id="{6341882B-3CEF-6646-8086-4ED594C61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276" name="Rectangle 82">
              <a:extLst>
                <a:ext uri="{FF2B5EF4-FFF2-40B4-BE49-F238E27FC236}">
                  <a16:creationId xmlns:a16="http://schemas.microsoft.com/office/drawing/2014/main" id="{62107743-0807-864C-AD79-CB20788EFE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277" name="Rectangle 83">
              <a:extLst>
                <a:ext uri="{FF2B5EF4-FFF2-40B4-BE49-F238E27FC236}">
                  <a16:creationId xmlns:a16="http://schemas.microsoft.com/office/drawing/2014/main" id="{D338B51F-4F45-FE43-91C3-E7DFB93CC4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278" name="Rectangle 84">
              <a:extLst>
                <a:ext uri="{FF2B5EF4-FFF2-40B4-BE49-F238E27FC236}">
                  <a16:creationId xmlns:a16="http://schemas.microsoft.com/office/drawing/2014/main" id="{A7569B12-5A7D-544A-92B3-A21845394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279" name="Rectangle 85">
              <a:extLst>
                <a:ext uri="{FF2B5EF4-FFF2-40B4-BE49-F238E27FC236}">
                  <a16:creationId xmlns:a16="http://schemas.microsoft.com/office/drawing/2014/main" id="{3E985BD0-C090-AD46-AEC1-C25973B890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280" name="Rectangle 86">
              <a:extLst>
                <a:ext uri="{FF2B5EF4-FFF2-40B4-BE49-F238E27FC236}">
                  <a16:creationId xmlns:a16="http://schemas.microsoft.com/office/drawing/2014/main" id="{C3929730-217B-7343-B8E2-B8F32AC9A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281" name="Rectangle 87">
              <a:extLst>
                <a:ext uri="{FF2B5EF4-FFF2-40B4-BE49-F238E27FC236}">
                  <a16:creationId xmlns:a16="http://schemas.microsoft.com/office/drawing/2014/main" id="{4536756B-B615-D749-B180-3C20A5C8BF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2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282" name="Rectangle 88">
              <a:extLst>
                <a:ext uri="{FF2B5EF4-FFF2-40B4-BE49-F238E27FC236}">
                  <a16:creationId xmlns:a16="http://schemas.microsoft.com/office/drawing/2014/main" id="{3CBA1995-9397-614D-A373-6C6066017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3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283" name="Rectangle 89">
              <a:extLst>
                <a:ext uri="{FF2B5EF4-FFF2-40B4-BE49-F238E27FC236}">
                  <a16:creationId xmlns:a16="http://schemas.microsoft.com/office/drawing/2014/main" id="{B7AE0FF1-6673-E248-8571-835041BD44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823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284" name="Rectangle 90">
              <a:extLst>
                <a:ext uri="{FF2B5EF4-FFF2-40B4-BE49-F238E27FC236}">
                  <a16:creationId xmlns:a16="http://schemas.microsoft.com/office/drawing/2014/main" id="{E8DD1B3C-168C-654C-AA7F-678179595F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285" name="Rectangle 91">
              <a:extLst>
                <a:ext uri="{FF2B5EF4-FFF2-40B4-BE49-F238E27FC236}">
                  <a16:creationId xmlns:a16="http://schemas.microsoft.com/office/drawing/2014/main" id="{F7604410-80AF-4744-8CD3-7FDFE1858C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286" name="Rectangle 92">
              <a:extLst>
                <a:ext uri="{FF2B5EF4-FFF2-40B4-BE49-F238E27FC236}">
                  <a16:creationId xmlns:a16="http://schemas.microsoft.com/office/drawing/2014/main" id="{7B0E0836-DCB0-BD44-9301-A1A12060D7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18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287" name="Rectangle 93">
              <a:extLst>
                <a:ext uri="{FF2B5EF4-FFF2-40B4-BE49-F238E27FC236}">
                  <a16:creationId xmlns:a16="http://schemas.microsoft.com/office/drawing/2014/main" id="{241DB8F4-BE31-C648-B0F5-645C12EF8C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6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288" name="Rectangle 102">
              <a:extLst>
                <a:ext uri="{FF2B5EF4-FFF2-40B4-BE49-F238E27FC236}">
                  <a16:creationId xmlns:a16="http://schemas.microsoft.com/office/drawing/2014/main" id="{EA8155E8-9A18-734D-8E23-5A3380F02E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289" name="Rectangle 103">
              <a:extLst>
                <a:ext uri="{FF2B5EF4-FFF2-40B4-BE49-F238E27FC236}">
                  <a16:creationId xmlns:a16="http://schemas.microsoft.com/office/drawing/2014/main" id="{C8780B99-9C14-2241-A4D1-E922DDA78F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290" name="Rectangle 104">
              <a:extLst>
                <a:ext uri="{FF2B5EF4-FFF2-40B4-BE49-F238E27FC236}">
                  <a16:creationId xmlns:a16="http://schemas.microsoft.com/office/drawing/2014/main" id="{78858ED8-C6B8-D34A-9A33-D7D1C02056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291" name="Rectangle 105">
              <a:extLst>
                <a:ext uri="{FF2B5EF4-FFF2-40B4-BE49-F238E27FC236}">
                  <a16:creationId xmlns:a16="http://schemas.microsoft.com/office/drawing/2014/main" id="{CDD5D3B6-D434-D24B-9A72-CB5F495CEC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292" name="Rectangle 106">
              <a:extLst>
                <a:ext uri="{FF2B5EF4-FFF2-40B4-BE49-F238E27FC236}">
                  <a16:creationId xmlns:a16="http://schemas.microsoft.com/office/drawing/2014/main" id="{B6D371C5-ED18-CC40-8FB2-DF9B7A2E5F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293" name="Rectangle 107">
              <a:extLst>
                <a:ext uri="{FF2B5EF4-FFF2-40B4-BE49-F238E27FC236}">
                  <a16:creationId xmlns:a16="http://schemas.microsoft.com/office/drawing/2014/main" id="{CCC1D7BD-8E6D-2D4D-90B0-A9287FBF13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126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294" name="Rectangle 108">
              <a:extLst>
                <a:ext uri="{FF2B5EF4-FFF2-40B4-BE49-F238E27FC236}">
                  <a16:creationId xmlns:a16="http://schemas.microsoft.com/office/drawing/2014/main" id="{73223F5E-FED4-EA41-91D8-1A22855344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295" name="Rectangle 109">
              <a:extLst>
                <a:ext uri="{FF2B5EF4-FFF2-40B4-BE49-F238E27FC236}">
                  <a16:creationId xmlns:a16="http://schemas.microsoft.com/office/drawing/2014/main" id="{4FD20D75-CA24-1D41-81BE-7B01EC0F2B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296" name="Rectangle 110">
              <a:extLst>
                <a:ext uri="{FF2B5EF4-FFF2-40B4-BE49-F238E27FC236}">
                  <a16:creationId xmlns:a16="http://schemas.microsoft.com/office/drawing/2014/main" id="{83CE50E0-56A4-BC4A-BE18-3F8023F21F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297" name="Rectangle 111">
              <a:extLst>
                <a:ext uri="{FF2B5EF4-FFF2-40B4-BE49-F238E27FC236}">
                  <a16:creationId xmlns:a16="http://schemas.microsoft.com/office/drawing/2014/main" id="{A78553AC-B69D-6049-A84F-8926D553E5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298" name="Rectangle 112">
              <a:extLst>
                <a:ext uri="{FF2B5EF4-FFF2-40B4-BE49-F238E27FC236}">
                  <a16:creationId xmlns:a16="http://schemas.microsoft.com/office/drawing/2014/main" id="{7C3B0178-8257-7E49-B43B-F678AE4D82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71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299" name="Rectangle 113">
              <a:extLst>
                <a:ext uri="{FF2B5EF4-FFF2-40B4-BE49-F238E27FC236}">
                  <a16:creationId xmlns:a16="http://schemas.microsoft.com/office/drawing/2014/main" id="{1CE0F9D2-C105-2A41-A289-ECCB980002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1625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300" name="Rectangle 114">
              <a:extLst>
                <a:ext uri="{FF2B5EF4-FFF2-40B4-BE49-F238E27FC236}">
                  <a16:creationId xmlns:a16="http://schemas.microsoft.com/office/drawing/2014/main" id="{0FF9B9C3-9D24-A446-9420-5CCD6EFB1D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301" name="Rectangle 115">
              <a:extLst>
                <a:ext uri="{FF2B5EF4-FFF2-40B4-BE49-F238E27FC236}">
                  <a16:creationId xmlns:a16="http://schemas.microsoft.com/office/drawing/2014/main" id="{FE6F206F-867A-6047-9849-FE75F6967B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302" name="Rectangle 116">
              <a:extLst>
                <a:ext uri="{FF2B5EF4-FFF2-40B4-BE49-F238E27FC236}">
                  <a16:creationId xmlns:a16="http://schemas.microsoft.com/office/drawing/2014/main" id="{8B471C3A-9DB6-FF41-BD24-7F0216F313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303" name="Rectangle 117">
              <a:extLst>
                <a:ext uri="{FF2B5EF4-FFF2-40B4-BE49-F238E27FC236}">
                  <a16:creationId xmlns:a16="http://schemas.microsoft.com/office/drawing/2014/main" id="{BFA8903D-B947-7042-BF0D-DA07D7824E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304" name="Rectangle 118">
              <a:extLst>
                <a:ext uri="{FF2B5EF4-FFF2-40B4-BE49-F238E27FC236}">
                  <a16:creationId xmlns:a16="http://schemas.microsoft.com/office/drawing/2014/main" id="{44BF4CEA-4BA6-714F-96E3-349324B0A3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2288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305" name="Rectangle 119">
              <a:extLst>
                <a:ext uri="{FF2B5EF4-FFF2-40B4-BE49-F238E27FC236}">
                  <a16:creationId xmlns:a16="http://schemas.microsoft.com/office/drawing/2014/main" id="{B854C6F1-1B60-3640-BC0C-BE4A6D2C98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67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306" name="Rectangle 120">
              <a:extLst>
                <a:ext uri="{FF2B5EF4-FFF2-40B4-BE49-F238E27FC236}">
                  <a16:creationId xmlns:a16="http://schemas.microsoft.com/office/drawing/2014/main" id="{46B88A5B-8798-644D-91ED-FB0D825DC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307" name="Rectangle 121">
              <a:extLst>
                <a:ext uri="{FF2B5EF4-FFF2-40B4-BE49-F238E27FC236}">
                  <a16:creationId xmlns:a16="http://schemas.microsoft.com/office/drawing/2014/main" id="{26077241-EC78-3C49-8AF6-9EA549A7C2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308" name="Rectangle 122">
              <a:extLst>
                <a:ext uri="{FF2B5EF4-FFF2-40B4-BE49-F238E27FC236}">
                  <a16:creationId xmlns:a16="http://schemas.microsoft.com/office/drawing/2014/main" id="{C566CC6F-53EC-6248-B41C-FCD4DA6A26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7018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309" name="Rectangle 123">
              <a:extLst>
                <a:ext uri="{FF2B5EF4-FFF2-40B4-BE49-F238E27FC236}">
                  <a16:creationId xmlns:a16="http://schemas.microsoft.com/office/drawing/2014/main" id="{437E017E-75FD-3349-804B-E5937EEA9D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39267" name="TextBox 125">
            <a:extLst>
              <a:ext uri="{FF2B5EF4-FFF2-40B4-BE49-F238E27FC236}">
                <a16:creationId xmlns:a16="http://schemas.microsoft.com/office/drawing/2014/main" id="{030DDF09-D439-184D-88EC-E310388BD0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4.19 from the textbook ]</a:t>
            </a:r>
          </a:p>
        </p:txBody>
      </p:sp>
      <p:sp>
        <p:nvSpPr>
          <p:cNvPr id="139268" name="Oval 1">
            <a:extLst>
              <a:ext uri="{FF2B5EF4-FFF2-40B4-BE49-F238E27FC236}">
                <a16:creationId xmlns:a16="http://schemas.microsoft.com/office/drawing/2014/main" id="{CFB4D83E-635B-3243-82ED-A8A2D2044C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3810000"/>
            <a:ext cx="2362200" cy="762000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9269" name="TextBox 2">
            <a:extLst>
              <a:ext uri="{FF2B5EF4-FFF2-40B4-BE49-F238E27FC236}">
                <a16:creationId xmlns:a16="http://schemas.microsoft.com/office/drawing/2014/main" id="{7F539308-78F7-4948-8239-A78CA0B346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57800" y="3581401"/>
            <a:ext cx="370205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It is assumed that the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inputs are one hot encoded</a:t>
            </a:r>
          </a:p>
        </p:txBody>
      </p:sp>
      <p:sp>
        <p:nvSpPr>
          <p:cNvPr id="139270" name="Title 1">
            <a:extLst>
              <a:ext uri="{FF2B5EF4-FFF2-40B4-BE49-F238E27FC236}">
                <a16:creationId xmlns:a16="http://schemas.microsoft.com/office/drawing/2014/main" id="{37157991-EB6D-6548-B9CC-120147CB139D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for a 4-to-2 binary encoder</a:t>
            </a:r>
          </a:p>
        </p:txBody>
      </p:sp>
      <p:sp>
        <p:nvSpPr>
          <p:cNvPr id="80" name="Frame 79">
            <a:extLst>
              <a:ext uri="{FF2B5EF4-FFF2-40B4-BE49-F238E27FC236}">
                <a16:creationId xmlns:a16="http://schemas.microsoft.com/office/drawing/2014/main" id="{B4549086-E24E-6448-B5A1-2FAAA7055CBD}"/>
              </a:ext>
            </a:extLst>
          </p:cNvPr>
          <p:cNvSpPr/>
          <p:nvPr/>
        </p:nvSpPr>
        <p:spPr bwMode="auto">
          <a:xfrm rot="3197818">
            <a:off x="4714876" y="1228726"/>
            <a:ext cx="263525" cy="1682750"/>
          </a:xfrm>
          <a:prstGeom prst="frame">
            <a:avLst/>
          </a:prstGeom>
          <a:solidFill>
            <a:srgbClr val="FF0000"/>
          </a:solidFill>
          <a:ln w="63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</p:spTree>
  </p:cSld>
  <p:clrMapOvr>
    <a:masterClrMapping/>
  </p:clrMapOvr>
  <p:transition/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289" name="Group 1">
            <a:extLst>
              <a:ext uri="{FF2B5EF4-FFF2-40B4-BE49-F238E27FC236}">
                <a16:creationId xmlns:a16="http://schemas.microsoft.com/office/drawing/2014/main" id="{17C8196C-276F-A74E-A18F-AC8ECB972BEC}"/>
              </a:ext>
            </a:extLst>
          </p:cNvPr>
          <p:cNvGrpSpPr>
            <a:grpSpLocks/>
          </p:cNvGrpSpPr>
          <p:nvPr/>
        </p:nvGrpSpPr>
        <p:grpSpPr bwMode="auto">
          <a:xfrm>
            <a:off x="3409951" y="4097338"/>
            <a:ext cx="3857247" cy="1928842"/>
            <a:chOff x="2495550" y="3189288"/>
            <a:chExt cx="3857247" cy="1928842"/>
          </a:xfrm>
        </p:grpSpPr>
        <p:sp>
          <p:nvSpPr>
            <p:cNvPr id="140338" name="Rectangle 95">
              <a:extLst>
                <a:ext uri="{FF2B5EF4-FFF2-40B4-BE49-F238E27FC236}">
                  <a16:creationId xmlns:a16="http://schemas.microsoft.com/office/drawing/2014/main" id="{1D4A5C8F-987F-4743-842D-3827E63AFD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6544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39" name="Rectangle 96">
              <a:extLst>
                <a:ext uri="{FF2B5EF4-FFF2-40B4-BE49-F238E27FC236}">
                  <a16:creationId xmlns:a16="http://schemas.microsoft.com/office/drawing/2014/main" id="{F3FA1920-62AC-3E4D-B9C1-DFF0C60B3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7592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40" name="Rectangle 97">
              <a:extLst>
                <a:ext uri="{FF2B5EF4-FFF2-40B4-BE49-F238E27FC236}">
                  <a16:creationId xmlns:a16="http://schemas.microsoft.com/office/drawing/2014/main" id="{94D53713-3541-9740-8C88-824580E3B8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18928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41" name="Line 98">
              <a:extLst>
                <a:ext uri="{FF2B5EF4-FFF2-40B4-BE49-F238E27FC236}">
                  <a16:creationId xmlns:a16="http://schemas.microsoft.com/office/drawing/2014/main" id="{751CDC29-430C-274E-ACDE-7D10100446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332163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42" name="Freeform 99">
              <a:extLst>
                <a:ext uri="{FF2B5EF4-FFF2-40B4-BE49-F238E27FC236}">
                  <a16:creationId xmlns:a16="http://schemas.microsoft.com/office/drawing/2014/main" id="{CDB8BABA-2702-884B-BB1C-EBEF28B19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313" y="4957763"/>
              <a:ext cx="46037" cy="46037"/>
            </a:xfrm>
            <a:custGeom>
              <a:avLst/>
              <a:gdLst>
                <a:gd name="T0" fmla="*/ 2147483646 w 58"/>
                <a:gd name="T1" fmla="*/ 0 h 57"/>
                <a:gd name="T2" fmla="*/ 2147483646 w 58"/>
                <a:gd name="T3" fmla="*/ 2147483646 h 57"/>
                <a:gd name="T4" fmla="*/ 2147483646 w 58"/>
                <a:gd name="T5" fmla="*/ 2147483646 h 57"/>
                <a:gd name="T6" fmla="*/ 2147483646 w 58"/>
                <a:gd name="T7" fmla="*/ 2147483646 h 57"/>
                <a:gd name="T8" fmla="*/ 2147483646 w 58"/>
                <a:gd name="T9" fmla="*/ 2147483646 h 57"/>
                <a:gd name="T10" fmla="*/ 2147483646 w 58"/>
                <a:gd name="T11" fmla="*/ 2147483646 h 57"/>
                <a:gd name="T12" fmla="*/ 2147483646 w 58"/>
                <a:gd name="T13" fmla="*/ 2147483646 h 57"/>
                <a:gd name="T14" fmla="*/ 2147483646 w 58"/>
                <a:gd name="T15" fmla="*/ 2147483646 h 57"/>
                <a:gd name="T16" fmla="*/ 2147483646 w 58"/>
                <a:gd name="T17" fmla="*/ 2147483646 h 57"/>
                <a:gd name="T18" fmla="*/ 0 w 58"/>
                <a:gd name="T19" fmla="*/ 2147483646 h 57"/>
                <a:gd name="T20" fmla="*/ 0 w 58"/>
                <a:gd name="T21" fmla="*/ 2147483646 h 57"/>
                <a:gd name="T22" fmla="*/ 0 w 58"/>
                <a:gd name="T23" fmla="*/ 2147483646 h 57"/>
                <a:gd name="T24" fmla="*/ 0 w 58"/>
                <a:gd name="T25" fmla="*/ 2147483646 h 57"/>
                <a:gd name="T26" fmla="*/ 2147483646 w 58"/>
                <a:gd name="T27" fmla="*/ 2147483646 h 57"/>
                <a:gd name="T28" fmla="*/ 2147483646 w 58"/>
                <a:gd name="T29" fmla="*/ 2147483646 h 57"/>
                <a:gd name="T30" fmla="*/ 2147483646 w 58"/>
                <a:gd name="T31" fmla="*/ 2147483646 h 57"/>
                <a:gd name="T32" fmla="*/ 2147483646 w 58"/>
                <a:gd name="T33" fmla="*/ 2147483646 h 57"/>
                <a:gd name="T34" fmla="*/ 2147483646 w 58"/>
                <a:gd name="T35" fmla="*/ 2147483646 h 57"/>
                <a:gd name="T36" fmla="*/ 2147483646 w 58"/>
                <a:gd name="T37" fmla="*/ 2147483646 h 57"/>
                <a:gd name="T38" fmla="*/ 2147483646 w 58"/>
                <a:gd name="T39" fmla="*/ 2147483646 h 57"/>
                <a:gd name="T40" fmla="*/ 2147483646 w 58"/>
                <a:gd name="T41" fmla="*/ 2147483646 h 57"/>
                <a:gd name="T42" fmla="*/ 2147483646 w 58"/>
                <a:gd name="T43" fmla="*/ 2147483646 h 57"/>
                <a:gd name="T44" fmla="*/ 2147483646 w 58"/>
                <a:gd name="T45" fmla="*/ 2147483646 h 57"/>
                <a:gd name="T46" fmla="*/ 2147483646 w 58"/>
                <a:gd name="T47" fmla="*/ 2147483646 h 57"/>
                <a:gd name="T48" fmla="*/ 2147483646 w 58"/>
                <a:gd name="T49" fmla="*/ 2147483646 h 57"/>
                <a:gd name="T50" fmla="*/ 2147483646 w 58"/>
                <a:gd name="T51" fmla="*/ 2147483646 h 57"/>
                <a:gd name="T52" fmla="*/ 2147483646 w 58"/>
                <a:gd name="T53" fmla="*/ 2147483646 h 57"/>
                <a:gd name="T54" fmla="*/ 2147483646 w 58"/>
                <a:gd name="T55" fmla="*/ 2147483646 h 57"/>
                <a:gd name="T56" fmla="*/ 2147483646 w 58"/>
                <a:gd name="T57" fmla="*/ 2147483646 h 57"/>
                <a:gd name="T58" fmla="*/ 2147483646 w 58"/>
                <a:gd name="T59" fmla="*/ 2147483646 h 57"/>
                <a:gd name="T60" fmla="*/ 2147483646 w 58"/>
                <a:gd name="T61" fmla="*/ 2147483646 h 57"/>
                <a:gd name="T62" fmla="*/ 2147483646 w 58"/>
                <a:gd name="T63" fmla="*/ 2147483646 h 57"/>
                <a:gd name="T64" fmla="*/ 2147483646 w 58"/>
                <a:gd name="T65" fmla="*/ 2147483646 h 57"/>
                <a:gd name="T66" fmla="*/ 2147483646 w 58"/>
                <a:gd name="T67" fmla="*/ 2147483646 h 57"/>
                <a:gd name="T68" fmla="*/ 2147483646 w 58"/>
                <a:gd name="T69" fmla="*/ 2147483646 h 57"/>
                <a:gd name="T70" fmla="*/ 2147483646 w 58"/>
                <a:gd name="T71" fmla="*/ 2147483646 h 57"/>
                <a:gd name="T72" fmla="*/ 2147483646 w 58"/>
                <a:gd name="T73" fmla="*/ 2147483646 h 57"/>
                <a:gd name="T74" fmla="*/ 2147483646 w 58"/>
                <a:gd name="T75" fmla="*/ 2147483646 h 57"/>
                <a:gd name="T76" fmla="*/ 2147483646 w 58"/>
                <a:gd name="T77" fmla="*/ 2147483646 h 57"/>
                <a:gd name="T78" fmla="*/ 2147483646 w 58"/>
                <a:gd name="T79" fmla="*/ 2147483646 h 57"/>
                <a:gd name="T80" fmla="*/ 2147483646 w 58"/>
                <a:gd name="T81" fmla="*/ 2147483646 h 57"/>
                <a:gd name="T82" fmla="*/ 2147483646 w 58"/>
                <a:gd name="T83" fmla="*/ 2147483646 h 57"/>
                <a:gd name="T84" fmla="*/ 2147483646 w 58"/>
                <a:gd name="T85" fmla="*/ 2147483646 h 57"/>
                <a:gd name="T86" fmla="*/ 2147483646 w 58"/>
                <a:gd name="T87" fmla="*/ 0 h 57"/>
                <a:gd name="T88" fmla="*/ 2147483646 w 58"/>
                <a:gd name="T89" fmla="*/ 2147483646 h 5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7"/>
                <a:gd name="T137" fmla="*/ 58 w 58"/>
                <a:gd name="T138" fmla="*/ 57 h 5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7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3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4" y="57"/>
                  </a:lnTo>
                  <a:lnTo>
                    <a:pt x="26" y="57"/>
                  </a:lnTo>
                  <a:lnTo>
                    <a:pt x="27" y="57"/>
                  </a:lnTo>
                  <a:lnTo>
                    <a:pt x="29" y="57"/>
                  </a:lnTo>
                  <a:lnTo>
                    <a:pt x="30" y="57"/>
                  </a:lnTo>
                  <a:lnTo>
                    <a:pt x="32" y="57"/>
                  </a:lnTo>
                  <a:lnTo>
                    <a:pt x="33" y="57"/>
                  </a:lnTo>
                  <a:lnTo>
                    <a:pt x="35" y="57"/>
                  </a:lnTo>
                  <a:lnTo>
                    <a:pt x="36" y="57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3" y="54"/>
                  </a:lnTo>
                  <a:lnTo>
                    <a:pt x="43" y="53"/>
                  </a:lnTo>
                  <a:lnTo>
                    <a:pt x="45" y="53"/>
                  </a:lnTo>
                  <a:lnTo>
                    <a:pt x="46" y="51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7"/>
                  </a:lnTo>
                  <a:lnTo>
                    <a:pt x="52" y="46"/>
                  </a:lnTo>
                  <a:lnTo>
                    <a:pt x="53" y="44"/>
                  </a:lnTo>
                  <a:lnTo>
                    <a:pt x="55" y="43"/>
                  </a:lnTo>
                  <a:lnTo>
                    <a:pt x="55" y="41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7"/>
                  </a:lnTo>
                  <a:lnTo>
                    <a:pt x="56" y="36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8" y="31"/>
                  </a:lnTo>
                  <a:lnTo>
                    <a:pt x="58" y="30"/>
                  </a:lnTo>
                  <a:lnTo>
                    <a:pt x="58" y="28"/>
                  </a:lnTo>
                  <a:lnTo>
                    <a:pt x="58" y="27"/>
                  </a:lnTo>
                  <a:lnTo>
                    <a:pt x="58" y="26"/>
                  </a:lnTo>
                  <a:lnTo>
                    <a:pt x="58" y="24"/>
                  </a:lnTo>
                  <a:lnTo>
                    <a:pt x="58" y="23"/>
                  </a:lnTo>
                  <a:lnTo>
                    <a:pt x="56" y="21"/>
                  </a:lnTo>
                  <a:lnTo>
                    <a:pt x="56" y="20"/>
                  </a:lnTo>
                  <a:lnTo>
                    <a:pt x="56" y="18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2" y="11"/>
                  </a:lnTo>
                  <a:lnTo>
                    <a:pt x="50" y="10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5"/>
                  </a:lnTo>
                  <a:lnTo>
                    <a:pt x="45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43" name="Freeform 100">
              <a:extLst>
                <a:ext uri="{FF2B5EF4-FFF2-40B4-BE49-F238E27FC236}">
                  <a16:creationId xmlns:a16="http://schemas.microsoft.com/office/drawing/2014/main" id="{AC1C31B9-413A-2E49-BDF3-C4B1F96DC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838" y="4945063"/>
              <a:ext cx="55562" cy="55562"/>
            </a:xfrm>
            <a:custGeom>
              <a:avLst/>
              <a:gdLst>
                <a:gd name="T0" fmla="*/ 2147483646 w 71"/>
                <a:gd name="T1" fmla="*/ 0 h 71"/>
                <a:gd name="T2" fmla="*/ 2147483646 w 71"/>
                <a:gd name="T3" fmla="*/ 2147483646 h 71"/>
                <a:gd name="T4" fmla="*/ 2147483646 w 71"/>
                <a:gd name="T5" fmla="*/ 2147483646 h 71"/>
                <a:gd name="T6" fmla="*/ 2147483646 w 71"/>
                <a:gd name="T7" fmla="*/ 2147483646 h 71"/>
                <a:gd name="T8" fmla="*/ 2147483646 w 71"/>
                <a:gd name="T9" fmla="*/ 2147483646 h 71"/>
                <a:gd name="T10" fmla="*/ 2147483646 w 71"/>
                <a:gd name="T11" fmla="*/ 2147483646 h 71"/>
                <a:gd name="T12" fmla="*/ 2147483646 w 71"/>
                <a:gd name="T13" fmla="*/ 2147483646 h 71"/>
                <a:gd name="T14" fmla="*/ 2147483646 w 71"/>
                <a:gd name="T15" fmla="*/ 2147483646 h 71"/>
                <a:gd name="T16" fmla="*/ 2147483646 w 71"/>
                <a:gd name="T17" fmla="*/ 2147483646 h 71"/>
                <a:gd name="T18" fmla="*/ 0 w 71"/>
                <a:gd name="T19" fmla="*/ 2147483646 h 71"/>
                <a:gd name="T20" fmla="*/ 0 w 71"/>
                <a:gd name="T21" fmla="*/ 2147483646 h 71"/>
                <a:gd name="T22" fmla="*/ 0 w 71"/>
                <a:gd name="T23" fmla="*/ 2147483646 h 71"/>
                <a:gd name="T24" fmla="*/ 2147483646 w 71"/>
                <a:gd name="T25" fmla="*/ 2147483646 h 71"/>
                <a:gd name="T26" fmla="*/ 2147483646 w 71"/>
                <a:gd name="T27" fmla="*/ 2147483646 h 71"/>
                <a:gd name="T28" fmla="*/ 2147483646 w 71"/>
                <a:gd name="T29" fmla="*/ 2147483646 h 71"/>
                <a:gd name="T30" fmla="*/ 2147483646 w 71"/>
                <a:gd name="T31" fmla="*/ 2147483646 h 71"/>
                <a:gd name="T32" fmla="*/ 2147483646 w 71"/>
                <a:gd name="T33" fmla="*/ 2147483646 h 71"/>
                <a:gd name="T34" fmla="*/ 2147483646 w 71"/>
                <a:gd name="T35" fmla="*/ 2147483646 h 71"/>
                <a:gd name="T36" fmla="*/ 2147483646 w 71"/>
                <a:gd name="T37" fmla="*/ 2147483646 h 71"/>
                <a:gd name="T38" fmla="*/ 2147483646 w 71"/>
                <a:gd name="T39" fmla="*/ 2147483646 h 71"/>
                <a:gd name="T40" fmla="*/ 2147483646 w 71"/>
                <a:gd name="T41" fmla="*/ 2147483646 h 71"/>
                <a:gd name="T42" fmla="*/ 2147483646 w 71"/>
                <a:gd name="T43" fmla="*/ 2147483646 h 71"/>
                <a:gd name="T44" fmla="*/ 2147483646 w 71"/>
                <a:gd name="T45" fmla="*/ 2147483646 h 71"/>
                <a:gd name="T46" fmla="*/ 2147483646 w 71"/>
                <a:gd name="T47" fmla="*/ 2147483646 h 71"/>
                <a:gd name="T48" fmla="*/ 2147483646 w 71"/>
                <a:gd name="T49" fmla="*/ 2147483646 h 71"/>
                <a:gd name="T50" fmla="*/ 2147483646 w 71"/>
                <a:gd name="T51" fmla="*/ 2147483646 h 71"/>
                <a:gd name="T52" fmla="*/ 2147483646 w 71"/>
                <a:gd name="T53" fmla="*/ 2147483646 h 71"/>
                <a:gd name="T54" fmla="*/ 2147483646 w 71"/>
                <a:gd name="T55" fmla="*/ 2147483646 h 71"/>
                <a:gd name="T56" fmla="*/ 2147483646 w 71"/>
                <a:gd name="T57" fmla="*/ 2147483646 h 71"/>
                <a:gd name="T58" fmla="*/ 2147483646 w 71"/>
                <a:gd name="T59" fmla="*/ 2147483646 h 71"/>
                <a:gd name="T60" fmla="*/ 2147483646 w 71"/>
                <a:gd name="T61" fmla="*/ 2147483646 h 71"/>
                <a:gd name="T62" fmla="*/ 2147483646 w 71"/>
                <a:gd name="T63" fmla="*/ 2147483646 h 71"/>
                <a:gd name="T64" fmla="*/ 2147483646 w 71"/>
                <a:gd name="T65" fmla="*/ 2147483646 h 71"/>
                <a:gd name="T66" fmla="*/ 2147483646 w 71"/>
                <a:gd name="T67" fmla="*/ 2147483646 h 71"/>
                <a:gd name="T68" fmla="*/ 2147483646 w 71"/>
                <a:gd name="T69" fmla="*/ 2147483646 h 71"/>
                <a:gd name="T70" fmla="*/ 2147483646 w 71"/>
                <a:gd name="T71" fmla="*/ 2147483646 h 71"/>
                <a:gd name="T72" fmla="*/ 2147483646 w 71"/>
                <a:gd name="T73" fmla="*/ 2147483646 h 71"/>
                <a:gd name="T74" fmla="*/ 2147483646 w 71"/>
                <a:gd name="T75" fmla="*/ 2147483646 h 71"/>
                <a:gd name="T76" fmla="*/ 2147483646 w 71"/>
                <a:gd name="T77" fmla="*/ 2147483646 h 71"/>
                <a:gd name="T78" fmla="*/ 2147483646 w 71"/>
                <a:gd name="T79" fmla="*/ 2147483646 h 71"/>
                <a:gd name="T80" fmla="*/ 2147483646 w 71"/>
                <a:gd name="T81" fmla="*/ 2147483646 h 71"/>
                <a:gd name="T82" fmla="*/ 2147483646 w 71"/>
                <a:gd name="T83" fmla="*/ 2147483646 h 71"/>
                <a:gd name="T84" fmla="*/ 2147483646 w 71"/>
                <a:gd name="T85" fmla="*/ 0 h 71"/>
                <a:gd name="T86" fmla="*/ 2147483646 w 71"/>
                <a:gd name="T87" fmla="*/ 0 h 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1"/>
                <a:gd name="T134" fmla="*/ 71 w 71"/>
                <a:gd name="T135" fmla="*/ 71 h 7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1">
                  <a:moveTo>
                    <a:pt x="35" y="0"/>
                  </a:move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9" y="5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6" y="16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5" y="52"/>
                  </a:lnTo>
                  <a:lnTo>
                    <a:pt x="5" y="54"/>
                  </a:lnTo>
                  <a:lnTo>
                    <a:pt x="6" y="55"/>
                  </a:lnTo>
                  <a:lnTo>
                    <a:pt x="8" y="57"/>
                  </a:lnTo>
                  <a:lnTo>
                    <a:pt x="8" y="58"/>
                  </a:lnTo>
                  <a:lnTo>
                    <a:pt x="9" y="59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7"/>
                  </a:lnTo>
                  <a:lnTo>
                    <a:pt x="21" y="67"/>
                  </a:lnTo>
                  <a:lnTo>
                    <a:pt x="22" y="68"/>
                  </a:lnTo>
                  <a:lnTo>
                    <a:pt x="24" y="68"/>
                  </a:lnTo>
                  <a:lnTo>
                    <a:pt x="25" y="69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4" y="71"/>
                  </a:lnTo>
                  <a:lnTo>
                    <a:pt x="35" y="71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41" y="71"/>
                  </a:lnTo>
                  <a:lnTo>
                    <a:pt x="42" y="69"/>
                  </a:lnTo>
                  <a:lnTo>
                    <a:pt x="44" y="69"/>
                  </a:lnTo>
                  <a:lnTo>
                    <a:pt x="47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5"/>
                  </a:lnTo>
                  <a:lnTo>
                    <a:pt x="55" y="65"/>
                  </a:lnTo>
                  <a:lnTo>
                    <a:pt x="57" y="64"/>
                  </a:lnTo>
                  <a:lnTo>
                    <a:pt x="58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59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68" y="48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0" y="42"/>
                  </a:lnTo>
                  <a:lnTo>
                    <a:pt x="70" y="41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0" y="31"/>
                  </a:lnTo>
                  <a:lnTo>
                    <a:pt x="70" y="29"/>
                  </a:lnTo>
                  <a:lnTo>
                    <a:pt x="70" y="26"/>
                  </a:lnTo>
                  <a:lnTo>
                    <a:pt x="70" y="25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67" y="20"/>
                  </a:lnTo>
                  <a:lnTo>
                    <a:pt x="67" y="19"/>
                  </a:lnTo>
                  <a:lnTo>
                    <a:pt x="65" y="18"/>
                  </a:lnTo>
                  <a:lnTo>
                    <a:pt x="65" y="16"/>
                  </a:lnTo>
                  <a:lnTo>
                    <a:pt x="64" y="15"/>
                  </a:lnTo>
                  <a:lnTo>
                    <a:pt x="62" y="13"/>
                  </a:lnTo>
                  <a:lnTo>
                    <a:pt x="61" y="12"/>
                  </a:lnTo>
                  <a:lnTo>
                    <a:pt x="61" y="10"/>
                  </a:lnTo>
                  <a:lnTo>
                    <a:pt x="60" y="9"/>
                  </a:lnTo>
                  <a:lnTo>
                    <a:pt x="58" y="9"/>
                  </a:lnTo>
                  <a:lnTo>
                    <a:pt x="57" y="7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44" name="Rectangle 101">
              <a:extLst>
                <a:ext uri="{FF2B5EF4-FFF2-40B4-BE49-F238E27FC236}">
                  <a16:creationId xmlns:a16="http://schemas.microsoft.com/office/drawing/2014/main" id="{5FF8E56C-FAC4-5D4D-BDAC-ABE2C1DCF0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29406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45" name="Rectangle 124">
              <a:extLst>
                <a:ext uri="{FF2B5EF4-FFF2-40B4-BE49-F238E27FC236}">
                  <a16:creationId xmlns:a16="http://schemas.microsoft.com/office/drawing/2014/main" id="{CA41AF8C-9271-9149-81DE-927BF183E9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37782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46" name="Line 125">
              <a:extLst>
                <a:ext uri="{FF2B5EF4-FFF2-40B4-BE49-F238E27FC236}">
                  <a16:creationId xmlns:a16="http://schemas.microsoft.com/office/drawing/2014/main" id="{12809A45-4D6F-1A42-B6C0-D7BDDAE800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39036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47" name="Freeform 126">
              <a:extLst>
                <a:ext uri="{FF2B5EF4-FFF2-40B4-BE49-F238E27FC236}">
                  <a16:creationId xmlns:a16="http://schemas.microsoft.com/office/drawing/2014/main" id="{E2340C97-BD2E-BB46-B6D0-4FCF6D67F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641725"/>
              <a:ext cx="684213" cy="273050"/>
            </a:xfrm>
            <a:custGeom>
              <a:avLst/>
              <a:gdLst>
                <a:gd name="T0" fmla="*/ 2147483646 w 861"/>
                <a:gd name="T1" fmla="*/ 0 h 343"/>
                <a:gd name="T2" fmla="*/ 2147483646 w 861"/>
                <a:gd name="T3" fmla="*/ 0 h 343"/>
                <a:gd name="T4" fmla="*/ 2147483646 w 861"/>
                <a:gd name="T5" fmla="*/ 0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6" y="1"/>
                  </a:lnTo>
                  <a:lnTo>
                    <a:pt x="379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8" y="1"/>
                  </a:lnTo>
                  <a:lnTo>
                    <a:pt x="391" y="1"/>
                  </a:lnTo>
                  <a:lnTo>
                    <a:pt x="392" y="1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2"/>
                  </a:lnTo>
                  <a:lnTo>
                    <a:pt x="405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09" y="2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4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5"/>
                  </a:lnTo>
                  <a:lnTo>
                    <a:pt x="431" y="5"/>
                  </a:lnTo>
                  <a:lnTo>
                    <a:pt x="432" y="5"/>
                  </a:lnTo>
                  <a:lnTo>
                    <a:pt x="435" y="7"/>
                  </a:lnTo>
                  <a:lnTo>
                    <a:pt x="437" y="7"/>
                  </a:lnTo>
                  <a:lnTo>
                    <a:pt x="440" y="7"/>
                  </a:lnTo>
                  <a:lnTo>
                    <a:pt x="441" y="7"/>
                  </a:lnTo>
                  <a:lnTo>
                    <a:pt x="444" y="7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8"/>
                  </a:lnTo>
                  <a:lnTo>
                    <a:pt x="451" y="8"/>
                  </a:lnTo>
                  <a:lnTo>
                    <a:pt x="453" y="8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1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6" y="14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5"/>
                  </a:lnTo>
                  <a:lnTo>
                    <a:pt x="484" y="17"/>
                  </a:lnTo>
                  <a:lnTo>
                    <a:pt x="486" y="17"/>
                  </a:lnTo>
                  <a:lnTo>
                    <a:pt x="489" y="18"/>
                  </a:lnTo>
                  <a:lnTo>
                    <a:pt x="490" y="18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9" y="21"/>
                  </a:lnTo>
                  <a:lnTo>
                    <a:pt x="500" y="21"/>
                  </a:lnTo>
                  <a:lnTo>
                    <a:pt x="503" y="23"/>
                  </a:lnTo>
                  <a:lnTo>
                    <a:pt x="505" y="23"/>
                  </a:lnTo>
                  <a:lnTo>
                    <a:pt x="508" y="24"/>
                  </a:lnTo>
                  <a:lnTo>
                    <a:pt x="509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8"/>
                  </a:lnTo>
                  <a:lnTo>
                    <a:pt x="520" y="28"/>
                  </a:lnTo>
                  <a:lnTo>
                    <a:pt x="522" y="28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0"/>
                  </a:lnTo>
                  <a:lnTo>
                    <a:pt x="526" y="31"/>
                  </a:lnTo>
                  <a:lnTo>
                    <a:pt x="528" y="31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4"/>
                  </a:lnTo>
                  <a:lnTo>
                    <a:pt x="533" y="34"/>
                  </a:lnTo>
                  <a:lnTo>
                    <a:pt x="535" y="36"/>
                  </a:lnTo>
                  <a:lnTo>
                    <a:pt x="538" y="36"/>
                  </a:lnTo>
                  <a:lnTo>
                    <a:pt x="539" y="37"/>
                  </a:lnTo>
                  <a:lnTo>
                    <a:pt x="541" y="39"/>
                  </a:lnTo>
                  <a:lnTo>
                    <a:pt x="544" y="39"/>
                  </a:lnTo>
                  <a:lnTo>
                    <a:pt x="545" y="40"/>
                  </a:lnTo>
                  <a:lnTo>
                    <a:pt x="548" y="41"/>
                  </a:lnTo>
                  <a:lnTo>
                    <a:pt x="549" y="43"/>
                  </a:lnTo>
                  <a:lnTo>
                    <a:pt x="552" y="43"/>
                  </a:lnTo>
                  <a:lnTo>
                    <a:pt x="554" y="44"/>
                  </a:lnTo>
                  <a:lnTo>
                    <a:pt x="557" y="46"/>
                  </a:lnTo>
                  <a:lnTo>
                    <a:pt x="558" y="46"/>
                  </a:lnTo>
                  <a:lnTo>
                    <a:pt x="559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7" y="50"/>
                  </a:lnTo>
                  <a:lnTo>
                    <a:pt x="568" y="51"/>
                  </a:lnTo>
                  <a:lnTo>
                    <a:pt x="570" y="51"/>
                  </a:lnTo>
                  <a:lnTo>
                    <a:pt x="570" y="53"/>
                  </a:lnTo>
                  <a:lnTo>
                    <a:pt x="571" y="53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4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8" y="57"/>
                  </a:lnTo>
                  <a:lnTo>
                    <a:pt x="580" y="57"/>
                  </a:lnTo>
                  <a:lnTo>
                    <a:pt x="581" y="59"/>
                  </a:lnTo>
                  <a:lnTo>
                    <a:pt x="583" y="59"/>
                  </a:lnTo>
                  <a:lnTo>
                    <a:pt x="584" y="60"/>
                  </a:lnTo>
                  <a:lnTo>
                    <a:pt x="585" y="60"/>
                  </a:lnTo>
                  <a:lnTo>
                    <a:pt x="587" y="62"/>
                  </a:lnTo>
                  <a:lnTo>
                    <a:pt x="588" y="62"/>
                  </a:lnTo>
                  <a:lnTo>
                    <a:pt x="590" y="63"/>
                  </a:lnTo>
                  <a:lnTo>
                    <a:pt x="591" y="64"/>
                  </a:lnTo>
                  <a:lnTo>
                    <a:pt x="593" y="64"/>
                  </a:lnTo>
                  <a:lnTo>
                    <a:pt x="596" y="66"/>
                  </a:lnTo>
                  <a:lnTo>
                    <a:pt x="597" y="67"/>
                  </a:lnTo>
                  <a:lnTo>
                    <a:pt x="600" y="69"/>
                  </a:lnTo>
                  <a:lnTo>
                    <a:pt x="601" y="69"/>
                  </a:lnTo>
                  <a:lnTo>
                    <a:pt x="603" y="70"/>
                  </a:lnTo>
                  <a:lnTo>
                    <a:pt x="604" y="72"/>
                  </a:lnTo>
                  <a:lnTo>
                    <a:pt x="606" y="72"/>
                  </a:lnTo>
                  <a:lnTo>
                    <a:pt x="607" y="73"/>
                  </a:lnTo>
                  <a:lnTo>
                    <a:pt x="608" y="73"/>
                  </a:lnTo>
                  <a:lnTo>
                    <a:pt x="610" y="75"/>
                  </a:lnTo>
                  <a:lnTo>
                    <a:pt x="611" y="75"/>
                  </a:lnTo>
                  <a:lnTo>
                    <a:pt x="613" y="76"/>
                  </a:lnTo>
                  <a:lnTo>
                    <a:pt x="614" y="77"/>
                  </a:lnTo>
                  <a:lnTo>
                    <a:pt x="616" y="77"/>
                  </a:lnTo>
                  <a:lnTo>
                    <a:pt x="616" y="79"/>
                  </a:lnTo>
                  <a:lnTo>
                    <a:pt x="617" y="79"/>
                  </a:lnTo>
                  <a:lnTo>
                    <a:pt x="619" y="79"/>
                  </a:lnTo>
                  <a:lnTo>
                    <a:pt x="619" y="80"/>
                  </a:lnTo>
                  <a:lnTo>
                    <a:pt x="620" y="80"/>
                  </a:lnTo>
                  <a:lnTo>
                    <a:pt x="621" y="82"/>
                  </a:lnTo>
                  <a:lnTo>
                    <a:pt x="623" y="82"/>
                  </a:lnTo>
                  <a:lnTo>
                    <a:pt x="624" y="83"/>
                  </a:lnTo>
                  <a:lnTo>
                    <a:pt x="626" y="83"/>
                  </a:lnTo>
                  <a:lnTo>
                    <a:pt x="626" y="85"/>
                  </a:lnTo>
                  <a:lnTo>
                    <a:pt x="627" y="85"/>
                  </a:lnTo>
                  <a:lnTo>
                    <a:pt x="629" y="86"/>
                  </a:lnTo>
                  <a:lnTo>
                    <a:pt x="630" y="88"/>
                  </a:lnTo>
                  <a:lnTo>
                    <a:pt x="632" y="88"/>
                  </a:lnTo>
                  <a:lnTo>
                    <a:pt x="633" y="89"/>
                  </a:lnTo>
                  <a:lnTo>
                    <a:pt x="634" y="89"/>
                  </a:lnTo>
                  <a:lnTo>
                    <a:pt x="636" y="90"/>
                  </a:lnTo>
                  <a:lnTo>
                    <a:pt x="637" y="92"/>
                  </a:lnTo>
                  <a:lnTo>
                    <a:pt x="639" y="93"/>
                  </a:lnTo>
                  <a:lnTo>
                    <a:pt x="640" y="93"/>
                  </a:lnTo>
                  <a:lnTo>
                    <a:pt x="642" y="95"/>
                  </a:lnTo>
                  <a:lnTo>
                    <a:pt x="643" y="95"/>
                  </a:lnTo>
                  <a:lnTo>
                    <a:pt x="645" y="96"/>
                  </a:lnTo>
                  <a:lnTo>
                    <a:pt x="646" y="96"/>
                  </a:lnTo>
                  <a:lnTo>
                    <a:pt x="646" y="98"/>
                  </a:lnTo>
                  <a:lnTo>
                    <a:pt x="647" y="98"/>
                  </a:lnTo>
                  <a:lnTo>
                    <a:pt x="649" y="99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2"/>
                  </a:lnTo>
                  <a:lnTo>
                    <a:pt x="655" y="102"/>
                  </a:lnTo>
                  <a:lnTo>
                    <a:pt x="655" y="103"/>
                  </a:lnTo>
                  <a:lnTo>
                    <a:pt x="656" y="105"/>
                  </a:lnTo>
                  <a:lnTo>
                    <a:pt x="658" y="105"/>
                  </a:lnTo>
                  <a:lnTo>
                    <a:pt x="658" y="106"/>
                  </a:lnTo>
                  <a:lnTo>
                    <a:pt x="659" y="106"/>
                  </a:lnTo>
                  <a:lnTo>
                    <a:pt x="660" y="106"/>
                  </a:lnTo>
                  <a:lnTo>
                    <a:pt x="660" y="108"/>
                  </a:lnTo>
                  <a:lnTo>
                    <a:pt x="662" y="108"/>
                  </a:lnTo>
                  <a:lnTo>
                    <a:pt x="662" y="109"/>
                  </a:lnTo>
                  <a:lnTo>
                    <a:pt x="663" y="109"/>
                  </a:lnTo>
                  <a:lnTo>
                    <a:pt x="665" y="111"/>
                  </a:lnTo>
                  <a:lnTo>
                    <a:pt x="665" y="112"/>
                  </a:lnTo>
                  <a:lnTo>
                    <a:pt x="666" y="112"/>
                  </a:lnTo>
                  <a:lnTo>
                    <a:pt x="668" y="114"/>
                  </a:lnTo>
                  <a:lnTo>
                    <a:pt x="669" y="114"/>
                  </a:lnTo>
                  <a:lnTo>
                    <a:pt x="671" y="115"/>
                  </a:lnTo>
                  <a:lnTo>
                    <a:pt x="672" y="116"/>
                  </a:lnTo>
                  <a:lnTo>
                    <a:pt x="673" y="118"/>
                  </a:lnTo>
                  <a:lnTo>
                    <a:pt x="675" y="118"/>
                  </a:lnTo>
                  <a:lnTo>
                    <a:pt x="675" y="119"/>
                  </a:lnTo>
                  <a:lnTo>
                    <a:pt x="676" y="119"/>
                  </a:lnTo>
                  <a:lnTo>
                    <a:pt x="676" y="121"/>
                  </a:lnTo>
                  <a:lnTo>
                    <a:pt x="678" y="121"/>
                  </a:lnTo>
                  <a:lnTo>
                    <a:pt x="679" y="122"/>
                  </a:lnTo>
                  <a:lnTo>
                    <a:pt x="681" y="122"/>
                  </a:lnTo>
                  <a:lnTo>
                    <a:pt x="681" y="124"/>
                  </a:lnTo>
                  <a:lnTo>
                    <a:pt x="682" y="124"/>
                  </a:lnTo>
                  <a:lnTo>
                    <a:pt x="684" y="125"/>
                  </a:lnTo>
                  <a:lnTo>
                    <a:pt x="685" y="125"/>
                  </a:lnTo>
                  <a:lnTo>
                    <a:pt x="685" y="127"/>
                  </a:lnTo>
                  <a:lnTo>
                    <a:pt x="686" y="127"/>
                  </a:lnTo>
                  <a:lnTo>
                    <a:pt x="686" y="128"/>
                  </a:lnTo>
                  <a:lnTo>
                    <a:pt x="688" y="128"/>
                  </a:lnTo>
                  <a:lnTo>
                    <a:pt x="689" y="129"/>
                  </a:lnTo>
                  <a:lnTo>
                    <a:pt x="691" y="129"/>
                  </a:lnTo>
                  <a:lnTo>
                    <a:pt x="691" y="131"/>
                  </a:lnTo>
                  <a:lnTo>
                    <a:pt x="692" y="131"/>
                  </a:lnTo>
                  <a:lnTo>
                    <a:pt x="694" y="132"/>
                  </a:lnTo>
                  <a:lnTo>
                    <a:pt x="695" y="134"/>
                  </a:lnTo>
                  <a:lnTo>
                    <a:pt x="697" y="134"/>
                  </a:lnTo>
                  <a:lnTo>
                    <a:pt x="698" y="135"/>
                  </a:lnTo>
                  <a:lnTo>
                    <a:pt x="699" y="137"/>
                  </a:lnTo>
                  <a:lnTo>
                    <a:pt x="701" y="137"/>
                  </a:lnTo>
                  <a:lnTo>
                    <a:pt x="701" y="138"/>
                  </a:lnTo>
                  <a:lnTo>
                    <a:pt x="702" y="138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5" y="141"/>
                  </a:lnTo>
                  <a:lnTo>
                    <a:pt x="707" y="141"/>
                  </a:lnTo>
                  <a:lnTo>
                    <a:pt x="707" y="142"/>
                  </a:lnTo>
                  <a:lnTo>
                    <a:pt x="708" y="142"/>
                  </a:lnTo>
                  <a:lnTo>
                    <a:pt x="709" y="144"/>
                  </a:lnTo>
                  <a:lnTo>
                    <a:pt x="711" y="145"/>
                  </a:lnTo>
                  <a:lnTo>
                    <a:pt x="712" y="147"/>
                  </a:lnTo>
                  <a:lnTo>
                    <a:pt x="714" y="148"/>
                  </a:lnTo>
                  <a:lnTo>
                    <a:pt x="715" y="150"/>
                  </a:lnTo>
                  <a:lnTo>
                    <a:pt x="717" y="151"/>
                  </a:lnTo>
                  <a:lnTo>
                    <a:pt x="717" y="153"/>
                  </a:lnTo>
                  <a:lnTo>
                    <a:pt x="718" y="153"/>
                  </a:lnTo>
                  <a:lnTo>
                    <a:pt x="720" y="154"/>
                  </a:lnTo>
                  <a:lnTo>
                    <a:pt x="721" y="155"/>
                  </a:lnTo>
                  <a:lnTo>
                    <a:pt x="722" y="157"/>
                  </a:lnTo>
                  <a:lnTo>
                    <a:pt x="724" y="158"/>
                  </a:lnTo>
                  <a:lnTo>
                    <a:pt x="725" y="160"/>
                  </a:lnTo>
                  <a:lnTo>
                    <a:pt x="727" y="161"/>
                  </a:lnTo>
                  <a:lnTo>
                    <a:pt x="727" y="163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5"/>
                  </a:lnTo>
                  <a:lnTo>
                    <a:pt x="731" y="167"/>
                  </a:lnTo>
                  <a:lnTo>
                    <a:pt x="733" y="168"/>
                  </a:lnTo>
                  <a:lnTo>
                    <a:pt x="734" y="168"/>
                  </a:lnTo>
                  <a:lnTo>
                    <a:pt x="734" y="170"/>
                  </a:lnTo>
                  <a:lnTo>
                    <a:pt x="735" y="171"/>
                  </a:lnTo>
                  <a:lnTo>
                    <a:pt x="737" y="173"/>
                  </a:lnTo>
                  <a:lnTo>
                    <a:pt x="738" y="174"/>
                  </a:lnTo>
                  <a:lnTo>
                    <a:pt x="740" y="176"/>
                  </a:lnTo>
                  <a:lnTo>
                    <a:pt x="741" y="177"/>
                  </a:lnTo>
                  <a:lnTo>
                    <a:pt x="741" y="178"/>
                  </a:lnTo>
                  <a:lnTo>
                    <a:pt x="743" y="178"/>
                  </a:lnTo>
                  <a:lnTo>
                    <a:pt x="743" y="180"/>
                  </a:lnTo>
                  <a:lnTo>
                    <a:pt x="744" y="181"/>
                  </a:lnTo>
                  <a:lnTo>
                    <a:pt x="746" y="183"/>
                  </a:lnTo>
                  <a:lnTo>
                    <a:pt x="747" y="184"/>
                  </a:lnTo>
                  <a:lnTo>
                    <a:pt x="748" y="186"/>
                  </a:lnTo>
                  <a:lnTo>
                    <a:pt x="750" y="187"/>
                  </a:lnTo>
                  <a:lnTo>
                    <a:pt x="751" y="189"/>
                  </a:lnTo>
                  <a:lnTo>
                    <a:pt x="753" y="190"/>
                  </a:lnTo>
                  <a:lnTo>
                    <a:pt x="754" y="193"/>
                  </a:lnTo>
                  <a:lnTo>
                    <a:pt x="756" y="194"/>
                  </a:lnTo>
                  <a:lnTo>
                    <a:pt x="757" y="196"/>
                  </a:lnTo>
                  <a:lnTo>
                    <a:pt x="759" y="199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3"/>
                  </a:lnTo>
                  <a:lnTo>
                    <a:pt x="764" y="204"/>
                  </a:lnTo>
                  <a:lnTo>
                    <a:pt x="766" y="206"/>
                  </a:lnTo>
                  <a:lnTo>
                    <a:pt x="766" y="207"/>
                  </a:lnTo>
                  <a:lnTo>
                    <a:pt x="767" y="209"/>
                  </a:lnTo>
                  <a:lnTo>
                    <a:pt x="769" y="210"/>
                  </a:lnTo>
                  <a:lnTo>
                    <a:pt x="770" y="212"/>
                  </a:lnTo>
                  <a:lnTo>
                    <a:pt x="770" y="213"/>
                  </a:lnTo>
                  <a:lnTo>
                    <a:pt x="772" y="215"/>
                  </a:lnTo>
                  <a:lnTo>
                    <a:pt x="773" y="216"/>
                  </a:lnTo>
                  <a:lnTo>
                    <a:pt x="774" y="217"/>
                  </a:lnTo>
                  <a:lnTo>
                    <a:pt x="774" y="219"/>
                  </a:lnTo>
                  <a:lnTo>
                    <a:pt x="776" y="219"/>
                  </a:lnTo>
                  <a:lnTo>
                    <a:pt x="776" y="220"/>
                  </a:lnTo>
                  <a:lnTo>
                    <a:pt x="777" y="222"/>
                  </a:lnTo>
                  <a:lnTo>
                    <a:pt x="779" y="223"/>
                  </a:lnTo>
                  <a:lnTo>
                    <a:pt x="779" y="225"/>
                  </a:lnTo>
                  <a:lnTo>
                    <a:pt x="780" y="225"/>
                  </a:lnTo>
                  <a:lnTo>
                    <a:pt x="782" y="226"/>
                  </a:lnTo>
                  <a:lnTo>
                    <a:pt x="782" y="228"/>
                  </a:lnTo>
                  <a:lnTo>
                    <a:pt x="783" y="229"/>
                  </a:lnTo>
                  <a:lnTo>
                    <a:pt x="785" y="232"/>
                  </a:lnTo>
                  <a:lnTo>
                    <a:pt x="786" y="233"/>
                  </a:lnTo>
                  <a:lnTo>
                    <a:pt x="787" y="235"/>
                  </a:lnTo>
                  <a:lnTo>
                    <a:pt x="789" y="236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5"/>
                  </a:lnTo>
                  <a:lnTo>
                    <a:pt x="796" y="248"/>
                  </a:lnTo>
                  <a:lnTo>
                    <a:pt x="798" y="249"/>
                  </a:lnTo>
                  <a:lnTo>
                    <a:pt x="799" y="252"/>
                  </a:lnTo>
                  <a:lnTo>
                    <a:pt x="800" y="254"/>
                  </a:lnTo>
                  <a:lnTo>
                    <a:pt x="802" y="255"/>
                  </a:lnTo>
                  <a:lnTo>
                    <a:pt x="802" y="256"/>
                  </a:lnTo>
                  <a:lnTo>
                    <a:pt x="803" y="258"/>
                  </a:lnTo>
                  <a:lnTo>
                    <a:pt x="805" y="259"/>
                  </a:lnTo>
                  <a:lnTo>
                    <a:pt x="806" y="261"/>
                  </a:lnTo>
                  <a:lnTo>
                    <a:pt x="806" y="262"/>
                  </a:lnTo>
                  <a:lnTo>
                    <a:pt x="808" y="264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8"/>
                  </a:lnTo>
                  <a:lnTo>
                    <a:pt x="812" y="269"/>
                  </a:lnTo>
                  <a:lnTo>
                    <a:pt x="813" y="271"/>
                  </a:lnTo>
                  <a:lnTo>
                    <a:pt x="813" y="272"/>
                  </a:lnTo>
                  <a:lnTo>
                    <a:pt x="815" y="274"/>
                  </a:lnTo>
                  <a:lnTo>
                    <a:pt x="815" y="275"/>
                  </a:lnTo>
                  <a:lnTo>
                    <a:pt x="816" y="277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1"/>
                  </a:lnTo>
                  <a:lnTo>
                    <a:pt x="821" y="282"/>
                  </a:lnTo>
                  <a:lnTo>
                    <a:pt x="822" y="284"/>
                  </a:lnTo>
                  <a:lnTo>
                    <a:pt x="823" y="285"/>
                  </a:lnTo>
                  <a:lnTo>
                    <a:pt x="825" y="288"/>
                  </a:lnTo>
                  <a:lnTo>
                    <a:pt x="826" y="290"/>
                  </a:lnTo>
                  <a:lnTo>
                    <a:pt x="828" y="292"/>
                  </a:lnTo>
                  <a:lnTo>
                    <a:pt x="829" y="294"/>
                  </a:lnTo>
                  <a:lnTo>
                    <a:pt x="831" y="297"/>
                  </a:lnTo>
                  <a:lnTo>
                    <a:pt x="834" y="300"/>
                  </a:lnTo>
                  <a:lnTo>
                    <a:pt x="835" y="301"/>
                  </a:lnTo>
                  <a:lnTo>
                    <a:pt x="836" y="303"/>
                  </a:lnTo>
                  <a:lnTo>
                    <a:pt x="838" y="305"/>
                  </a:lnTo>
                  <a:lnTo>
                    <a:pt x="838" y="307"/>
                  </a:lnTo>
                  <a:lnTo>
                    <a:pt x="839" y="308"/>
                  </a:lnTo>
                  <a:lnTo>
                    <a:pt x="841" y="310"/>
                  </a:lnTo>
                  <a:lnTo>
                    <a:pt x="842" y="311"/>
                  </a:lnTo>
                  <a:lnTo>
                    <a:pt x="842" y="313"/>
                  </a:lnTo>
                  <a:lnTo>
                    <a:pt x="844" y="314"/>
                  </a:lnTo>
                  <a:lnTo>
                    <a:pt x="845" y="316"/>
                  </a:lnTo>
                  <a:lnTo>
                    <a:pt x="845" y="317"/>
                  </a:lnTo>
                  <a:lnTo>
                    <a:pt x="847" y="318"/>
                  </a:lnTo>
                  <a:lnTo>
                    <a:pt x="848" y="320"/>
                  </a:lnTo>
                  <a:lnTo>
                    <a:pt x="848" y="321"/>
                  </a:lnTo>
                  <a:lnTo>
                    <a:pt x="849" y="323"/>
                  </a:lnTo>
                  <a:lnTo>
                    <a:pt x="849" y="324"/>
                  </a:lnTo>
                  <a:lnTo>
                    <a:pt x="851" y="324"/>
                  </a:lnTo>
                  <a:lnTo>
                    <a:pt x="851" y="326"/>
                  </a:lnTo>
                  <a:lnTo>
                    <a:pt x="852" y="327"/>
                  </a:lnTo>
                  <a:lnTo>
                    <a:pt x="852" y="329"/>
                  </a:lnTo>
                  <a:lnTo>
                    <a:pt x="854" y="330"/>
                  </a:lnTo>
                  <a:lnTo>
                    <a:pt x="855" y="331"/>
                  </a:lnTo>
                  <a:lnTo>
                    <a:pt x="855" y="333"/>
                  </a:lnTo>
                  <a:lnTo>
                    <a:pt x="857" y="334"/>
                  </a:lnTo>
                  <a:lnTo>
                    <a:pt x="857" y="336"/>
                  </a:lnTo>
                  <a:lnTo>
                    <a:pt x="858" y="337"/>
                  </a:lnTo>
                  <a:lnTo>
                    <a:pt x="860" y="339"/>
                  </a:lnTo>
                  <a:lnTo>
                    <a:pt x="860" y="340"/>
                  </a:lnTo>
                  <a:lnTo>
                    <a:pt x="861" y="343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48" name="Freeform 127">
              <a:extLst>
                <a:ext uri="{FF2B5EF4-FFF2-40B4-BE49-F238E27FC236}">
                  <a16:creationId xmlns:a16="http://schemas.microsoft.com/office/drawing/2014/main" id="{A62FF075-49B1-9A4E-B33E-180D12FC6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916363"/>
              <a:ext cx="684213" cy="271462"/>
            </a:xfrm>
            <a:custGeom>
              <a:avLst/>
              <a:gdLst>
                <a:gd name="T0" fmla="*/ 2147483646 w 861"/>
                <a:gd name="T1" fmla="*/ 2147483646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342"/>
                  </a:moveTo>
                  <a:lnTo>
                    <a:pt x="33" y="342"/>
                  </a:lnTo>
                  <a:lnTo>
                    <a:pt x="63" y="342"/>
                  </a:lnTo>
                  <a:lnTo>
                    <a:pt x="92" y="342"/>
                  </a:lnTo>
                  <a:lnTo>
                    <a:pt x="119" y="342"/>
                  </a:lnTo>
                  <a:lnTo>
                    <a:pt x="144" y="342"/>
                  </a:lnTo>
                  <a:lnTo>
                    <a:pt x="167" y="342"/>
                  </a:lnTo>
                  <a:lnTo>
                    <a:pt x="189" y="342"/>
                  </a:lnTo>
                  <a:lnTo>
                    <a:pt x="209" y="342"/>
                  </a:lnTo>
                  <a:lnTo>
                    <a:pt x="228" y="342"/>
                  </a:lnTo>
                  <a:lnTo>
                    <a:pt x="245" y="342"/>
                  </a:lnTo>
                  <a:lnTo>
                    <a:pt x="261" y="342"/>
                  </a:lnTo>
                  <a:lnTo>
                    <a:pt x="275" y="342"/>
                  </a:lnTo>
                  <a:lnTo>
                    <a:pt x="288" y="342"/>
                  </a:lnTo>
                  <a:lnTo>
                    <a:pt x="300" y="342"/>
                  </a:lnTo>
                  <a:lnTo>
                    <a:pt x="310" y="342"/>
                  </a:lnTo>
                  <a:lnTo>
                    <a:pt x="320" y="342"/>
                  </a:lnTo>
                  <a:lnTo>
                    <a:pt x="329" y="342"/>
                  </a:lnTo>
                  <a:lnTo>
                    <a:pt x="336" y="342"/>
                  </a:lnTo>
                  <a:lnTo>
                    <a:pt x="343" y="342"/>
                  </a:lnTo>
                  <a:lnTo>
                    <a:pt x="349" y="342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1"/>
                  </a:lnTo>
                  <a:lnTo>
                    <a:pt x="381" y="341"/>
                  </a:lnTo>
                  <a:lnTo>
                    <a:pt x="383" y="341"/>
                  </a:lnTo>
                  <a:lnTo>
                    <a:pt x="385" y="341"/>
                  </a:lnTo>
                  <a:lnTo>
                    <a:pt x="388" y="341"/>
                  </a:lnTo>
                  <a:lnTo>
                    <a:pt x="391" y="341"/>
                  </a:lnTo>
                  <a:lnTo>
                    <a:pt x="392" y="341"/>
                  </a:lnTo>
                  <a:lnTo>
                    <a:pt x="395" y="341"/>
                  </a:lnTo>
                  <a:lnTo>
                    <a:pt x="396" y="341"/>
                  </a:lnTo>
                  <a:lnTo>
                    <a:pt x="398" y="341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40"/>
                  </a:lnTo>
                  <a:lnTo>
                    <a:pt x="414" y="340"/>
                  </a:lnTo>
                  <a:lnTo>
                    <a:pt x="415" y="340"/>
                  </a:lnTo>
                  <a:lnTo>
                    <a:pt x="417" y="340"/>
                  </a:lnTo>
                  <a:lnTo>
                    <a:pt x="418" y="338"/>
                  </a:lnTo>
                  <a:lnTo>
                    <a:pt x="419" y="338"/>
                  </a:lnTo>
                  <a:lnTo>
                    <a:pt x="421" y="338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7"/>
                  </a:lnTo>
                  <a:lnTo>
                    <a:pt x="431" y="337"/>
                  </a:lnTo>
                  <a:lnTo>
                    <a:pt x="432" y="337"/>
                  </a:lnTo>
                  <a:lnTo>
                    <a:pt x="435" y="337"/>
                  </a:lnTo>
                  <a:lnTo>
                    <a:pt x="437" y="337"/>
                  </a:lnTo>
                  <a:lnTo>
                    <a:pt x="440" y="335"/>
                  </a:lnTo>
                  <a:lnTo>
                    <a:pt x="441" y="335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4"/>
                  </a:lnTo>
                  <a:lnTo>
                    <a:pt x="451" y="334"/>
                  </a:lnTo>
                  <a:lnTo>
                    <a:pt x="453" y="334"/>
                  </a:lnTo>
                  <a:lnTo>
                    <a:pt x="454" y="334"/>
                  </a:lnTo>
                  <a:lnTo>
                    <a:pt x="456" y="334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2"/>
                  </a:lnTo>
                  <a:lnTo>
                    <a:pt x="461" y="332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1"/>
                  </a:lnTo>
                  <a:lnTo>
                    <a:pt x="467" y="331"/>
                  </a:lnTo>
                  <a:lnTo>
                    <a:pt x="469" y="331"/>
                  </a:lnTo>
                  <a:lnTo>
                    <a:pt x="470" y="329"/>
                  </a:lnTo>
                  <a:lnTo>
                    <a:pt x="471" y="329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8"/>
                  </a:lnTo>
                  <a:lnTo>
                    <a:pt x="479" y="328"/>
                  </a:lnTo>
                  <a:lnTo>
                    <a:pt x="480" y="328"/>
                  </a:lnTo>
                  <a:lnTo>
                    <a:pt x="482" y="327"/>
                  </a:lnTo>
                  <a:lnTo>
                    <a:pt x="484" y="327"/>
                  </a:lnTo>
                  <a:lnTo>
                    <a:pt x="486" y="325"/>
                  </a:lnTo>
                  <a:lnTo>
                    <a:pt x="489" y="325"/>
                  </a:lnTo>
                  <a:lnTo>
                    <a:pt x="490" y="324"/>
                  </a:lnTo>
                  <a:lnTo>
                    <a:pt x="493" y="324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1"/>
                  </a:lnTo>
                  <a:lnTo>
                    <a:pt x="503" y="321"/>
                  </a:lnTo>
                  <a:lnTo>
                    <a:pt x="505" y="319"/>
                  </a:lnTo>
                  <a:lnTo>
                    <a:pt x="508" y="319"/>
                  </a:lnTo>
                  <a:lnTo>
                    <a:pt x="509" y="318"/>
                  </a:lnTo>
                  <a:lnTo>
                    <a:pt x="510" y="318"/>
                  </a:lnTo>
                  <a:lnTo>
                    <a:pt x="512" y="316"/>
                  </a:lnTo>
                  <a:lnTo>
                    <a:pt x="513" y="316"/>
                  </a:lnTo>
                  <a:lnTo>
                    <a:pt x="515" y="316"/>
                  </a:lnTo>
                  <a:lnTo>
                    <a:pt x="516" y="315"/>
                  </a:lnTo>
                  <a:lnTo>
                    <a:pt x="518" y="315"/>
                  </a:lnTo>
                  <a:lnTo>
                    <a:pt x="519" y="315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4"/>
                  </a:lnTo>
                  <a:lnTo>
                    <a:pt x="525" y="312"/>
                  </a:lnTo>
                  <a:lnTo>
                    <a:pt x="526" y="312"/>
                  </a:lnTo>
                  <a:lnTo>
                    <a:pt x="526" y="311"/>
                  </a:lnTo>
                  <a:lnTo>
                    <a:pt x="528" y="311"/>
                  </a:lnTo>
                  <a:lnTo>
                    <a:pt x="529" y="311"/>
                  </a:lnTo>
                  <a:lnTo>
                    <a:pt x="531" y="309"/>
                  </a:lnTo>
                  <a:lnTo>
                    <a:pt x="532" y="309"/>
                  </a:lnTo>
                  <a:lnTo>
                    <a:pt x="533" y="308"/>
                  </a:lnTo>
                  <a:lnTo>
                    <a:pt x="535" y="308"/>
                  </a:lnTo>
                  <a:lnTo>
                    <a:pt x="538" y="306"/>
                  </a:lnTo>
                  <a:lnTo>
                    <a:pt x="539" y="305"/>
                  </a:lnTo>
                  <a:lnTo>
                    <a:pt x="541" y="305"/>
                  </a:lnTo>
                  <a:lnTo>
                    <a:pt x="544" y="303"/>
                  </a:lnTo>
                  <a:lnTo>
                    <a:pt x="545" y="302"/>
                  </a:lnTo>
                  <a:lnTo>
                    <a:pt x="548" y="302"/>
                  </a:lnTo>
                  <a:lnTo>
                    <a:pt x="549" y="301"/>
                  </a:lnTo>
                  <a:lnTo>
                    <a:pt x="552" y="299"/>
                  </a:lnTo>
                  <a:lnTo>
                    <a:pt x="554" y="298"/>
                  </a:lnTo>
                  <a:lnTo>
                    <a:pt x="557" y="298"/>
                  </a:lnTo>
                  <a:lnTo>
                    <a:pt x="558" y="296"/>
                  </a:lnTo>
                  <a:lnTo>
                    <a:pt x="559" y="295"/>
                  </a:lnTo>
                  <a:lnTo>
                    <a:pt x="561" y="295"/>
                  </a:lnTo>
                  <a:lnTo>
                    <a:pt x="562" y="293"/>
                  </a:lnTo>
                  <a:lnTo>
                    <a:pt x="564" y="293"/>
                  </a:lnTo>
                  <a:lnTo>
                    <a:pt x="565" y="292"/>
                  </a:lnTo>
                  <a:lnTo>
                    <a:pt x="567" y="292"/>
                  </a:lnTo>
                  <a:lnTo>
                    <a:pt x="568" y="292"/>
                  </a:lnTo>
                  <a:lnTo>
                    <a:pt x="570" y="290"/>
                  </a:lnTo>
                  <a:lnTo>
                    <a:pt x="571" y="289"/>
                  </a:lnTo>
                  <a:lnTo>
                    <a:pt x="572" y="289"/>
                  </a:lnTo>
                  <a:lnTo>
                    <a:pt x="574" y="288"/>
                  </a:lnTo>
                  <a:lnTo>
                    <a:pt x="575" y="288"/>
                  </a:lnTo>
                  <a:lnTo>
                    <a:pt x="577" y="286"/>
                  </a:lnTo>
                  <a:lnTo>
                    <a:pt x="578" y="286"/>
                  </a:lnTo>
                  <a:lnTo>
                    <a:pt x="580" y="285"/>
                  </a:lnTo>
                  <a:lnTo>
                    <a:pt x="581" y="285"/>
                  </a:lnTo>
                  <a:lnTo>
                    <a:pt x="583" y="283"/>
                  </a:lnTo>
                  <a:lnTo>
                    <a:pt x="584" y="283"/>
                  </a:lnTo>
                  <a:lnTo>
                    <a:pt x="585" y="282"/>
                  </a:lnTo>
                  <a:lnTo>
                    <a:pt x="587" y="282"/>
                  </a:lnTo>
                  <a:lnTo>
                    <a:pt x="588" y="280"/>
                  </a:lnTo>
                  <a:lnTo>
                    <a:pt x="590" y="279"/>
                  </a:lnTo>
                  <a:lnTo>
                    <a:pt x="591" y="279"/>
                  </a:lnTo>
                  <a:lnTo>
                    <a:pt x="593" y="277"/>
                  </a:lnTo>
                  <a:lnTo>
                    <a:pt x="596" y="276"/>
                  </a:lnTo>
                  <a:lnTo>
                    <a:pt x="597" y="275"/>
                  </a:lnTo>
                  <a:lnTo>
                    <a:pt x="600" y="273"/>
                  </a:lnTo>
                  <a:lnTo>
                    <a:pt x="601" y="273"/>
                  </a:lnTo>
                  <a:lnTo>
                    <a:pt x="603" y="272"/>
                  </a:lnTo>
                  <a:lnTo>
                    <a:pt x="604" y="270"/>
                  </a:lnTo>
                  <a:lnTo>
                    <a:pt x="606" y="270"/>
                  </a:lnTo>
                  <a:lnTo>
                    <a:pt x="607" y="269"/>
                  </a:lnTo>
                  <a:lnTo>
                    <a:pt x="608" y="269"/>
                  </a:lnTo>
                  <a:lnTo>
                    <a:pt x="610" y="267"/>
                  </a:lnTo>
                  <a:lnTo>
                    <a:pt x="611" y="267"/>
                  </a:lnTo>
                  <a:lnTo>
                    <a:pt x="613" y="266"/>
                  </a:lnTo>
                  <a:lnTo>
                    <a:pt x="614" y="266"/>
                  </a:lnTo>
                  <a:lnTo>
                    <a:pt x="616" y="264"/>
                  </a:lnTo>
                  <a:lnTo>
                    <a:pt x="617" y="263"/>
                  </a:lnTo>
                  <a:lnTo>
                    <a:pt x="619" y="263"/>
                  </a:lnTo>
                  <a:lnTo>
                    <a:pt x="620" y="262"/>
                  </a:lnTo>
                  <a:lnTo>
                    <a:pt x="621" y="262"/>
                  </a:lnTo>
                  <a:lnTo>
                    <a:pt x="621" y="260"/>
                  </a:lnTo>
                  <a:lnTo>
                    <a:pt x="623" y="260"/>
                  </a:lnTo>
                  <a:lnTo>
                    <a:pt x="624" y="259"/>
                  </a:lnTo>
                  <a:lnTo>
                    <a:pt x="626" y="259"/>
                  </a:lnTo>
                  <a:lnTo>
                    <a:pt x="627" y="257"/>
                  </a:lnTo>
                  <a:lnTo>
                    <a:pt x="629" y="256"/>
                  </a:lnTo>
                  <a:lnTo>
                    <a:pt x="630" y="256"/>
                  </a:lnTo>
                  <a:lnTo>
                    <a:pt x="632" y="254"/>
                  </a:lnTo>
                  <a:lnTo>
                    <a:pt x="633" y="254"/>
                  </a:lnTo>
                  <a:lnTo>
                    <a:pt x="634" y="253"/>
                  </a:lnTo>
                  <a:lnTo>
                    <a:pt x="636" y="251"/>
                  </a:lnTo>
                  <a:lnTo>
                    <a:pt x="637" y="250"/>
                  </a:lnTo>
                  <a:lnTo>
                    <a:pt x="639" y="250"/>
                  </a:lnTo>
                  <a:lnTo>
                    <a:pt x="640" y="249"/>
                  </a:lnTo>
                  <a:lnTo>
                    <a:pt x="642" y="249"/>
                  </a:lnTo>
                  <a:lnTo>
                    <a:pt x="643" y="247"/>
                  </a:lnTo>
                  <a:lnTo>
                    <a:pt x="645" y="246"/>
                  </a:lnTo>
                  <a:lnTo>
                    <a:pt x="646" y="246"/>
                  </a:lnTo>
                  <a:lnTo>
                    <a:pt x="646" y="244"/>
                  </a:lnTo>
                  <a:lnTo>
                    <a:pt x="647" y="244"/>
                  </a:lnTo>
                  <a:lnTo>
                    <a:pt x="649" y="243"/>
                  </a:lnTo>
                  <a:lnTo>
                    <a:pt x="650" y="243"/>
                  </a:lnTo>
                  <a:lnTo>
                    <a:pt x="650" y="241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3" y="240"/>
                  </a:lnTo>
                  <a:lnTo>
                    <a:pt x="655" y="240"/>
                  </a:lnTo>
                  <a:lnTo>
                    <a:pt x="655" y="239"/>
                  </a:lnTo>
                  <a:lnTo>
                    <a:pt x="656" y="239"/>
                  </a:lnTo>
                  <a:lnTo>
                    <a:pt x="656" y="237"/>
                  </a:lnTo>
                  <a:lnTo>
                    <a:pt x="658" y="237"/>
                  </a:lnTo>
                  <a:lnTo>
                    <a:pt x="659" y="236"/>
                  </a:lnTo>
                  <a:lnTo>
                    <a:pt x="660" y="236"/>
                  </a:lnTo>
                  <a:lnTo>
                    <a:pt x="660" y="234"/>
                  </a:lnTo>
                  <a:lnTo>
                    <a:pt x="662" y="234"/>
                  </a:lnTo>
                  <a:lnTo>
                    <a:pt x="662" y="233"/>
                  </a:lnTo>
                  <a:lnTo>
                    <a:pt x="663" y="233"/>
                  </a:lnTo>
                  <a:lnTo>
                    <a:pt x="665" y="231"/>
                  </a:lnTo>
                  <a:lnTo>
                    <a:pt x="666" y="230"/>
                  </a:lnTo>
                  <a:lnTo>
                    <a:pt x="668" y="230"/>
                  </a:lnTo>
                  <a:lnTo>
                    <a:pt x="669" y="228"/>
                  </a:lnTo>
                  <a:lnTo>
                    <a:pt x="671" y="227"/>
                  </a:lnTo>
                  <a:lnTo>
                    <a:pt x="672" y="226"/>
                  </a:lnTo>
                  <a:lnTo>
                    <a:pt x="673" y="226"/>
                  </a:lnTo>
                  <a:lnTo>
                    <a:pt x="675" y="224"/>
                  </a:lnTo>
                  <a:lnTo>
                    <a:pt x="676" y="223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79" y="220"/>
                  </a:lnTo>
                  <a:lnTo>
                    <a:pt x="681" y="220"/>
                  </a:lnTo>
                  <a:lnTo>
                    <a:pt x="682" y="218"/>
                  </a:lnTo>
                  <a:lnTo>
                    <a:pt x="684" y="218"/>
                  </a:lnTo>
                  <a:lnTo>
                    <a:pt x="684" y="217"/>
                  </a:lnTo>
                  <a:lnTo>
                    <a:pt x="685" y="217"/>
                  </a:lnTo>
                  <a:lnTo>
                    <a:pt x="685" y="215"/>
                  </a:lnTo>
                  <a:lnTo>
                    <a:pt x="686" y="215"/>
                  </a:lnTo>
                  <a:lnTo>
                    <a:pt x="688" y="214"/>
                  </a:lnTo>
                  <a:lnTo>
                    <a:pt x="689" y="214"/>
                  </a:lnTo>
                  <a:lnTo>
                    <a:pt x="691" y="213"/>
                  </a:lnTo>
                  <a:lnTo>
                    <a:pt x="692" y="211"/>
                  </a:lnTo>
                  <a:lnTo>
                    <a:pt x="694" y="210"/>
                  </a:lnTo>
                  <a:lnTo>
                    <a:pt x="695" y="210"/>
                  </a:lnTo>
                  <a:lnTo>
                    <a:pt x="697" y="208"/>
                  </a:lnTo>
                  <a:lnTo>
                    <a:pt x="698" y="208"/>
                  </a:lnTo>
                  <a:lnTo>
                    <a:pt x="698" y="207"/>
                  </a:lnTo>
                  <a:lnTo>
                    <a:pt x="699" y="207"/>
                  </a:lnTo>
                  <a:lnTo>
                    <a:pt x="701" y="205"/>
                  </a:lnTo>
                  <a:lnTo>
                    <a:pt x="702" y="204"/>
                  </a:lnTo>
                  <a:lnTo>
                    <a:pt x="704" y="204"/>
                  </a:lnTo>
                  <a:lnTo>
                    <a:pt x="704" y="202"/>
                  </a:lnTo>
                  <a:lnTo>
                    <a:pt x="705" y="202"/>
                  </a:lnTo>
                  <a:lnTo>
                    <a:pt x="707" y="201"/>
                  </a:lnTo>
                  <a:lnTo>
                    <a:pt x="708" y="200"/>
                  </a:lnTo>
                  <a:lnTo>
                    <a:pt x="709" y="200"/>
                  </a:lnTo>
                  <a:lnTo>
                    <a:pt x="709" y="198"/>
                  </a:lnTo>
                  <a:lnTo>
                    <a:pt x="711" y="198"/>
                  </a:lnTo>
                  <a:lnTo>
                    <a:pt x="711" y="197"/>
                  </a:lnTo>
                  <a:lnTo>
                    <a:pt x="712" y="197"/>
                  </a:lnTo>
                  <a:lnTo>
                    <a:pt x="712" y="195"/>
                  </a:lnTo>
                  <a:lnTo>
                    <a:pt x="714" y="195"/>
                  </a:lnTo>
                  <a:lnTo>
                    <a:pt x="714" y="194"/>
                  </a:lnTo>
                  <a:lnTo>
                    <a:pt x="715" y="192"/>
                  </a:lnTo>
                  <a:lnTo>
                    <a:pt x="717" y="192"/>
                  </a:lnTo>
                  <a:lnTo>
                    <a:pt x="717" y="191"/>
                  </a:lnTo>
                  <a:lnTo>
                    <a:pt x="718" y="189"/>
                  </a:lnTo>
                  <a:lnTo>
                    <a:pt x="720" y="188"/>
                  </a:lnTo>
                  <a:lnTo>
                    <a:pt x="721" y="187"/>
                  </a:lnTo>
                  <a:lnTo>
                    <a:pt x="722" y="185"/>
                  </a:lnTo>
                  <a:lnTo>
                    <a:pt x="724" y="184"/>
                  </a:lnTo>
                  <a:lnTo>
                    <a:pt x="725" y="182"/>
                  </a:lnTo>
                  <a:lnTo>
                    <a:pt x="727" y="181"/>
                  </a:lnTo>
                  <a:lnTo>
                    <a:pt x="727" y="179"/>
                  </a:lnTo>
                  <a:lnTo>
                    <a:pt x="728" y="179"/>
                  </a:lnTo>
                  <a:lnTo>
                    <a:pt x="730" y="178"/>
                  </a:lnTo>
                  <a:lnTo>
                    <a:pt x="731" y="176"/>
                  </a:lnTo>
                  <a:lnTo>
                    <a:pt x="731" y="175"/>
                  </a:lnTo>
                  <a:lnTo>
                    <a:pt x="733" y="175"/>
                  </a:lnTo>
                  <a:lnTo>
                    <a:pt x="734" y="174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1"/>
                  </a:lnTo>
                  <a:lnTo>
                    <a:pt x="737" y="169"/>
                  </a:lnTo>
                  <a:lnTo>
                    <a:pt x="738" y="168"/>
                  </a:lnTo>
                  <a:lnTo>
                    <a:pt x="740" y="168"/>
                  </a:lnTo>
                  <a:lnTo>
                    <a:pt x="740" y="166"/>
                  </a:lnTo>
                  <a:lnTo>
                    <a:pt x="741" y="165"/>
                  </a:lnTo>
                  <a:lnTo>
                    <a:pt x="743" y="163"/>
                  </a:lnTo>
                  <a:lnTo>
                    <a:pt x="743" y="162"/>
                  </a:lnTo>
                  <a:lnTo>
                    <a:pt x="744" y="162"/>
                  </a:lnTo>
                  <a:lnTo>
                    <a:pt x="746" y="161"/>
                  </a:lnTo>
                  <a:lnTo>
                    <a:pt x="746" y="159"/>
                  </a:lnTo>
                  <a:lnTo>
                    <a:pt x="747" y="158"/>
                  </a:lnTo>
                  <a:lnTo>
                    <a:pt x="748" y="156"/>
                  </a:lnTo>
                  <a:lnTo>
                    <a:pt x="750" y="155"/>
                  </a:lnTo>
                  <a:lnTo>
                    <a:pt x="751" y="153"/>
                  </a:lnTo>
                  <a:lnTo>
                    <a:pt x="753" y="152"/>
                  </a:lnTo>
                  <a:lnTo>
                    <a:pt x="754" y="150"/>
                  </a:lnTo>
                  <a:lnTo>
                    <a:pt x="756" y="148"/>
                  </a:lnTo>
                  <a:lnTo>
                    <a:pt x="757" y="146"/>
                  </a:lnTo>
                  <a:lnTo>
                    <a:pt x="759" y="145"/>
                  </a:lnTo>
                  <a:lnTo>
                    <a:pt x="760" y="142"/>
                  </a:lnTo>
                  <a:lnTo>
                    <a:pt x="761" y="140"/>
                  </a:lnTo>
                  <a:lnTo>
                    <a:pt x="763" y="139"/>
                  </a:lnTo>
                  <a:lnTo>
                    <a:pt x="764" y="138"/>
                  </a:lnTo>
                  <a:lnTo>
                    <a:pt x="766" y="136"/>
                  </a:lnTo>
                  <a:lnTo>
                    <a:pt x="766" y="135"/>
                  </a:lnTo>
                  <a:lnTo>
                    <a:pt x="767" y="133"/>
                  </a:lnTo>
                  <a:lnTo>
                    <a:pt x="769" y="132"/>
                  </a:lnTo>
                  <a:lnTo>
                    <a:pt x="770" y="130"/>
                  </a:lnTo>
                  <a:lnTo>
                    <a:pt x="772" y="129"/>
                  </a:lnTo>
                  <a:lnTo>
                    <a:pt x="772" y="127"/>
                  </a:lnTo>
                  <a:lnTo>
                    <a:pt x="773" y="126"/>
                  </a:lnTo>
                  <a:lnTo>
                    <a:pt x="774" y="125"/>
                  </a:lnTo>
                  <a:lnTo>
                    <a:pt x="776" y="123"/>
                  </a:lnTo>
                  <a:lnTo>
                    <a:pt x="776" y="122"/>
                  </a:lnTo>
                  <a:lnTo>
                    <a:pt x="777" y="120"/>
                  </a:lnTo>
                  <a:lnTo>
                    <a:pt x="779" y="120"/>
                  </a:lnTo>
                  <a:lnTo>
                    <a:pt x="779" y="119"/>
                  </a:lnTo>
                  <a:lnTo>
                    <a:pt x="780" y="117"/>
                  </a:lnTo>
                  <a:lnTo>
                    <a:pt x="782" y="116"/>
                  </a:lnTo>
                  <a:lnTo>
                    <a:pt x="782" y="114"/>
                  </a:lnTo>
                  <a:lnTo>
                    <a:pt x="783" y="113"/>
                  </a:lnTo>
                  <a:lnTo>
                    <a:pt x="785" y="112"/>
                  </a:lnTo>
                  <a:lnTo>
                    <a:pt x="786" y="110"/>
                  </a:lnTo>
                  <a:lnTo>
                    <a:pt x="787" y="107"/>
                  </a:lnTo>
                  <a:lnTo>
                    <a:pt x="789" y="106"/>
                  </a:lnTo>
                  <a:lnTo>
                    <a:pt x="790" y="104"/>
                  </a:lnTo>
                  <a:lnTo>
                    <a:pt x="792" y="101"/>
                  </a:lnTo>
                  <a:lnTo>
                    <a:pt x="793" y="100"/>
                  </a:lnTo>
                  <a:lnTo>
                    <a:pt x="795" y="97"/>
                  </a:lnTo>
                  <a:lnTo>
                    <a:pt x="796" y="96"/>
                  </a:lnTo>
                  <a:lnTo>
                    <a:pt x="798" y="93"/>
                  </a:lnTo>
                  <a:lnTo>
                    <a:pt x="799" y="91"/>
                  </a:lnTo>
                  <a:lnTo>
                    <a:pt x="800" y="90"/>
                  </a:lnTo>
                  <a:lnTo>
                    <a:pt x="802" y="87"/>
                  </a:lnTo>
                  <a:lnTo>
                    <a:pt x="802" y="86"/>
                  </a:lnTo>
                  <a:lnTo>
                    <a:pt x="803" y="84"/>
                  </a:lnTo>
                  <a:lnTo>
                    <a:pt x="805" y="83"/>
                  </a:lnTo>
                  <a:lnTo>
                    <a:pt x="806" y="81"/>
                  </a:lnTo>
                  <a:lnTo>
                    <a:pt x="806" y="80"/>
                  </a:lnTo>
                  <a:lnTo>
                    <a:pt x="808" y="78"/>
                  </a:lnTo>
                  <a:lnTo>
                    <a:pt x="809" y="78"/>
                  </a:lnTo>
                  <a:lnTo>
                    <a:pt x="809" y="77"/>
                  </a:lnTo>
                  <a:lnTo>
                    <a:pt x="810" y="75"/>
                  </a:lnTo>
                  <a:lnTo>
                    <a:pt x="810" y="74"/>
                  </a:lnTo>
                  <a:lnTo>
                    <a:pt x="812" y="73"/>
                  </a:lnTo>
                  <a:lnTo>
                    <a:pt x="813" y="71"/>
                  </a:lnTo>
                  <a:lnTo>
                    <a:pt x="813" y="70"/>
                  </a:lnTo>
                  <a:lnTo>
                    <a:pt x="815" y="70"/>
                  </a:lnTo>
                  <a:lnTo>
                    <a:pt x="815" y="68"/>
                  </a:lnTo>
                  <a:lnTo>
                    <a:pt x="816" y="67"/>
                  </a:lnTo>
                  <a:lnTo>
                    <a:pt x="818" y="65"/>
                  </a:lnTo>
                  <a:lnTo>
                    <a:pt x="819" y="64"/>
                  </a:lnTo>
                  <a:lnTo>
                    <a:pt x="819" y="62"/>
                  </a:lnTo>
                  <a:lnTo>
                    <a:pt x="821" y="60"/>
                  </a:lnTo>
                  <a:lnTo>
                    <a:pt x="822" y="58"/>
                  </a:lnTo>
                  <a:lnTo>
                    <a:pt x="823" y="57"/>
                  </a:lnTo>
                  <a:lnTo>
                    <a:pt x="825" y="55"/>
                  </a:lnTo>
                  <a:lnTo>
                    <a:pt x="826" y="52"/>
                  </a:lnTo>
                  <a:lnTo>
                    <a:pt x="828" y="51"/>
                  </a:lnTo>
                  <a:lnTo>
                    <a:pt x="829" y="48"/>
                  </a:lnTo>
                  <a:lnTo>
                    <a:pt x="831" y="45"/>
                  </a:lnTo>
                  <a:lnTo>
                    <a:pt x="834" y="44"/>
                  </a:lnTo>
                  <a:lnTo>
                    <a:pt x="835" y="41"/>
                  </a:lnTo>
                  <a:lnTo>
                    <a:pt x="836" y="39"/>
                  </a:lnTo>
                  <a:lnTo>
                    <a:pt x="838" y="38"/>
                  </a:lnTo>
                  <a:lnTo>
                    <a:pt x="838" y="35"/>
                  </a:lnTo>
                  <a:lnTo>
                    <a:pt x="839" y="34"/>
                  </a:lnTo>
                  <a:lnTo>
                    <a:pt x="841" y="32"/>
                  </a:lnTo>
                  <a:lnTo>
                    <a:pt x="842" y="31"/>
                  </a:lnTo>
                  <a:lnTo>
                    <a:pt x="842" y="29"/>
                  </a:lnTo>
                  <a:lnTo>
                    <a:pt x="844" y="28"/>
                  </a:lnTo>
                  <a:lnTo>
                    <a:pt x="845" y="26"/>
                  </a:lnTo>
                  <a:lnTo>
                    <a:pt x="847" y="25"/>
                  </a:lnTo>
                  <a:lnTo>
                    <a:pt x="847" y="24"/>
                  </a:lnTo>
                  <a:lnTo>
                    <a:pt x="848" y="22"/>
                  </a:lnTo>
                  <a:lnTo>
                    <a:pt x="848" y="21"/>
                  </a:lnTo>
                  <a:lnTo>
                    <a:pt x="849" y="21"/>
                  </a:lnTo>
                  <a:lnTo>
                    <a:pt x="849" y="19"/>
                  </a:lnTo>
                  <a:lnTo>
                    <a:pt x="851" y="18"/>
                  </a:lnTo>
                  <a:lnTo>
                    <a:pt x="851" y="16"/>
                  </a:lnTo>
                  <a:lnTo>
                    <a:pt x="852" y="16"/>
                  </a:lnTo>
                  <a:lnTo>
                    <a:pt x="852" y="15"/>
                  </a:lnTo>
                  <a:lnTo>
                    <a:pt x="854" y="13"/>
                  </a:lnTo>
                  <a:lnTo>
                    <a:pt x="855" y="12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8"/>
                  </a:lnTo>
                  <a:lnTo>
                    <a:pt x="858" y="6"/>
                  </a:lnTo>
                  <a:lnTo>
                    <a:pt x="860" y="3"/>
                  </a:lnTo>
                  <a:lnTo>
                    <a:pt x="860" y="2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49" name="Freeform 128">
              <a:extLst>
                <a:ext uri="{FF2B5EF4-FFF2-40B4-BE49-F238E27FC236}">
                  <a16:creationId xmlns:a16="http://schemas.microsoft.com/office/drawing/2014/main" id="{25718A70-ADFB-DF48-A843-FDC13A68C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641725"/>
              <a:ext cx="80962" cy="274638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4"/>
                  </a:lnTo>
                  <a:lnTo>
                    <a:pt x="4" y="7"/>
                  </a:lnTo>
                  <a:lnTo>
                    <a:pt x="7" y="10"/>
                  </a:lnTo>
                  <a:lnTo>
                    <a:pt x="8" y="14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3" y="21"/>
                  </a:lnTo>
                  <a:lnTo>
                    <a:pt x="14" y="24"/>
                  </a:lnTo>
                  <a:lnTo>
                    <a:pt x="15" y="26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59"/>
                  </a:lnTo>
                  <a:lnTo>
                    <a:pt x="33" y="60"/>
                  </a:lnTo>
                  <a:lnTo>
                    <a:pt x="33" y="63"/>
                  </a:lnTo>
                  <a:lnTo>
                    <a:pt x="34" y="64"/>
                  </a:lnTo>
                  <a:lnTo>
                    <a:pt x="34" y="66"/>
                  </a:lnTo>
                  <a:lnTo>
                    <a:pt x="36" y="69"/>
                  </a:lnTo>
                  <a:lnTo>
                    <a:pt x="36" y="70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40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1" y="83"/>
                  </a:lnTo>
                  <a:lnTo>
                    <a:pt x="41" y="85"/>
                  </a:lnTo>
                  <a:lnTo>
                    <a:pt x="43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89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6" y="93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9" y="102"/>
                  </a:lnTo>
                  <a:lnTo>
                    <a:pt x="49" y="103"/>
                  </a:lnTo>
                  <a:lnTo>
                    <a:pt x="50" y="106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4"/>
                  </a:lnTo>
                  <a:lnTo>
                    <a:pt x="53" y="115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6" y="121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60" y="132"/>
                  </a:lnTo>
                  <a:lnTo>
                    <a:pt x="60" y="134"/>
                  </a:lnTo>
                  <a:lnTo>
                    <a:pt x="62" y="135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3" y="141"/>
                  </a:lnTo>
                  <a:lnTo>
                    <a:pt x="63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6" y="150"/>
                  </a:lnTo>
                  <a:lnTo>
                    <a:pt x="66" y="151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7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3"/>
                  </a:lnTo>
                  <a:lnTo>
                    <a:pt x="70" y="165"/>
                  </a:lnTo>
                  <a:lnTo>
                    <a:pt x="72" y="167"/>
                  </a:lnTo>
                  <a:lnTo>
                    <a:pt x="72" y="170"/>
                  </a:lnTo>
                  <a:lnTo>
                    <a:pt x="73" y="171"/>
                  </a:lnTo>
                  <a:lnTo>
                    <a:pt x="73" y="173"/>
                  </a:lnTo>
                  <a:lnTo>
                    <a:pt x="73" y="176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6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6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9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0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3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5" y="210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7"/>
                  </a:lnTo>
                  <a:lnTo>
                    <a:pt x="88" y="220"/>
                  </a:lnTo>
                  <a:lnTo>
                    <a:pt x="88" y="222"/>
                  </a:lnTo>
                  <a:lnTo>
                    <a:pt x="89" y="223"/>
                  </a:lnTo>
                  <a:lnTo>
                    <a:pt x="89" y="226"/>
                  </a:lnTo>
                  <a:lnTo>
                    <a:pt x="89" y="228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8"/>
                  </a:lnTo>
                  <a:lnTo>
                    <a:pt x="93" y="239"/>
                  </a:lnTo>
                  <a:lnTo>
                    <a:pt x="93" y="241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5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1"/>
                  </a:lnTo>
                  <a:lnTo>
                    <a:pt x="95" y="252"/>
                  </a:lnTo>
                  <a:lnTo>
                    <a:pt x="95" y="254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2"/>
                  </a:lnTo>
                  <a:lnTo>
                    <a:pt x="96" y="264"/>
                  </a:lnTo>
                  <a:lnTo>
                    <a:pt x="96" y="266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5"/>
                  </a:lnTo>
                  <a:lnTo>
                    <a:pt x="98" y="277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1"/>
                  </a:lnTo>
                  <a:lnTo>
                    <a:pt x="98" y="282"/>
                  </a:lnTo>
                  <a:lnTo>
                    <a:pt x="98" y="284"/>
                  </a:lnTo>
                  <a:lnTo>
                    <a:pt x="98" y="285"/>
                  </a:lnTo>
                  <a:lnTo>
                    <a:pt x="98" y="287"/>
                  </a:lnTo>
                  <a:lnTo>
                    <a:pt x="98" y="288"/>
                  </a:lnTo>
                  <a:lnTo>
                    <a:pt x="99" y="290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4"/>
                  </a:lnTo>
                  <a:lnTo>
                    <a:pt x="99" y="295"/>
                  </a:lnTo>
                  <a:lnTo>
                    <a:pt x="99" y="297"/>
                  </a:lnTo>
                  <a:lnTo>
                    <a:pt x="101" y="298"/>
                  </a:lnTo>
                  <a:lnTo>
                    <a:pt x="101" y="300"/>
                  </a:lnTo>
                  <a:lnTo>
                    <a:pt x="101" y="301"/>
                  </a:lnTo>
                  <a:lnTo>
                    <a:pt x="101" y="303"/>
                  </a:lnTo>
                  <a:lnTo>
                    <a:pt x="101" y="304"/>
                  </a:lnTo>
                  <a:lnTo>
                    <a:pt x="102" y="305"/>
                  </a:lnTo>
                  <a:lnTo>
                    <a:pt x="102" y="307"/>
                  </a:lnTo>
                  <a:lnTo>
                    <a:pt x="102" y="308"/>
                  </a:lnTo>
                  <a:lnTo>
                    <a:pt x="102" y="310"/>
                  </a:lnTo>
                  <a:lnTo>
                    <a:pt x="102" y="311"/>
                  </a:lnTo>
                  <a:lnTo>
                    <a:pt x="102" y="313"/>
                  </a:lnTo>
                  <a:lnTo>
                    <a:pt x="102" y="314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8"/>
                  </a:lnTo>
                  <a:lnTo>
                    <a:pt x="102" y="320"/>
                  </a:lnTo>
                  <a:lnTo>
                    <a:pt x="102" y="321"/>
                  </a:lnTo>
                  <a:lnTo>
                    <a:pt x="102" y="323"/>
                  </a:lnTo>
                  <a:lnTo>
                    <a:pt x="102" y="324"/>
                  </a:lnTo>
                  <a:lnTo>
                    <a:pt x="102" y="326"/>
                  </a:lnTo>
                  <a:lnTo>
                    <a:pt x="102" y="329"/>
                  </a:lnTo>
                  <a:lnTo>
                    <a:pt x="102" y="330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6"/>
                  </a:lnTo>
                  <a:lnTo>
                    <a:pt x="102" y="339"/>
                  </a:lnTo>
                  <a:lnTo>
                    <a:pt x="102" y="342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50" name="Freeform 129">
              <a:extLst>
                <a:ext uri="{FF2B5EF4-FFF2-40B4-BE49-F238E27FC236}">
                  <a16:creationId xmlns:a16="http://schemas.microsoft.com/office/drawing/2014/main" id="{1E07AAFE-855C-9245-BFC3-0B67CE2E5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914775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2" y="341"/>
                  </a:lnTo>
                  <a:lnTo>
                    <a:pt x="4" y="336"/>
                  </a:lnTo>
                  <a:lnTo>
                    <a:pt x="7" y="333"/>
                  </a:lnTo>
                  <a:lnTo>
                    <a:pt x="8" y="330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20"/>
                  </a:lnTo>
                  <a:lnTo>
                    <a:pt x="15" y="317"/>
                  </a:lnTo>
                  <a:lnTo>
                    <a:pt x="17" y="316"/>
                  </a:lnTo>
                  <a:lnTo>
                    <a:pt x="17" y="313"/>
                  </a:lnTo>
                  <a:lnTo>
                    <a:pt x="18" y="312"/>
                  </a:lnTo>
                  <a:lnTo>
                    <a:pt x="20" y="310"/>
                  </a:lnTo>
                  <a:lnTo>
                    <a:pt x="20" y="309"/>
                  </a:lnTo>
                  <a:lnTo>
                    <a:pt x="21" y="306"/>
                  </a:lnTo>
                  <a:lnTo>
                    <a:pt x="21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9"/>
                  </a:lnTo>
                  <a:lnTo>
                    <a:pt x="26" y="297"/>
                  </a:lnTo>
                  <a:lnTo>
                    <a:pt x="27" y="296"/>
                  </a:lnTo>
                  <a:lnTo>
                    <a:pt x="27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8" y="290"/>
                  </a:lnTo>
                  <a:lnTo>
                    <a:pt x="30" y="289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3" y="283"/>
                  </a:lnTo>
                  <a:lnTo>
                    <a:pt x="33" y="281"/>
                  </a:lnTo>
                  <a:lnTo>
                    <a:pt x="34" y="278"/>
                  </a:lnTo>
                  <a:lnTo>
                    <a:pt x="34" y="277"/>
                  </a:lnTo>
                  <a:lnTo>
                    <a:pt x="36" y="276"/>
                  </a:lnTo>
                  <a:lnTo>
                    <a:pt x="36" y="274"/>
                  </a:lnTo>
                  <a:lnTo>
                    <a:pt x="37" y="273"/>
                  </a:lnTo>
                  <a:lnTo>
                    <a:pt x="37" y="271"/>
                  </a:lnTo>
                  <a:lnTo>
                    <a:pt x="37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8" y="265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1" y="261"/>
                  </a:lnTo>
                  <a:lnTo>
                    <a:pt x="41" y="260"/>
                  </a:lnTo>
                  <a:lnTo>
                    <a:pt x="41" y="258"/>
                  </a:lnTo>
                  <a:lnTo>
                    <a:pt x="43" y="257"/>
                  </a:lnTo>
                  <a:lnTo>
                    <a:pt x="43" y="255"/>
                  </a:lnTo>
                  <a:lnTo>
                    <a:pt x="44" y="254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8"/>
                  </a:lnTo>
                  <a:lnTo>
                    <a:pt x="46" y="247"/>
                  </a:lnTo>
                  <a:lnTo>
                    <a:pt x="47" y="245"/>
                  </a:lnTo>
                  <a:lnTo>
                    <a:pt x="47" y="244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0" y="235"/>
                  </a:lnTo>
                  <a:lnTo>
                    <a:pt x="51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2"/>
                  </a:lnTo>
                  <a:lnTo>
                    <a:pt x="56" y="221"/>
                  </a:lnTo>
                  <a:lnTo>
                    <a:pt x="57" y="219"/>
                  </a:lnTo>
                  <a:lnTo>
                    <a:pt x="57" y="218"/>
                  </a:lnTo>
                  <a:lnTo>
                    <a:pt x="59" y="216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2"/>
                  </a:lnTo>
                  <a:lnTo>
                    <a:pt x="60" y="211"/>
                  </a:lnTo>
                  <a:lnTo>
                    <a:pt x="60" y="209"/>
                  </a:lnTo>
                  <a:lnTo>
                    <a:pt x="62" y="208"/>
                  </a:lnTo>
                  <a:lnTo>
                    <a:pt x="62" y="206"/>
                  </a:lnTo>
                  <a:lnTo>
                    <a:pt x="62" y="205"/>
                  </a:lnTo>
                  <a:lnTo>
                    <a:pt x="63" y="203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199"/>
                  </a:lnTo>
                  <a:lnTo>
                    <a:pt x="64" y="198"/>
                  </a:lnTo>
                  <a:lnTo>
                    <a:pt x="64" y="196"/>
                  </a:lnTo>
                  <a:lnTo>
                    <a:pt x="66" y="195"/>
                  </a:lnTo>
                  <a:lnTo>
                    <a:pt x="66" y="193"/>
                  </a:lnTo>
                  <a:lnTo>
                    <a:pt x="66" y="190"/>
                  </a:lnTo>
                  <a:lnTo>
                    <a:pt x="67" y="189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3"/>
                  </a:lnTo>
                  <a:lnTo>
                    <a:pt x="70" y="180"/>
                  </a:lnTo>
                  <a:lnTo>
                    <a:pt x="70" y="179"/>
                  </a:lnTo>
                  <a:lnTo>
                    <a:pt x="72" y="176"/>
                  </a:lnTo>
                  <a:lnTo>
                    <a:pt x="72" y="175"/>
                  </a:lnTo>
                  <a:lnTo>
                    <a:pt x="73" y="172"/>
                  </a:lnTo>
                  <a:lnTo>
                    <a:pt x="73" y="170"/>
                  </a:lnTo>
                  <a:lnTo>
                    <a:pt x="73" y="169"/>
                  </a:lnTo>
                  <a:lnTo>
                    <a:pt x="75" y="167"/>
                  </a:lnTo>
                  <a:lnTo>
                    <a:pt x="75" y="164"/>
                  </a:lnTo>
                  <a:lnTo>
                    <a:pt x="75" y="163"/>
                  </a:lnTo>
                  <a:lnTo>
                    <a:pt x="76" y="162"/>
                  </a:lnTo>
                  <a:lnTo>
                    <a:pt x="76" y="160"/>
                  </a:lnTo>
                  <a:lnTo>
                    <a:pt x="76" y="159"/>
                  </a:lnTo>
                  <a:lnTo>
                    <a:pt x="77" y="157"/>
                  </a:lnTo>
                  <a:lnTo>
                    <a:pt x="77" y="156"/>
                  </a:lnTo>
                  <a:lnTo>
                    <a:pt x="77" y="154"/>
                  </a:lnTo>
                  <a:lnTo>
                    <a:pt x="79" y="153"/>
                  </a:lnTo>
                  <a:lnTo>
                    <a:pt x="79" y="151"/>
                  </a:lnTo>
                  <a:lnTo>
                    <a:pt x="79" y="150"/>
                  </a:lnTo>
                  <a:lnTo>
                    <a:pt x="80" y="149"/>
                  </a:lnTo>
                  <a:lnTo>
                    <a:pt x="80" y="147"/>
                  </a:lnTo>
                  <a:lnTo>
                    <a:pt x="80" y="146"/>
                  </a:lnTo>
                  <a:lnTo>
                    <a:pt x="82" y="144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3" y="139"/>
                  </a:lnTo>
                  <a:lnTo>
                    <a:pt x="83" y="137"/>
                  </a:lnTo>
                  <a:lnTo>
                    <a:pt x="83" y="136"/>
                  </a:lnTo>
                  <a:lnTo>
                    <a:pt x="85" y="133"/>
                  </a:lnTo>
                  <a:lnTo>
                    <a:pt x="85" y="131"/>
                  </a:lnTo>
                  <a:lnTo>
                    <a:pt x="86" y="128"/>
                  </a:lnTo>
                  <a:lnTo>
                    <a:pt x="86" y="126"/>
                  </a:lnTo>
                  <a:lnTo>
                    <a:pt x="88" y="124"/>
                  </a:lnTo>
                  <a:lnTo>
                    <a:pt x="88" y="121"/>
                  </a:lnTo>
                  <a:lnTo>
                    <a:pt x="89" y="120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0" y="111"/>
                  </a:lnTo>
                  <a:lnTo>
                    <a:pt x="92" y="110"/>
                  </a:lnTo>
                  <a:lnTo>
                    <a:pt x="92" y="108"/>
                  </a:lnTo>
                  <a:lnTo>
                    <a:pt x="92" y="107"/>
                  </a:lnTo>
                  <a:lnTo>
                    <a:pt x="93" y="105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5" y="97"/>
                  </a:lnTo>
                  <a:lnTo>
                    <a:pt x="95" y="95"/>
                  </a:lnTo>
                  <a:lnTo>
                    <a:pt x="95" y="94"/>
                  </a:lnTo>
                  <a:lnTo>
                    <a:pt x="95" y="92"/>
                  </a:lnTo>
                  <a:lnTo>
                    <a:pt x="95" y="91"/>
                  </a:lnTo>
                  <a:lnTo>
                    <a:pt x="95" y="89"/>
                  </a:lnTo>
                  <a:lnTo>
                    <a:pt x="95" y="87"/>
                  </a:lnTo>
                  <a:lnTo>
                    <a:pt x="95" y="85"/>
                  </a:lnTo>
                  <a:lnTo>
                    <a:pt x="95" y="84"/>
                  </a:lnTo>
                  <a:lnTo>
                    <a:pt x="96" y="82"/>
                  </a:lnTo>
                  <a:lnTo>
                    <a:pt x="96" y="79"/>
                  </a:lnTo>
                  <a:lnTo>
                    <a:pt x="96" y="78"/>
                  </a:lnTo>
                  <a:lnTo>
                    <a:pt x="96" y="75"/>
                  </a:lnTo>
                  <a:lnTo>
                    <a:pt x="96" y="74"/>
                  </a:lnTo>
                  <a:lnTo>
                    <a:pt x="96" y="72"/>
                  </a:lnTo>
                  <a:lnTo>
                    <a:pt x="96" y="71"/>
                  </a:lnTo>
                  <a:lnTo>
                    <a:pt x="96" y="69"/>
                  </a:lnTo>
                  <a:lnTo>
                    <a:pt x="96" y="68"/>
                  </a:lnTo>
                  <a:lnTo>
                    <a:pt x="98" y="66"/>
                  </a:lnTo>
                  <a:lnTo>
                    <a:pt x="98" y="65"/>
                  </a:lnTo>
                  <a:lnTo>
                    <a:pt x="98" y="63"/>
                  </a:lnTo>
                  <a:lnTo>
                    <a:pt x="98" y="62"/>
                  </a:lnTo>
                  <a:lnTo>
                    <a:pt x="98" y="61"/>
                  </a:lnTo>
                  <a:lnTo>
                    <a:pt x="98" y="59"/>
                  </a:lnTo>
                  <a:lnTo>
                    <a:pt x="98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8"/>
                  </a:lnTo>
                  <a:lnTo>
                    <a:pt x="101" y="46"/>
                  </a:lnTo>
                  <a:lnTo>
                    <a:pt x="101" y="45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51" name="Line 130">
              <a:extLst>
                <a:ext uri="{FF2B5EF4-FFF2-40B4-BE49-F238E27FC236}">
                  <a16:creationId xmlns:a16="http://schemas.microsoft.com/office/drawing/2014/main" id="{263B0A14-31ED-DF46-9CE3-6936AEC06F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789363"/>
              <a:ext cx="180975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52" name="Rectangle 131">
              <a:extLst>
                <a:ext uri="{FF2B5EF4-FFF2-40B4-BE49-F238E27FC236}">
                  <a16:creationId xmlns:a16="http://schemas.microsoft.com/office/drawing/2014/main" id="{19AD69F6-8E87-B34B-B446-065C806234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38814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53" name="Rectangle 132">
              <a:extLst>
                <a:ext uri="{FF2B5EF4-FFF2-40B4-BE49-F238E27FC236}">
                  <a16:creationId xmlns:a16="http://schemas.microsoft.com/office/drawing/2014/main" id="{041E9006-D8EF-1A42-B0D2-E20823F138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2338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54" name="Rectangle 133">
              <a:extLst>
                <a:ext uri="{FF2B5EF4-FFF2-40B4-BE49-F238E27FC236}">
                  <a16:creationId xmlns:a16="http://schemas.microsoft.com/office/drawing/2014/main" id="{D2B8B0AC-3DB7-BE4A-B1C4-3A9E176F5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3386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55" name="Rectangle 134">
              <a:extLst>
                <a:ext uri="{FF2B5EF4-FFF2-40B4-BE49-F238E27FC236}">
                  <a16:creationId xmlns:a16="http://schemas.microsoft.com/office/drawing/2014/main" id="{FBC45292-AF1B-E049-AFDD-E4F30A2F2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8133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56" name="Rectangle 135">
              <a:extLst>
                <a:ext uri="{FF2B5EF4-FFF2-40B4-BE49-F238E27FC236}">
                  <a16:creationId xmlns:a16="http://schemas.microsoft.com/office/drawing/2014/main" id="{B43ABB06-E17E-A349-A204-57AE4636E2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9180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57" name="Rectangle 136">
              <a:extLst>
                <a:ext uri="{FF2B5EF4-FFF2-40B4-BE49-F238E27FC236}">
                  <a16:creationId xmlns:a16="http://schemas.microsoft.com/office/drawing/2014/main" id="{4C04E805-375C-1342-9700-2B1BB5ED82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47037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58" name="Line 137">
              <a:extLst>
                <a:ext uri="{FF2B5EF4-FFF2-40B4-BE49-F238E27FC236}">
                  <a16:creationId xmlns:a16="http://schemas.microsoft.com/office/drawing/2014/main" id="{44FBE074-7162-F940-A700-3984540A97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48434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59" name="Freeform 138">
              <a:extLst>
                <a:ext uri="{FF2B5EF4-FFF2-40B4-BE49-F238E27FC236}">
                  <a16:creationId xmlns:a16="http://schemas.microsoft.com/office/drawing/2014/main" id="{BA3E6EDF-3515-3B43-B3F8-C0F8A1460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567238"/>
              <a:ext cx="684213" cy="271462"/>
            </a:xfrm>
            <a:custGeom>
              <a:avLst/>
              <a:gdLst>
                <a:gd name="T0" fmla="*/ 2147483646 w 861"/>
                <a:gd name="T1" fmla="*/ 0 h 342"/>
                <a:gd name="T2" fmla="*/ 2147483646 w 861"/>
                <a:gd name="T3" fmla="*/ 0 h 342"/>
                <a:gd name="T4" fmla="*/ 2147483646 w 861"/>
                <a:gd name="T5" fmla="*/ 0 h 342"/>
                <a:gd name="T6" fmla="*/ 2147483646 w 861"/>
                <a:gd name="T7" fmla="*/ 0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0" y="0"/>
                  </a:lnTo>
                  <a:lnTo>
                    <a:pt x="373" y="0"/>
                  </a:lnTo>
                  <a:lnTo>
                    <a:pt x="376" y="0"/>
                  </a:lnTo>
                  <a:lnTo>
                    <a:pt x="379" y="0"/>
                  </a:lnTo>
                  <a:lnTo>
                    <a:pt x="381" y="2"/>
                  </a:lnTo>
                  <a:lnTo>
                    <a:pt x="383" y="2"/>
                  </a:lnTo>
                  <a:lnTo>
                    <a:pt x="385" y="2"/>
                  </a:lnTo>
                  <a:lnTo>
                    <a:pt x="388" y="2"/>
                  </a:lnTo>
                  <a:lnTo>
                    <a:pt x="391" y="2"/>
                  </a:lnTo>
                  <a:lnTo>
                    <a:pt x="392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3"/>
                  </a:lnTo>
                  <a:lnTo>
                    <a:pt x="415" y="3"/>
                  </a:lnTo>
                  <a:lnTo>
                    <a:pt x="417" y="3"/>
                  </a:lnTo>
                  <a:lnTo>
                    <a:pt x="418" y="3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6"/>
                  </a:lnTo>
                  <a:lnTo>
                    <a:pt x="431" y="6"/>
                  </a:lnTo>
                  <a:lnTo>
                    <a:pt x="432" y="6"/>
                  </a:lnTo>
                  <a:lnTo>
                    <a:pt x="435" y="6"/>
                  </a:lnTo>
                  <a:lnTo>
                    <a:pt x="437" y="6"/>
                  </a:lnTo>
                  <a:lnTo>
                    <a:pt x="440" y="8"/>
                  </a:lnTo>
                  <a:lnTo>
                    <a:pt x="441" y="8"/>
                  </a:lnTo>
                  <a:lnTo>
                    <a:pt x="444" y="8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3" y="9"/>
                  </a:lnTo>
                  <a:lnTo>
                    <a:pt x="454" y="9"/>
                  </a:lnTo>
                  <a:lnTo>
                    <a:pt x="456" y="9"/>
                  </a:lnTo>
                  <a:lnTo>
                    <a:pt x="457" y="9"/>
                  </a:lnTo>
                  <a:lnTo>
                    <a:pt x="458" y="11"/>
                  </a:lnTo>
                  <a:lnTo>
                    <a:pt x="460" y="11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2"/>
                  </a:lnTo>
                  <a:lnTo>
                    <a:pt x="467" y="12"/>
                  </a:lnTo>
                  <a:lnTo>
                    <a:pt x="469" y="12"/>
                  </a:lnTo>
                  <a:lnTo>
                    <a:pt x="470" y="12"/>
                  </a:lnTo>
                  <a:lnTo>
                    <a:pt x="471" y="13"/>
                  </a:lnTo>
                  <a:lnTo>
                    <a:pt x="473" y="13"/>
                  </a:lnTo>
                  <a:lnTo>
                    <a:pt x="474" y="13"/>
                  </a:lnTo>
                  <a:lnTo>
                    <a:pt x="476" y="15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6"/>
                  </a:lnTo>
                  <a:lnTo>
                    <a:pt x="484" y="16"/>
                  </a:lnTo>
                  <a:lnTo>
                    <a:pt x="486" y="18"/>
                  </a:lnTo>
                  <a:lnTo>
                    <a:pt x="489" y="18"/>
                  </a:lnTo>
                  <a:lnTo>
                    <a:pt x="490" y="19"/>
                  </a:lnTo>
                  <a:lnTo>
                    <a:pt x="493" y="19"/>
                  </a:lnTo>
                  <a:lnTo>
                    <a:pt x="496" y="21"/>
                  </a:lnTo>
                  <a:lnTo>
                    <a:pt x="499" y="22"/>
                  </a:lnTo>
                  <a:lnTo>
                    <a:pt x="500" y="22"/>
                  </a:lnTo>
                  <a:lnTo>
                    <a:pt x="503" y="22"/>
                  </a:lnTo>
                  <a:lnTo>
                    <a:pt x="505" y="24"/>
                  </a:lnTo>
                  <a:lnTo>
                    <a:pt x="508" y="24"/>
                  </a:lnTo>
                  <a:lnTo>
                    <a:pt x="509" y="25"/>
                  </a:lnTo>
                  <a:lnTo>
                    <a:pt x="510" y="25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6"/>
                  </a:lnTo>
                  <a:lnTo>
                    <a:pt x="516" y="28"/>
                  </a:lnTo>
                  <a:lnTo>
                    <a:pt x="518" y="28"/>
                  </a:lnTo>
                  <a:lnTo>
                    <a:pt x="519" y="28"/>
                  </a:lnTo>
                  <a:lnTo>
                    <a:pt x="520" y="29"/>
                  </a:lnTo>
                  <a:lnTo>
                    <a:pt x="522" y="29"/>
                  </a:lnTo>
                  <a:lnTo>
                    <a:pt x="523" y="29"/>
                  </a:lnTo>
                  <a:lnTo>
                    <a:pt x="525" y="31"/>
                  </a:lnTo>
                  <a:lnTo>
                    <a:pt x="526" y="31"/>
                  </a:lnTo>
                  <a:lnTo>
                    <a:pt x="528" y="32"/>
                  </a:lnTo>
                  <a:lnTo>
                    <a:pt x="529" y="32"/>
                  </a:lnTo>
                  <a:lnTo>
                    <a:pt x="531" y="34"/>
                  </a:lnTo>
                  <a:lnTo>
                    <a:pt x="532" y="34"/>
                  </a:lnTo>
                  <a:lnTo>
                    <a:pt x="533" y="35"/>
                  </a:lnTo>
                  <a:lnTo>
                    <a:pt x="535" y="35"/>
                  </a:lnTo>
                  <a:lnTo>
                    <a:pt x="538" y="37"/>
                  </a:lnTo>
                  <a:lnTo>
                    <a:pt x="539" y="38"/>
                  </a:lnTo>
                  <a:lnTo>
                    <a:pt x="541" y="38"/>
                  </a:lnTo>
                  <a:lnTo>
                    <a:pt x="544" y="39"/>
                  </a:lnTo>
                  <a:lnTo>
                    <a:pt x="545" y="41"/>
                  </a:lnTo>
                  <a:lnTo>
                    <a:pt x="548" y="41"/>
                  </a:lnTo>
                  <a:lnTo>
                    <a:pt x="549" y="42"/>
                  </a:lnTo>
                  <a:lnTo>
                    <a:pt x="552" y="44"/>
                  </a:lnTo>
                  <a:lnTo>
                    <a:pt x="554" y="45"/>
                  </a:lnTo>
                  <a:lnTo>
                    <a:pt x="557" y="45"/>
                  </a:lnTo>
                  <a:lnTo>
                    <a:pt x="558" y="47"/>
                  </a:lnTo>
                  <a:lnTo>
                    <a:pt x="559" y="47"/>
                  </a:lnTo>
                  <a:lnTo>
                    <a:pt x="561" y="48"/>
                  </a:lnTo>
                  <a:lnTo>
                    <a:pt x="562" y="50"/>
                  </a:lnTo>
                  <a:lnTo>
                    <a:pt x="564" y="50"/>
                  </a:lnTo>
                  <a:lnTo>
                    <a:pt x="565" y="51"/>
                  </a:lnTo>
                  <a:lnTo>
                    <a:pt x="567" y="51"/>
                  </a:lnTo>
                  <a:lnTo>
                    <a:pt x="568" y="51"/>
                  </a:lnTo>
                  <a:lnTo>
                    <a:pt x="570" y="52"/>
                  </a:lnTo>
                  <a:lnTo>
                    <a:pt x="571" y="54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5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80" y="58"/>
                  </a:lnTo>
                  <a:lnTo>
                    <a:pt x="581" y="58"/>
                  </a:lnTo>
                  <a:lnTo>
                    <a:pt x="583" y="60"/>
                  </a:lnTo>
                  <a:lnTo>
                    <a:pt x="584" y="60"/>
                  </a:lnTo>
                  <a:lnTo>
                    <a:pt x="585" y="61"/>
                  </a:lnTo>
                  <a:lnTo>
                    <a:pt x="587" y="61"/>
                  </a:lnTo>
                  <a:lnTo>
                    <a:pt x="588" y="63"/>
                  </a:lnTo>
                  <a:lnTo>
                    <a:pt x="590" y="64"/>
                  </a:lnTo>
                  <a:lnTo>
                    <a:pt x="591" y="64"/>
                  </a:lnTo>
                  <a:lnTo>
                    <a:pt x="593" y="65"/>
                  </a:lnTo>
                  <a:lnTo>
                    <a:pt x="596" y="67"/>
                  </a:lnTo>
                  <a:lnTo>
                    <a:pt x="597" y="68"/>
                  </a:lnTo>
                  <a:lnTo>
                    <a:pt x="600" y="68"/>
                  </a:lnTo>
                  <a:lnTo>
                    <a:pt x="601" y="70"/>
                  </a:lnTo>
                  <a:lnTo>
                    <a:pt x="603" y="71"/>
                  </a:lnTo>
                  <a:lnTo>
                    <a:pt x="604" y="71"/>
                  </a:lnTo>
                  <a:lnTo>
                    <a:pt x="606" y="73"/>
                  </a:lnTo>
                  <a:lnTo>
                    <a:pt x="607" y="74"/>
                  </a:lnTo>
                  <a:lnTo>
                    <a:pt x="608" y="74"/>
                  </a:lnTo>
                  <a:lnTo>
                    <a:pt x="610" y="76"/>
                  </a:lnTo>
                  <a:lnTo>
                    <a:pt x="611" y="76"/>
                  </a:lnTo>
                  <a:lnTo>
                    <a:pt x="613" y="76"/>
                  </a:lnTo>
                  <a:lnTo>
                    <a:pt x="613" y="77"/>
                  </a:lnTo>
                  <a:lnTo>
                    <a:pt x="614" y="77"/>
                  </a:lnTo>
                  <a:lnTo>
                    <a:pt x="616" y="78"/>
                  </a:lnTo>
                  <a:lnTo>
                    <a:pt x="617" y="80"/>
                  </a:lnTo>
                  <a:lnTo>
                    <a:pt x="619" y="80"/>
                  </a:lnTo>
                  <a:lnTo>
                    <a:pt x="620" y="81"/>
                  </a:lnTo>
                  <a:lnTo>
                    <a:pt x="621" y="81"/>
                  </a:lnTo>
                  <a:lnTo>
                    <a:pt x="621" y="83"/>
                  </a:lnTo>
                  <a:lnTo>
                    <a:pt x="623" y="83"/>
                  </a:lnTo>
                  <a:lnTo>
                    <a:pt x="624" y="83"/>
                  </a:lnTo>
                  <a:lnTo>
                    <a:pt x="626" y="84"/>
                  </a:lnTo>
                  <a:lnTo>
                    <a:pt x="627" y="86"/>
                  </a:lnTo>
                  <a:lnTo>
                    <a:pt x="629" y="86"/>
                  </a:lnTo>
                  <a:lnTo>
                    <a:pt x="630" y="87"/>
                  </a:lnTo>
                  <a:lnTo>
                    <a:pt x="632" y="89"/>
                  </a:lnTo>
                  <a:lnTo>
                    <a:pt x="633" y="89"/>
                  </a:lnTo>
                  <a:lnTo>
                    <a:pt x="634" y="90"/>
                  </a:lnTo>
                  <a:lnTo>
                    <a:pt x="636" y="91"/>
                  </a:lnTo>
                  <a:lnTo>
                    <a:pt x="637" y="91"/>
                  </a:lnTo>
                  <a:lnTo>
                    <a:pt x="639" y="93"/>
                  </a:lnTo>
                  <a:lnTo>
                    <a:pt x="640" y="94"/>
                  </a:lnTo>
                  <a:lnTo>
                    <a:pt x="642" y="94"/>
                  </a:lnTo>
                  <a:lnTo>
                    <a:pt x="643" y="96"/>
                  </a:lnTo>
                  <a:lnTo>
                    <a:pt x="645" y="96"/>
                  </a:lnTo>
                  <a:lnTo>
                    <a:pt x="646" y="97"/>
                  </a:lnTo>
                  <a:lnTo>
                    <a:pt x="647" y="99"/>
                  </a:lnTo>
                  <a:lnTo>
                    <a:pt x="649" y="99"/>
                  </a:lnTo>
                  <a:lnTo>
                    <a:pt x="649" y="100"/>
                  </a:lnTo>
                  <a:lnTo>
                    <a:pt x="650" y="100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1"/>
                  </a:lnTo>
                  <a:lnTo>
                    <a:pt x="653" y="103"/>
                  </a:lnTo>
                  <a:lnTo>
                    <a:pt x="655" y="103"/>
                  </a:lnTo>
                  <a:lnTo>
                    <a:pt x="655" y="104"/>
                  </a:lnTo>
                  <a:lnTo>
                    <a:pt x="656" y="104"/>
                  </a:lnTo>
                  <a:lnTo>
                    <a:pt x="658" y="106"/>
                  </a:lnTo>
                  <a:lnTo>
                    <a:pt x="659" y="107"/>
                  </a:lnTo>
                  <a:lnTo>
                    <a:pt x="660" y="107"/>
                  </a:lnTo>
                  <a:lnTo>
                    <a:pt x="662" y="109"/>
                  </a:lnTo>
                  <a:lnTo>
                    <a:pt x="663" y="110"/>
                  </a:lnTo>
                  <a:lnTo>
                    <a:pt x="665" y="110"/>
                  </a:lnTo>
                  <a:lnTo>
                    <a:pt x="665" y="112"/>
                  </a:lnTo>
                  <a:lnTo>
                    <a:pt x="666" y="113"/>
                  </a:lnTo>
                  <a:lnTo>
                    <a:pt x="668" y="113"/>
                  </a:lnTo>
                  <a:lnTo>
                    <a:pt x="669" y="114"/>
                  </a:lnTo>
                  <a:lnTo>
                    <a:pt x="671" y="114"/>
                  </a:lnTo>
                  <a:lnTo>
                    <a:pt x="671" y="116"/>
                  </a:lnTo>
                  <a:lnTo>
                    <a:pt x="672" y="116"/>
                  </a:lnTo>
                  <a:lnTo>
                    <a:pt x="672" y="117"/>
                  </a:lnTo>
                  <a:lnTo>
                    <a:pt x="673" y="117"/>
                  </a:lnTo>
                  <a:lnTo>
                    <a:pt x="675" y="119"/>
                  </a:lnTo>
                  <a:lnTo>
                    <a:pt x="676" y="120"/>
                  </a:lnTo>
                  <a:lnTo>
                    <a:pt x="678" y="122"/>
                  </a:lnTo>
                  <a:lnTo>
                    <a:pt x="679" y="122"/>
                  </a:lnTo>
                  <a:lnTo>
                    <a:pt x="679" y="123"/>
                  </a:lnTo>
                  <a:lnTo>
                    <a:pt x="681" y="123"/>
                  </a:lnTo>
                  <a:lnTo>
                    <a:pt x="682" y="125"/>
                  </a:lnTo>
                  <a:lnTo>
                    <a:pt x="684" y="125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6" y="127"/>
                  </a:lnTo>
                  <a:lnTo>
                    <a:pt x="688" y="129"/>
                  </a:lnTo>
                  <a:lnTo>
                    <a:pt x="689" y="129"/>
                  </a:lnTo>
                  <a:lnTo>
                    <a:pt x="691" y="130"/>
                  </a:lnTo>
                  <a:lnTo>
                    <a:pt x="692" y="132"/>
                  </a:lnTo>
                  <a:lnTo>
                    <a:pt x="694" y="132"/>
                  </a:lnTo>
                  <a:lnTo>
                    <a:pt x="695" y="133"/>
                  </a:lnTo>
                  <a:lnTo>
                    <a:pt x="697" y="135"/>
                  </a:lnTo>
                  <a:lnTo>
                    <a:pt x="698" y="135"/>
                  </a:lnTo>
                  <a:lnTo>
                    <a:pt x="698" y="136"/>
                  </a:lnTo>
                  <a:lnTo>
                    <a:pt x="699" y="136"/>
                  </a:lnTo>
                  <a:lnTo>
                    <a:pt x="701" y="138"/>
                  </a:lnTo>
                  <a:lnTo>
                    <a:pt x="702" y="139"/>
                  </a:lnTo>
                  <a:lnTo>
                    <a:pt x="704" y="139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7" y="142"/>
                  </a:lnTo>
                  <a:lnTo>
                    <a:pt x="708" y="143"/>
                  </a:lnTo>
                  <a:lnTo>
                    <a:pt x="709" y="143"/>
                  </a:lnTo>
                  <a:lnTo>
                    <a:pt x="709" y="145"/>
                  </a:lnTo>
                  <a:lnTo>
                    <a:pt x="711" y="145"/>
                  </a:lnTo>
                  <a:lnTo>
                    <a:pt x="711" y="146"/>
                  </a:lnTo>
                  <a:lnTo>
                    <a:pt x="712" y="146"/>
                  </a:lnTo>
                  <a:lnTo>
                    <a:pt x="712" y="148"/>
                  </a:lnTo>
                  <a:lnTo>
                    <a:pt x="714" y="148"/>
                  </a:lnTo>
                  <a:lnTo>
                    <a:pt x="714" y="149"/>
                  </a:lnTo>
                  <a:lnTo>
                    <a:pt x="715" y="151"/>
                  </a:lnTo>
                  <a:lnTo>
                    <a:pt x="717" y="151"/>
                  </a:lnTo>
                  <a:lnTo>
                    <a:pt x="717" y="152"/>
                  </a:lnTo>
                  <a:lnTo>
                    <a:pt x="718" y="153"/>
                  </a:lnTo>
                  <a:lnTo>
                    <a:pt x="720" y="155"/>
                  </a:lnTo>
                  <a:lnTo>
                    <a:pt x="721" y="156"/>
                  </a:lnTo>
                  <a:lnTo>
                    <a:pt x="722" y="158"/>
                  </a:lnTo>
                  <a:lnTo>
                    <a:pt x="724" y="159"/>
                  </a:lnTo>
                  <a:lnTo>
                    <a:pt x="725" y="161"/>
                  </a:lnTo>
                  <a:lnTo>
                    <a:pt x="727" y="162"/>
                  </a:lnTo>
                  <a:lnTo>
                    <a:pt x="727" y="164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6"/>
                  </a:lnTo>
                  <a:lnTo>
                    <a:pt x="731" y="168"/>
                  </a:lnTo>
                  <a:lnTo>
                    <a:pt x="733" y="168"/>
                  </a:lnTo>
                  <a:lnTo>
                    <a:pt x="734" y="169"/>
                  </a:lnTo>
                  <a:lnTo>
                    <a:pt x="734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7" y="172"/>
                  </a:lnTo>
                  <a:lnTo>
                    <a:pt x="737" y="174"/>
                  </a:lnTo>
                  <a:lnTo>
                    <a:pt x="738" y="175"/>
                  </a:lnTo>
                  <a:lnTo>
                    <a:pt x="740" y="175"/>
                  </a:lnTo>
                  <a:lnTo>
                    <a:pt x="740" y="177"/>
                  </a:lnTo>
                  <a:lnTo>
                    <a:pt x="741" y="178"/>
                  </a:lnTo>
                  <a:lnTo>
                    <a:pt x="743" y="179"/>
                  </a:lnTo>
                  <a:lnTo>
                    <a:pt x="743" y="181"/>
                  </a:lnTo>
                  <a:lnTo>
                    <a:pt x="744" y="181"/>
                  </a:lnTo>
                  <a:lnTo>
                    <a:pt x="746" y="182"/>
                  </a:lnTo>
                  <a:lnTo>
                    <a:pt x="746" y="184"/>
                  </a:lnTo>
                  <a:lnTo>
                    <a:pt x="747" y="185"/>
                  </a:lnTo>
                  <a:lnTo>
                    <a:pt x="748" y="187"/>
                  </a:lnTo>
                  <a:lnTo>
                    <a:pt x="750" y="188"/>
                  </a:lnTo>
                  <a:lnTo>
                    <a:pt x="751" y="190"/>
                  </a:lnTo>
                  <a:lnTo>
                    <a:pt x="753" y="191"/>
                  </a:lnTo>
                  <a:lnTo>
                    <a:pt x="754" y="192"/>
                  </a:lnTo>
                  <a:lnTo>
                    <a:pt x="756" y="194"/>
                  </a:lnTo>
                  <a:lnTo>
                    <a:pt x="757" y="197"/>
                  </a:lnTo>
                  <a:lnTo>
                    <a:pt x="759" y="198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4"/>
                  </a:lnTo>
                  <a:lnTo>
                    <a:pt x="764" y="205"/>
                  </a:lnTo>
                  <a:lnTo>
                    <a:pt x="766" y="207"/>
                  </a:lnTo>
                  <a:lnTo>
                    <a:pt x="766" y="208"/>
                  </a:lnTo>
                  <a:lnTo>
                    <a:pt x="767" y="210"/>
                  </a:lnTo>
                  <a:lnTo>
                    <a:pt x="769" y="211"/>
                  </a:lnTo>
                  <a:lnTo>
                    <a:pt x="770" y="211"/>
                  </a:lnTo>
                  <a:lnTo>
                    <a:pt x="770" y="213"/>
                  </a:lnTo>
                  <a:lnTo>
                    <a:pt x="772" y="214"/>
                  </a:lnTo>
                  <a:lnTo>
                    <a:pt x="772" y="215"/>
                  </a:lnTo>
                  <a:lnTo>
                    <a:pt x="773" y="217"/>
                  </a:lnTo>
                  <a:lnTo>
                    <a:pt x="774" y="217"/>
                  </a:lnTo>
                  <a:lnTo>
                    <a:pt x="774" y="218"/>
                  </a:lnTo>
                  <a:lnTo>
                    <a:pt x="776" y="220"/>
                  </a:lnTo>
                  <a:lnTo>
                    <a:pt x="776" y="221"/>
                  </a:lnTo>
                  <a:lnTo>
                    <a:pt x="777" y="223"/>
                  </a:lnTo>
                  <a:lnTo>
                    <a:pt x="779" y="223"/>
                  </a:lnTo>
                  <a:lnTo>
                    <a:pt x="779" y="224"/>
                  </a:lnTo>
                  <a:lnTo>
                    <a:pt x="780" y="226"/>
                  </a:lnTo>
                  <a:lnTo>
                    <a:pt x="782" y="227"/>
                  </a:lnTo>
                  <a:lnTo>
                    <a:pt x="782" y="228"/>
                  </a:lnTo>
                  <a:lnTo>
                    <a:pt x="783" y="230"/>
                  </a:lnTo>
                  <a:lnTo>
                    <a:pt x="785" y="231"/>
                  </a:lnTo>
                  <a:lnTo>
                    <a:pt x="786" y="233"/>
                  </a:lnTo>
                  <a:lnTo>
                    <a:pt x="787" y="236"/>
                  </a:lnTo>
                  <a:lnTo>
                    <a:pt x="789" y="237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6"/>
                  </a:lnTo>
                  <a:lnTo>
                    <a:pt x="796" y="249"/>
                  </a:lnTo>
                  <a:lnTo>
                    <a:pt x="798" y="250"/>
                  </a:lnTo>
                  <a:lnTo>
                    <a:pt x="799" y="252"/>
                  </a:lnTo>
                  <a:lnTo>
                    <a:pt x="800" y="253"/>
                  </a:lnTo>
                  <a:lnTo>
                    <a:pt x="802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5" y="260"/>
                  </a:lnTo>
                  <a:lnTo>
                    <a:pt x="806" y="262"/>
                  </a:lnTo>
                  <a:lnTo>
                    <a:pt x="806" y="263"/>
                  </a:lnTo>
                  <a:lnTo>
                    <a:pt x="808" y="265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7"/>
                  </a:lnTo>
                  <a:lnTo>
                    <a:pt x="810" y="269"/>
                  </a:lnTo>
                  <a:lnTo>
                    <a:pt x="812" y="270"/>
                  </a:lnTo>
                  <a:lnTo>
                    <a:pt x="813" y="272"/>
                  </a:lnTo>
                  <a:lnTo>
                    <a:pt x="815" y="273"/>
                  </a:lnTo>
                  <a:lnTo>
                    <a:pt x="815" y="275"/>
                  </a:lnTo>
                  <a:lnTo>
                    <a:pt x="816" y="276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0"/>
                  </a:lnTo>
                  <a:lnTo>
                    <a:pt x="821" y="282"/>
                  </a:lnTo>
                  <a:lnTo>
                    <a:pt x="822" y="285"/>
                  </a:lnTo>
                  <a:lnTo>
                    <a:pt x="823" y="286"/>
                  </a:lnTo>
                  <a:lnTo>
                    <a:pt x="825" y="288"/>
                  </a:lnTo>
                  <a:lnTo>
                    <a:pt x="826" y="291"/>
                  </a:lnTo>
                  <a:lnTo>
                    <a:pt x="828" y="292"/>
                  </a:lnTo>
                  <a:lnTo>
                    <a:pt x="829" y="295"/>
                  </a:lnTo>
                  <a:lnTo>
                    <a:pt x="831" y="298"/>
                  </a:lnTo>
                  <a:lnTo>
                    <a:pt x="834" y="299"/>
                  </a:lnTo>
                  <a:lnTo>
                    <a:pt x="835" y="302"/>
                  </a:lnTo>
                  <a:lnTo>
                    <a:pt x="836" y="304"/>
                  </a:lnTo>
                  <a:lnTo>
                    <a:pt x="838" y="305"/>
                  </a:lnTo>
                  <a:lnTo>
                    <a:pt x="838" y="306"/>
                  </a:lnTo>
                  <a:lnTo>
                    <a:pt x="839" y="309"/>
                  </a:lnTo>
                  <a:lnTo>
                    <a:pt x="841" y="311"/>
                  </a:lnTo>
                  <a:lnTo>
                    <a:pt x="842" y="312"/>
                  </a:lnTo>
                  <a:lnTo>
                    <a:pt x="842" y="314"/>
                  </a:lnTo>
                  <a:lnTo>
                    <a:pt x="844" y="315"/>
                  </a:lnTo>
                  <a:lnTo>
                    <a:pt x="845" y="315"/>
                  </a:lnTo>
                  <a:lnTo>
                    <a:pt x="845" y="316"/>
                  </a:lnTo>
                  <a:lnTo>
                    <a:pt x="847" y="318"/>
                  </a:lnTo>
                  <a:lnTo>
                    <a:pt x="847" y="319"/>
                  </a:lnTo>
                  <a:lnTo>
                    <a:pt x="848" y="321"/>
                  </a:lnTo>
                  <a:lnTo>
                    <a:pt x="849" y="322"/>
                  </a:lnTo>
                  <a:lnTo>
                    <a:pt x="849" y="324"/>
                  </a:lnTo>
                  <a:lnTo>
                    <a:pt x="851" y="325"/>
                  </a:lnTo>
                  <a:lnTo>
                    <a:pt x="851" y="327"/>
                  </a:lnTo>
                  <a:lnTo>
                    <a:pt x="852" y="327"/>
                  </a:lnTo>
                  <a:lnTo>
                    <a:pt x="852" y="328"/>
                  </a:lnTo>
                  <a:lnTo>
                    <a:pt x="854" y="329"/>
                  </a:lnTo>
                  <a:lnTo>
                    <a:pt x="855" y="331"/>
                  </a:lnTo>
                  <a:lnTo>
                    <a:pt x="855" y="332"/>
                  </a:lnTo>
                  <a:lnTo>
                    <a:pt x="857" y="334"/>
                  </a:lnTo>
                  <a:lnTo>
                    <a:pt x="857" y="335"/>
                  </a:lnTo>
                  <a:lnTo>
                    <a:pt x="858" y="337"/>
                  </a:lnTo>
                  <a:lnTo>
                    <a:pt x="860" y="338"/>
                  </a:lnTo>
                  <a:lnTo>
                    <a:pt x="860" y="341"/>
                  </a:lnTo>
                  <a:lnTo>
                    <a:pt x="861" y="34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60" name="Freeform 139">
              <a:extLst>
                <a:ext uri="{FF2B5EF4-FFF2-40B4-BE49-F238E27FC236}">
                  <a16:creationId xmlns:a16="http://schemas.microsoft.com/office/drawing/2014/main" id="{5D9176AA-6A4D-7042-8D8F-4F7DCE479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840288"/>
              <a:ext cx="684213" cy="273050"/>
            </a:xfrm>
            <a:custGeom>
              <a:avLst/>
              <a:gdLst>
                <a:gd name="T0" fmla="*/ 2147483646 w 861"/>
                <a:gd name="T1" fmla="*/ 2147483646 h 343"/>
                <a:gd name="T2" fmla="*/ 2147483646 w 861"/>
                <a:gd name="T3" fmla="*/ 2147483646 h 343"/>
                <a:gd name="T4" fmla="*/ 2147483646 w 861"/>
                <a:gd name="T5" fmla="*/ 2147483646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343"/>
                  </a:moveTo>
                  <a:lnTo>
                    <a:pt x="33" y="343"/>
                  </a:lnTo>
                  <a:lnTo>
                    <a:pt x="63" y="343"/>
                  </a:lnTo>
                  <a:lnTo>
                    <a:pt x="92" y="343"/>
                  </a:lnTo>
                  <a:lnTo>
                    <a:pt x="119" y="343"/>
                  </a:lnTo>
                  <a:lnTo>
                    <a:pt x="144" y="343"/>
                  </a:lnTo>
                  <a:lnTo>
                    <a:pt x="167" y="343"/>
                  </a:lnTo>
                  <a:lnTo>
                    <a:pt x="189" y="343"/>
                  </a:lnTo>
                  <a:lnTo>
                    <a:pt x="209" y="343"/>
                  </a:lnTo>
                  <a:lnTo>
                    <a:pt x="228" y="343"/>
                  </a:lnTo>
                  <a:lnTo>
                    <a:pt x="245" y="343"/>
                  </a:lnTo>
                  <a:lnTo>
                    <a:pt x="261" y="343"/>
                  </a:lnTo>
                  <a:lnTo>
                    <a:pt x="275" y="343"/>
                  </a:lnTo>
                  <a:lnTo>
                    <a:pt x="288" y="343"/>
                  </a:lnTo>
                  <a:lnTo>
                    <a:pt x="300" y="343"/>
                  </a:lnTo>
                  <a:lnTo>
                    <a:pt x="310" y="343"/>
                  </a:lnTo>
                  <a:lnTo>
                    <a:pt x="320" y="343"/>
                  </a:lnTo>
                  <a:lnTo>
                    <a:pt x="329" y="343"/>
                  </a:lnTo>
                  <a:lnTo>
                    <a:pt x="336" y="343"/>
                  </a:lnTo>
                  <a:lnTo>
                    <a:pt x="343" y="343"/>
                  </a:lnTo>
                  <a:lnTo>
                    <a:pt x="349" y="343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2"/>
                  </a:lnTo>
                  <a:lnTo>
                    <a:pt x="381" y="342"/>
                  </a:lnTo>
                  <a:lnTo>
                    <a:pt x="383" y="342"/>
                  </a:lnTo>
                  <a:lnTo>
                    <a:pt x="385" y="342"/>
                  </a:lnTo>
                  <a:lnTo>
                    <a:pt x="388" y="342"/>
                  </a:lnTo>
                  <a:lnTo>
                    <a:pt x="391" y="342"/>
                  </a:lnTo>
                  <a:lnTo>
                    <a:pt x="392" y="340"/>
                  </a:lnTo>
                  <a:lnTo>
                    <a:pt x="395" y="340"/>
                  </a:lnTo>
                  <a:lnTo>
                    <a:pt x="396" y="340"/>
                  </a:lnTo>
                  <a:lnTo>
                    <a:pt x="398" y="340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39"/>
                  </a:lnTo>
                  <a:lnTo>
                    <a:pt x="414" y="339"/>
                  </a:lnTo>
                  <a:lnTo>
                    <a:pt x="415" y="339"/>
                  </a:lnTo>
                  <a:lnTo>
                    <a:pt x="417" y="339"/>
                  </a:lnTo>
                  <a:lnTo>
                    <a:pt x="418" y="339"/>
                  </a:lnTo>
                  <a:lnTo>
                    <a:pt x="419" y="339"/>
                  </a:lnTo>
                  <a:lnTo>
                    <a:pt x="421" y="339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8"/>
                  </a:lnTo>
                  <a:lnTo>
                    <a:pt x="431" y="338"/>
                  </a:lnTo>
                  <a:lnTo>
                    <a:pt x="432" y="338"/>
                  </a:lnTo>
                  <a:lnTo>
                    <a:pt x="435" y="336"/>
                  </a:lnTo>
                  <a:lnTo>
                    <a:pt x="437" y="336"/>
                  </a:lnTo>
                  <a:lnTo>
                    <a:pt x="440" y="336"/>
                  </a:lnTo>
                  <a:lnTo>
                    <a:pt x="441" y="336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5"/>
                  </a:lnTo>
                  <a:lnTo>
                    <a:pt x="451" y="335"/>
                  </a:lnTo>
                  <a:lnTo>
                    <a:pt x="453" y="335"/>
                  </a:lnTo>
                  <a:lnTo>
                    <a:pt x="454" y="333"/>
                  </a:lnTo>
                  <a:lnTo>
                    <a:pt x="456" y="333"/>
                  </a:lnTo>
                  <a:lnTo>
                    <a:pt x="457" y="333"/>
                  </a:lnTo>
                  <a:lnTo>
                    <a:pt x="458" y="333"/>
                  </a:lnTo>
                  <a:lnTo>
                    <a:pt x="460" y="333"/>
                  </a:lnTo>
                  <a:lnTo>
                    <a:pt x="461" y="333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2"/>
                  </a:lnTo>
                  <a:lnTo>
                    <a:pt x="467" y="330"/>
                  </a:lnTo>
                  <a:lnTo>
                    <a:pt x="469" y="330"/>
                  </a:lnTo>
                  <a:lnTo>
                    <a:pt x="470" y="330"/>
                  </a:lnTo>
                  <a:lnTo>
                    <a:pt x="471" y="330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9"/>
                  </a:lnTo>
                  <a:lnTo>
                    <a:pt x="479" y="327"/>
                  </a:lnTo>
                  <a:lnTo>
                    <a:pt x="480" y="327"/>
                  </a:lnTo>
                  <a:lnTo>
                    <a:pt x="482" y="327"/>
                  </a:lnTo>
                  <a:lnTo>
                    <a:pt x="484" y="326"/>
                  </a:lnTo>
                  <a:lnTo>
                    <a:pt x="486" y="326"/>
                  </a:lnTo>
                  <a:lnTo>
                    <a:pt x="489" y="325"/>
                  </a:lnTo>
                  <a:lnTo>
                    <a:pt x="490" y="325"/>
                  </a:lnTo>
                  <a:lnTo>
                    <a:pt x="493" y="323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0"/>
                  </a:lnTo>
                  <a:lnTo>
                    <a:pt x="503" y="320"/>
                  </a:lnTo>
                  <a:lnTo>
                    <a:pt x="505" y="320"/>
                  </a:lnTo>
                  <a:lnTo>
                    <a:pt x="508" y="319"/>
                  </a:lnTo>
                  <a:lnTo>
                    <a:pt x="509" y="319"/>
                  </a:lnTo>
                  <a:lnTo>
                    <a:pt x="510" y="317"/>
                  </a:lnTo>
                  <a:lnTo>
                    <a:pt x="512" y="317"/>
                  </a:lnTo>
                  <a:lnTo>
                    <a:pt x="513" y="317"/>
                  </a:lnTo>
                  <a:lnTo>
                    <a:pt x="515" y="316"/>
                  </a:lnTo>
                  <a:lnTo>
                    <a:pt x="516" y="316"/>
                  </a:lnTo>
                  <a:lnTo>
                    <a:pt x="518" y="316"/>
                  </a:lnTo>
                  <a:lnTo>
                    <a:pt x="519" y="314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3"/>
                  </a:lnTo>
                  <a:lnTo>
                    <a:pt x="525" y="313"/>
                  </a:lnTo>
                  <a:lnTo>
                    <a:pt x="526" y="312"/>
                  </a:lnTo>
                  <a:lnTo>
                    <a:pt x="528" y="312"/>
                  </a:lnTo>
                  <a:lnTo>
                    <a:pt x="529" y="310"/>
                  </a:lnTo>
                  <a:lnTo>
                    <a:pt x="531" y="310"/>
                  </a:lnTo>
                  <a:lnTo>
                    <a:pt x="532" y="309"/>
                  </a:lnTo>
                  <a:lnTo>
                    <a:pt x="533" y="309"/>
                  </a:lnTo>
                  <a:lnTo>
                    <a:pt x="535" y="307"/>
                  </a:lnTo>
                  <a:lnTo>
                    <a:pt x="538" y="307"/>
                  </a:lnTo>
                  <a:lnTo>
                    <a:pt x="539" y="306"/>
                  </a:lnTo>
                  <a:lnTo>
                    <a:pt x="541" y="304"/>
                  </a:lnTo>
                  <a:lnTo>
                    <a:pt x="544" y="304"/>
                  </a:lnTo>
                  <a:lnTo>
                    <a:pt x="545" y="303"/>
                  </a:lnTo>
                  <a:lnTo>
                    <a:pt x="548" y="301"/>
                  </a:lnTo>
                  <a:lnTo>
                    <a:pt x="549" y="300"/>
                  </a:lnTo>
                  <a:lnTo>
                    <a:pt x="552" y="300"/>
                  </a:lnTo>
                  <a:lnTo>
                    <a:pt x="554" y="299"/>
                  </a:lnTo>
                  <a:lnTo>
                    <a:pt x="557" y="297"/>
                  </a:lnTo>
                  <a:lnTo>
                    <a:pt x="558" y="297"/>
                  </a:lnTo>
                  <a:lnTo>
                    <a:pt x="559" y="296"/>
                  </a:lnTo>
                  <a:lnTo>
                    <a:pt x="561" y="294"/>
                  </a:lnTo>
                  <a:lnTo>
                    <a:pt x="562" y="294"/>
                  </a:lnTo>
                  <a:lnTo>
                    <a:pt x="564" y="293"/>
                  </a:lnTo>
                  <a:lnTo>
                    <a:pt x="565" y="293"/>
                  </a:lnTo>
                  <a:lnTo>
                    <a:pt x="567" y="293"/>
                  </a:lnTo>
                  <a:lnTo>
                    <a:pt x="568" y="291"/>
                  </a:lnTo>
                  <a:lnTo>
                    <a:pt x="570" y="291"/>
                  </a:lnTo>
                  <a:lnTo>
                    <a:pt x="570" y="290"/>
                  </a:lnTo>
                  <a:lnTo>
                    <a:pt x="571" y="290"/>
                  </a:lnTo>
                  <a:lnTo>
                    <a:pt x="572" y="289"/>
                  </a:lnTo>
                  <a:lnTo>
                    <a:pt x="574" y="289"/>
                  </a:lnTo>
                  <a:lnTo>
                    <a:pt x="575" y="289"/>
                  </a:lnTo>
                  <a:lnTo>
                    <a:pt x="575" y="287"/>
                  </a:lnTo>
                  <a:lnTo>
                    <a:pt x="577" y="287"/>
                  </a:lnTo>
                  <a:lnTo>
                    <a:pt x="578" y="286"/>
                  </a:lnTo>
                  <a:lnTo>
                    <a:pt x="580" y="286"/>
                  </a:lnTo>
                  <a:lnTo>
                    <a:pt x="581" y="284"/>
                  </a:lnTo>
                  <a:lnTo>
                    <a:pt x="583" y="284"/>
                  </a:lnTo>
                  <a:lnTo>
                    <a:pt x="584" y="283"/>
                  </a:lnTo>
                  <a:lnTo>
                    <a:pt x="585" y="283"/>
                  </a:lnTo>
                  <a:lnTo>
                    <a:pt x="587" y="281"/>
                  </a:lnTo>
                  <a:lnTo>
                    <a:pt x="588" y="281"/>
                  </a:lnTo>
                  <a:lnTo>
                    <a:pt x="590" y="280"/>
                  </a:lnTo>
                  <a:lnTo>
                    <a:pt x="591" y="278"/>
                  </a:lnTo>
                  <a:lnTo>
                    <a:pt x="593" y="277"/>
                  </a:lnTo>
                  <a:lnTo>
                    <a:pt x="596" y="277"/>
                  </a:lnTo>
                  <a:lnTo>
                    <a:pt x="597" y="276"/>
                  </a:lnTo>
                  <a:lnTo>
                    <a:pt x="600" y="274"/>
                  </a:lnTo>
                  <a:lnTo>
                    <a:pt x="601" y="273"/>
                  </a:lnTo>
                  <a:lnTo>
                    <a:pt x="603" y="273"/>
                  </a:lnTo>
                  <a:lnTo>
                    <a:pt x="604" y="271"/>
                  </a:lnTo>
                  <a:lnTo>
                    <a:pt x="606" y="271"/>
                  </a:lnTo>
                  <a:lnTo>
                    <a:pt x="607" y="270"/>
                  </a:lnTo>
                  <a:lnTo>
                    <a:pt x="608" y="268"/>
                  </a:lnTo>
                  <a:lnTo>
                    <a:pt x="610" y="268"/>
                  </a:lnTo>
                  <a:lnTo>
                    <a:pt x="611" y="267"/>
                  </a:lnTo>
                  <a:lnTo>
                    <a:pt x="613" y="267"/>
                  </a:lnTo>
                  <a:lnTo>
                    <a:pt x="614" y="265"/>
                  </a:lnTo>
                  <a:lnTo>
                    <a:pt x="616" y="265"/>
                  </a:lnTo>
                  <a:lnTo>
                    <a:pt x="616" y="264"/>
                  </a:lnTo>
                  <a:lnTo>
                    <a:pt x="617" y="264"/>
                  </a:lnTo>
                  <a:lnTo>
                    <a:pt x="619" y="264"/>
                  </a:lnTo>
                  <a:lnTo>
                    <a:pt x="619" y="263"/>
                  </a:lnTo>
                  <a:lnTo>
                    <a:pt x="620" y="263"/>
                  </a:lnTo>
                  <a:lnTo>
                    <a:pt x="621" y="261"/>
                  </a:lnTo>
                  <a:lnTo>
                    <a:pt x="623" y="260"/>
                  </a:lnTo>
                  <a:lnTo>
                    <a:pt x="624" y="260"/>
                  </a:lnTo>
                  <a:lnTo>
                    <a:pt x="626" y="260"/>
                  </a:lnTo>
                  <a:lnTo>
                    <a:pt x="626" y="258"/>
                  </a:lnTo>
                  <a:lnTo>
                    <a:pt x="627" y="257"/>
                  </a:lnTo>
                  <a:lnTo>
                    <a:pt x="629" y="257"/>
                  </a:lnTo>
                  <a:lnTo>
                    <a:pt x="630" y="255"/>
                  </a:lnTo>
                  <a:lnTo>
                    <a:pt x="632" y="255"/>
                  </a:lnTo>
                  <a:lnTo>
                    <a:pt x="633" y="254"/>
                  </a:lnTo>
                  <a:lnTo>
                    <a:pt x="634" y="252"/>
                  </a:lnTo>
                  <a:lnTo>
                    <a:pt x="636" y="252"/>
                  </a:lnTo>
                  <a:lnTo>
                    <a:pt x="637" y="251"/>
                  </a:lnTo>
                  <a:lnTo>
                    <a:pt x="639" y="250"/>
                  </a:lnTo>
                  <a:lnTo>
                    <a:pt x="640" y="250"/>
                  </a:lnTo>
                  <a:lnTo>
                    <a:pt x="642" y="248"/>
                  </a:lnTo>
                  <a:lnTo>
                    <a:pt x="643" y="247"/>
                  </a:lnTo>
                  <a:lnTo>
                    <a:pt x="645" y="247"/>
                  </a:lnTo>
                  <a:lnTo>
                    <a:pt x="646" y="245"/>
                  </a:lnTo>
                  <a:lnTo>
                    <a:pt x="647" y="244"/>
                  </a:lnTo>
                  <a:lnTo>
                    <a:pt x="649" y="244"/>
                  </a:lnTo>
                  <a:lnTo>
                    <a:pt x="650" y="242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5" y="239"/>
                  </a:lnTo>
                  <a:lnTo>
                    <a:pt x="656" y="238"/>
                  </a:lnTo>
                  <a:lnTo>
                    <a:pt x="658" y="238"/>
                  </a:lnTo>
                  <a:lnTo>
                    <a:pt x="658" y="237"/>
                  </a:lnTo>
                  <a:lnTo>
                    <a:pt x="659" y="237"/>
                  </a:lnTo>
                  <a:lnTo>
                    <a:pt x="660" y="235"/>
                  </a:lnTo>
                  <a:lnTo>
                    <a:pt x="662" y="234"/>
                  </a:lnTo>
                  <a:lnTo>
                    <a:pt x="663" y="232"/>
                  </a:lnTo>
                  <a:lnTo>
                    <a:pt x="665" y="232"/>
                  </a:lnTo>
                  <a:lnTo>
                    <a:pt x="665" y="231"/>
                  </a:lnTo>
                  <a:lnTo>
                    <a:pt x="666" y="231"/>
                  </a:lnTo>
                  <a:lnTo>
                    <a:pt x="668" y="229"/>
                  </a:lnTo>
                  <a:lnTo>
                    <a:pt x="669" y="228"/>
                  </a:lnTo>
                  <a:lnTo>
                    <a:pt x="671" y="228"/>
                  </a:lnTo>
                  <a:lnTo>
                    <a:pt x="671" y="226"/>
                  </a:lnTo>
                  <a:lnTo>
                    <a:pt x="672" y="226"/>
                  </a:lnTo>
                  <a:lnTo>
                    <a:pt x="672" y="225"/>
                  </a:lnTo>
                  <a:lnTo>
                    <a:pt x="673" y="225"/>
                  </a:lnTo>
                  <a:lnTo>
                    <a:pt x="675" y="225"/>
                  </a:lnTo>
                  <a:lnTo>
                    <a:pt x="675" y="224"/>
                  </a:lnTo>
                  <a:lnTo>
                    <a:pt x="676" y="224"/>
                  </a:lnTo>
                  <a:lnTo>
                    <a:pt x="676" y="222"/>
                  </a:lnTo>
                  <a:lnTo>
                    <a:pt x="678" y="222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81" y="219"/>
                  </a:lnTo>
                  <a:lnTo>
                    <a:pt x="682" y="219"/>
                  </a:lnTo>
                  <a:lnTo>
                    <a:pt x="684" y="218"/>
                  </a:lnTo>
                  <a:lnTo>
                    <a:pt x="685" y="216"/>
                  </a:lnTo>
                  <a:lnTo>
                    <a:pt x="686" y="216"/>
                  </a:lnTo>
                  <a:lnTo>
                    <a:pt x="686" y="215"/>
                  </a:lnTo>
                  <a:lnTo>
                    <a:pt x="688" y="215"/>
                  </a:lnTo>
                  <a:lnTo>
                    <a:pt x="689" y="213"/>
                  </a:lnTo>
                  <a:lnTo>
                    <a:pt x="691" y="213"/>
                  </a:lnTo>
                  <a:lnTo>
                    <a:pt x="691" y="212"/>
                  </a:lnTo>
                  <a:lnTo>
                    <a:pt x="692" y="212"/>
                  </a:lnTo>
                  <a:lnTo>
                    <a:pt x="694" y="211"/>
                  </a:lnTo>
                  <a:lnTo>
                    <a:pt x="695" y="209"/>
                  </a:lnTo>
                  <a:lnTo>
                    <a:pt x="697" y="209"/>
                  </a:lnTo>
                  <a:lnTo>
                    <a:pt x="698" y="208"/>
                  </a:lnTo>
                  <a:lnTo>
                    <a:pt x="699" y="206"/>
                  </a:lnTo>
                  <a:lnTo>
                    <a:pt x="701" y="206"/>
                  </a:lnTo>
                  <a:lnTo>
                    <a:pt x="701" y="205"/>
                  </a:lnTo>
                  <a:lnTo>
                    <a:pt x="702" y="205"/>
                  </a:lnTo>
                  <a:lnTo>
                    <a:pt x="704" y="203"/>
                  </a:lnTo>
                  <a:lnTo>
                    <a:pt x="705" y="203"/>
                  </a:lnTo>
                  <a:lnTo>
                    <a:pt x="705" y="202"/>
                  </a:lnTo>
                  <a:lnTo>
                    <a:pt x="707" y="202"/>
                  </a:lnTo>
                  <a:lnTo>
                    <a:pt x="707" y="200"/>
                  </a:lnTo>
                  <a:lnTo>
                    <a:pt x="708" y="200"/>
                  </a:lnTo>
                  <a:lnTo>
                    <a:pt x="709" y="199"/>
                  </a:lnTo>
                  <a:lnTo>
                    <a:pt x="711" y="198"/>
                  </a:lnTo>
                  <a:lnTo>
                    <a:pt x="712" y="196"/>
                  </a:lnTo>
                  <a:lnTo>
                    <a:pt x="714" y="195"/>
                  </a:lnTo>
                  <a:lnTo>
                    <a:pt x="714" y="193"/>
                  </a:lnTo>
                  <a:lnTo>
                    <a:pt x="715" y="193"/>
                  </a:lnTo>
                  <a:lnTo>
                    <a:pt x="717" y="192"/>
                  </a:lnTo>
                  <a:lnTo>
                    <a:pt x="717" y="190"/>
                  </a:lnTo>
                  <a:lnTo>
                    <a:pt x="718" y="190"/>
                  </a:lnTo>
                  <a:lnTo>
                    <a:pt x="720" y="189"/>
                  </a:lnTo>
                  <a:lnTo>
                    <a:pt x="721" y="188"/>
                  </a:lnTo>
                  <a:lnTo>
                    <a:pt x="722" y="186"/>
                  </a:lnTo>
                  <a:lnTo>
                    <a:pt x="724" y="185"/>
                  </a:lnTo>
                  <a:lnTo>
                    <a:pt x="725" y="183"/>
                  </a:lnTo>
                  <a:lnTo>
                    <a:pt x="727" y="182"/>
                  </a:lnTo>
                  <a:lnTo>
                    <a:pt x="727" y="180"/>
                  </a:lnTo>
                  <a:lnTo>
                    <a:pt x="728" y="179"/>
                  </a:lnTo>
                  <a:lnTo>
                    <a:pt x="730" y="177"/>
                  </a:lnTo>
                  <a:lnTo>
                    <a:pt x="731" y="177"/>
                  </a:lnTo>
                  <a:lnTo>
                    <a:pt x="731" y="176"/>
                  </a:lnTo>
                  <a:lnTo>
                    <a:pt x="733" y="175"/>
                  </a:lnTo>
                  <a:lnTo>
                    <a:pt x="734" y="173"/>
                  </a:lnTo>
                  <a:lnTo>
                    <a:pt x="735" y="172"/>
                  </a:lnTo>
                  <a:lnTo>
                    <a:pt x="737" y="170"/>
                  </a:lnTo>
                  <a:lnTo>
                    <a:pt x="737" y="169"/>
                  </a:lnTo>
                  <a:lnTo>
                    <a:pt x="738" y="169"/>
                  </a:lnTo>
                  <a:lnTo>
                    <a:pt x="740" y="167"/>
                  </a:lnTo>
                  <a:lnTo>
                    <a:pt x="741" y="166"/>
                  </a:lnTo>
                  <a:lnTo>
                    <a:pt x="741" y="164"/>
                  </a:lnTo>
                  <a:lnTo>
                    <a:pt x="743" y="164"/>
                  </a:lnTo>
                  <a:lnTo>
                    <a:pt x="743" y="163"/>
                  </a:lnTo>
                  <a:lnTo>
                    <a:pt x="744" y="162"/>
                  </a:lnTo>
                  <a:lnTo>
                    <a:pt x="746" y="160"/>
                  </a:lnTo>
                  <a:lnTo>
                    <a:pt x="746" y="159"/>
                  </a:lnTo>
                  <a:lnTo>
                    <a:pt x="747" y="159"/>
                  </a:lnTo>
                  <a:lnTo>
                    <a:pt x="748" y="157"/>
                  </a:lnTo>
                  <a:lnTo>
                    <a:pt x="750" y="156"/>
                  </a:lnTo>
                  <a:lnTo>
                    <a:pt x="751" y="154"/>
                  </a:lnTo>
                  <a:lnTo>
                    <a:pt x="753" y="151"/>
                  </a:lnTo>
                  <a:lnTo>
                    <a:pt x="754" y="150"/>
                  </a:lnTo>
                  <a:lnTo>
                    <a:pt x="756" y="149"/>
                  </a:lnTo>
                  <a:lnTo>
                    <a:pt x="757" y="147"/>
                  </a:lnTo>
                  <a:lnTo>
                    <a:pt x="759" y="144"/>
                  </a:lnTo>
                  <a:lnTo>
                    <a:pt x="760" y="143"/>
                  </a:lnTo>
                  <a:lnTo>
                    <a:pt x="761" y="141"/>
                  </a:lnTo>
                  <a:lnTo>
                    <a:pt x="763" y="140"/>
                  </a:lnTo>
                  <a:lnTo>
                    <a:pt x="764" y="138"/>
                  </a:lnTo>
                  <a:lnTo>
                    <a:pt x="766" y="137"/>
                  </a:lnTo>
                  <a:lnTo>
                    <a:pt x="766" y="136"/>
                  </a:lnTo>
                  <a:lnTo>
                    <a:pt x="767" y="134"/>
                  </a:lnTo>
                  <a:lnTo>
                    <a:pt x="769" y="133"/>
                  </a:lnTo>
                  <a:lnTo>
                    <a:pt x="770" y="131"/>
                  </a:lnTo>
                  <a:lnTo>
                    <a:pt x="770" y="130"/>
                  </a:lnTo>
                  <a:lnTo>
                    <a:pt x="772" y="128"/>
                  </a:lnTo>
                  <a:lnTo>
                    <a:pt x="773" y="127"/>
                  </a:lnTo>
                  <a:lnTo>
                    <a:pt x="774" y="125"/>
                  </a:lnTo>
                  <a:lnTo>
                    <a:pt x="774" y="124"/>
                  </a:lnTo>
                  <a:lnTo>
                    <a:pt x="776" y="124"/>
                  </a:lnTo>
                  <a:lnTo>
                    <a:pt x="776" y="123"/>
                  </a:lnTo>
                  <a:lnTo>
                    <a:pt x="777" y="121"/>
                  </a:lnTo>
                  <a:lnTo>
                    <a:pt x="779" y="120"/>
                  </a:lnTo>
                  <a:lnTo>
                    <a:pt x="779" y="118"/>
                  </a:lnTo>
                  <a:lnTo>
                    <a:pt x="780" y="117"/>
                  </a:lnTo>
                  <a:lnTo>
                    <a:pt x="782" y="115"/>
                  </a:lnTo>
                  <a:lnTo>
                    <a:pt x="782" y="114"/>
                  </a:lnTo>
                  <a:lnTo>
                    <a:pt x="783" y="112"/>
                  </a:lnTo>
                  <a:lnTo>
                    <a:pt x="785" y="111"/>
                  </a:lnTo>
                  <a:lnTo>
                    <a:pt x="786" y="110"/>
                  </a:lnTo>
                  <a:lnTo>
                    <a:pt x="787" y="108"/>
                  </a:lnTo>
                  <a:lnTo>
                    <a:pt x="789" y="107"/>
                  </a:lnTo>
                  <a:lnTo>
                    <a:pt x="790" y="104"/>
                  </a:lnTo>
                  <a:lnTo>
                    <a:pt x="792" y="102"/>
                  </a:lnTo>
                  <a:lnTo>
                    <a:pt x="793" y="99"/>
                  </a:lnTo>
                  <a:lnTo>
                    <a:pt x="795" y="97"/>
                  </a:lnTo>
                  <a:lnTo>
                    <a:pt x="796" y="95"/>
                  </a:lnTo>
                  <a:lnTo>
                    <a:pt x="798" y="94"/>
                  </a:lnTo>
                  <a:lnTo>
                    <a:pt x="799" y="91"/>
                  </a:lnTo>
                  <a:lnTo>
                    <a:pt x="800" y="89"/>
                  </a:lnTo>
                  <a:lnTo>
                    <a:pt x="802" y="88"/>
                  </a:lnTo>
                  <a:lnTo>
                    <a:pt x="802" y="86"/>
                  </a:lnTo>
                  <a:lnTo>
                    <a:pt x="803" y="85"/>
                  </a:lnTo>
                  <a:lnTo>
                    <a:pt x="805" y="84"/>
                  </a:lnTo>
                  <a:lnTo>
                    <a:pt x="806" y="82"/>
                  </a:lnTo>
                  <a:lnTo>
                    <a:pt x="806" y="81"/>
                  </a:lnTo>
                  <a:lnTo>
                    <a:pt x="808" y="79"/>
                  </a:lnTo>
                  <a:lnTo>
                    <a:pt x="809" y="78"/>
                  </a:lnTo>
                  <a:lnTo>
                    <a:pt x="809" y="76"/>
                  </a:lnTo>
                  <a:lnTo>
                    <a:pt x="810" y="75"/>
                  </a:lnTo>
                  <a:lnTo>
                    <a:pt x="812" y="74"/>
                  </a:lnTo>
                  <a:lnTo>
                    <a:pt x="813" y="72"/>
                  </a:lnTo>
                  <a:lnTo>
                    <a:pt x="813" y="71"/>
                  </a:lnTo>
                  <a:lnTo>
                    <a:pt x="815" y="69"/>
                  </a:lnTo>
                  <a:lnTo>
                    <a:pt x="815" y="68"/>
                  </a:lnTo>
                  <a:lnTo>
                    <a:pt x="816" y="66"/>
                  </a:lnTo>
                  <a:lnTo>
                    <a:pt x="818" y="65"/>
                  </a:lnTo>
                  <a:lnTo>
                    <a:pt x="819" y="63"/>
                  </a:lnTo>
                  <a:lnTo>
                    <a:pt x="819" y="62"/>
                  </a:lnTo>
                  <a:lnTo>
                    <a:pt x="821" y="61"/>
                  </a:lnTo>
                  <a:lnTo>
                    <a:pt x="822" y="59"/>
                  </a:lnTo>
                  <a:lnTo>
                    <a:pt x="823" y="56"/>
                  </a:lnTo>
                  <a:lnTo>
                    <a:pt x="825" y="55"/>
                  </a:lnTo>
                  <a:lnTo>
                    <a:pt x="826" y="53"/>
                  </a:lnTo>
                  <a:lnTo>
                    <a:pt x="828" y="50"/>
                  </a:lnTo>
                  <a:lnTo>
                    <a:pt x="829" y="48"/>
                  </a:lnTo>
                  <a:lnTo>
                    <a:pt x="831" y="46"/>
                  </a:lnTo>
                  <a:lnTo>
                    <a:pt x="834" y="43"/>
                  </a:lnTo>
                  <a:lnTo>
                    <a:pt x="835" y="42"/>
                  </a:lnTo>
                  <a:lnTo>
                    <a:pt x="836" y="39"/>
                  </a:lnTo>
                  <a:lnTo>
                    <a:pt x="838" y="37"/>
                  </a:lnTo>
                  <a:lnTo>
                    <a:pt x="838" y="36"/>
                  </a:lnTo>
                  <a:lnTo>
                    <a:pt x="839" y="35"/>
                  </a:lnTo>
                  <a:lnTo>
                    <a:pt x="841" y="33"/>
                  </a:lnTo>
                  <a:lnTo>
                    <a:pt x="842" y="32"/>
                  </a:lnTo>
                  <a:lnTo>
                    <a:pt x="842" y="30"/>
                  </a:lnTo>
                  <a:lnTo>
                    <a:pt x="844" y="29"/>
                  </a:lnTo>
                  <a:lnTo>
                    <a:pt x="845" y="27"/>
                  </a:lnTo>
                  <a:lnTo>
                    <a:pt x="845" y="26"/>
                  </a:lnTo>
                  <a:lnTo>
                    <a:pt x="847" y="24"/>
                  </a:lnTo>
                  <a:lnTo>
                    <a:pt x="848" y="23"/>
                  </a:lnTo>
                  <a:lnTo>
                    <a:pt x="848" y="22"/>
                  </a:lnTo>
                  <a:lnTo>
                    <a:pt x="849" y="20"/>
                  </a:lnTo>
                  <a:lnTo>
                    <a:pt x="851" y="19"/>
                  </a:lnTo>
                  <a:lnTo>
                    <a:pt x="851" y="17"/>
                  </a:lnTo>
                  <a:lnTo>
                    <a:pt x="852" y="16"/>
                  </a:lnTo>
                  <a:lnTo>
                    <a:pt x="852" y="14"/>
                  </a:lnTo>
                  <a:lnTo>
                    <a:pt x="854" y="13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7"/>
                  </a:lnTo>
                  <a:lnTo>
                    <a:pt x="858" y="6"/>
                  </a:lnTo>
                  <a:lnTo>
                    <a:pt x="860" y="4"/>
                  </a:lnTo>
                  <a:lnTo>
                    <a:pt x="860" y="3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61" name="Freeform 140">
              <a:extLst>
                <a:ext uri="{FF2B5EF4-FFF2-40B4-BE49-F238E27FC236}">
                  <a16:creationId xmlns:a16="http://schemas.microsoft.com/office/drawing/2014/main" id="{5A70F5AB-9B88-694F-9157-32D9B5210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567238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3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1"/>
                  </a:lnTo>
                  <a:lnTo>
                    <a:pt x="18" y="32"/>
                  </a:lnTo>
                  <a:lnTo>
                    <a:pt x="20" y="34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6" y="47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30" y="58"/>
                  </a:lnTo>
                  <a:lnTo>
                    <a:pt x="31" y="60"/>
                  </a:lnTo>
                  <a:lnTo>
                    <a:pt x="33" y="61"/>
                  </a:lnTo>
                  <a:lnTo>
                    <a:pt x="33" y="63"/>
                  </a:lnTo>
                  <a:lnTo>
                    <a:pt x="34" y="65"/>
                  </a:lnTo>
                  <a:lnTo>
                    <a:pt x="34" y="67"/>
                  </a:lnTo>
                  <a:lnTo>
                    <a:pt x="36" y="68"/>
                  </a:lnTo>
                  <a:lnTo>
                    <a:pt x="36" y="70"/>
                  </a:lnTo>
                  <a:lnTo>
                    <a:pt x="37" y="71"/>
                  </a:lnTo>
                  <a:lnTo>
                    <a:pt x="37" y="74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3"/>
                  </a:lnTo>
                  <a:lnTo>
                    <a:pt x="41" y="84"/>
                  </a:lnTo>
                  <a:lnTo>
                    <a:pt x="41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3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6" y="97"/>
                  </a:lnTo>
                  <a:lnTo>
                    <a:pt x="47" y="99"/>
                  </a:lnTo>
                  <a:lnTo>
                    <a:pt x="47" y="100"/>
                  </a:lnTo>
                  <a:lnTo>
                    <a:pt x="49" y="101"/>
                  </a:lnTo>
                  <a:lnTo>
                    <a:pt x="49" y="104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3" y="113"/>
                  </a:lnTo>
                  <a:lnTo>
                    <a:pt x="53" y="116"/>
                  </a:lnTo>
                  <a:lnTo>
                    <a:pt x="54" y="117"/>
                  </a:lnTo>
                  <a:lnTo>
                    <a:pt x="54" y="119"/>
                  </a:lnTo>
                  <a:lnTo>
                    <a:pt x="56" y="122"/>
                  </a:lnTo>
                  <a:lnTo>
                    <a:pt x="56" y="123"/>
                  </a:lnTo>
                  <a:lnTo>
                    <a:pt x="57" y="125"/>
                  </a:lnTo>
                  <a:lnTo>
                    <a:pt x="57" y="126"/>
                  </a:lnTo>
                  <a:lnTo>
                    <a:pt x="59" y="127"/>
                  </a:lnTo>
                  <a:lnTo>
                    <a:pt x="59" y="129"/>
                  </a:lnTo>
                  <a:lnTo>
                    <a:pt x="59" y="130"/>
                  </a:lnTo>
                  <a:lnTo>
                    <a:pt x="60" y="132"/>
                  </a:lnTo>
                  <a:lnTo>
                    <a:pt x="60" y="133"/>
                  </a:lnTo>
                  <a:lnTo>
                    <a:pt x="60" y="135"/>
                  </a:lnTo>
                  <a:lnTo>
                    <a:pt x="62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3" y="140"/>
                  </a:lnTo>
                  <a:lnTo>
                    <a:pt x="63" y="142"/>
                  </a:lnTo>
                  <a:lnTo>
                    <a:pt x="63" y="143"/>
                  </a:lnTo>
                  <a:lnTo>
                    <a:pt x="64" y="145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6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7" y="155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4"/>
                  </a:lnTo>
                  <a:lnTo>
                    <a:pt x="70" y="165"/>
                  </a:lnTo>
                  <a:lnTo>
                    <a:pt x="72" y="168"/>
                  </a:lnTo>
                  <a:lnTo>
                    <a:pt x="72" y="169"/>
                  </a:lnTo>
                  <a:lnTo>
                    <a:pt x="73" y="172"/>
                  </a:lnTo>
                  <a:lnTo>
                    <a:pt x="73" y="174"/>
                  </a:lnTo>
                  <a:lnTo>
                    <a:pt x="73" y="175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79"/>
                  </a:lnTo>
                  <a:lnTo>
                    <a:pt x="76" y="181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7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2"/>
                  </a:lnTo>
                  <a:lnTo>
                    <a:pt x="79" y="194"/>
                  </a:lnTo>
                  <a:lnTo>
                    <a:pt x="80" y="195"/>
                  </a:lnTo>
                  <a:lnTo>
                    <a:pt x="80" y="197"/>
                  </a:lnTo>
                  <a:lnTo>
                    <a:pt x="80" y="198"/>
                  </a:lnTo>
                  <a:lnTo>
                    <a:pt x="82" y="200"/>
                  </a:lnTo>
                  <a:lnTo>
                    <a:pt x="82" y="201"/>
                  </a:lnTo>
                  <a:lnTo>
                    <a:pt x="82" y="202"/>
                  </a:lnTo>
                  <a:lnTo>
                    <a:pt x="83" y="205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8"/>
                  </a:lnTo>
                  <a:lnTo>
                    <a:pt x="88" y="220"/>
                  </a:lnTo>
                  <a:lnTo>
                    <a:pt x="88" y="223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6" y="262"/>
                  </a:lnTo>
                  <a:lnTo>
                    <a:pt x="96" y="265"/>
                  </a:lnTo>
                  <a:lnTo>
                    <a:pt x="96" y="266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5"/>
                  </a:lnTo>
                  <a:lnTo>
                    <a:pt x="98" y="286"/>
                  </a:lnTo>
                  <a:lnTo>
                    <a:pt x="98" y="288"/>
                  </a:lnTo>
                  <a:lnTo>
                    <a:pt x="98" y="289"/>
                  </a:lnTo>
                  <a:lnTo>
                    <a:pt x="99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1" y="298"/>
                  </a:lnTo>
                  <a:lnTo>
                    <a:pt x="101" y="299"/>
                  </a:lnTo>
                  <a:lnTo>
                    <a:pt x="101" y="301"/>
                  </a:lnTo>
                  <a:lnTo>
                    <a:pt x="101" y="302"/>
                  </a:lnTo>
                  <a:lnTo>
                    <a:pt x="101" y="304"/>
                  </a:lnTo>
                  <a:lnTo>
                    <a:pt x="101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4"/>
                  </a:lnTo>
                  <a:lnTo>
                    <a:pt x="102" y="337"/>
                  </a:lnTo>
                  <a:lnTo>
                    <a:pt x="102" y="340"/>
                  </a:lnTo>
                  <a:lnTo>
                    <a:pt x="102" y="341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62" name="Freeform 141">
              <a:extLst>
                <a:ext uri="{FF2B5EF4-FFF2-40B4-BE49-F238E27FC236}">
                  <a16:creationId xmlns:a16="http://schemas.microsoft.com/office/drawing/2014/main" id="{9A558171-85FB-FB45-98C1-3F7A19DA4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838700"/>
              <a:ext cx="80962" cy="274638"/>
            </a:xfrm>
            <a:custGeom>
              <a:avLst/>
              <a:gdLst>
                <a:gd name="T0" fmla="*/ 2147483646 w 102"/>
                <a:gd name="T1" fmla="*/ 2147483646 h 345"/>
                <a:gd name="T2" fmla="*/ 2147483646 w 102"/>
                <a:gd name="T3" fmla="*/ 2147483646 h 345"/>
                <a:gd name="T4" fmla="*/ 2147483646 w 102"/>
                <a:gd name="T5" fmla="*/ 2147483646 h 345"/>
                <a:gd name="T6" fmla="*/ 2147483646 w 102"/>
                <a:gd name="T7" fmla="*/ 2147483646 h 345"/>
                <a:gd name="T8" fmla="*/ 2147483646 w 102"/>
                <a:gd name="T9" fmla="*/ 2147483646 h 345"/>
                <a:gd name="T10" fmla="*/ 2147483646 w 102"/>
                <a:gd name="T11" fmla="*/ 2147483646 h 345"/>
                <a:gd name="T12" fmla="*/ 2147483646 w 102"/>
                <a:gd name="T13" fmla="*/ 2147483646 h 345"/>
                <a:gd name="T14" fmla="*/ 2147483646 w 102"/>
                <a:gd name="T15" fmla="*/ 2147483646 h 345"/>
                <a:gd name="T16" fmla="*/ 2147483646 w 102"/>
                <a:gd name="T17" fmla="*/ 2147483646 h 345"/>
                <a:gd name="T18" fmla="*/ 2147483646 w 102"/>
                <a:gd name="T19" fmla="*/ 2147483646 h 345"/>
                <a:gd name="T20" fmla="*/ 2147483646 w 102"/>
                <a:gd name="T21" fmla="*/ 2147483646 h 345"/>
                <a:gd name="T22" fmla="*/ 2147483646 w 102"/>
                <a:gd name="T23" fmla="*/ 2147483646 h 345"/>
                <a:gd name="T24" fmla="*/ 2147483646 w 102"/>
                <a:gd name="T25" fmla="*/ 2147483646 h 345"/>
                <a:gd name="T26" fmla="*/ 2147483646 w 102"/>
                <a:gd name="T27" fmla="*/ 2147483646 h 345"/>
                <a:gd name="T28" fmla="*/ 2147483646 w 102"/>
                <a:gd name="T29" fmla="*/ 2147483646 h 345"/>
                <a:gd name="T30" fmla="*/ 2147483646 w 102"/>
                <a:gd name="T31" fmla="*/ 2147483646 h 345"/>
                <a:gd name="T32" fmla="*/ 2147483646 w 102"/>
                <a:gd name="T33" fmla="*/ 2147483646 h 345"/>
                <a:gd name="T34" fmla="*/ 2147483646 w 102"/>
                <a:gd name="T35" fmla="*/ 2147483646 h 345"/>
                <a:gd name="T36" fmla="*/ 2147483646 w 102"/>
                <a:gd name="T37" fmla="*/ 2147483646 h 345"/>
                <a:gd name="T38" fmla="*/ 2147483646 w 102"/>
                <a:gd name="T39" fmla="*/ 2147483646 h 345"/>
                <a:gd name="T40" fmla="*/ 2147483646 w 102"/>
                <a:gd name="T41" fmla="*/ 2147483646 h 345"/>
                <a:gd name="T42" fmla="*/ 2147483646 w 102"/>
                <a:gd name="T43" fmla="*/ 2147483646 h 345"/>
                <a:gd name="T44" fmla="*/ 2147483646 w 102"/>
                <a:gd name="T45" fmla="*/ 2147483646 h 345"/>
                <a:gd name="T46" fmla="*/ 2147483646 w 102"/>
                <a:gd name="T47" fmla="*/ 2147483646 h 345"/>
                <a:gd name="T48" fmla="*/ 2147483646 w 102"/>
                <a:gd name="T49" fmla="*/ 2147483646 h 345"/>
                <a:gd name="T50" fmla="*/ 2147483646 w 102"/>
                <a:gd name="T51" fmla="*/ 2147483646 h 345"/>
                <a:gd name="T52" fmla="*/ 2147483646 w 102"/>
                <a:gd name="T53" fmla="*/ 2147483646 h 345"/>
                <a:gd name="T54" fmla="*/ 2147483646 w 102"/>
                <a:gd name="T55" fmla="*/ 2147483646 h 345"/>
                <a:gd name="T56" fmla="*/ 2147483646 w 102"/>
                <a:gd name="T57" fmla="*/ 2147483646 h 345"/>
                <a:gd name="T58" fmla="*/ 2147483646 w 102"/>
                <a:gd name="T59" fmla="*/ 2147483646 h 345"/>
                <a:gd name="T60" fmla="*/ 2147483646 w 102"/>
                <a:gd name="T61" fmla="*/ 2147483646 h 345"/>
                <a:gd name="T62" fmla="*/ 2147483646 w 102"/>
                <a:gd name="T63" fmla="*/ 2147483646 h 345"/>
                <a:gd name="T64" fmla="*/ 2147483646 w 102"/>
                <a:gd name="T65" fmla="*/ 2147483646 h 345"/>
                <a:gd name="T66" fmla="*/ 2147483646 w 102"/>
                <a:gd name="T67" fmla="*/ 2147483646 h 345"/>
                <a:gd name="T68" fmla="*/ 2147483646 w 102"/>
                <a:gd name="T69" fmla="*/ 2147483646 h 345"/>
                <a:gd name="T70" fmla="*/ 2147483646 w 102"/>
                <a:gd name="T71" fmla="*/ 2147483646 h 345"/>
                <a:gd name="T72" fmla="*/ 2147483646 w 102"/>
                <a:gd name="T73" fmla="*/ 2147483646 h 345"/>
                <a:gd name="T74" fmla="*/ 2147483646 w 102"/>
                <a:gd name="T75" fmla="*/ 2147483646 h 345"/>
                <a:gd name="T76" fmla="*/ 2147483646 w 102"/>
                <a:gd name="T77" fmla="*/ 2147483646 h 345"/>
                <a:gd name="T78" fmla="*/ 2147483646 w 102"/>
                <a:gd name="T79" fmla="*/ 2147483646 h 345"/>
                <a:gd name="T80" fmla="*/ 2147483646 w 102"/>
                <a:gd name="T81" fmla="*/ 2147483646 h 345"/>
                <a:gd name="T82" fmla="*/ 2147483646 w 102"/>
                <a:gd name="T83" fmla="*/ 2147483646 h 345"/>
                <a:gd name="T84" fmla="*/ 2147483646 w 102"/>
                <a:gd name="T85" fmla="*/ 2147483646 h 345"/>
                <a:gd name="T86" fmla="*/ 2147483646 w 102"/>
                <a:gd name="T87" fmla="*/ 2147483646 h 345"/>
                <a:gd name="T88" fmla="*/ 2147483646 w 102"/>
                <a:gd name="T89" fmla="*/ 2147483646 h 345"/>
                <a:gd name="T90" fmla="*/ 2147483646 w 102"/>
                <a:gd name="T91" fmla="*/ 2147483646 h 345"/>
                <a:gd name="T92" fmla="*/ 2147483646 w 102"/>
                <a:gd name="T93" fmla="*/ 2147483646 h 345"/>
                <a:gd name="T94" fmla="*/ 2147483646 w 102"/>
                <a:gd name="T95" fmla="*/ 2147483646 h 345"/>
                <a:gd name="T96" fmla="*/ 2147483646 w 102"/>
                <a:gd name="T97" fmla="*/ 2147483646 h 345"/>
                <a:gd name="T98" fmla="*/ 2147483646 w 102"/>
                <a:gd name="T99" fmla="*/ 2147483646 h 345"/>
                <a:gd name="T100" fmla="*/ 2147483646 w 102"/>
                <a:gd name="T101" fmla="*/ 2147483646 h 345"/>
                <a:gd name="T102" fmla="*/ 2147483646 w 102"/>
                <a:gd name="T103" fmla="*/ 2147483646 h 345"/>
                <a:gd name="T104" fmla="*/ 2147483646 w 102"/>
                <a:gd name="T105" fmla="*/ 2147483646 h 345"/>
                <a:gd name="T106" fmla="*/ 2147483646 w 102"/>
                <a:gd name="T107" fmla="*/ 2147483646 h 345"/>
                <a:gd name="T108" fmla="*/ 2147483646 w 102"/>
                <a:gd name="T109" fmla="*/ 2147483646 h 345"/>
                <a:gd name="T110" fmla="*/ 2147483646 w 102"/>
                <a:gd name="T111" fmla="*/ 2147483646 h 345"/>
                <a:gd name="T112" fmla="*/ 2147483646 w 102"/>
                <a:gd name="T113" fmla="*/ 2147483646 h 34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5"/>
                <a:gd name="T173" fmla="*/ 102 w 102"/>
                <a:gd name="T174" fmla="*/ 345 h 34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5">
                  <a:moveTo>
                    <a:pt x="0" y="345"/>
                  </a:moveTo>
                  <a:lnTo>
                    <a:pt x="2" y="341"/>
                  </a:lnTo>
                  <a:lnTo>
                    <a:pt x="4" y="338"/>
                  </a:lnTo>
                  <a:lnTo>
                    <a:pt x="7" y="334"/>
                  </a:lnTo>
                  <a:lnTo>
                    <a:pt x="8" y="331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4"/>
                  </a:lnTo>
                  <a:lnTo>
                    <a:pt x="14" y="321"/>
                  </a:lnTo>
                  <a:lnTo>
                    <a:pt x="15" y="318"/>
                  </a:lnTo>
                  <a:lnTo>
                    <a:pt x="17" y="316"/>
                  </a:lnTo>
                  <a:lnTo>
                    <a:pt x="17" y="315"/>
                  </a:lnTo>
                  <a:lnTo>
                    <a:pt x="18" y="312"/>
                  </a:lnTo>
                  <a:lnTo>
                    <a:pt x="20" y="311"/>
                  </a:lnTo>
                  <a:lnTo>
                    <a:pt x="20" y="309"/>
                  </a:lnTo>
                  <a:lnTo>
                    <a:pt x="21" y="308"/>
                  </a:lnTo>
                  <a:lnTo>
                    <a:pt x="21" y="306"/>
                  </a:lnTo>
                  <a:lnTo>
                    <a:pt x="23" y="305"/>
                  </a:lnTo>
                  <a:lnTo>
                    <a:pt x="23" y="303"/>
                  </a:lnTo>
                  <a:lnTo>
                    <a:pt x="24" y="302"/>
                  </a:lnTo>
                  <a:lnTo>
                    <a:pt x="24" y="301"/>
                  </a:lnTo>
                  <a:lnTo>
                    <a:pt x="26" y="299"/>
                  </a:lnTo>
                  <a:lnTo>
                    <a:pt x="26" y="298"/>
                  </a:lnTo>
                  <a:lnTo>
                    <a:pt x="27" y="296"/>
                  </a:lnTo>
                  <a:lnTo>
                    <a:pt x="27" y="295"/>
                  </a:lnTo>
                  <a:lnTo>
                    <a:pt x="28" y="293"/>
                  </a:lnTo>
                  <a:lnTo>
                    <a:pt x="28" y="292"/>
                  </a:lnTo>
                  <a:lnTo>
                    <a:pt x="28" y="291"/>
                  </a:lnTo>
                  <a:lnTo>
                    <a:pt x="30" y="289"/>
                  </a:lnTo>
                  <a:lnTo>
                    <a:pt x="30" y="288"/>
                  </a:lnTo>
                  <a:lnTo>
                    <a:pt x="31" y="286"/>
                  </a:lnTo>
                  <a:lnTo>
                    <a:pt x="33" y="283"/>
                  </a:lnTo>
                  <a:lnTo>
                    <a:pt x="33" y="282"/>
                  </a:lnTo>
                  <a:lnTo>
                    <a:pt x="34" y="280"/>
                  </a:lnTo>
                  <a:lnTo>
                    <a:pt x="34" y="278"/>
                  </a:lnTo>
                  <a:lnTo>
                    <a:pt x="36" y="276"/>
                  </a:lnTo>
                  <a:lnTo>
                    <a:pt x="36" y="275"/>
                  </a:lnTo>
                  <a:lnTo>
                    <a:pt x="37" y="273"/>
                  </a:lnTo>
                  <a:lnTo>
                    <a:pt x="37" y="272"/>
                  </a:lnTo>
                  <a:lnTo>
                    <a:pt x="37" y="270"/>
                  </a:lnTo>
                  <a:lnTo>
                    <a:pt x="38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6"/>
                  </a:lnTo>
                  <a:lnTo>
                    <a:pt x="40" y="265"/>
                  </a:lnTo>
                  <a:lnTo>
                    <a:pt x="40" y="263"/>
                  </a:lnTo>
                  <a:lnTo>
                    <a:pt x="41" y="262"/>
                  </a:lnTo>
                  <a:lnTo>
                    <a:pt x="41" y="260"/>
                  </a:lnTo>
                  <a:lnTo>
                    <a:pt x="43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4" y="254"/>
                  </a:lnTo>
                  <a:lnTo>
                    <a:pt x="44" y="253"/>
                  </a:lnTo>
                  <a:lnTo>
                    <a:pt x="46" y="252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7" y="246"/>
                  </a:lnTo>
                  <a:lnTo>
                    <a:pt x="47" y="244"/>
                  </a:lnTo>
                  <a:lnTo>
                    <a:pt x="49" y="243"/>
                  </a:lnTo>
                  <a:lnTo>
                    <a:pt x="49" y="241"/>
                  </a:lnTo>
                  <a:lnTo>
                    <a:pt x="50" y="239"/>
                  </a:lnTo>
                  <a:lnTo>
                    <a:pt x="50" y="237"/>
                  </a:lnTo>
                  <a:lnTo>
                    <a:pt x="51" y="234"/>
                  </a:lnTo>
                  <a:lnTo>
                    <a:pt x="53" y="231"/>
                  </a:lnTo>
                  <a:lnTo>
                    <a:pt x="53" y="230"/>
                  </a:lnTo>
                  <a:lnTo>
                    <a:pt x="54" y="227"/>
                  </a:lnTo>
                  <a:lnTo>
                    <a:pt x="54" y="226"/>
                  </a:lnTo>
                  <a:lnTo>
                    <a:pt x="56" y="224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8"/>
                  </a:lnTo>
                  <a:lnTo>
                    <a:pt x="59" y="217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2" y="210"/>
                  </a:lnTo>
                  <a:lnTo>
                    <a:pt x="62" y="208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3" y="204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6" y="195"/>
                  </a:lnTo>
                  <a:lnTo>
                    <a:pt x="66" y="194"/>
                  </a:lnTo>
                  <a:lnTo>
                    <a:pt x="66" y="192"/>
                  </a:lnTo>
                  <a:lnTo>
                    <a:pt x="67" y="191"/>
                  </a:lnTo>
                  <a:lnTo>
                    <a:pt x="67" y="188"/>
                  </a:lnTo>
                  <a:lnTo>
                    <a:pt x="69" y="187"/>
                  </a:lnTo>
                  <a:lnTo>
                    <a:pt x="69" y="184"/>
                  </a:lnTo>
                  <a:lnTo>
                    <a:pt x="70" y="182"/>
                  </a:lnTo>
                  <a:lnTo>
                    <a:pt x="70" y="179"/>
                  </a:lnTo>
                  <a:lnTo>
                    <a:pt x="72" y="177"/>
                  </a:lnTo>
                  <a:lnTo>
                    <a:pt x="72" y="175"/>
                  </a:lnTo>
                  <a:lnTo>
                    <a:pt x="73" y="174"/>
                  </a:lnTo>
                  <a:lnTo>
                    <a:pt x="73" y="171"/>
                  </a:lnTo>
                  <a:lnTo>
                    <a:pt x="73" y="169"/>
                  </a:lnTo>
                  <a:lnTo>
                    <a:pt x="75" y="168"/>
                  </a:lnTo>
                  <a:lnTo>
                    <a:pt x="75" y="166"/>
                  </a:lnTo>
                  <a:lnTo>
                    <a:pt x="75" y="165"/>
                  </a:lnTo>
                  <a:lnTo>
                    <a:pt x="76" y="164"/>
                  </a:lnTo>
                  <a:lnTo>
                    <a:pt x="76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7" y="158"/>
                  </a:lnTo>
                  <a:lnTo>
                    <a:pt x="77" y="156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80" y="149"/>
                  </a:lnTo>
                  <a:lnTo>
                    <a:pt x="80" y="148"/>
                  </a:lnTo>
                  <a:lnTo>
                    <a:pt x="80" y="146"/>
                  </a:lnTo>
                  <a:lnTo>
                    <a:pt x="82" y="145"/>
                  </a:lnTo>
                  <a:lnTo>
                    <a:pt x="82" y="143"/>
                  </a:lnTo>
                  <a:lnTo>
                    <a:pt x="82" y="142"/>
                  </a:lnTo>
                  <a:lnTo>
                    <a:pt x="83" y="140"/>
                  </a:lnTo>
                  <a:lnTo>
                    <a:pt x="83" y="138"/>
                  </a:lnTo>
                  <a:lnTo>
                    <a:pt x="83" y="136"/>
                  </a:lnTo>
                  <a:lnTo>
                    <a:pt x="85" y="135"/>
                  </a:lnTo>
                  <a:lnTo>
                    <a:pt x="85" y="132"/>
                  </a:lnTo>
                  <a:lnTo>
                    <a:pt x="86" y="129"/>
                  </a:lnTo>
                  <a:lnTo>
                    <a:pt x="86" y="127"/>
                  </a:lnTo>
                  <a:lnTo>
                    <a:pt x="88" y="125"/>
                  </a:lnTo>
                  <a:lnTo>
                    <a:pt x="88" y="123"/>
                  </a:lnTo>
                  <a:lnTo>
                    <a:pt x="89" y="120"/>
                  </a:lnTo>
                  <a:lnTo>
                    <a:pt x="89" y="119"/>
                  </a:lnTo>
                  <a:lnTo>
                    <a:pt x="89" y="117"/>
                  </a:lnTo>
                  <a:lnTo>
                    <a:pt x="90" y="116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2" y="112"/>
                  </a:lnTo>
                  <a:lnTo>
                    <a:pt x="92" y="110"/>
                  </a:lnTo>
                  <a:lnTo>
                    <a:pt x="92" y="109"/>
                  </a:lnTo>
                  <a:lnTo>
                    <a:pt x="92" y="107"/>
                  </a:lnTo>
                  <a:lnTo>
                    <a:pt x="93" y="106"/>
                  </a:lnTo>
                  <a:lnTo>
                    <a:pt x="93" y="104"/>
                  </a:lnTo>
                  <a:lnTo>
                    <a:pt x="93" y="103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5" y="99"/>
                  </a:lnTo>
                  <a:lnTo>
                    <a:pt x="95" y="97"/>
                  </a:lnTo>
                  <a:lnTo>
                    <a:pt x="95" y="96"/>
                  </a:lnTo>
                  <a:lnTo>
                    <a:pt x="95" y="94"/>
                  </a:lnTo>
                  <a:lnTo>
                    <a:pt x="95" y="93"/>
                  </a:lnTo>
                  <a:lnTo>
                    <a:pt x="95" y="91"/>
                  </a:lnTo>
                  <a:lnTo>
                    <a:pt x="95" y="90"/>
                  </a:lnTo>
                  <a:lnTo>
                    <a:pt x="95" y="88"/>
                  </a:lnTo>
                  <a:lnTo>
                    <a:pt x="95" y="87"/>
                  </a:lnTo>
                  <a:lnTo>
                    <a:pt x="95" y="84"/>
                  </a:lnTo>
                  <a:lnTo>
                    <a:pt x="96" y="83"/>
                  </a:lnTo>
                  <a:lnTo>
                    <a:pt x="96" y="81"/>
                  </a:lnTo>
                  <a:lnTo>
                    <a:pt x="96" y="78"/>
                  </a:lnTo>
                  <a:lnTo>
                    <a:pt x="96" y="77"/>
                  </a:lnTo>
                  <a:lnTo>
                    <a:pt x="96" y="76"/>
                  </a:lnTo>
                  <a:lnTo>
                    <a:pt x="96" y="73"/>
                  </a:lnTo>
                  <a:lnTo>
                    <a:pt x="96" y="71"/>
                  </a:lnTo>
                  <a:lnTo>
                    <a:pt x="96" y="70"/>
                  </a:lnTo>
                  <a:lnTo>
                    <a:pt x="96" y="68"/>
                  </a:lnTo>
                  <a:lnTo>
                    <a:pt x="98" y="67"/>
                  </a:lnTo>
                  <a:lnTo>
                    <a:pt x="98" y="65"/>
                  </a:lnTo>
                  <a:lnTo>
                    <a:pt x="98" y="64"/>
                  </a:lnTo>
                  <a:lnTo>
                    <a:pt x="98" y="63"/>
                  </a:lnTo>
                  <a:lnTo>
                    <a:pt x="98" y="61"/>
                  </a:lnTo>
                  <a:lnTo>
                    <a:pt x="98" y="60"/>
                  </a:lnTo>
                  <a:lnTo>
                    <a:pt x="98" y="58"/>
                  </a:lnTo>
                  <a:lnTo>
                    <a:pt x="98" y="57"/>
                  </a:lnTo>
                  <a:lnTo>
                    <a:pt x="99" y="55"/>
                  </a:lnTo>
                  <a:lnTo>
                    <a:pt x="99" y="54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99" y="50"/>
                  </a:lnTo>
                  <a:lnTo>
                    <a:pt x="99" y="48"/>
                  </a:lnTo>
                  <a:lnTo>
                    <a:pt x="101" y="47"/>
                  </a:lnTo>
                  <a:lnTo>
                    <a:pt x="101" y="45"/>
                  </a:lnTo>
                  <a:lnTo>
                    <a:pt x="101" y="44"/>
                  </a:lnTo>
                  <a:lnTo>
                    <a:pt x="101" y="42"/>
                  </a:lnTo>
                  <a:lnTo>
                    <a:pt x="101" y="41"/>
                  </a:lnTo>
                  <a:lnTo>
                    <a:pt x="102" y="39"/>
                  </a:lnTo>
                  <a:lnTo>
                    <a:pt x="102" y="38"/>
                  </a:lnTo>
                  <a:lnTo>
                    <a:pt x="102" y="37"/>
                  </a:lnTo>
                  <a:lnTo>
                    <a:pt x="102" y="35"/>
                  </a:lnTo>
                  <a:lnTo>
                    <a:pt x="102" y="34"/>
                  </a:lnTo>
                  <a:lnTo>
                    <a:pt x="102" y="32"/>
                  </a:lnTo>
                  <a:lnTo>
                    <a:pt x="102" y="31"/>
                  </a:lnTo>
                  <a:lnTo>
                    <a:pt x="102" y="29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4"/>
                  </a:lnTo>
                  <a:lnTo>
                    <a:pt x="102" y="22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2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2" y="11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63" name="Line 142">
              <a:extLst>
                <a:ext uri="{FF2B5EF4-FFF2-40B4-BE49-F238E27FC236}">
                  <a16:creationId xmlns:a16="http://schemas.microsoft.com/office/drawing/2014/main" id="{552BE8A6-83A9-7347-8877-96C5920E7A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4981575"/>
              <a:ext cx="180975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64" name="Line 143">
              <a:extLst>
                <a:ext uri="{FF2B5EF4-FFF2-40B4-BE49-F238E27FC236}">
                  <a16:creationId xmlns:a16="http://schemas.microsoft.com/office/drawing/2014/main" id="{DDCE8477-E537-D544-A22E-0FD47CCC7E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78250" y="4706938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65" name="Freeform 144">
              <a:extLst>
                <a:ext uri="{FF2B5EF4-FFF2-40B4-BE49-F238E27FC236}">
                  <a16:creationId xmlns:a16="http://schemas.microsoft.com/office/drawing/2014/main" id="{251657B4-0117-FA46-8577-CBDC54731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538" y="4065588"/>
              <a:ext cx="1214437" cy="915987"/>
            </a:xfrm>
            <a:custGeom>
              <a:avLst/>
              <a:gdLst>
                <a:gd name="T0" fmla="*/ 0 w 1529"/>
                <a:gd name="T1" fmla="*/ 2147483646 h 1154"/>
                <a:gd name="T2" fmla="*/ 0 w 1529"/>
                <a:gd name="T3" fmla="*/ 0 h 1154"/>
                <a:gd name="T4" fmla="*/ 2147483646 w 1529"/>
                <a:gd name="T5" fmla="*/ 0 h 1154"/>
                <a:gd name="T6" fmla="*/ 0 60000 65536"/>
                <a:gd name="T7" fmla="*/ 0 60000 65536"/>
                <a:gd name="T8" fmla="*/ 0 60000 65536"/>
                <a:gd name="T9" fmla="*/ 0 w 1529"/>
                <a:gd name="T10" fmla="*/ 0 h 1154"/>
                <a:gd name="T11" fmla="*/ 1529 w 1529"/>
                <a:gd name="T12" fmla="*/ 1154 h 11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29" h="1154">
                  <a:moveTo>
                    <a:pt x="0" y="1154"/>
                  </a:moveTo>
                  <a:lnTo>
                    <a:pt x="0" y="0"/>
                  </a:lnTo>
                  <a:lnTo>
                    <a:pt x="1529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66" name="Line 145">
              <a:extLst>
                <a:ext uri="{FF2B5EF4-FFF2-40B4-BE49-F238E27FC236}">
                  <a16:creationId xmlns:a16="http://schemas.microsoft.com/office/drawing/2014/main" id="{D0E0A137-BAC3-5A48-BD37-F83FD36C53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6225" y="4386263"/>
              <a:ext cx="9620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67" name="Line 146">
              <a:extLst>
                <a:ext uri="{FF2B5EF4-FFF2-40B4-BE49-F238E27FC236}">
                  <a16:creationId xmlns:a16="http://schemas.microsoft.com/office/drawing/2014/main" id="{3C2A2D1F-CE43-244C-8782-446D656EC5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78250" y="4386263"/>
              <a:ext cx="1588" cy="3206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68" name="Rectangle 147">
              <a:extLst>
                <a:ext uri="{FF2B5EF4-FFF2-40B4-BE49-F238E27FC236}">
                  <a16:creationId xmlns:a16="http://schemas.microsoft.com/office/drawing/2014/main" id="{497100D3-0A70-664F-8C04-46CA35BC93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48069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40290" name="Group 2">
            <a:extLst>
              <a:ext uri="{FF2B5EF4-FFF2-40B4-BE49-F238E27FC236}">
                <a16:creationId xmlns:a16="http://schemas.microsoft.com/office/drawing/2014/main" id="{44001DCC-6A72-1549-A51D-8D75C1F58AE7}"/>
              </a:ext>
            </a:extLst>
          </p:cNvPr>
          <p:cNvGrpSpPr>
            <a:grpSpLocks/>
          </p:cNvGrpSpPr>
          <p:nvPr/>
        </p:nvGrpSpPr>
        <p:grpSpPr bwMode="auto">
          <a:xfrm>
            <a:off x="4097338" y="1077914"/>
            <a:ext cx="2451100" cy="1608137"/>
            <a:chOff x="3182938" y="417513"/>
            <a:chExt cx="2451100" cy="1608137"/>
          </a:xfrm>
        </p:grpSpPr>
        <p:sp>
          <p:nvSpPr>
            <p:cNvPr id="140300" name="Line 77">
              <a:extLst>
                <a:ext uri="{FF2B5EF4-FFF2-40B4-BE49-F238E27FC236}">
                  <a16:creationId xmlns:a16="http://schemas.microsoft.com/office/drawing/2014/main" id="{F9B9F5D8-56C5-9247-A3B8-EC27A1E502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742950"/>
              <a:ext cx="2451100" cy="1588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01" name="Line 78">
              <a:extLst>
                <a:ext uri="{FF2B5EF4-FFF2-40B4-BE49-F238E27FC236}">
                  <a16:creationId xmlns:a16="http://schemas.microsoft.com/office/drawing/2014/main" id="{21F0F8E8-9B11-324D-B29B-AA08D6A538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86313" y="422275"/>
              <a:ext cx="1587" cy="1603375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02" name="Rectangle 80">
              <a:extLst>
                <a:ext uri="{FF2B5EF4-FFF2-40B4-BE49-F238E27FC236}">
                  <a16:creationId xmlns:a16="http://schemas.microsoft.com/office/drawing/2014/main" id="{F4E17B9D-C400-C24C-9B4E-A64EF038FB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03" name="Rectangle 81">
              <a:extLst>
                <a:ext uri="{FF2B5EF4-FFF2-40B4-BE49-F238E27FC236}">
                  <a16:creationId xmlns:a16="http://schemas.microsoft.com/office/drawing/2014/main" id="{255D4AF3-2434-5F4F-B2B6-20F9583D5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04" name="Rectangle 82">
              <a:extLst>
                <a:ext uri="{FF2B5EF4-FFF2-40B4-BE49-F238E27FC236}">
                  <a16:creationId xmlns:a16="http://schemas.microsoft.com/office/drawing/2014/main" id="{4C98D1E5-5DF8-7847-BAAF-9C7F8BD9B1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05" name="Rectangle 83">
              <a:extLst>
                <a:ext uri="{FF2B5EF4-FFF2-40B4-BE49-F238E27FC236}">
                  <a16:creationId xmlns:a16="http://schemas.microsoft.com/office/drawing/2014/main" id="{BCE25D87-CA38-154B-A2AD-5A10B45A2E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06" name="Rectangle 84">
              <a:extLst>
                <a:ext uri="{FF2B5EF4-FFF2-40B4-BE49-F238E27FC236}">
                  <a16:creationId xmlns:a16="http://schemas.microsoft.com/office/drawing/2014/main" id="{5C9C7DD6-01D0-B84F-9965-C17AEE8351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07" name="Rectangle 85">
              <a:extLst>
                <a:ext uri="{FF2B5EF4-FFF2-40B4-BE49-F238E27FC236}">
                  <a16:creationId xmlns:a16="http://schemas.microsoft.com/office/drawing/2014/main" id="{C095A28F-0F37-9C49-A00F-E386E3CBA4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08" name="Rectangle 86">
              <a:extLst>
                <a:ext uri="{FF2B5EF4-FFF2-40B4-BE49-F238E27FC236}">
                  <a16:creationId xmlns:a16="http://schemas.microsoft.com/office/drawing/2014/main" id="{6403795B-463B-9A4E-A831-B9BF0C363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09" name="Rectangle 87">
              <a:extLst>
                <a:ext uri="{FF2B5EF4-FFF2-40B4-BE49-F238E27FC236}">
                  <a16:creationId xmlns:a16="http://schemas.microsoft.com/office/drawing/2014/main" id="{3444720F-CF76-7D49-A4A4-5262AF7449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2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10" name="Rectangle 88">
              <a:extLst>
                <a:ext uri="{FF2B5EF4-FFF2-40B4-BE49-F238E27FC236}">
                  <a16:creationId xmlns:a16="http://schemas.microsoft.com/office/drawing/2014/main" id="{A459B5A7-E25D-9A40-B4E0-6CCE5470FA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3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11" name="Rectangle 89">
              <a:extLst>
                <a:ext uri="{FF2B5EF4-FFF2-40B4-BE49-F238E27FC236}">
                  <a16:creationId xmlns:a16="http://schemas.microsoft.com/office/drawing/2014/main" id="{8DB0061D-2395-1146-9F25-C411FA3ED6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823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12" name="Rectangle 90">
              <a:extLst>
                <a:ext uri="{FF2B5EF4-FFF2-40B4-BE49-F238E27FC236}">
                  <a16:creationId xmlns:a16="http://schemas.microsoft.com/office/drawing/2014/main" id="{822B466E-FA6D-DA40-9E34-E2C97E36F8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13" name="Rectangle 91">
              <a:extLst>
                <a:ext uri="{FF2B5EF4-FFF2-40B4-BE49-F238E27FC236}">
                  <a16:creationId xmlns:a16="http://schemas.microsoft.com/office/drawing/2014/main" id="{DC87CF47-7FA2-B64E-860A-916FDBDD28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14" name="Rectangle 92">
              <a:extLst>
                <a:ext uri="{FF2B5EF4-FFF2-40B4-BE49-F238E27FC236}">
                  <a16:creationId xmlns:a16="http://schemas.microsoft.com/office/drawing/2014/main" id="{D49E0151-4FC2-F148-8C12-A05CB5272F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18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15" name="Rectangle 93">
              <a:extLst>
                <a:ext uri="{FF2B5EF4-FFF2-40B4-BE49-F238E27FC236}">
                  <a16:creationId xmlns:a16="http://schemas.microsoft.com/office/drawing/2014/main" id="{B11CD4EA-15BA-2544-9831-1E7C1C718D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6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16" name="Rectangle 102">
              <a:extLst>
                <a:ext uri="{FF2B5EF4-FFF2-40B4-BE49-F238E27FC236}">
                  <a16:creationId xmlns:a16="http://schemas.microsoft.com/office/drawing/2014/main" id="{440F3A49-8D73-BF4C-BA30-578A10125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17" name="Rectangle 103">
              <a:extLst>
                <a:ext uri="{FF2B5EF4-FFF2-40B4-BE49-F238E27FC236}">
                  <a16:creationId xmlns:a16="http://schemas.microsoft.com/office/drawing/2014/main" id="{D9368110-43EA-EA48-8157-CD612994F9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18" name="Rectangle 104">
              <a:extLst>
                <a:ext uri="{FF2B5EF4-FFF2-40B4-BE49-F238E27FC236}">
                  <a16:creationId xmlns:a16="http://schemas.microsoft.com/office/drawing/2014/main" id="{E51DBF76-8113-114B-8F68-E801E88A0E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19" name="Rectangle 105">
              <a:extLst>
                <a:ext uri="{FF2B5EF4-FFF2-40B4-BE49-F238E27FC236}">
                  <a16:creationId xmlns:a16="http://schemas.microsoft.com/office/drawing/2014/main" id="{FD79C78D-56DF-F548-B7E1-226E94ACAC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20" name="Rectangle 106">
              <a:extLst>
                <a:ext uri="{FF2B5EF4-FFF2-40B4-BE49-F238E27FC236}">
                  <a16:creationId xmlns:a16="http://schemas.microsoft.com/office/drawing/2014/main" id="{BDF4D66D-36EA-B142-989C-C6F888C45A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21" name="Rectangle 107">
              <a:extLst>
                <a:ext uri="{FF2B5EF4-FFF2-40B4-BE49-F238E27FC236}">
                  <a16:creationId xmlns:a16="http://schemas.microsoft.com/office/drawing/2014/main" id="{F18ED222-3C61-FA4E-B52B-570ACF9C0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126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22" name="Rectangle 108">
              <a:extLst>
                <a:ext uri="{FF2B5EF4-FFF2-40B4-BE49-F238E27FC236}">
                  <a16:creationId xmlns:a16="http://schemas.microsoft.com/office/drawing/2014/main" id="{5B7C01CE-D311-1D42-880C-4BDECC9A5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23" name="Rectangle 109">
              <a:extLst>
                <a:ext uri="{FF2B5EF4-FFF2-40B4-BE49-F238E27FC236}">
                  <a16:creationId xmlns:a16="http://schemas.microsoft.com/office/drawing/2014/main" id="{B398649E-ACE3-1847-908F-13DBC7496A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24" name="Rectangle 110">
              <a:extLst>
                <a:ext uri="{FF2B5EF4-FFF2-40B4-BE49-F238E27FC236}">
                  <a16:creationId xmlns:a16="http://schemas.microsoft.com/office/drawing/2014/main" id="{6757C417-5E68-6A46-9BB7-863F9D6D77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25" name="Rectangle 111">
              <a:extLst>
                <a:ext uri="{FF2B5EF4-FFF2-40B4-BE49-F238E27FC236}">
                  <a16:creationId xmlns:a16="http://schemas.microsoft.com/office/drawing/2014/main" id="{9C0BBFF1-E428-AA41-84B8-809FD6CD4F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26" name="Rectangle 112">
              <a:extLst>
                <a:ext uri="{FF2B5EF4-FFF2-40B4-BE49-F238E27FC236}">
                  <a16:creationId xmlns:a16="http://schemas.microsoft.com/office/drawing/2014/main" id="{3591D94B-B235-FB4D-B5A7-2BF549AFF8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71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27" name="Rectangle 113">
              <a:extLst>
                <a:ext uri="{FF2B5EF4-FFF2-40B4-BE49-F238E27FC236}">
                  <a16:creationId xmlns:a16="http://schemas.microsoft.com/office/drawing/2014/main" id="{42DE6693-89CB-8046-9A55-3D0BD42D13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1625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28" name="Rectangle 114">
              <a:extLst>
                <a:ext uri="{FF2B5EF4-FFF2-40B4-BE49-F238E27FC236}">
                  <a16:creationId xmlns:a16="http://schemas.microsoft.com/office/drawing/2014/main" id="{E7E4400B-7665-654D-BF94-89B557E326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29" name="Rectangle 115">
              <a:extLst>
                <a:ext uri="{FF2B5EF4-FFF2-40B4-BE49-F238E27FC236}">
                  <a16:creationId xmlns:a16="http://schemas.microsoft.com/office/drawing/2014/main" id="{BF8B3379-1830-0D42-B840-6CD3FD9B7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30" name="Rectangle 116">
              <a:extLst>
                <a:ext uri="{FF2B5EF4-FFF2-40B4-BE49-F238E27FC236}">
                  <a16:creationId xmlns:a16="http://schemas.microsoft.com/office/drawing/2014/main" id="{3FB56E16-7B84-E040-9423-3FDDD71230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31" name="Rectangle 117">
              <a:extLst>
                <a:ext uri="{FF2B5EF4-FFF2-40B4-BE49-F238E27FC236}">
                  <a16:creationId xmlns:a16="http://schemas.microsoft.com/office/drawing/2014/main" id="{C0A30303-DD0B-5D47-9BFC-C41C20BC9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32" name="Rectangle 118">
              <a:extLst>
                <a:ext uri="{FF2B5EF4-FFF2-40B4-BE49-F238E27FC236}">
                  <a16:creationId xmlns:a16="http://schemas.microsoft.com/office/drawing/2014/main" id="{19A8E034-00C4-2748-9604-61B5A0A0BF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2288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33" name="Rectangle 119">
              <a:extLst>
                <a:ext uri="{FF2B5EF4-FFF2-40B4-BE49-F238E27FC236}">
                  <a16:creationId xmlns:a16="http://schemas.microsoft.com/office/drawing/2014/main" id="{46B1D4B8-50C9-A843-95B0-A85B03B467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67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34" name="Rectangle 120">
              <a:extLst>
                <a:ext uri="{FF2B5EF4-FFF2-40B4-BE49-F238E27FC236}">
                  <a16:creationId xmlns:a16="http://schemas.microsoft.com/office/drawing/2014/main" id="{AC88032C-70D5-484F-B284-1E74CA5083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35" name="Rectangle 121">
              <a:extLst>
                <a:ext uri="{FF2B5EF4-FFF2-40B4-BE49-F238E27FC236}">
                  <a16:creationId xmlns:a16="http://schemas.microsoft.com/office/drawing/2014/main" id="{C3E59AC3-99BA-C14E-BE03-0FF08707DF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36" name="Rectangle 122">
              <a:extLst>
                <a:ext uri="{FF2B5EF4-FFF2-40B4-BE49-F238E27FC236}">
                  <a16:creationId xmlns:a16="http://schemas.microsoft.com/office/drawing/2014/main" id="{AD2DFA77-6D35-7445-8FAC-03BA2F31A4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7018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37" name="Rectangle 123">
              <a:extLst>
                <a:ext uri="{FF2B5EF4-FFF2-40B4-BE49-F238E27FC236}">
                  <a16:creationId xmlns:a16="http://schemas.microsoft.com/office/drawing/2014/main" id="{5D4A04BC-2CA6-D046-ADD7-5BFAC44221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40291" name="TextBox 125">
            <a:extLst>
              <a:ext uri="{FF2B5EF4-FFF2-40B4-BE49-F238E27FC236}">
                <a16:creationId xmlns:a16="http://schemas.microsoft.com/office/drawing/2014/main" id="{35DA8217-72FC-D449-AE64-BDDCCCA2B0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4.19 from the textbook ]</a:t>
            </a:r>
          </a:p>
        </p:txBody>
      </p:sp>
      <p:sp>
        <p:nvSpPr>
          <p:cNvPr id="140292" name="TextBox 16">
            <a:extLst>
              <a:ext uri="{FF2B5EF4-FFF2-40B4-BE49-F238E27FC236}">
                <a16:creationId xmlns:a16="http://schemas.microsoft.com/office/drawing/2014/main" id="{036313F6-A70B-BB4B-9683-DFA42B7CCB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7950" y="43957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0293" name="TextBox 16">
            <a:extLst>
              <a:ext uri="{FF2B5EF4-FFF2-40B4-BE49-F238E27FC236}">
                <a16:creationId xmlns:a16="http://schemas.microsoft.com/office/drawing/2014/main" id="{8BA69376-EC53-534F-BFC6-9052A965AF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2714" y="53435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0294" name="TextBox 16">
            <a:extLst>
              <a:ext uri="{FF2B5EF4-FFF2-40B4-BE49-F238E27FC236}">
                <a16:creationId xmlns:a16="http://schemas.microsoft.com/office/drawing/2014/main" id="{4DDFB864-4D64-5E4B-A034-7AEA46FE81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6501" y="3810001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0295" name="TextBox 16">
            <a:extLst>
              <a:ext uri="{FF2B5EF4-FFF2-40B4-BE49-F238E27FC236}">
                <a16:creationId xmlns:a16="http://schemas.microsoft.com/office/drawing/2014/main" id="{58DC78B6-9134-2F47-B24A-076399DE41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3325" y="432276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0296" name="TextBox 16">
            <a:extLst>
              <a:ext uri="{FF2B5EF4-FFF2-40B4-BE49-F238E27FC236}">
                <a16:creationId xmlns:a16="http://schemas.microsoft.com/office/drawing/2014/main" id="{C171EBBF-3D7B-814E-B5A2-4DF0884FE8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3325" y="49133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0297" name="TextBox 16">
            <a:extLst>
              <a:ext uri="{FF2B5EF4-FFF2-40B4-BE49-F238E27FC236}">
                <a16:creationId xmlns:a16="http://schemas.microsoft.com/office/drawing/2014/main" id="{3BE75C80-FEBA-FE44-866C-55E9ED2B84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1264" y="55133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0298" name="Rectangle 82">
            <a:extLst>
              <a:ext uri="{FF2B5EF4-FFF2-40B4-BE49-F238E27FC236}">
                <a16:creationId xmlns:a16="http://schemas.microsoft.com/office/drawing/2014/main" id="{DE08C311-09EC-D141-AD41-29B34F6830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3214" y="1533525"/>
            <a:ext cx="2389187" cy="2286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0299" name="Title 1">
            <a:extLst>
              <a:ext uri="{FF2B5EF4-FFF2-40B4-BE49-F238E27FC236}">
                <a16:creationId xmlns:a16="http://schemas.microsoft.com/office/drawing/2014/main" id="{9B21FEA4-E967-E442-8667-2696EB76ED88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for a 4-to-2 binary encoder</a:t>
            </a:r>
          </a:p>
        </p:txBody>
      </p:sp>
    </p:spTree>
  </p:cSld>
  <p:clrMapOvr>
    <a:masterClrMapping/>
  </p:clrMapOvr>
  <p:transition/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1313" name="Group 1">
            <a:extLst>
              <a:ext uri="{FF2B5EF4-FFF2-40B4-BE49-F238E27FC236}">
                <a16:creationId xmlns:a16="http://schemas.microsoft.com/office/drawing/2014/main" id="{5988312C-1542-5D45-9599-360AFFFD4612}"/>
              </a:ext>
            </a:extLst>
          </p:cNvPr>
          <p:cNvGrpSpPr>
            <a:grpSpLocks/>
          </p:cNvGrpSpPr>
          <p:nvPr/>
        </p:nvGrpSpPr>
        <p:grpSpPr bwMode="auto">
          <a:xfrm>
            <a:off x="3409951" y="4097338"/>
            <a:ext cx="3857247" cy="1928842"/>
            <a:chOff x="2495550" y="3189288"/>
            <a:chExt cx="3857247" cy="1928842"/>
          </a:xfrm>
        </p:grpSpPr>
        <p:sp>
          <p:nvSpPr>
            <p:cNvPr id="141364" name="Rectangle 95">
              <a:extLst>
                <a:ext uri="{FF2B5EF4-FFF2-40B4-BE49-F238E27FC236}">
                  <a16:creationId xmlns:a16="http://schemas.microsoft.com/office/drawing/2014/main" id="{7695C4FD-4FFA-4A41-9090-E3346399A4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6544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65" name="Rectangle 96">
              <a:extLst>
                <a:ext uri="{FF2B5EF4-FFF2-40B4-BE49-F238E27FC236}">
                  <a16:creationId xmlns:a16="http://schemas.microsoft.com/office/drawing/2014/main" id="{4EBD5140-DF40-8C43-88DE-CABE9084FC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7592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66" name="Rectangle 97">
              <a:extLst>
                <a:ext uri="{FF2B5EF4-FFF2-40B4-BE49-F238E27FC236}">
                  <a16:creationId xmlns:a16="http://schemas.microsoft.com/office/drawing/2014/main" id="{F893935C-0806-0342-A2B8-E98DF4CB8E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18928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67" name="Line 98">
              <a:extLst>
                <a:ext uri="{FF2B5EF4-FFF2-40B4-BE49-F238E27FC236}">
                  <a16:creationId xmlns:a16="http://schemas.microsoft.com/office/drawing/2014/main" id="{0F7BF25B-6C5E-4B4B-B190-146A123EF0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332163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68" name="Freeform 99">
              <a:extLst>
                <a:ext uri="{FF2B5EF4-FFF2-40B4-BE49-F238E27FC236}">
                  <a16:creationId xmlns:a16="http://schemas.microsoft.com/office/drawing/2014/main" id="{83767260-148A-1243-84FB-E2A460A84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313" y="4957763"/>
              <a:ext cx="46037" cy="46037"/>
            </a:xfrm>
            <a:custGeom>
              <a:avLst/>
              <a:gdLst>
                <a:gd name="T0" fmla="*/ 2147483646 w 58"/>
                <a:gd name="T1" fmla="*/ 0 h 57"/>
                <a:gd name="T2" fmla="*/ 2147483646 w 58"/>
                <a:gd name="T3" fmla="*/ 2147483646 h 57"/>
                <a:gd name="T4" fmla="*/ 2147483646 w 58"/>
                <a:gd name="T5" fmla="*/ 2147483646 h 57"/>
                <a:gd name="T6" fmla="*/ 2147483646 w 58"/>
                <a:gd name="T7" fmla="*/ 2147483646 h 57"/>
                <a:gd name="T8" fmla="*/ 2147483646 w 58"/>
                <a:gd name="T9" fmla="*/ 2147483646 h 57"/>
                <a:gd name="T10" fmla="*/ 2147483646 w 58"/>
                <a:gd name="T11" fmla="*/ 2147483646 h 57"/>
                <a:gd name="T12" fmla="*/ 2147483646 w 58"/>
                <a:gd name="T13" fmla="*/ 2147483646 h 57"/>
                <a:gd name="T14" fmla="*/ 2147483646 w 58"/>
                <a:gd name="T15" fmla="*/ 2147483646 h 57"/>
                <a:gd name="T16" fmla="*/ 2147483646 w 58"/>
                <a:gd name="T17" fmla="*/ 2147483646 h 57"/>
                <a:gd name="T18" fmla="*/ 0 w 58"/>
                <a:gd name="T19" fmla="*/ 2147483646 h 57"/>
                <a:gd name="T20" fmla="*/ 0 w 58"/>
                <a:gd name="T21" fmla="*/ 2147483646 h 57"/>
                <a:gd name="T22" fmla="*/ 0 w 58"/>
                <a:gd name="T23" fmla="*/ 2147483646 h 57"/>
                <a:gd name="T24" fmla="*/ 0 w 58"/>
                <a:gd name="T25" fmla="*/ 2147483646 h 57"/>
                <a:gd name="T26" fmla="*/ 2147483646 w 58"/>
                <a:gd name="T27" fmla="*/ 2147483646 h 57"/>
                <a:gd name="T28" fmla="*/ 2147483646 w 58"/>
                <a:gd name="T29" fmla="*/ 2147483646 h 57"/>
                <a:gd name="T30" fmla="*/ 2147483646 w 58"/>
                <a:gd name="T31" fmla="*/ 2147483646 h 57"/>
                <a:gd name="T32" fmla="*/ 2147483646 w 58"/>
                <a:gd name="T33" fmla="*/ 2147483646 h 57"/>
                <a:gd name="T34" fmla="*/ 2147483646 w 58"/>
                <a:gd name="T35" fmla="*/ 2147483646 h 57"/>
                <a:gd name="T36" fmla="*/ 2147483646 w 58"/>
                <a:gd name="T37" fmla="*/ 2147483646 h 57"/>
                <a:gd name="T38" fmla="*/ 2147483646 w 58"/>
                <a:gd name="T39" fmla="*/ 2147483646 h 57"/>
                <a:gd name="T40" fmla="*/ 2147483646 w 58"/>
                <a:gd name="T41" fmla="*/ 2147483646 h 57"/>
                <a:gd name="T42" fmla="*/ 2147483646 w 58"/>
                <a:gd name="T43" fmla="*/ 2147483646 h 57"/>
                <a:gd name="T44" fmla="*/ 2147483646 w 58"/>
                <a:gd name="T45" fmla="*/ 2147483646 h 57"/>
                <a:gd name="T46" fmla="*/ 2147483646 w 58"/>
                <a:gd name="T47" fmla="*/ 2147483646 h 57"/>
                <a:gd name="T48" fmla="*/ 2147483646 w 58"/>
                <a:gd name="T49" fmla="*/ 2147483646 h 57"/>
                <a:gd name="T50" fmla="*/ 2147483646 w 58"/>
                <a:gd name="T51" fmla="*/ 2147483646 h 57"/>
                <a:gd name="T52" fmla="*/ 2147483646 w 58"/>
                <a:gd name="T53" fmla="*/ 2147483646 h 57"/>
                <a:gd name="T54" fmla="*/ 2147483646 w 58"/>
                <a:gd name="T55" fmla="*/ 2147483646 h 57"/>
                <a:gd name="T56" fmla="*/ 2147483646 w 58"/>
                <a:gd name="T57" fmla="*/ 2147483646 h 57"/>
                <a:gd name="T58" fmla="*/ 2147483646 w 58"/>
                <a:gd name="T59" fmla="*/ 2147483646 h 57"/>
                <a:gd name="T60" fmla="*/ 2147483646 w 58"/>
                <a:gd name="T61" fmla="*/ 2147483646 h 57"/>
                <a:gd name="T62" fmla="*/ 2147483646 w 58"/>
                <a:gd name="T63" fmla="*/ 2147483646 h 57"/>
                <a:gd name="T64" fmla="*/ 2147483646 w 58"/>
                <a:gd name="T65" fmla="*/ 2147483646 h 57"/>
                <a:gd name="T66" fmla="*/ 2147483646 w 58"/>
                <a:gd name="T67" fmla="*/ 2147483646 h 57"/>
                <a:gd name="T68" fmla="*/ 2147483646 w 58"/>
                <a:gd name="T69" fmla="*/ 2147483646 h 57"/>
                <a:gd name="T70" fmla="*/ 2147483646 w 58"/>
                <a:gd name="T71" fmla="*/ 2147483646 h 57"/>
                <a:gd name="T72" fmla="*/ 2147483646 w 58"/>
                <a:gd name="T73" fmla="*/ 2147483646 h 57"/>
                <a:gd name="T74" fmla="*/ 2147483646 w 58"/>
                <a:gd name="T75" fmla="*/ 2147483646 h 57"/>
                <a:gd name="T76" fmla="*/ 2147483646 w 58"/>
                <a:gd name="T77" fmla="*/ 2147483646 h 57"/>
                <a:gd name="T78" fmla="*/ 2147483646 w 58"/>
                <a:gd name="T79" fmla="*/ 2147483646 h 57"/>
                <a:gd name="T80" fmla="*/ 2147483646 w 58"/>
                <a:gd name="T81" fmla="*/ 2147483646 h 57"/>
                <a:gd name="T82" fmla="*/ 2147483646 w 58"/>
                <a:gd name="T83" fmla="*/ 2147483646 h 57"/>
                <a:gd name="T84" fmla="*/ 2147483646 w 58"/>
                <a:gd name="T85" fmla="*/ 2147483646 h 57"/>
                <a:gd name="T86" fmla="*/ 2147483646 w 58"/>
                <a:gd name="T87" fmla="*/ 0 h 57"/>
                <a:gd name="T88" fmla="*/ 2147483646 w 58"/>
                <a:gd name="T89" fmla="*/ 2147483646 h 5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7"/>
                <a:gd name="T137" fmla="*/ 58 w 58"/>
                <a:gd name="T138" fmla="*/ 57 h 5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7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3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4" y="57"/>
                  </a:lnTo>
                  <a:lnTo>
                    <a:pt x="26" y="57"/>
                  </a:lnTo>
                  <a:lnTo>
                    <a:pt x="27" y="57"/>
                  </a:lnTo>
                  <a:lnTo>
                    <a:pt x="29" y="57"/>
                  </a:lnTo>
                  <a:lnTo>
                    <a:pt x="30" y="57"/>
                  </a:lnTo>
                  <a:lnTo>
                    <a:pt x="32" y="57"/>
                  </a:lnTo>
                  <a:lnTo>
                    <a:pt x="33" y="57"/>
                  </a:lnTo>
                  <a:lnTo>
                    <a:pt x="35" y="57"/>
                  </a:lnTo>
                  <a:lnTo>
                    <a:pt x="36" y="57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3" y="54"/>
                  </a:lnTo>
                  <a:lnTo>
                    <a:pt x="43" y="53"/>
                  </a:lnTo>
                  <a:lnTo>
                    <a:pt x="45" y="53"/>
                  </a:lnTo>
                  <a:lnTo>
                    <a:pt x="46" y="51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7"/>
                  </a:lnTo>
                  <a:lnTo>
                    <a:pt x="52" y="46"/>
                  </a:lnTo>
                  <a:lnTo>
                    <a:pt x="53" y="44"/>
                  </a:lnTo>
                  <a:lnTo>
                    <a:pt x="55" y="43"/>
                  </a:lnTo>
                  <a:lnTo>
                    <a:pt x="55" y="41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7"/>
                  </a:lnTo>
                  <a:lnTo>
                    <a:pt x="56" y="36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8" y="31"/>
                  </a:lnTo>
                  <a:lnTo>
                    <a:pt x="58" y="30"/>
                  </a:lnTo>
                  <a:lnTo>
                    <a:pt x="58" y="28"/>
                  </a:lnTo>
                  <a:lnTo>
                    <a:pt x="58" y="27"/>
                  </a:lnTo>
                  <a:lnTo>
                    <a:pt x="58" y="26"/>
                  </a:lnTo>
                  <a:lnTo>
                    <a:pt x="58" y="24"/>
                  </a:lnTo>
                  <a:lnTo>
                    <a:pt x="58" y="23"/>
                  </a:lnTo>
                  <a:lnTo>
                    <a:pt x="56" y="21"/>
                  </a:lnTo>
                  <a:lnTo>
                    <a:pt x="56" y="20"/>
                  </a:lnTo>
                  <a:lnTo>
                    <a:pt x="56" y="18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2" y="11"/>
                  </a:lnTo>
                  <a:lnTo>
                    <a:pt x="50" y="10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5"/>
                  </a:lnTo>
                  <a:lnTo>
                    <a:pt x="45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69" name="Freeform 100">
              <a:extLst>
                <a:ext uri="{FF2B5EF4-FFF2-40B4-BE49-F238E27FC236}">
                  <a16:creationId xmlns:a16="http://schemas.microsoft.com/office/drawing/2014/main" id="{AC9A796B-A892-6E41-8121-EBABB095B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838" y="4945063"/>
              <a:ext cx="55562" cy="55562"/>
            </a:xfrm>
            <a:custGeom>
              <a:avLst/>
              <a:gdLst>
                <a:gd name="T0" fmla="*/ 2147483646 w 71"/>
                <a:gd name="T1" fmla="*/ 0 h 71"/>
                <a:gd name="T2" fmla="*/ 2147483646 w 71"/>
                <a:gd name="T3" fmla="*/ 2147483646 h 71"/>
                <a:gd name="T4" fmla="*/ 2147483646 w 71"/>
                <a:gd name="T5" fmla="*/ 2147483646 h 71"/>
                <a:gd name="T6" fmla="*/ 2147483646 w 71"/>
                <a:gd name="T7" fmla="*/ 2147483646 h 71"/>
                <a:gd name="T8" fmla="*/ 2147483646 w 71"/>
                <a:gd name="T9" fmla="*/ 2147483646 h 71"/>
                <a:gd name="T10" fmla="*/ 2147483646 w 71"/>
                <a:gd name="T11" fmla="*/ 2147483646 h 71"/>
                <a:gd name="T12" fmla="*/ 2147483646 w 71"/>
                <a:gd name="T13" fmla="*/ 2147483646 h 71"/>
                <a:gd name="T14" fmla="*/ 2147483646 w 71"/>
                <a:gd name="T15" fmla="*/ 2147483646 h 71"/>
                <a:gd name="T16" fmla="*/ 2147483646 w 71"/>
                <a:gd name="T17" fmla="*/ 2147483646 h 71"/>
                <a:gd name="T18" fmla="*/ 0 w 71"/>
                <a:gd name="T19" fmla="*/ 2147483646 h 71"/>
                <a:gd name="T20" fmla="*/ 0 w 71"/>
                <a:gd name="T21" fmla="*/ 2147483646 h 71"/>
                <a:gd name="T22" fmla="*/ 0 w 71"/>
                <a:gd name="T23" fmla="*/ 2147483646 h 71"/>
                <a:gd name="T24" fmla="*/ 2147483646 w 71"/>
                <a:gd name="T25" fmla="*/ 2147483646 h 71"/>
                <a:gd name="T26" fmla="*/ 2147483646 w 71"/>
                <a:gd name="T27" fmla="*/ 2147483646 h 71"/>
                <a:gd name="T28" fmla="*/ 2147483646 w 71"/>
                <a:gd name="T29" fmla="*/ 2147483646 h 71"/>
                <a:gd name="T30" fmla="*/ 2147483646 w 71"/>
                <a:gd name="T31" fmla="*/ 2147483646 h 71"/>
                <a:gd name="T32" fmla="*/ 2147483646 w 71"/>
                <a:gd name="T33" fmla="*/ 2147483646 h 71"/>
                <a:gd name="T34" fmla="*/ 2147483646 w 71"/>
                <a:gd name="T35" fmla="*/ 2147483646 h 71"/>
                <a:gd name="T36" fmla="*/ 2147483646 w 71"/>
                <a:gd name="T37" fmla="*/ 2147483646 h 71"/>
                <a:gd name="T38" fmla="*/ 2147483646 w 71"/>
                <a:gd name="T39" fmla="*/ 2147483646 h 71"/>
                <a:gd name="T40" fmla="*/ 2147483646 w 71"/>
                <a:gd name="T41" fmla="*/ 2147483646 h 71"/>
                <a:gd name="T42" fmla="*/ 2147483646 w 71"/>
                <a:gd name="T43" fmla="*/ 2147483646 h 71"/>
                <a:gd name="T44" fmla="*/ 2147483646 w 71"/>
                <a:gd name="T45" fmla="*/ 2147483646 h 71"/>
                <a:gd name="T46" fmla="*/ 2147483646 w 71"/>
                <a:gd name="T47" fmla="*/ 2147483646 h 71"/>
                <a:gd name="T48" fmla="*/ 2147483646 w 71"/>
                <a:gd name="T49" fmla="*/ 2147483646 h 71"/>
                <a:gd name="T50" fmla="*/ 2147483646 w 71"/>
                <a:gd name="T51" fmla="*/ 2147483646 h 71"/>
                <a:gd name="T52" fmla="*/ 2147483646 w 71"/>
                <a:gd name="T53" fmla="*/ 2147483646 h 71"/>
                <a:gd name="T54" fmla="*/ 2147483646 w 71"/>
                <a:gd name="T55" fmla="*/ 2147483646 h 71"/>
                <a:gd name="T56" fmla="*/ 2147483646 w 71"/>
                <a:gd name="T57" fmla="*/ 2147483646 h 71"/>
                <a:gd name="T58" fmla="*/ 2147483646 w 71"/>
                <a:gd name="T59" fmla="*/ 2147483646 h 71"/>
                <a:gd name="T60" fmla="*/ 2147483646 w 71"/>
                <a:gd name="T61" fmla="*/ 2147483646 h 71"/>
                <a:gd name="T62" fmla="*/ 2147483646 w 71"/>
                <a:gd name="T63" fmla="*/ 2147483646 h 71"/>
                <a:gd name="T64" fmla="*/ 2147483646 w 71"/>
                <a:gd name="T65" fmla="*/ 2147483646 h 71"/>
                <a:gd name="T66" fmla="*/ 2147483646 w 71"/>
                <a:gd name="T67" fmla="*/ 2147483646 h 71"/>
                <a:gd name="T68" fmla="*/ 2147483646 w 71"/>
                <a:gd name="T69" fmla="*/ 2147483646 h 71"/>
                <a:gd name="T70" fmla="*/ 2147483646 w 71"/>
                <a:gd name="T71" fmla="*/ 2147483646 h 71"/>
                <a:gd name="T72" fmla="*/ 2147483646 w 71"/>
                <a:gd name="T73" fmla="*/ 2147483646 h 71"/>
                <a:gd name="T74" fmla="*/ 2147483646 w 71"/>
                <a:gd name="T75" fmla="*/ 2147483646 h 71"/>
                <a:gd name="T76" fmla="*/ 2147483646 w 71"/>
                <a:gd name="T77" fmla="*/ 2147483646 h 71"/>
                <a:gd name="T78" fmla="*/ 2147483646 w 71"/>
                <a:gd name="T79" fmla="*/ 2147483646 h 71"/>
                <a:gd name="T80" fmla="*/ 2147483646 w 71"/>
                <a:gd name="T81" fmla="*/ 2147483646 h 71"/>
                <a:gd name="T82" fmla="*/ 2147483646 w 71"/>
                <a:gd name="T83" fmla="*/ 2147483646 h 71"/>
                <a:gd name="T84" fmla="*/ 2147483646 w 71"/>
                <a:gd name="T85" fmla="*/ 0 h 71"/>
                <a:gd name="T86" fmla="*/ 2147483646 w 71"/>
                <a:gd name="T87" fmla="*/ 0 h 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1"/>
                <a:gd name="T134" fmla="*/ 71 w 71"/>
                <a:gd name="T135" fmla="*/ 71 h 7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1">
                  <a:moveTo>
                    <a:pt x="35" y="0"/>
                  </a:move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9" y="5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6" y="16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5" y="52"/>
                  </a:lnTo>
                  <a:lnTo>
                    <a:pt x="5" y="54"/>
                  </a:lnTo>
                  <a:lnTo>
                    <a:pt x="6" y="55"/>
                  </a:lnTo>
                  <a:lnTo>
                    <a:pt x="8" y="57"/>
                  </a:lnTo>
                  <a:lnTo>
                    <a:pt x="8" y="58"/>
                  </a:lnTo>
                  <a:lnTo>
                    <a:pt x="9" y="59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7"/>
                  </a:lnTo>
                  <a:lnTo>
                    <a:pt x="21" y="67"/>
                  </a:lnTo>
                  <a:lnTo>
                    <a:pt x="22" y="68"/>
                  </a:lnTo>
                  <a:lnTo>
                    <a:pt x="24" y="68"/>
                  </a:lnTo>
                  <a:lnTo>
                    <a:pt x="25" y="69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4" y="71"/>
                  </a:lnTo>
                  <a:lnTo>
                    <a:pt x="35" y="71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41" y="71"/>
                  </a:lnTo>
                  <a:lnTo>
                    <a:pt x="42" y="69"/>
                  </a:lnTo>
                  <a:lnTo>
                    <a:pt x="44" y="69"/>
                  </a:lnTo>
                  <a:lnTo>
                    <a:pt x="47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5"/>
                  </a:lnTo>
                  <a:lnTo>
                    <a:pt x="55" y="65"/>
                  </a:lnTo>
                  <a:lnTo>
                    <a:pt x="57" y="64"/>
                  </a:lnTo>
                  <a:lnTo>
                    <a:pt x="58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59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68" y="48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0" y="42"/>
                  </a:lnTo>
                  <a:lnTo>
                    <a:pt x="70" y="41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0" y="31"/>
                  </a:lnTo>
                  <a:lnTo>
                    <a:pt x="70" y="29"/>
                  </a:lnTo>
                  <a:lnTo>
                    <a:pt x="70" y="26"/>
                  </a:lnTo>
                  <a:lnTo>
                    <a:pt x="70" y="25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67" y="20"/>
                  </a:lnTo>
                  <a:lnTo>
                    <a:pt x="67" y="19"/>
                  </a:lnTo>
                  <a:lnTo>
                    <a:pt x="65" y="18"/>
                  </a:lnTo>
                  <a:lnTo>
                    <a:pt x="65" y="16"/>
                  </a:lnTo>
                  <a:lnTo>
                    <a:pt x="64" y="15"/>
                  </a:lnTo>
                  <a:lnTo>
                    <a:pt x="62" y="13"/>
                  </a:lnTo>
                  <a:lnTo>
                    <a:pt x="61" y="12"/>
                  </a:lnTo>
                  <a:lnTo>
                    <a:pt x="61" y="10"/>
                  </a:lnTo>
                  <a:lnTo>
                    <a:pt x="60" y="9"/>
                  </a:lnTo>
                  <a:lnTo>
                    <a:pt x="58" y="9"/>
                  </a:lnTo>
                  <a:lnTo>
                    <a:pt x="57" y="7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70" name="Rectangle 101">
              <a:extLst>
                <a:ext uri="{FF2B5EF4-FFF2-40B4-BE49-F238E27FC236}">
                  <a16:creationId xmlns:a16="http://schemas.microsoft.com/office/drawing/2014/main" id="{7C7DB564-9CA8-A44F-A325-08F94346D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29406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71" name="Rectangle 124">
              <a:extLst>
                <a:ext uri="{FF2B5EF4-FFF2-40B4-BE49-F238E27FC236}">
                  <a16:creationId xmlns:a16="http://schemas.microsoft.com/office/drawing/2014/main" id="{CFEA809A-00AB-3B46-B706-F4F9D828E5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37782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72" name="Line 125">
              <a:extLst>
                <a:ext uri="{FF2B5EF4-FFF2-40B4-BE49-F238E27FC236}">
                  <a16:creationId xmlns:a16="http://schemas.microsoft.com/office/drawing/2014/main" id="{E67AF610-0973-CC48-9AF5-4D42560286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39036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73" name="Freeform 126">
              <a:extLst>
                <a:ext uri="{FF2B5EF4-FFF2-40B4-BE49-F238E27FC236}">
                  <a16:creationId xmlns:a16="http://schemas.microsoft.com/office/drawing/2014/main" id="{AC893E88-EEAA-8C4F-AC50-1F0CC7173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641725"/>
              <a:ext cx="684213" cy="273050"/>
            </a:xfrm>
            <a:custGeom>
              <a:avLst/>
              <a:gdLst>
                <a:gd name="T0" fmla="*/ 2147483646 w 861"/>
                <a:gd name="T1" fmla="*/ 0 h 343"/>
                <a:gd name="T2" fmla="*/ 2147483646 w 861"/>
                <a:gd name="T3" fmla="*/ 0 h 343"/>
                <a:gd name="T4" fmla="*/ 2147483646 w 861"/>
                <a:gd name="T5" fmla="*/ 0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6" y="1"/>
                  </a:lnTo>
                  <a:lnTo>
                    <a:pt x="379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8" y="1"/>
                  </a:lnTo>
                  <a:lnTo>
                    <a:pt x="391" y="1"/>
                  </a:lnTo>
                  <a:lnTo>
                    <a:pt x="392" y="1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2"/>
                  </a:lnTo>
                  <a:lnTo>
                    <a:pt x="405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09" y="2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4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5"/>
                  </a:lnTo>
                  <a:lnTo>
                    <a:pt x="431" y="5"/>
                  </a:lnTo>
                  <a:lnTo>
                    <a:pt x="432" y="5"/>
                  </a:lnTo>
                  <a:lnTo>
                    <a:pt x="435" y="7"/>
                  </a:lnTo>
                  <a:lnTo>
                    <a:pt x="437" y="7"/>
                  </a:lnTo>
                  <a:lnTo>
                    <a:pt x="440" y="7"/>
                  </a:lnTo>
                  <a:lnTo>
                    <a:pt x="441" y="7"/>
                  </a:lnTo>
                  <a:lnTo>
                    <a:pt x="444" y="7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8"/>
                  </a:lnTo>
                  <a:lnTo>
                    <a:pt x="451" y="8"/>
                  </a:lnTo>
                  <a:lnTo>
                    <a:pt x="453" y="8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1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6" y="14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5"/>
                  </a:lnTo>
                  <a:lnTo>
                    <a:pt x="484" y="17"/>
                  </a:lnTo>
                  <a:lnTo>
                    <a:pt x="486" y="17"/>
                  </a:lnTo>
                  <a:lnTo>
                    <a:pt x="489" y="18"/>
                  </a:lnTo>
                  <a:lnTo>
                    <a:pt x="490" y="18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9" y="21"/>
                  </a:lnTo>
                  <a:lnTo>
                    <a:pt x="500" y="21"/>
                  </a:lnTo>
                  <a:lnTo>
                    <a:pt x="503" y="23"/>
                  </a:lnTo>
                  <a:lnTo>
                    <a:pt x="505" y="23"/>
                  </a:lnTo>
                  <a:lnTo>
                    <a:pt x="508" y="24"/>
                  </a:lnTo>
                  <a:lnTo>
                    <a:pt x="509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8"/>
                  </a:lnTo>
                  <a:lnTo>
                    <a:pt x="520" y="28"/>
                  </a:lnTo>
                  <a:lnTo>
                    <a:pt x="522" y="28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0"/>
                  </a:lnTo>
                  <a:lnTo>
                    <a:pt x="526" y="31"/>
                  </a:lnTo>
                  <a:lnTo>
                    <a:pt x="528" y="31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4"/>
                  </a:lnTo>
                  <a:lnTo>
                    <a:pt x="533" y="34"/>
                  </a:lnTo>
                  <a:lnTo>
                    <a:pt x="535" y="36"/>
                  </a:lnTo>
                  <a:lnTo>
                    <a:pt x="538" y="36"/>
                  </a:lnTo>
                  <a:lnTo>
                    <a:pt x="539" y="37"/>
                  </a:lnTo>
                  <a:lnTo>
                    <a:pt x="541" y="39"/>
                  </a:lnTo>
                  <a:lnTo>
                    <a:pt x="544" y="39"/>
                  </a:lnTo>
                  <a:lnTo>
                    <a:pt x="545" y="40"/>
                  </a:lnTo>
                  <a:lnTo>
                    <a:pt x="548" y="41"/>
                  </a:lnTo>
                  <a:lnTo>
                    <a:pt x="549" y="43"/>
                  </a:lnTo>
                  <a:lnTo>
                    <a:pt x="552" y="43"/>
                  </a:lnTo>
                  <a:lnTo>
                    <a:pt x="554" y="44"/>
                  </a:lnTo>
                  <a:lnTo>
                    <a:pt x="557" y="46"/>
                  </a:lnTo>
                  <a:lnTo>
                    <a:pt x="558" y="46"/>
                  </a:lnTo>
                  <a:lnTo>
                    <a:pt x="559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7" y="50"/>
                  </a:lnTo>
                  <a:lnTo>
                    <a:pt x="568" y="51"/>
                  </a:lnTo>
                  <a:lnTo>
                    <a:pt x="570" y="51"/>
                  </a:lnTo>
                  <a:lnTo>
                    <a:pt x="570" y="53"/>
                  </a:lnTo>
                  <a:lnTo>
                    <a:pt x="571" y="53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4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8" y="57"/>
                  </a:lnTo>
                  <a:lnTo>
                    <a:pt x="580" y="57"/>
                  </a:lnTo>
                  <a:lnTo>
                    <a:pt x="581" y="59"/>
                  </a:lnTo>
                  <a:lnTo>
                    <a:pt x="583" y="59"/>
                  </a:lnTo>
                  <a:lnTo>
                    <a:pt x="584" y="60"/>
                  </a:lnTo>
                  <a:lnTo>
                    <a:pt x="585" y="60"/>
                  </a:lnTo>
                  <a:lnTo>
                    <a:pt x="587" y="62"/>
                  </a:lnTo>
                  <a:lnTo>
                    <a:pt x="588" y="62"/>
                  </a:lnTo>
                  <a:lnTo>
                    <a:pt x="590" y="63"/>
                  </a:lnTo>
                  <a:lnTo>
                    <a:pt x="591" y="64"/>
                  </a:lnTo>
                  <a:lnTo>
                    <a:pt x="593" y="64"/>
                  </a:lnTo>
                  <a:lnTo>
                    <a:pt x="596" y="66"/>
                  </a:lnTo>
                  <a:lnTo>
                    <a:pt x="597" y="67"/>
                  </a:lnTo>
                  <a:lnTo>
                    <a:pt x="600" y="69"/>
                  </a:lnTo>
                  <a:lnTo>
                    <a:pt x="601" y="69"/>
                  </a:lnTo>
                  <a:lnTo>
                    <a:pt x="603" y="70"/>
                  </a:lnTo>
                  <a:lnTo>
                    <a:pt x="604" y="72"/>
                  </a:lnTo>
                  <a:lnTo>
                    <a:pt x="606" y="72"/>
                  </a:lnTo>
                  <a:lnTo>
                    <a:pt x="607" y="73"/>
                  </a:lnTo>
                  <a:lnTo>
                    <a:pt x="608" y="73"/>
                  </a:lnTo>
                  <a:lnTo>
                    <a:pt x="610" y="75"/>
                  </a:lnTo>
                  <a:lnTo>
                    <a:pt x="611" y="75"/>
                  </a:lnTo>
                  <a:lnTo>
                    <a:pt x="613" y="76"/>
                  </a:lnTo>
                  <a:lnTo>
                    <a:pt x="614" y="77"/>
                  </a:lnTo>
                  <a:lnTo>
                    <a:pt x="616" y="77"/>
                  </a:lnTo>
                  <a:lnTo>
                    <a:pt x="616" y="79"/>
                  </a:lnTo>
                  <a:lnTo>
                    <a:pt x="617" y="79"/>
                  </a:lnTo>
                  <a:lnTo>
                    <a:pt x="619" y="79"/>
                  </a:lnTo>
                  <a:lnTo>
                    <a:pt x="619" y="80"/>
                  </a:lnTo>
                  <a:lnTo>
                    <a:pt x="620" y="80"/>
                  </a:lnTo>
                  <a:lnTo>
                    <a:pt x="621" y="82"/>
                  </a:lnTo>
                  <a:lnTo>
                    <a:pt x="623" y="82"/>
                  </a:lnTo>
                  <a:lnTo>
                    <a:pt x="624" y="83"/>
                  </a:lnTo>
                  <a:lnTo>
                    <a:pt x="626" y="83"/>
                  </a:lnTo>
                  <a:lnTo>
                    <a:pt x="626" y="85"/>
                  </a:lnTo>
                  <a:lnTo>
                    <a:pt x="627" y="85"/>
                  </a:lnTo>
                  <a:lnTo>
                    <a:pt x="629" y="86"/>
                  </a:lnTo>
                  <a:lnTo>
                    <a:pt x="630" y="88"/>
                  </a:lnTo>
                  <a:lnTo>
                    <a:pt x="632" y="88"/>
                  </a:lnTo>
                  <a:lnTo>
                    <a:pt x="633" y="89"/>
                  </a:lnTo>
                  <a:lnTo>
                    <a:pt x="634" y="89"/>
                  </a:lnTo>
                  <a:lnTo>
                    <a:pt x="636" y="90"/>
                  </a:lnTo>
                  <a:lnTo>
                    <a:pt x="637" y="92"/>
                  </a:lnTo>
                  <a:lnTo>
                    <a:pt x="639" y="93"/>
                  </a:lnTo>
                  <a:lnTo>
                    <a:pt x="640" y="93"/>
                  </a:lnTo>
                  <a:lnTo>
                    <a:pt x="642" y="95"/>
                  </a:lnTo>
                  <a:lnTo>
                    <a:pt x="643" y="95"/>
                  </a:lnTo>
                  <a:lnTo>
                    <a:pt x="645" y="96"/>
                  </a:lnTo>
                  <a:lnTo>
                    <a:pt x="646" y="96"/>
                  </a:lnTo>
                  <a:lnTo>
                    <a:pt x="646" y="98"/>
                  </a:lnTo>
                  <a:lnTo>
                    <a:pt x="647" y="98"/>
                  </a:lnTo>
                  <a:lnTo>
                    <a:pt x="649" y="99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2"/>
                  </a:lnTo>
                  <a:lnTo>
                    <a:pt x="655" y="102"/>
                  </a:lnTo>
                  <a:lnTo>
                    <a:pt x="655" y="103"/>
                  </a:lnTo>
                  <a:lnTo>
                    <a:pt x="656" y="105"/>
                  </a:lnTo>
                  <a:lnTo>
                    <a:pt x="658" y="105"/>
                  </a:lnTo>
                  <a:lnTo>
                    <a:pt x="658" y="106"/>
                  </a:lnTo>
                  <a:lnTo>
                    <a:pt x="659" y="106"/>
                  </a:lnTo>
                  <a:lnTo>
                    <a:pt x="660" y="106"/>
                  </a:lnTo>
                  <a:lnTo>
                    <a:pt x="660" y="108"/>
                  </a:lnTo>
                  <a:lnTo>
                    <a:pt x="662" y="108"/>
                  </a:lnTo>
                  <a:lnTo>
                    <a:pt x="662" y="109"/>
                  </a:lnTo>
                  <a:lnTo>
                    <a:pt x="663" y="109"/>
                  </a:lnTo>
                  <a:lnTo>
                    <a:pt x="665" y="111"/>
                  </a:lnTo>
                  <a:lnTo>
                    <a:pt x="665" y="112"/>
                  </a:lnTo>
                  <a:lnTo>
                    <a:pt x="666" y="112"/>
                  </a:lnTo>
                  <a:lnTo>
                    <a:pt x="668" y="114"/>
                  </a:lnTo>
                  <a:lnTo>
                    <a:pt x="669" y="114"/>
                  </a:lnTo>
                  <a:lnTo>
                    <a:pt x="671" y="115"/>
                  </a:lnTo>
                  <a:lnTo>
                    <a:pt x="672" y="116"/>
                  </a:lnTo>
                  <a:lnTo>
                    <a:pt x="673" y="118"/>
                  </a:lnTo>
                  <a:lnTo>
                    <a:pt x="675" y="118"/>
                  </a:lnTo>
                  <a:lnTo>
                    <a:pt x="675" y="119"/>
                  </a:lnTo>
                  <a:lnTo>
                    <a:pt x="676" y="119"/>
                  </a:lnTo>
                  <a:lnTo>
                    <a:pt x="676" y="121"/>
                  </a:lnTo>
                  <a:lnTo>
                    <a:pt x="678" y="121"/>
                  </a:lnTo>
                  <a:lnTo>
                    <a:pt x="679" y="122"/>
                  </a:lnTo>
                  <a:lnTo>
                    <a:pt x="681" y="122"/>
                  </a:lnTo>
                  <a:lnTo>
                    <a:pt x="681" y="124"/>
                  </a:lnTo>
                  <a:lnTo>
                    <a:pt x="682" y="124"/>
                  </a:lnTo>
                  <a:lnTo>
                    <a:pt x="684" y="125"/>
                  </a:lnTo>
                  <a:lnTo>
                    <a:pt x="685" y="125"/>
                  </a:lnTo>
                  <a:lnTo>
                    <a:pt x="685" y="127"/>
                  </a:lnTo>
                  <a:lnTo>
                    <a:pt x="686" y="127"/>
                  </a:lnTo>
                  <a:lnTo>
                    <a:pt x="686" y="128"/>
                  </a:lnTo>
                  <a:lnTo>
                    <a:pt x="688" y="128"/>
                  </a:lnTo>
                  <a:lnTo>
                    <a:pt x="689" y="129"/>
                  </a:lnTo>
                  <a:lnTo>
                    <a:pt x="691" y="129"/>
                  </a:lnTo>
                  <a:lnTo>
                    <a:pt x="691" y="131"/>
                  </a:lnTo>
                  <a:lnTo>
                    <a:pt x="692" y="131"/>
                  </a:lnTo>
                  <a:lnTo>
                    <a:pt x="694" y="132"/>
                  </a:lnTo>
                  <a:lnTo>
                    <a:pt x="695" y="134"/>
                  </a:lnTo>
                  <a:lnTo>
                    <a:pt x="697" y="134"/>
                  </a:lnTo>
                  <a:lnTo>
                    <a:pt x="698" y="135"/>
                  </a:lnTo>
                  <a:lnTo>
                    <a:pt x="699" y="137"/>
                  </a:lnTo>
                  <a:lnTo>
                    <a:pt x="701" y="137"/>
                  </a:lnTo>
                  <a:lnTo>
                    <a:pt x="701" y="138"/>
                  </a:lnTo>
                  <a:lnTo>
                    <a:pt x="702" y="138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5" y="141"/>
                  </a:lnTo>
                  <a:lnTo>
                    <a:pt x="707" y="141"/>
                  </a:lnTo>
                  <a:lnTo>
                    <a:pt x="707" y="142"/>
                  </a:lnTo>
                  <a:lnTo>
                    <a:pt x="708" y="142"/>
                  </a:lnTo>
                  <a:lnTo>
                    <a:pt x="709" y="144"/>
                  </a:lnTo>
                  <a:lnTo>
                    <a:pt x="711" y="145"/>
                  </a:lnTo>
                  <a:lnTo>
                    <a:pt x="712" y="147"/>
                  </a:lnTo>
                  <a:lnTo>
                    <a:pt x="714" y="148"/>
                  </a:lnTo>
                  <a:lnTo>
                    <a:pt x="715" y="150"/>
                  </a:lnTo>
                  <a:lnTo>
                    <a:pt x="717" y="151"/>
                  </a:lnTo>
                  <a:lnTo>
                    <a:pt x="717" y="153"/>
                  </a:lnTo>
                  <a:lnTo>
                    <a:pt x="718" y="153"/>
                  </a:lnTo>
                  <a:lnTo>
                    <a:pt x="720" y="154"/>
                  </a:lnTo>
                  <a:lnTo>
                    <a:pt x="721" y="155"/>
                  </a:lnTo>
                  <a:lnTo>
                    <a:pt x="722" y="157"/>
                  </a:lnTo>
                  <a:lnTo>
                    <a:pt x="724" y="158"/>
                  </a:lnTo>
                  <a:lnTo>
                    <a:pt x="725" y="160"/>
                  </a:lnTo>
                  <a:lnTo>
                    <a:pt x="727" y="161"/>
                  </a:lnTo>
                  <a:lnTo>
                    <a:pt x="727" y="163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5"/>
                  </a:lnTo>
                  <a:lnTo>
                    <a:pt x="731" y="167"/>
                  </a:lnTo>
                  <a:lnTo>
                    <a:pt x="733" y="168"/>
                  </a:lnTo>
                  <a:lnTo>
                    <a:pt x="734" y="168"/>
                  </a:lnTo>
                  <a:lnTo>
                    <a:pt x="734" y="170"/>
                  </a:lnTo>
                  <a:lnTo>
                    <a:pt x="735" y="171"/>
                  </a:lnTo>
                  <a:lnTo>
                    <a:pt x="737" y="173"/>
                  </a:lnTo>
                  <a:lnTo>
                    <a:pt x="738" y="174"/>
                  </a:lnTo>
                  <a:lnTo>
                    <a:pt x="740" y="176"/>
                  </a:lnTo>
                  <a:lnTo>
                    <a:pt x="741" y="177"/>
                  </a:lnTo>
                  <a:lnTo>
                    <a:pt x="741" y="178"/>
                  </a:lnTo>
                  <a:lnTo>
                    <a:pt x="743" y="178"/>
                  </a:lnTo>
                  <a:lnTo>
                    <a:pt x="743" y="180"/>
                  </a:lnTo>
                  <a:lnTo>
                    <a:pt x="744" y="181"/>
                  </a:lnTo>
                  <a:lnTo>
                    <a:pt x="746" y="183"/>
                  </a:lnTo>
                  <a:lnTo>
                    <a:pt x="747" y="184"/>
                  </a:lnTo>
                  <a:lnTo>
                    <a:pt x="748" y="186"/>
                  </a:lnTo>
                  <a:lnTo>
                    <a:pt x="750" y="187"/>
                  </a:lnTo>
                  <a:lnTo>
                    <a:pt x="751" y="189"/>
                  </a:lnTo>
                  <a:lnTo>
                    <a:pt x="753" y="190"/>
                  </a:lnTo>
                  <a:lnTo>
                    <a:pt x="754" y="193"/>
                  </a:lnTo>
                  <a:lnTo>
                    <a:pt x="756" y="194"/>
                  </a:lnTo>
                  <a:lnTo>
                    <a:pt x="757" y="196"/>
                  </a:lnTo>
                  <a:lnTo>
                    <a:pt x="759" y="199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3"/>
                  </a:lnTo>
                  <a:lnTo>
                    <a:pt x="764" y="204"/>
                  </a:lnTo>
                  <a:lnTo>
                    <a:pt x="766" y="206"/>
                  </a:lnTo>
                  <a:lnTo>
                    <a:pt x="766" y="207"/>
                  </a:lnTo>
                  <a:lnTo>
                    <a:pt x="767" y="209"/>
                  </a:lnTo>
                  <a:lnTo>
                    <a:pt x="769" y="210"/>
                  </a:lnTo>
                  <a:lnTo>
                    <a:pt x="770" y="212"/>
                  </a:lnTo>
                  <a:lnTo>
                    <a:pt x="770" y="213"/>
                  </a:lnTo>
                  <a:lnTo>
                    <a:pt x="772" y="215"/>
                  </a:lnTo>
                  <a:lnTo>
                    <a:pt x="773" y="216"/>
                  </a:lnTo>
                  <a:lnTo>
                    <a:pt x="774" y="217"/>
                  </a:lnTo>
                  <a:lnTo>
                    <a:pt x="774" y="219"/>
                  </a:lnTo>
                  <a:lnTo>
                    <a:pt x="776" y="219"/>
                  </a:lnTo>
                  <a:lnTo>
                    <a:pt x="776" y="220"/>
                  </a:lnTo>
                  <a:lnTo>
                    <a:pt x="777" y="222"/>
                  </a:lnTo>
                  <a:lnTo>
                    <a:pt x="779" y="223"/>
                  </a:lnTo>
                  <a:lnTo>
                    <a:pt x="779" y="225"/>
                  </a:lnTo>
                  <a:lnTo>
                    <a:pt x="780" y="225"/>
                  </a:lnTo>
                  <a:lnTo>
                    <a:pt x="782" y="226"/>
                  </a:lnTo>
                  <a:lnTo>
                    <a:pt x="782" y="228"/>
                  </a:lnTo>
                  <a:lnTo>
                    <a:pt x="783" y="229"/>
                  </a:lnTo>
                  <a:lnTo>
                    <a:pt x="785" y="232"/>
                  </a:lnTo>
                  <a:lnTo>
                    <a:pt x="786" y="233"/>
                  </a:lnTo>
                  <a:lnTo>
                    <a:pt x="787" y="235"/>
                  </a:lnTo>
                  <a:lnTo>
                    <a:pt x="789" y="236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5"/>
                  </a:lnTo>
                  <a:lnTo>
                    <a:pt x="796" y="248"/>
                  </a:lnTo>
                  <a:lnTo>
                    <a:pt x="798" y="249"/>
                  </a:lnTo>
                  <a:lnTo>
                    <a:pt x="799" y="252"/>
                  </a:lnTo>
                  <a:lnTo>
                    <a:pt x="800" y="254"/>
                  </a:lnTo>
                  <a:lnTo>
                    <a:pt x="802" y="255"/>
                  </a:lnTo>
                  <a:lnTo>
                    <a:pt x="802" y="256"/>
                  </a:lnTo>
                  <a:lnTo>
                    <a:pt x="803" y="258"/>
                  </a:lnTo>
                  <a:lnTo>
                    <a:pt x="805" y="259"/>
                  </a:lnTo>
                  <a:lnTo>
                    <a:pt x="806" y="261"/>
                  </a:lnTo>
                  <a:lnTo>
                    <a:pt x="806" y="262"/>
                  </a:lnTo>
                  <a:lnTo>
                    <a:pt x="808" y="264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8"/>
                  </a:lnTo>
                  <a:lnTo>
                    <a:pt x="812" y="269"/>
                  </a:lnTo>
                  <a:lnTo>
                    <a:pt x="813" y="271"/>
                  </a:lnTo>
                  <a:lnTo>
                    <a:pt x="813" y="272"/>
                  </a:lnTo>
                  <a:lnTo>
                    <a:pt x="815" y="274"/>
                  </a:lnTo>
                  <a:lnTo>
                    <a:pt x="815" y="275"/>
                  </a:lnTo>
                  <a:lnTo>
                    <a:pt x="816" y="277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1"/>
                  </a:lnTo>
                  <a:lnTo>
                    <a:pt x="821" y="282"/>
                  </a:lnTo>
                  <a:lnTo>
                    <a:pt x="822" y="284"/>
                  </a:lnTo>
                  <a:lnTo>
                    <a:pt x="823" y="285"/>
                  </a:lnTo>
                  <a:lnTo>
                    <a:pt x="825" y="288"/>
                  </a:lnTo>
                  <a:lnTo>
                    <a:pt x="826" y="290"/>
                  </a:lnTo>
                  <a:lnTo>
                    <a:pt x="828" y="292"/>
                  </a:lnTo>
                  <a:lnTo>
                    <a:pt x="829" y="294"/>
                  </a:lnTo>
                  <a:lnTo>
                    <a:pt x="831" y="297"/>
                  </a:lnTo>
                  <a:lnTo>
                    <a:pt x="834" y="300"/>
                  </a:lnTo>
                  <a:lnTo>
                    <a:pt x="835" y="301"/>
                  </a:lnTo>
                  <a:lnTo>
                    <a:pt x="836" y="303"/>
                  </a:lnTo>
                  <a:lnTo>
                    <a:pt x="838" y="305"/>
                  </a:lnTo>
                  <a:lnTo>
                    <a:pt x="838" y="307"/>
                  </a:lnTo>
                  <a:lnTo>
                    <a:pt x="839" y="308"/>
                  </a:lnTo>
                  <a:lnTo>
                    <a:pt x="841" y="310"/>
                  </a:lnTo>
                  <a:lnTo>
                    <a:pt x="842" y="311"/>
                  </a:lnTo>
                  <a:lnTo>
                    <a:pt x="842" y="313"/>
                  </a:lnTo>
                  <a:lnTo>
                    <a:pt x="844" y="314"/>
                  </a:lnTo>
                  <a:lnTo>
                    <a:pt x="845" y="316"/>
                  </a:lnTo>
                  <a:lnTo>
                    <a:pt x="845" y="317"/>
                  </a:lnTo>
                  <a:lnTo>
                    <a:pt x="847" y="318"/>
                  </a:lnTo>
                  <a:lnTo>
                    <a:pt x="848" y="320"/>
                  </a:lnTo>
                  <a:lnTo>
                    <a:pt x="848" y="321"/>
                  </a:lnTo>
                  <a:lnTo>
                    <a:pt x="849" y="323"/>
                  </a:lnTo>
                  <a:lnTo>
                    <a:pt x="849" y="324"/>
                  </a:lnTo>
                  <a:lnTo>
                    <a:pt x="851" y="324"/>
                  </a:lnTo>
                  <a:lnTo>
                    <a:pt x="851" y="326"/>
                  </a:lnTo>
                  <a:lnTo>
                    <a:pt x="852" y="327"/>
                  </a:lnTo>
                  <a:lnTo>
                    <a:pt x="852" y="329"/>
                  </a:lnTo>
                  <a:lnTo>
                    <a:pt x="854" y="330"/>
                  </a:lnTo>
                  <a:lnTo>
                    <a:pt x="855" y="331"/>
                  </a:lnTo>
                  <a:lnTo>
                    <a:pt x="855" y="333"/>
                  </a:lnTo>
                  <a:lnTo>
                    <a:pt x="857" y="334"/>
                  </a:lnTo>
                  <a:lnTo>
                    <a:pt x="857" y="336"/>
                  </a:lnTo>
                  <a:lnTo>
                    <a:pt x="858" y="337"/>
                  </a:lnTo>
                  <a:lnTo>
                    <a:pt x="860" y="339"/>
                  </a:lnTo>
                  <a:lnTo>
                    <a:pt x="860" y="340"/>
                  </a:lnTo>
                  <a:lnTo>
                    <a:pt x="861" y="343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74" name="Freeform 127">
              <a:extLst>
                <a:ext uri="{FF2B5EF4-FFF2-40B4-BE49-F238E27FC236}">
                  <a16:creationId xmlns:a16="http://schemas.microsoft.com/office/drawing/2014/main" id="{06091528-4213-0B43-A54B-2416F5C72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916363"/>
              <a:ext cx="684213" cy="271462"/>
            </a:xfrm>
            <a:custGeom>
              <a:avLst/>
              <a:gdLst>
                <a:gd name="T0" fmla="*/ 2147483646 w 861"/>
                <a:gd name="T1" fmla="*/ 2147483646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342"/>
                  </a:moveTo>
                  <a:lnTo>
                    <a:pt x="33" y="342"/>
                  </a:lnTo>
                  <a:lnTo>
                    <a:pt x="63" y="342"/>
                  </a:lnTo>
                  <a:lnTo>
                    <a:pt x="92" y="342"/>
                  </a:lnTo>
                  <a:lnTo>
                    <a:pt x="119" y="342"/>
                  </a:lnTo>
                  <a:lnTo>
                    <a:pt x="144" y="342"/>
                  </a:lnTo>
                  <a:lnTo>
                    <a:pt x="167" y="342"/>
                  </a:lnTo>
                  <a:lnTo>
                    <a:pt x="189" y="342"/>
                  </a:lnTo>
                  <a:lnTo>
                    <a:pt x="209" y="342"/>
                  </a:lnTo>
                  <a:lnTo>
                    <a:pt x="228" y="342"/>
                  </a:lnTo>
                  <a:lnTo>
                    <a:pt x="245" y="342"/>
                  </a:lnTo>
                  <a:lnTo>
                    <a:pt x="261" y="342"/>
                  </a:lnTo>
                  <a:lnTo>
                    <a:pt x="275" y="342"/>
                  </a:lnTo>
                  <a:lnTo>
                    <a:pt x="288" y="342"/>
                  </a:lnTo>
                  <a:lnTo>
                    <a:pt x="300" y="342"/>
                  </a:lnTo>
                  <a:lnTo>
                    <a:pt x="310" y="342"/>
                  </a:lnTo>
                  <a:lnTo>
                    <a:pt x="320" y="342"/>
                  </a:lnTo>
                  <a:lnTo>
                    <a:pt x="329" y="342"/>
                  </a:lnTo>
                  <a:lnTo>
                    <a:pt x="336" y="342"/>
                  </a:lnTo>
                  <a:lnTo>
                    <a:pt x="343" y="342"/>
                  </a:lnTo>
                  <a:lnTo>
                    <a:pt x="349" y="342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1"/>
                  </a:lnTo>
                  <a:lnTo>
                    <a:pt x="381" y="341"/>
                  </a:lnTo>
                  <a:lnTo>
                    <a:pt x="383" y="341"/>
                  </a:lnTo>
                  <a:lnTo>
                    <a:pt x="385" y="341"/>
                  </a:lnTo>
                  <a:lnTo>
                    <a:pt x="388" y="341"/>
                  </a:lnTo>
                  <a:lnTo>
                    <a:pt x="391" y="341"/>
                  </a:lnTo>
                  <a:lnTo>
                    <a:pt x="392" y="341"/>
                  </a:lnTo>
                  <a:lnTo>
                    <a:pt x="395" y="341"/>
                  </a:lnTo>
                  <a:lnTo>
                    <a:pt x="396" y="341"/>
                  </a:lnTo>
                  <a:lnTo>
                    <a:pt x="398" y="341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40"/>
                  </a:lnTo>
                  <a:lnTo>
                    <a:pt x="414" y="340"/>
                  </a:lnTo>
                  <a:lnTo>
                    <a:pt x="415" y="340"/>
                  </a:lnTo>
                  <a:lnTo>
                    <a:pt x="417" y="340"/>
                  </a:lnTo>
                  <a:lnTo>
                    <a:pt x="418" y="338"/>
                  </a:lnTo>
                  <a:lnTo>
                    <a:pt x="419" y="338"/>
                  </a:lnTo>
                  <a:lnTo>
                    <a:pt x="421" y="338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7"/>
                  </a:lnTo>
                  <a:lnTo>
                    <a:pt x="431" y="337"/>
                  </a:lnTo>
                  <a:lnTo>
                    <a:pt x="432" y="337"/>
                  </a:lnTo>
                  <a:lnTo>
                    <a:pt x="435" y="337"/>
                  </a:lnTo>
                  <a:lnTo>
                    <a:pt x="437" y="337"/>
                  </a:lnTo>
                  <a:lnTo>
                    <a:pt x="440" y="335"/>
                  </a:lnTo>
                  <a:lnTo>
                    <a:pt x="441" y="335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4"/>
                  </a:lnTo>
                  <a:lnTo>
                    <a:pt x="451" y="334"/>
                  </a:lnTo>
                  <a:lnTo>
                    <a:pt x="453" y="334"/>
                  </a:lnTo>
                  <a:lnTo>
                    <a:pt x="454" y="334"/>
                  </a:lnTo>
                  <a:lnTo>
                    <a:pt x="456" y="334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2"/>
                  </a:lnTo>
                  <a:lnTo>
                    <a:pt x="461" y="332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1"/>
                  </a:lnTo>
                  <a:lnTo>
                    <a:pt x="467" y="331"/>
                  </a:lnTo>
                  <a:lnTo>
                    <a:pt x="469" y="331"/>
                  </a:lnTo>
                  <a:lnTo>
                    <a:pt x="470" y="329"/>
                  </a:lnTo>
                  <a:lnTo>
                    <a:pt x="471" y="329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8"/>
                  </a:lnTo>
                  <a:lnTo>
                    <a:pt x="479" y="328"/>
                  </a:lnTo>
                  <a:lnTo>
                    <a:pt x="480" y="328"/>
                  </a:lnTo>
                  <a:lnTo>
                    <a:pt x="482" y="327"/>
                  </a:lnTo>
                  <a:lnTo>
                    <a:pt x="484" y="327"/>
                  </a:lnTo>
                  <a:lnTo>
                    <a:pt x="486" y="325"/>
                  </a:lnTo>
                  <a:lnTo>
                    <a:pt x="489" y="325"/>
                  </a:lnTo>
                  <a:lnTo>
                    <a:pt x="490" y="324"/>
                  </a:lnTo>
                  <a:lnTo>
                    <a:pt x="493" y="324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1"/>
                  </a:lnTo>
                  <a:lnTo>
                    <a:pt x="503" y="321"/>
                  </a:lnTo>
                  <a:lnTo>
                    <a:pt x="505" y="319"/>
                  </a:lnTo>
                  <a:lnTo>
                    <a:pt x="508" y="319"/>
                  </a:lnTo>
                  <a:lnTo>
                    <a:pt x="509" y="318"/>
                  </a:lnTo>
                  <a:lnTo>
                    <a:pt x="510" y="318"/>
                  </a:lnTo>
                  <a:lnTo>
                    <a:pt x="512" y="316"/>
                  </a:lnTo>
                  <a:lnTo>
                    <a:pt x="513" y="316"/>
                  </a:lnTo>
                  <a:lnTo>
                    <a:pt x="515" y="316"/>
                  </a:lnTo>
                  <a:lnTo>
                    <a:pt x="516" y="315"/>
                  </a:lnTo>
                  <a:lnTo>
                    <a:pt x="518" y="315"/>
                  </a:lnTo>
                  <a:lnTo>
                    <a:pt x="519" y="315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4"/>
                  </a:lnTo>
                  <a:lnTo>
                    <a:pt x="525" y="312"/>
                  </a:lnTo>
                  <a:lnTo>
                    <a:pt x="526" y="312"/>
                  </a:lnTo>
                  <a:lnTo>
                    <a:pt x="526" y="311"/>
                  </a:lnTo>
                  <a:lnTo>
                    <a:pt x="528" y="311"/>
                  </a:lnTo>
                  <a:lnTo>
                    <a:pt x="529" y="311"/>
                  </a:lnTo>
                  <a:lnTo>
                    <a:pt x="531" y="309"/>
                  </a:lnTo>
                  <a:lnTo>
                    <a:pt x="532" y="309"/>
                  </a:lnTo>
                  <a:lnTo>
                    <a:pt x="533" y="308"/>
                  </a:lnTo>
                  <a:lnTo>
                    <a:pt x="535" y="308"/>
                  </a:lnTo>
                  <a:lnTo>
                    <a:pt x="538" y="306"/>
                  </a:lnTo>
                  <a:lnTo>
                    <a:pt x="539" y="305"/>
                  </a:lnTo>
                  <a:lnTo>
                    <a:pt x="541" y="305"/>
                  </a:lnTo>
                  <a:lnTo>
                    <a:pt x="544" y="303"/>
                  </a:lnTo>
                  <a:lnTo>
                    <a:pt x="545" y="302"/>
                  </a:lnTo>
                  <a:lnTo>
                    <a:pt x="548" y="302"/>
                  </a:lnTo>
                  <a:lnTo>
                    <a:pt x="549" y="301"/>
                  </a:lnTo>
                  <a:lnTo>
                    <a:pt x="552" y="299"/>
                  </a:lnTo>
                  <a:lnTo>
                    <a:pt x="554" y="298"/>
                  </a:lnTo>
                  <a:lnTo>
                    <a:pt x="557" y="298"/>
                  </a:lnTo>
                  <a:lnTo>
                    <a:pt x="558" y="296"/>
                  </a:lnTo>
                  <a:lnTo>
                    <a:pt x="559" y="295"/>
                  </a:lnTo>
                  <a:lnTo>
                    <a:pt x="561" y="295"/>
                  </a:lnTo>
                  <a:lnTo>
                    <a:pt x="562" y="293"/>
                  </a:lnTo>
                  <a:lnTo>
                    <a:pt x="564" y="293"/>
                  </a:lnTo>
                  <a:lnTo>
                    <a:pt x="565" y="292"/>
                  </a:lnTo>
                  <a:lnTo>
                    <a:pt x="567" y="292"/>
                  </a:lnTo>
                  <a:lnTo>
                    <a:pt x="568" y="292"/>
                  </a:lnTo>
                  <a:lnTo>
                    <a:pt x="570" y="290"/>
                  </a:lnTo>
                  <a:lnTo>
                    <a:pt x="571" y="289"/>
                  </a:lnTo>
                  <a:lnTo>
                    <a:pt x="572" y="289"/>
                  </a:lnTo>
                  <a:lnTo>
                    <a:pt x="574" y="288"/>
                  </a:lnTo>
                  <a:lnTo>
                    <a:pt x="575" y="288"/>
                  </a:lnTo>
                  <a:lnTo>
                    <a:pt x="577" y="286"/>
                  </a:lnTo>
                  <a:lnTo>
                    <a:pt x="578" y="286"/>
                  </a:lnTo>
                  <a:lnTo>
                    <a:pt x="580" y="285"/>
                  </a:lnTo>
                  <a:lnTo>
                    <a:pt x="581" y="285"/>
                  </a:lnTo>
                  <a:lnTo>
                    <a:pt x="583" y="283"/>
                  </a:lnTo>
                  <a:lnTo>
                    <a:pt x="584" y="283"/>
                  </a:lnTo>
                  <a:lnTo>
                    <a:pt x="585" y="282"/>
                  </a:lnTo>
                  <a:lnTo>
                    <a:pt x="587" y="282"/>
                  </a:lnTo>
                  <a:lnTo>
                    <a:pt x="588" y="280"/>
                  </a:lnTo>
                  <a:lnTo>
                    <a:pt x="590" y="279"/>
                  </a:lnTo>
                  <a:lnTo>
                    <a:pt x="591" y="279"/>
                  </a:lnTo>
                  <a:lnTo>
                    <a:pt x="593" y="277"/>
                  </a:lnTo>
                  <a:lnTo>
                    <a:pt x="596" y="276"/>
                  </a:lnTo>
                  <a:lnTo>
                    <a:pt x="597" y="275"/>
                  </a:lnTo>
                  <a:lnTo>
                    <a:pt x="600" y="273"/>
                  </a:lnTo>
                  <a:lnTo>
                    <a:pt x="601" y="273"/>
                  </a:lnTo>
                  <a:lnTo>
                    <a:pt x="603" y="272"/>
                  </a:lnTo>
                  <a:lnTo>
                    <a:pt x="604" y="270"/>
                  </a:lnTo>
                  <a:lnTo>
                    <a:pt x="606" y="270"/>
                  </a:lnTo>
                  <a:lnTo>
                    <a:pt x="607" y="269"/>
                  </a:lnTo>
                  <a:lnTo>
                    <a:pt x="608" y="269"/>
                  </a:lnTo>
                  <a:lnTo>
                    <a:pt x="610" y="267"/>
                  </a:lnTo>
                  <a:lnTo>
                    <a:pt x="611" y="267"/>
                  </a:lnTo>
                  <a:lnTo>
                    <a:pt x="613" y="266"/>
                  </a:lnTo>
                  <a:lnTo>
                    <a:pt x="614" y="266"/>
                  </a:lnTo>
                  <a:lnTo>
                    <a:pt x="616" y="264"/>
                  </a:lnTo>
                  <a:lnTo>
                    <a:pt x="617" y="263"/>
                  </a:lnTo>
                  <a:lnTo>
                    <a:pt x="619" y="263"/>
                  </a:lnTo>
                  <a:lnTo>
                    <a:pt x="620" y="262"/>
                  </a:lnTo>
                  <a:lnTo>
                    <a:pt x="621" y="262"/>
                  </a:lnTo>
                  <a:lnTo>
                    <a:pt x="621" y="260"/>
                  </a:lnTo>
                  <a:lnTo>
                    <a:pt x="623" y="260"/>
                  </a:lnTo>
                  <a:lnTo>
                    <a:pt x="624" y="259"/>
                  </a:lnTo>
                  <a:lnTo>
                    <a:pt x="626" y="259"/>
                  </a:lnTo>
                  <a:lnTo>
                    <a:pt x="627" y="257"/>
                  </a:lnTo>
                  <a:lnTo>
                    <a:pt x="629" y="256"/>
                  </a:lnTo>
                  <a:lnTo>
                    <a:pt x="630" y="256"/>
                  </a:lnTo>
                  <a:lnTo>
                    <a:pt x="632" y="254"/>
                  </a:lnTo>
                  <a:lnTo>
                    <a:pt x="633" y="254"/>
                  </a:lnTo>
                  <a:lnTo>
                    <a:pt x="634" y="253"/>
                  </a:lnTo>
                  <a:lnTo>
                    <a:pt x="636" y="251"/>
                  </a:lnTo>
                  <a:lnTo>
                    <a:pt x="637" y="250"/>
                  </a:lnTo>
                  <a:lnTo>
                    <a:pt x="639" y="250"/>
                  </a:lnTo>
                  <a:lnTo>
                    <a:pt x="640" y="249"/>
                  </a:lnTo>
                  <a:lnTo>
                    <a:pt x="642" y="249"/>
                  </a:lnTo>
                  <a:lnTo>
                    <a:pt x="643" y="247"/>
                  </a:lnTo>
                  <a:lnTo>
                    <a:pt x="645" y="246"/>
                  </a:lnTo>
                  <a:lnTo>
                    <a:pt x="646" y="246"/>
                  </a:lnTo>
                  <a:lnTo>
                    <a:pt x="646" y="244"/>
                  </a:lnTo>
                  <a:lnTo>
                    <a:pt x="647" y="244"/>
                  </a:lnTo>
                  <a:lnTo>
                    <a:pt x="649" y="243"/>
                  </a:lnTo>
                  <a:lnTo>
                    <a:pt x="650" y="243"/>
                  </a:lnTo>
                  <a:lnTo>
                    <a:pt x="650" y="241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3" y="240"/>
                  </a:lnTo>
                  <a:lnTo>
                    <a:pt x="655" y="240"/>
                  </a:lnTo>
                  <a:lnTo>
                    <a:pt x="655" y="239"/>
                  </a:lnTo>
                  <a:lnTo>
                    <a:pt x="656" y="239"/>
                  </a:lnTo>
                  <a:lnTo>
                    <a:pt x="656" y="237"/>
                  </a:lnTo>
                  <a:lnTo>
                    <a:pt x="658" y="237"/>
                  </a:lnTo>
                  <a:lnTo>
                    <a:pt x="659" y="236"/>
                  </a:lnTo>
                  <a:lnTo>
                    <a:pt x="660" y="236"/>
                  </a:lnTo>
                  <a:lnTo>
                    <a:pt x="660" y="234"/>
                  </a:lnTo>
                  <a:lnTo>
                    <a:pt x="662" y="234"/>
                  </a:lnTo>
                  <a:lnTo>
                    <a:pt x="662" y="233"/>
                  </a:lnTo>
                  <a:lnTo>
                    <a:pt x="663" y="233"/>
                  </a:lnTo>
                  <a:lnTo>
                    <a:pt x="665" y="231"/>
                  </a:lnTo>
                  <a:lnTo>
                    <a:pt x="666" y="230"/>
                  </a:lnTo>
                  <a:lnTo>
                    <a:pt x="668" y="230"/>
                  </a:lnTo>
                  <a:lnTo>
                    <a:pt x="669" y="228"/>
                  </a:lnTo>
                  <a:lnTo>
                    <a:pt x="671" y="227"/>
                  </a:lnTo>
                  <a:lnTo>
                    <a:pt x="672" y="226"/>
                  </a:lnTo>
                  <a:lnTo>
                    <a:pt x="673" y="226"/>
                  </a:lnTo>
                  <a:lnTo>
                    <a:pt x="675" y="224"/>
                  </a:lnTo>
                  <a:lnTo>
                    <a:pt x="676" y="223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79" y="220"/>
                  </a:lnTo>
                  <a:lnTo>
                    <a:pt x="681" y="220"/>
                  </a:lnTo>
                  <a:lnTo>
                    <a:pt x="682" y="218"/>
                  </a:lnTo>
                  <a:lnTo>
                    <a:pt x="684" y="218"/>
                  </a:lnTo>
                  <a:lnTo>
                    <a:pt x="684" y="217"/>
                  </a:lnTo>
                  <a:lnTo>
                    <a:pt x="685" y="217"/>
                  </a:lnTo>
                  <a:lnTo>
                    <a:pt x="685" y="215"/>
                  </a:lnTo>
                  <a:lnTo>
                    <a:pt x="686" y="215"/>
                  </a:lnTo>
                  <a:lnTo>
                    <a:pt x="688" y="214"/>
                  </a:lnTo>
                  <a:lnTo>
                    <a:pt x="689" y="214"/>
                  </a:lnTo>
                  <a:lnTo>
                    <a:pt x="691" y="213"/>
                  </a:lnTo>
                  <a:lnTo>
                    <a:pt x="692" y="211"/>
                  </a:lnTo>
                  <a:lnTo>
                    <a:pt x="694" y="210"/>
                  </a:lnTo>
                  <a:lnTo>
                    <a:pt x="695" y="210"/>
                  </a:lnTo>
                  <a:lnTo>
                    <a:pt x="697" y="208"/>
                  </a:lnTo>
                  <a:lnTo>
                    <a:pt x="698" y="208"/>
                  </a:lnTo>
                  <a:lnTo>
                    <a:pt x="698" y="207"/>
                  </a:lnTo>
                  <a:lnTo>
                    <a:pt x="699" y="207"/>
                  </a:lnTo>
                  <a:lnTo>
                    <a:pt x="701" y="205"/>
                  </a:lnTo>
                  <a:lnTo>
                    <a:pt x="702" y="204"/>
                  </a:lnTo>
                  <a:lnTo>
                    <a:pt x="704" y="204"/>
                  </a:lnTo>
                  <a:lnTo>
                    <a:pt x="704" y="202"/>
                  </a:lnTo>
                  <a:lnTo>
                    <a:pt x="705" y="202"/>
                  </a:lnTo>
                  <a:lnTo>
                    <a:pt x="707" y="201"/>
                  </a:lnTo>
                  <a:lnTo>
                    <a:pt x="708" y="200"/>
                  </a:lnTo>
                  <a:lnTo>
                    <a:pt x="709" y="200"/>
                  </a:lnTo>
                  <a:lnTo>
                    <a:pt x="709" y="198"/>
                  </a:lnTo>
                  <a:lnTo>
                    <a:pt x="711" y="198"/>
                  </a:lnTo>
                  <a:lnTo>
                    <a:pt x="711" y="197"/>
                  </a:lnTo>
                  <a:lnTo>
                    <a:pt x="712" y="197"/>
                  </a:lnTo>
                  <a:lnTo>
                    <a:pt x="712" y="195"/>
                  </a:lnTo>
                  <a:lnTo>
                    <a:pt x="714" y="195"/>
                  </a:lnTo>
                  <a:lnTo>
                    <a:pt x="714" y="194"/>
                  </a:lnTo>
                  <a:lnTo>
                    <a:pt x="715" y="192"/>
                  </a:lnTo>
                  <a:lnTo>
                    <a:pt x="717" y="192"/>
                  </a:lnTo>
                  <a:lnTo>
                    <a:pt x="717" y="191"/>
                  </a:lnTo>
                  <a:lnTo>
                    <a:pt x="718" y="189"/>
                  </a:lnTo>
                  <a:lnTo>
                    <a:pt x="720" y="188"/>
                  </a:lnTo>
                  <a:lnTo>
                    <a:pt x="721" y="187"/>
                  </a:lnTo>
                  <a:lnTo>
                    <a:pt x="722" y="185"/>
                  </a:lnTo>
                  <a:lnTo>
                    <a:pt x="724" y="184"/>
                  </a:lnTo>
                  <a:lnTo>
                    <a:pt x="725" y="182"/>
                  </a:lnTo>
                  <a:lnTo>
                    <a:pt x="727" y="181"/>
                  </a:lnTo>
                  <a:lnTo>
                    <a:pt x="727" y="179"/>
                  </a:lnTo>
                  <a:lnTo>
                    <a:pt x="728" y="179"/>
                  </a:lnTo>
                  <a:lnTo>
                    <a:pt x="730" y="178"/>
                  </a:lnTo>
                  <a:lnTo>
                    <a:pt x="731" y="176"/>
                  </a:lnTo>
                  <a:lnTo>
                    <a:pt x="731" y="175"/>
                  </a:lnTo>
                  <a:lnTo>
                    <a:pt x="733" y="175"/>
                  </a:lnTo>
                  <a:lnTo>
                    <a:pt x="734" y="174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1"/>
                  </a:lnTo>
                  <a:lnTo>
                    <a:pt x="737" y="169"/>
                  </a:lnTo>
                  <a:lnTo>
                    <a:pt x="738" y="168"/>
                  </a:lnTo>
                  <a:lnTo>
                    <a:pt x="740" y="168"/>
                  </a:lnTo>
                  <a:lnTo>
                    <a:pt x="740" y="166"/>
                  </a:lnTo>
                  <a:lnTo>
                    <a:pt x="741" y="165"/>
                  </a:lnTo>
                  <a:lnTo>
                    <a:pt x="743" y="163"/>
                  </a:lnTo>
                  <a:lnTo>
                    <a:pt x="743" y="162"/>
                  </a:lnTo>
                  <a:lnTo>
                    <a:pt x="744" y="162"/>
                  </a:lnTo>
                  <a:lnTo>
                    <a:pt x="746" y="161"/>
                  </a:lnTo>
                  <a:lnTo>
                    <a:pt x="746" y="159"/>
                  </a:lnTo>
                  <a:lnTo>
                    <a:pt x="747" y="158"/>
                  </a:lnTo>
                  <a:lnTo>
                    <a:pt x="748" y="156"/>
                  </a:lnTo>
                  <a:lnTo>
                    <a:pt x="750" y="155"/>
                  </a:lnTo>
                  <a:lnTo>
                    <a:pt x="751" y="153"/>
                  </a:lnTo>
                  <a:lnTo>
                    <a:pt x="753" y="152"/>
                  </a:lnTo>
                  <a:lnTo>
                    <a:pt x="754" y="150"/>
                  </a:lnTo>
                  <a:lnTo>
                    <a:pt x="756" y="148"/>
                  </a:lnTo>
                  <a:lnTo>
                    <a:pt x="757" y="146"/>
                  </a:lnTo>
                  <a:lnTo>
                    <a:pt x="759" y="145"/>
                  </a:lnTo>
                  <a:lnTo>
                    <a:pt x="760" y="142"/>
                  </a:lnTo>
                  <a:lnTo>
                    <a:pt x="761" y="140"/>
                  </a:lnTo>
                  <a:lnTo>
                    <a:pt x="763" y="139"/>
                  </a:lnTo>
                  <a:lnTo>
                    <a:pt x="764" y="138"/>
                  </a:lnTo>
                  <a:lnTo>
                    <a:pt x="766" y="136"/>
                  </a:lnTo>
                  <a:lnTo>
                    <a:pt x="766" y="135"/>
                  </a:lnTo>
                  <a:lnTo>
                    <a:pt x="767" y="133"/>
                  </a:lnTo>
                  <a:lnTo>
                    <a:pt x="769" y="132"/>
                  </a:lnTo>
                  <a:lnTo>
                    <a:pt x="770" y="130"/>
                  </a:lnTo>
                  <a:lnTo>
                    <a:pt x="772" y="129"/>
                  </a:lnTo>
                  <a:lnTo>
                    <a:pt x="772" y="127"/>
                  </a:lnTo>
                  <a:lnTo>
                    <a:pt x="773" y="126"/>
                  </a:lnTo>
                  <a:lnTo>
                    <a:pt x="774" y="125"/>
                  </a:lnTo>
                  <a:lnTo>
                    <a:pt x="776" y="123"/>
                  </a:lnTo>
                  <a:lnTo>
                    <a:pt x="776" y="122"/>
                  </a:lnTo>
                  <a:lnTo>
                    <a:pt x="777" y="120"/>
                  </a:lnTo>
                  <a:lnTo>
                    <a:pt x="779" y="120"/>
                  </a:lnTo>
                  <a:lnTo>
                    <a:pt x="779" y="119"/>
                  </a:lnTo>
                  <a:lnTo>
                    <a:pt x="780" y="117"/>
                  </a:lnTo>
                  <a:lnTo>
                    <a:pt x="782" y="116"/>
                  </a:lnTo>
                  <a:lnTo>
                    <a:pt x="782" y="114"/>
                  </a:lnTo>
                  <a:lnTo>
                    <a:pt x="783" y="113"/>
                  </a:lnTo>
                  <a:lnTo>
                    <a:pt x="785" y="112"/>
                  </a:lnTo>
                  <a:lnTo>
                    <a:pt x="786" y="110"/>
                  </a:lnTo>
                  <a:lnTo>
                    <a:pt x="787" y="107"/>
                  </a:lnTo>
                  <a:lnTo>
                    <a:pt x="789" y="106"/>
                  </a:lnTo>
                  <a:lnTo>
                    <a:pt x="790" y="104"/>
                  </a:lnTo>
                  <a:lnTo>
                    <a:pt x="792" y="101"/>
                  </a:lnTo>
                  <a:lnTo>
                    <a:pt x="793" y="100"/>
                  </a:lnTo>
                  <a:lnTo>
                    <a:pt x="795" y="97"/>
                  </a:lnTo>
                  <a:lnTo>
                    <a:pt x="796" y="96"/>
                  </a:lnTo>
                  <a:lnTo>
                    <a:pt x="798" y="93"/>
                  </a:lnTo>
                  <a:lnTo>
                    <a:pt x="799" y="91"/>
                  </a:lnTo>
                  <a:lnTo>
                    <a:pt x="800" y="90"/>
                  </a:lnTo>
                  <a:lnTo>
                    <a:pt x="802" y="87"/>
                  </a:lnTo>
                  <a:lnTo>
                    <a:pt x="802" y="86"/>
                  </a:lnTo>
                  <a:lnTo>
                    <a:pt x="803" y="84"/>
                  </a:lnTo>
                  <a:lnTo>
                    <a:pt x="805" y="83"/>
                  </a:lnTo>
                  <a:lnTo>
                    <a:pt x="806" y="81"/>
                  </a:lnTo>
                  <a:lnTo>
                    <a:pt x="806" y="80"/>
                  </a:lnTo>
                  <a:lnTo>
                    <a:pt x="808" y="78"/>
                  </a:lnTo>
                  <a:lnTo>
                    <a:pt x="809" y="78"/>
                  </a:lnTo>
                  <a:lnTo>
                    <a:pt x="809" y="77"/>
                  </a:lnTo>
                  <a:lnTo>
                    <a:pt x="810" y="75"/>
                  </a:lnTo>
                  <a:lnTo>
                    <a:pt x="810" y="74"/>
                  </a:lnTo>
                  <a:lnTo>
                    <a:pt x="812" y="73"/>
                  </a:lnTo>
                  <a:lnTo>
                    <a:pt x="813" y="71"/>
                  </a:lnTo>
                  <a:lnTo>
                    <a:pt x="813" y="70"/>
                  </a:lnTo>
                  <a:lnTo>
                    <a:pt x="815" y="70"/>
                  </a:lnTo>
                  <a:lnTo>
                    <a:pt x="815" y="68"/>
                  </a:lnTo>
                  <a:lnTo>
                    <a:pt x="816" y="67"/>
                  </a:lnTo>
                  <a:lnTo>
                    <a:pt x="818" y="65"/>
                  </a:lnTo>
                  <a:lnTo>
                    <a:pt x="819" y="64"/>
                  </a:lnTo>
                  <a:lnTo>
                    <a:pt x="819" y="62"/>
                  </a:lnTo>
                  <a:lnTo>
                    <a:pt x="821" y="60"/>
                  </a:lnTo>
                  <a:lnTo>
                    <a:pt x="822" y="58"/>
                  </a:lnTo>
                  <a:lnTo>
                    <a:pt x="823" y="57"/>
                  </a:lnTo>
                  <a:lnTo>
                    <a:pt x="825" y="55"/>
                  </a:lnTo>
                  <a:lnTo>
                    <a:pt x="826" y="52"/>
                  </a:lnTo>
                  <a:lnTo>
                    <a:pt x="828" y="51"/>
                  </a:lnTo>
                  <a:lnTo>
                    <a:pt x="829" y="48"/>
                  </a:lnTo>
                  <a:lnTo>
                    <a:pt x="831" y="45"/>
                  </a:lnTo>
                  <a:lnTo>
                    <a:pt x="834" y="44"/>
                  </a:lnTo>
                  <a:lnTo>
                    <a:pt x="835" y="41"/>
                  </a:lnTo>
                  <a:lnTo>
                    <a:pt x="836" y="39"/>
                  </a:lnTo>
                  <a:lnTo>
                    <a:pt x="838" y="38"/>
                  </a:lnTo>
                  <a:lnTo>
                    <a:pt x="838" y="35"/>
                  </a:lnTo>
                  <a:lnTo>
                    <a:pt x="839" y="34"/>
                  </a:lnTo>
                  <a:lnTo>
                    <a:pt x="841" y="32"/>
                  </a:lnTo>
                  <a:lnTo>
                    <a:pt x="842" y="31"/>
                  </a:lnTo>
                  <a:lnTo>
                    <a:pt x="842" y="29"/>
                  </a:lnTo>
                  <a:lnTo>
                    <a:pt x="844" y="28"/>
                  </a:lnTo>
                  <a:lnTo>
                    <a:pt x="845" y="26"/>
                  </a:lnTo>
                  <a:lnTo>
                    <a:pt x="847" y="25"/>
                  </a:lnTo>
                  <a:lnTo>
                    <a:pt x="847" y="24"/>
                  </a:lnTo>
                  <a:lnTo>
                    <a:pt x="848" y="22"/>
                  </a:lnTo>
                  <a:lnTo>
                    <a:pt x="848" y="21"/>
                  </a:lnTo>
                  <a:lnTo>
                    <a:pt x="849" y="21"/>
                  </a:lnTo>
                  <a:lnTo>
                    <a:pt x="849" y="19"/>
                  </a:lnTo>
                  <a:lnTo>
                    <a:pt x="851" y="18"/>
                  </a:lnTo>
                  <a:lnTo>
                    <a:pt x="851" y="16"/>
                  </a:lnTo>
                  <a:lnTo>
                    <a:pt x="852" y="16"/>
                  </a:lnTo>
                  <a:lnTo>
                    <a:pt x="852" y="15"/>
                  </a:lnTo>
                  <a:lnTo>
                    <a:pt x="854" y="13"/>
                  </a:lnTo>
                  <a:lnTo>
                    <a:pt x="855" y="12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8"/>
                  </a:lnTo>
                  <a:lnTo>
                    <a:pt x="858" y="6"/>
                  </a:lnTo>
                  <a:lnTo>
                    <a:pt x="860" y="3"/>
                  </a:lnTo>
                  <a:lnTo>
                    <a:pt x="860" y="2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75" name="Freeform 128">
              <a:extLst>
                <a:ext uri="{FF2B5EF4-FFF2-40B4-BE49-F238E27FC236}">
                  <a16:creationId xmlns:a16="http://schemas.microsoft.com/office/drawing/2014/main" id="{E4CEFA4F-E475-0E44-983A-BC7BAD278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641725"/>
              <a:ext cx="80962" cy="274638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4"/>
                  </a:lnTo>
                  <a:lnTo>
                    <a:pt x="4" y="7"/>
                  </a:lnTo>
                  <a:lnTo>
                    <a:pt x="7" y="10"/>
                  </a:lnTo>
                  <a:lnTo>
                    <a:pt x="8" y="14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3" y="21"/>
                  </a:lnTo>
                  <a:lnTo>
                    <a:pt x="14" y="24"/>
                  </a:lnTo>
                  <a:lnTo>
                    <a:pt x="15" y="26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59"/>
                  </a:lnTo>
                  <a:lnTo>
                    <a:pt x="33" y="60"/>
                  </a:lnTo>
                  <a:lnTo>
                    <a:pt x="33" y="63"/>
                  </a:lnTo>
                  <a:lnTo>
                    <a:pt x="34" y="64"/>
                  </a:lnTo>
                  <a:lnTo>
                    <a:pt x="34" y="66"/>
                  </a:lnTo>
                  <a:lnTo>
                    <a:pt x="36" y="69"/>
                  </a:lnTo>
                  <a:lnTo>
                    <a:pt x="36" y="70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40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1" y="83"/>
                  </a:lnTo>
                  <a:lnTo>
                    <a:pt x="41" y="85"/>
                  </a:lnTo>
                  <a:lnTo>
                    <a:pt x="43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89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6" y="93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9" y="102"/>
                  </a:lnTo>
                  <a:lnTo>
                    <a:pt x="49" y="103"/>
                  </a:lnTo>
                  <a:lnTo>
                    <a:pt x="50" y="106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4"/>
                  </a:lnTo>
                  <a:lnTo>
                    <a:pt x="53" y="115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6" y="121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60" y="132"/>
                  </a:lnTo>
                  <a:lnTo>
                    <a:pt x="60" y="134"/>
                  </a:lnTo>
                  <a:lnTo>
                    <a:pt x="62" y="135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3" y="141"/>
                  </a:lnTo>
                  <a:lnTo>
                    <a:pt x="63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6" y="150"/>
                  </a:lnTo>
                  <a:lnTo>
                    <a:pt x="66" y="151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7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3"/>
                  </a:lnTo>
                  <a:lnTo>
                    <a:pt x="70" y="165"/>
                  </a:lnTo>
                  <a:lnTo>
                    <a:pt x="72" y="167"/>
                  </a:lnTo>
                  <a:lnTo>
                    <a:pt x="72" y="170"/>
                  </a:lnTo>
                  <a:lnTo>
                    <a:pt x="73" y="171"/>
                  </a:lnTo>
                  <a:lnTo>
                    <a:pt x="73" y="173"/>
                  </a:lnTo>
                  <a:lnTo>
                    <a:pt x="73" y="176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6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6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9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0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3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5" y="210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7"/>
                  </a:lnTo>
                  <a:lnTo>
                    <a:pt x="88" y="220"/>
                  </a:lnTo>
                  <a:lnTo>
                    <a:pt x="88" y="222"/>
                  </a:lnTo>
                  <a:lnTo>
                    <a:pt x="89" y="223"/>
                  </a:lnTo>
                  <a:lnTo>
                    <a:pt x="89" y="226"/>
                  </a:lnTo>
                  <a:lnTo>
                    <a:pt x="89" y="228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8"/>
                  </a:lnTo>
                  <a:lnTo>
                    <a:pt x="93" y="239"/>
                  </a:lnTo>
                  <a:lnTo>
                    <a:pt x="93" y="241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5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1"/>
                  </a:lnTo>
                  <a:lnTo>
                    <a:pt x="95" y="252"/>
                  </a:lnTo>
                  <a:lnTo>
                    <a:pt x="95" y="254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2"/>
                  </a:lnTo>
                  <a:lnTo>
                    <a:pt x="96" y="264"/>
                  </a:lnTo>
                  <a:lnTo>
                    <a:pt x="96" y="266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5"/>
                  </a:lnTo>
                  <a:lnTo>
                    <a:pt x="98" y="277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1"/>
                  </a:lnTo>
                  <a:lnTo>
                    <a:pt x="98" y="282"/>
                  </a:lnTo>
                  <a:lnTo>
                    <a:pt x="98" y="284"/>
                  </a:lnTo>
                  <a:lnTo>
                    <a:pt x="98" y="285"/>
                  </a:lnTo>
                  <a:lnTo>
                    <a:pt x="98" y="287"/>
                  </a:lnTo>
                  <a:lnTo>
                    <a:pt x="98" y="288"/>
                  </a:lnTo>
                  <a:lnTo>
                    <a:pt x="99" y="290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4"/>
                  </a:lnTo>
                  <a:lnTo>
                    <a:pt x="99" y="295"/>
                  </a:lnTo>
                  <a:lnTo>
                    <a:pt x="99" y="297"/>
                  </a:lnTo>
                  <a:lnTo>
                    <a:pt x="101" y="298"/>
                  </a:lnTo>
                  <a:lnTo>
                    <a:pt x="101" y="300"/>
                  </a:lnTo>
                  <a:lnTo>
                    <a:pt x="101" y="301"/>
                  </a:lnTo>
                  <a:lnTo>
                    <a:pt x="101" y="303"/>
                  </a:lnTo>
                  <a:lnTo>
                    <a:pt x="101" y="304"/>
                  </a:lnTo>
                  <a:lnTo>
                    <a:pt x="102" y="305"/>
                  </a:lnTo>
                  <a:lnTo>
                    <a:pt x="102" y="307"/>
                  </a:lnTo>
                  <a:lnTo>
                    <a:pt x="102" y="308"/>
                  </a:lnTo>
                  <a:lnTo>
                    <a:pt x="102" y="310"/>
                  </a:lnTo>
                  <a:lnTo>
                    <a:pt x="102" y="311"/>
                  </a:lnTo>
                  <a:lnTo>
                    <a:pt x="102" y="313"/>
                  </a:lnTo>
                  <a:lnTo>
                    <a:pt x="102" y="314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8"/>
                  </a:lnTo>
                  <a:lnTo>
                    <a:pt x="102" y="320"/>
                  </a:lnTo>
                  <a:lnTo>
                    <a:pt x="102" y="321"/>
                  </a:lnTo>
                  <a:lnTo>
                    <a:pt x="102" y="323"/>
                  </a:lnTo>
                  <a:lnTo>
                    <a:pt x="102" y="324"/>
                  </a:lnTo>
                  <a:lnTo>
                    <a:pt x="102" y="326"/>
                  </a:lnTo>
                  <a:lnTo>
                    <a:pt x="102" y="329"/>
                  </a:lnTo>
                  <a:lnTo>
                    <a:pt x="102" y="330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6"/>
                  </a:lnTo>
                  <a:lnTo>
                    <a:pt x="102" y="339"/>
                  </a:lnTo>
                  <a:lnTo>
                    <a:pt x="102" y="342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76" name="Freeform 129">
              <a:extLst>
                <a:ext uri="{FF2B5EF4-FFF2-40B4-BE49-F238E27FC236}">
                  <a16:creationId xmlns:a16="http://schemas.microsoft.com/office/drawing/2014/main" id="{7BA83ED6-DE65-D840-BED6-522875FDF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914775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2" y="341"/>
                  </a:lnTo>
                  <a:lnTo>
                    <a:pt x="4" y="336"/>
                  </a:lnTo>
                  <a:lnTo>
                    <a:pt x="7" y="333"/>
                  </a:lnTo>
                  <a:lnTo>
                    <a:pt x="8" y="330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20"/>
                  </a:lnTo>
                  <a:lnTo>
                    <a:pt x="15" y="317"/>
                  </a:lnTo>
                  <a:lnTo>
                    <a:pt x="17" y="316"/>
                  </a:lnTo>
                  <a:lnTo>
                    <a:pt x="17" y="313"/>
                  </a:lnTo>
                  <a:lnTo>
                    <a:pt x="18" y="312"/>
                  </a:lnTo>
                  <a:lnTo>
                    <a:pt x="20" y="310"/>
                  </a:lnTo>
                  <a:lnTo>
                    <a:pt x="20" y="309"/>
                  </a:lnTo>
                  <a:lnTo>
                    <a:pt x="21" y="306"/>
                  </a:lnTo>
                  <a:lnTo>
                    <a:pt x="21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9"/>
                  </a:lnTo>
                  <a:lnTo>
                    <a:pt x="26" y="297"/>
                  </a:lnTo>
                  <a:lnTo>
                    <a:pt x="27" y="296"/>
                  </a:lnTo>
                  <a:lnTo>
                    <a:pt x="27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8" y="290"/>
                  </a:lnTo>
                  <a:lnTo>
                    <a:pt x="30" y="289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3" y="283"/>
                  </a:lnTo>
                  <a:lnTo>
                    <a:pt x="33" y="281"/>
                  </a:lnTo>
                  <a:lnTo>
                    <a:pt x="34" y="278"/>
                  </a:lnTo>
                  <a:lnTo>
                    <a:pt x="34" y="277"/>
                  </a:lnTo>
                  <a:lnTo>
                    <a:pt x="36" y="276"/>
                  </a:lnTo>
                  <a:lnTo>
                    <a:pt x="36" y="274"/>
                  </a:lnTo>
                  <a:lnTo>
                    <a:pt x="37" y="273"/>
                  </a:lnTo>
                  <a:lnTo>
                    <a:pt x="37" y="271"/>
                  </a:lnTo>
                  <a:lnTo>
                    <a:pt x="37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8" y="265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1" y="261"/>
                  </a:lnTo>
                  <a:lnTo>
                    <a:pt x="41" y="260"/>
                  </a:lnTo>
                  <a:lnTo>
                    <a:pt x="41" y="258"/>
                  </a:lnTo>
                  <a:lnTo>
                    <a:pt x="43" y="257"/>
                  </a:lnTo>
                  <a:lnTo>
                    <a:pt x="43" y="255"/>
                  </a:lnTo>
                  <a:lnTo>
                    <a:pt x="44" y="254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8"/>
                  </a:lnTo>
                  <a:lnTo>
                    <a:pt x="46" y="247"/>
                  </a:lnTo>
                  <a:lnTo>
                    <a:pt x="47" y="245"/>
                  </a:lnTo>
                  <a:lnTo>
                    <a:pt x="47" y="244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0" y="235"/>
                  </a:lnTo>
                  <a:lnTo>
                    <a:pt x="51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2"/>
                  </a:lnTo>
                  <a:lnTo>
                    <a:pt x="56" y="221"/>
                  </a:lnTo>
                  <a:lnTo>
                    <a:pt x="57" y="219"/>
                  </a:lnTo>
                  <a:lnTo>
                    <a:pt x="57" y="218"/>
                  </a:lnTo>
                  <a:lnTo>
                    <a:pt x="59" y="216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2"/>
                  </a:lnTo>
                  <a:lnTo>
                    <a:pt x="60" y="211"/>
                  </a:lnTo>
                  <a:lnTo>
                    <a:pt x="60" y="209"/>
                  </a:lnTo>
                  <a:lnTo>
                    <a:pt x="62" y="208"/>
                  </a:lnTo>
                  <a:lnTo>
                    <a:pt x="62" y="206"/>
                  </a:lnTo>
                  <a:lnTo>
                    <a:pt x="62" y="205"/>
                  </a:lnTo>
                  <a:lnTo>
                    <a:pt x="63" y="203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199"/>
                  </a:lnTo>
                  <a:lnTo>
                    <a:pt x="64" y="198"/>
                  </a:lnTo>
                  <a:lnTo>
                    <a:pt x="64" y="196"/>
                  </a:lnTo>
                  <a:lnTo>
                    <a:pt x="66" y="195"/>
                  </a:lnTo>
                  <a:lnTo>
                    <a:pt x="66" y="193"/>
                  </a:lnTo>
                  <a:lnTo>
                    <a:pt x="66" y="190"/>
                  </a:lnTo>
                  <a:lnTo>
                    <a:pt x="67" y="189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3"/>
                  </a:lnTo>
                  <a:lnTo>
                    <a:pt x="70" y="180"/>
                  </a:lnTo>
                  <a:lnTo>
                    <a:pt x="70" y="179"/>
                  </a:lnTo>
                  <a:lnTo>
                    <a:pt x="72" y="176"/>
                  </a:lnTo>
                  <a:lnTo>
                    <a:pt x="72" y="175"/>
                  </a:lnTo>
                  <a:lnTo>
                    <a:pt x="73" y="172"/>
                  </a:lnTo>
                  <a:lnTo>
                    <a:pt x="73" y="170"/>
                  </a:lnTo>
                  <a:lnTo>
                    <a:pt x="73" y="169"/>
                  </a:lnTo>
                  <a:lnTo>
                    <a:pt x="75" y="167"/>
                  </a:lnTo>
                  <a:lnTo>
                    <a:pt x="75" y="164"/>
                  </a:lnTo>
                  <a:lnTo>
                    <a:pt x="75" y="163"/>
                  </a:lnTo>
                  <a:lnTo>
                    <a:pt x="76" y="162"/>
                  </a:lnTo>
                  <a:lnTo>
                    <a:pt x="76" y="160"/>
                  </a:lnTo>
                  <a:lnTo>
                    <a:pt x="76" y="159"/>
                  </a:lnTo>
                  <a:lnTo>
                    <a:pt x="77" y="157"/>
                  </a:lnTo>
                  <a:lnTo>
                    <a:pt x="77" y="156"/>
                  </a:lnTo>
                  <a:lnTo>
                    <a:pt x="77" y="154"/>
                  </a:lnTo>
                  <a:lnTo>
                    <a:pt x="79" y="153"/>
                  </a:lnTo>
                  <a:lnTo>
                    <a:pt x="79" y="151"/>
                  </a:lnTo>
                  <a:lnTo>
                    <a:pt x="79" y="150"/>
                  </a:lnTo>
                  <a:lnTo>
                    <a:pt x="80" y="149"/>
                  </a:lnTo>
                  <a:lnTo>
                    <a:pt x="80" y="147"/>
                  </a:lnTo>
                  <a:lnTo>
                    <a:pt x="80" y="146"/>
                  </a:lnTo>
                  <a:lnTo>
                    <a:pt x="82" y="144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3" y="139"/>
                  </a:lnTo>
                  <a:lnTo>
                    <a:pt x="83" y="137"/>
                  </a:lnTo>
                  <a:lnTo>
                    <a:pt x="83" y="136"/>
                  </a:lnTo>
                  <a:lnTo>
                    <a:pt x="85" y="133"/>
                  </a:lnTo>
                  <a:lnTo>
                    <a:pt x="85" y="131"/>
                  </a:lnTo>
                  <a:lnTo>
                    <a:pt x="86" y="128"/>
                  </a:lnTo>
                  <a:lnTo>
                    <a:pt x="86" y="126"/>
                  </a:lnTo>
                  <a:lnTo>
                    <a:pt x="88" y="124"/>
                  </a:lnTo>
                  <a:lnTo>
                    <a:pt x="88" y="121"/>
                  </a:lnTo>
                  <a:lnTo>
                    <a:pt x="89" y="120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0" y="111"/>
                  </a:lnTo>
                  <a:lnTo>
                    <a:pt x="92" y="110"/>
                  </a:lnTo>
                  <a:lnTo>
                    <a:pt x="92" y="108"/>
                  </a:lnTo>
                  <a:lnTo>
                    <a:pt x="92" y="107"/>
                  </a:lnTo>
                  <a:lnTo>
                    <a:pt x="93" y="105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5" y="97"/>
                  </a:lnTo>
                  <a:lnTo>
                    <a:pt x="95" y="95"/>
                  </a:lnTo>
                  <a:lnTo>
                    <a:pt x="95" y="94"/>
                  </a:lnTo>
                  <a:lnTo>
                    <a:pt x="95" y="92"/>
                  </a:lnTo>
                  <a:lnTo>
                    <a:pt x="95" y="91"/>
                  </a:lnTo>
                  <a:lnTo>
                    <a:pt x="95" y="89"/>
                  </a:lnTo>
                  <a:lnTo>
                    <a:pt x="95" y="87"/>
                  </a:lnTo>
                  <a:lnTo>
                    <a:pt x="95" y="85"/>
                  </a:lnTo>
                  <a:lnTo>
                    <a:pt x="95" y="84"/>
                  </a:lnTo>
                  <a:lnTo>
                    <a:pt x="96" y="82"/>
                  </a:lnTo>
                  <a:lnTo>
                    <a:pt x="96" y="79"/>
                  </a:lnTo>
                  <a:lnTo>
                    <a:pt x="96" y="78"/>
                  </a:lnTo>
                  <a:lnTo>
                    <a:pt x="96" y="75"/>
                  </a:lnTo>
                  <a:lnTo>
                    <a:pt x="96" y="74"/>
                  </a:lnTo>
                  <a:lnTo>
                    <a:pt x="96" y="72"/>
                  </a:lnTo>
                  <a:lnTo>
                    <a:pt x="96" y="71"/>
                  </a:lnTo>
                  <a:lnTo>
                    <a:pt x="96" y="69"/>
                  </a:lnTo>
                  <a:lnTo>
                    <a:pt x="96" y="68"/>
                  </a:lnTo>
                  <a:lnTo>
                    <a:pt x="98" y="66"/>
                  </a:lnTo>
                  <a:lnTo>
                    <a:pt x="98" y="65"/>
                  </a:lnTo>
                  <a:lnTo>
                    <a:pt x="98" y="63"/>
                  </a:lnTo>
                  <a:lnTo>
                    <a:pt x="98" y="62"/>
                  </a:lnTo>
                  <a:lnTo>
                    <a:pt x="98" y="61"/>
                  </a:lnTo>
                  <a:lnTo>
                    <a:pt x="98" y="59"/>
                  </a:lnTo>
                  <a:lnTo>
                    <a:pt x="98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8"/>
                  </a:lnTo>
                  <a:lnTo>
                    <a:pt x="101" y="46"/>
                  </a:lnTo>
                  <a:lnTo>
                    <a:pt x="101" y="45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77" name="Line 130">
              <a:extLst>
                <a:ext uri="{FF2B5EF4-FFF2-40B4-BE49-F238E27FC236}">
                  <a16:creationId xmlns:a16="http://schemas.microsoft.com/office/drawing/2014/main" id="{387EF02C-57C5-294D-8421-4FAD2C906F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789363"/>
              <a:ext cx="180975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78" name="Rectangle 131">
              <a:extLst>
                <a:ext uri="{FF2B5EF4-FFF2-40B4-BE49-F238E27FC236}">
                  <a16:creationId xmlns:a16="http://schemas.microsoft.com/office/drawing/2014/main" id="{9962D331-A803-3D49-972D-57709BAC29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38814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79" name="Rectangle 132">
              <a:extLst>
                <a:ext uri="{FF2B5EF4-FFF2-40B4-BE49-F238E27FC236}">
                  <a16:creationId xmlns:a16="http://schemas.microsoft.com/office/drawing/2014/main" id="{C73DC74B-B046-8E48-A2AD-BAE196BADE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2338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80" name="Rectangle 133">
              <a:extLst>
                <a:ext uri="{FF2B5EF4-FFF2-40B4-BE49-F238E27FC236}">
                  <a16:creationId xmlns:a16="http://schemas.microsoft.com/office/drawing/2014/main" id="{860537DB-5969-784B-9443-FADF2E56F8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3386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81" name="Rectangle 134">
              <a:extLst>
                <a:ext uri="{FF2B5EF4-FFF2-40B4-BE49-F238E27FC236}">
                  <a16:creationId xmlns:a16="http://schemas.microsoft.com/office/drawing/2014/main" id="{A100E80D-2FC6-B140-B342-17043F9CA1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8133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82" name="Rectangle 135">
              <a:extLst>
                <a:ext uri="{FF2B5EF4-FFF2-40B4-BE49-F238E27FC236}">
                  <a16:creationId xmlns:a16="http://schemas.microsoft.com/office/drawing/2014/main" id="{60A1F94B-C205-C947-9B06-610482096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9180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83" name="Rectangle 136">
              <a:extLst>
                <a:ext uri="{FF2B5EF4-FFF2-40B4-BE49-F238E27FC236}">
                  <a16:creationId xmlns:a16="http://schemas.microsoft.com/office/drawing/2014/main" id="{A73F967D-C270-0742-958B-69C8D6A507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47037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84" name="Line 137">
              <a:extLst>
                <a:ext uri="{FF2B5EF4-FFF2-40B4-BE49-F238E27FC236}">
                  <a16:creationId xmlns:a16="http://schemas.microsoft.com/office/drawing/2014/main" id="{E0C774E5-2C38-124E-9DE3-988EBF0012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48434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85" name="Freeform 138">
              <a:extLst>
                <a:ext uri="{FF2B5EF4-FFF2-40B4-BE49-F238E27FC236}">
                  <a16:creationId xmlns:a16="http://schemas.microsoft.com/office/drawing/2014/main" id="{21E0E7AF-D85F-514A-8AE8-25C2C7A35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567238"/>
              <a:ext cx="684213" cy="271462"/>
            </a:xfrm>
            <a:custGeom>
              <a:avLst/>
              <a:gdLst>
                <a:gd name="T0" fmla="*/ 2147483646 w 861"/>
                <a:gd name="T1" fmla="*/ 0 h 342"/>
                <a:gd name="T2" fmla="*/ 2147483646 w 861"/>
                <a:gd name="T3" fmla="*/ 0 h 342"/>
                <a:gd name="T4" fmla="*/ 2147483646 w 861"/>
                <a:gd name="T5" fmla="*/ 0 h 342"/>
                <a:gd name="T6" fmla="*/ 2147483646 w 861"/>
                <a:gd name="T7" fmla="*/ 0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0" y="0"/>
                  </a:lnTo>
                  <a:lnTo>
                    <a:pt x="373" y="0"/>
                  </a:lnTo>
                  <a:lnTo>
                    <a:pt x="376" y="0"/>
                  </a:lnTo>
                  <a:lnTo>
                    <a:pt x="379" y="0"/>
                  </a:lnTo>
                  <a:lnTo>
                    <a:pt x="381" y="2"/>
                  </a:lnTo>
                  <a:lnTo>
                    <a:pt x="383" y="2"/>
                  </a:lnTo>
                  <a:lnTo>
                    <a:pt x="385" y="2"/>
                  </a:lnTo>
                  <a:lnTo>
                    <a:pt x="388" y="2"/>
                  </a:lnTo>
                  <a:lnTo>
                    <a:pt x="391" y="2"/>
                  </a:lnTo>
                  <a:lnTo>
                    <a:pt x="392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3"/>
                  </a:lnTo>
                  <a:lnTo>
                    <a:pt x="415" y="3"/>
                  </a:lnTo>
                  <a:lnTo>
                    <a:pt x="417" y="3"/>
                  </a:lnTo>
                  <a:lnTo>
                    <a:pt x="418" y="3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6"/>
                  </a:lnTo>
                  <a:lnTo>
                    <a:pt x="431" y="6"/>
                  </a:lnTo>
                  <a:lnTo>
                    <a:pt x="432" y="6"/>
                  </a:lnTo>
                  <a:lnTo>
                    <a:pt x="435" y="6"/>
                  </a:lnTo>
                  <a:lnTo>
                    <a:pt x="437" y="6"/>
                  </a:lnTo>
                  <a:lnTo>
                    <a:pt x="440" y="8"/>
                  </a:lnTo>
                  <a:lnTo>
                    <a:pt x="441" y="8"/>
                  </a:lnTo>
                  <a:lnTo>
                    <a:pt x="444" y="8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3" y="9"/>
                  </a:lnTo>
                  <a:lnTo>
                    <a:pt x="454" y="9"/>
                  </a:lnTo>
                  <a:lnTo>
                    <a:pt x="456" y="9"/>
                  </a:lnTo>
                  <a:lnTo>
                    <a:pt x="457" y="9"/>
                  </a:lnTo>
                  <a:lnTo>
                    <a:pt x="458" y="11"/>
                  </a:lnTo>
                  <a:lnTo>
                    <a:pt x="460" y="11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2"/>
                  </a:lnTo>
                  <a:lnTo>
                    <a:pt x="467" y="12"/>
                  </a:lnTo>
                  <a:lnTo>
                    <a:pt x="469" y="12"/>
                  </a:lnTo>
                  <a:lnTo>
                    <a:pt x="470" y="12"/>
                  </a:lnTo>
                  <a:lnTo>
                    <a:pt x="471" y="13"/>
                  </a:lnTo>
                  <a:lnTo>
                    <a:pt x="473" y="13"/>
                  </a:lnTo>
                  <a:lnTo>
                    <a:pt x="474" y="13"/>
                  </a:lnTo>
                  <a:lnTo>
                    <a:pt x="476" y="15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6"/>
                  </a:lnTo>
                  <a:lnTo>
                    <a:pt x="484" y="16"/>
                  </a:lnTo>
                  <a:lnTo>
                    <a:pt x="486" y="18"/>
                  </a:lnTo>
                  <a:lnTo>
                    <a:pt x="489" y="18"/>
                  </a:lnTo>
                  <a:lnTo>
                    <a:pt x="490" y="19"/>
                  </a:lnTo>
                  <a:lnTo>
                    <a:pt x="493" y="19"/>
                  </a:lnTo>
                  <a:lnTo>
                    <a:pt x="496" y="21"/>
                  </a:lnTo>
                  <a:lnTo>
                    <a:pt x="499" y="22"/>
                  </a:lnTo>
                  <a:lnTo>
                    <a:pt x="500" y="22"/>
                  </a:lnTo>
                  <a:lnTo>
                    <a:pt x="503" y="22"/>
                  </a:lnTo>
                  <a:lnTo>
                    <a:pt x="505" y="24"/>
                  </a:lnTo>
                  <a:lnTo>
                    <a:pt x="508" y="24"/>
                  </a:lnTo>
                  <a:lnTo>
                    <a:pt x="509" y="25"/>
                  </a:lnTo>
                  <a:lnTo>
                    <a:pt x="510" y="25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6"/>
                  </a:lnTo>
                  <a:lnTo>
                    <a:pt x="516" y="28"/>
                  </a:lnTo>
                  <a:lnTo>
                    <a:pt x="518" y="28"/>
                  </a:lnTo>
                  <a:lnTo>
                    <a:pt x="519" y="28"/>
                  </a:lnTo>
                  <a:lnTo>
                    <a:pt x="520" y="29"/>
                  </a:lnTo>
                  <a:lnTo>
                    <a:pt x="522" y="29"/>
                  </a:lnTo>
                  <a:lnTo>
                    <a:pt x="523" y="29"/>
                  </a:lnTo>
                  <a:lnTo>
                    <a:pt x="525" y="31"/>
                  </a:lnTo>
                  <a:lnTo>
                    <a:pt x="526" y="31"/>
                  </a:lnTo>
                  <a:lnTo>
                    <a:pt x="528" y="32"/>
                  </a:lnTo>
                  <a:lnTo>
                    <a:pt x="529" y="32"/>
                  </a:lnTo>
                  <a:lnTo>
                    <a:pt x="531" y="34"/>
                  </a:lnTo>
                  <a:lnTo>
                    <a:pt x="532" y="34"/>
                  </a:lnTo>
                  <a:lnTo>
                    <a:pt x="533" y="35"/>
                  </a:lnTo>
                  <a:lnTo>
                    <a:pt x="535" y="35"/>
                  </a:lnTo>
                  <a:lnTo>
                    <a:pt x="538" y="37"/>
                  </a:lnTo>
                  <a:lnTo>
                    <a:pt x="539" y="38"/>
                  </a:lnTo>
                  <a:lnTo>
                    <a:pt x="541" y="38"/>
                  </a:lnTo>
                  <a:lnTo>
                    <a:pt x="544" y="39"/>
                  </a:lnTo>
                  <a:lnTo>
                    <a:pt x="545" y="41"/>
                  </a:lnTo>
                  <a:lnTo>
                    <a:pt x="548" y="41"/>
                  </a:lnTo>
                  <a:lnTo>
                    <a:pt x="549" y="42"/>
                  </a:lnTo>
                  <a:lnTo>
                    <a:pt x="552" y="44"/>
                  </a:lnTo>
                  <a:lnTo>
                    <a:pt x="554" y="45"/>
                  </a:lnTo>
                  <a:lnTo>
                    <a:pt x="557" y="45"/>
                  </a:lnTo>
                  <a:lnTo>
                    <a:pt x="558" y="47"/>
                  </a:lnTo>
                  <a:lnTo>
                    <a:pt x="559" y="47"/>
                  </a:lnTo>
                  <a:lnTo>
                    <a:pt x="561" y="48"/>
                  </a:lnTo>
                  <a:lnTo>
                    <a:pt x="562" y="50"/>
                  </a:lnTo>
                  <a:lnTo>
                    <a:pt x="564" y="50"/>
                  </a:lnTo>
                  <a:lnTo>
                    <a:pt x="565" y="51"/>
                  </a:lnTo>
                  <a:lnTo>
                    <a:pt x="567" y="51"/>
                  </a:lnTo>
                  <a:lnTo>
                    <a:pt x="568" y="51"/>
                  </a:lnTo>
                  <a:lnTo>
                    <a:pt x="570" y="52"/>
                  </a:lnTo>
                  <a:lnTo>
                    <a:pt x="571" y="54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5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80" y="58"/>
                  </a:lnTo>
                  <a:lnTo>
                    <a:pt x="581" y="58"/>
                  </a:lnTo>
                  <a:lnTo>
                    <a:pt x="583" y="60"/>
                  </a:lnTo>
                  <a:lnTo>
                    <a:pt x="584" y="60"/>
                  </a:lnTo>
                  <a:lnTo>
                    <a:pt x="585" y="61"/>
                  </a:lnTo>
                  <a:lnTo>
                    <a:pt x="587" y="61"/>
                  </a:lnTo>
                  <a:lnTo>
                    <a:pt x="588" y="63"/>
                  </a:lnTo>
                  <a:lnTo>
                    <a:pt x="590" y="64"/>
                  </a:lnTo>
                  <a:lnTo>
                    <a:pt x="591" y="64"/>
                  </a:lnTo>
                  <a:lnTo>
                    <a:pt x="593" y="65"/>
                  </a:lnTo>
                  <a:lnTo>
                    <a:pt x="596" y="67"/>
                  </a:lnTo>
                  <a:lnTo>
                    <a:pt x="597" y="68"/>
                  </a:lnTo>
                  <a:lnTo>
                    <a:pt x="600" y="68"/>
                  </a:lnTo>
                  <a:lnTo>
                    <a:pt x="601" y="70"/>
                  </a:lnTo>
                  <a:lnTo>
                    <a:pt x="603" y="71"/>
                  </a:lnTo>
                  <a:lnTo>
                    <a:pt x="604" y="71"/>
                  </a:lnTo>
                  <a:lnTo>
                    <a:pt x="606" y="73"/>
                  </a:lnTo>
                  <a:lnTo>
                    <a:pt x="607" y="74"/>
                  </a:lnTo>
                  <a:lnTo>
                    <a:pt x="608" y="74"/>
                  </a:lnTo>
                  <a:lnTo>
                    <a:pt x="610" y="76"/>
                  </a:lnTo>
                  <a:lnTo>
                    <a:pt x="611" y="76"/>
                  </a:lnTo>
                  <a:lnTo>
                    <a:pt x="613" y="76"/>
                  </a:lnTo>
                  <a:lnTo>
                    <a:pt x="613" y="77"/>
                  </a:lnTo>
                  <a:lnTo>
                    <a:pt x="614" y="77"/>
                  </a:lnTo>
                  <a:lnTo>
                    <a:pt x="616" y="78"/>
                  </a:lnTo>
                  <a:lnTo>
                    <a:pt x="617" y="80"/>
                  </a:lnTo>
                  <a:lnTo>
                    <a:pt x="619" y="80"/>
                  </a:lnTo>
                  <a:lnTo>
                    <a:pt x="620" y="81"/>
                  </a:lnTo>
                  <a:lnTo>
                    <a:pt x="621" y="81"/>
                  </a:lnTo>
                  <a:lnTo>
                    <a:pt x="621" y="83"/>
                  </a:lnTo>
                  <a:lnTo>
                    <a:pt x="623" y="83"/>
                  </a:lnTo>
                  <a:lnTo>
                    <a:pt x="624" y="83"/>
                  </a:lnTo>
                  <a:lnTo>
                    <a:pt x="626" y="84"/>
                  </a:lnTo>
                  <a:lnTo>
                    <a:pt x="627" y="86"/>
                  </a:lnTo>
                  <a:lnTo>
                    <a:pt x="629" y="86"/>
                  </a:lnTo>
                  <a:lnTo>
                    <a:pt x="630" y="87"/>
                  </a:lnTo>
                  <a:lnTo>
                    <a:pt x="632" y="89"/>
                  </a:lnTo>
                  <a:lnTo>
                    <a:pt x="633" y="89"/>
                  </a:lnTo>
                  <a:lnTo>
                    <a:pt x="634" y="90"/>
                  </a:lnTo>
                  <a:lnTo>
                    <a:pt x="636" y="91"/>
                  </a:lnTo>
                  <a:lnTo>
                    <a:pt x="637" y="91"/>
                  </a:lnTo>
                  <a:lnTo>
                    <a:pt x="639" y="93"/>
                  </a:lnTo>
                  <a:lnTo>
                    <a:pt x="640" y="94"/>
                  </a:lnTo>
                  <a:lnTo>
                    <a:pt x="642" y="94"/>
                  </a:lnTo>
                  <a:lnTo>
                    <a:pt x="643" y="96"/>
                  </a:lnTo>
                  <a:lnTo>
                    <a:pt x="645" y="96"/>
                  </a:lnTo>
                  <a:lnTo>
                    <a:pt x="646" y="97"/>
                  </a:lnTo>
                  <a:lnTo>
                    <a:pt x="647" y="99"/>
                  </a:lnTo>
                  <a:lnTo>
                    <a:pt x="649" y="99"/>
                  </a:lnTo>
                  <a:lnTo>
                    <a:pt x="649" y="100"/>
                  </a:lnTo>
                  <a:lnTo>
                    <a:pt x="650" y="100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1"/>
                  </a:lnTo>
                  <a:lnTo>
                    <a:pt x="653" y="103"/>
                  </a:lnTo>
                  <a:lnTo>
                    <a:pt x="655" y="103"/>
                  </a:lnTo>
                  <a:lnTo>
                    <a:pt x="655" y="104"/>
                  </a:lnTo>
                  <a:lnTo>
                    <a:pt x="656" y="104"/>
                  </a:lnTo>
                  <a:lnTo>
                    <a:pt x="658" y="106"/>
                  </a:lnTo>
                  <a:lnTo>
                    <a:pt x="659" y="107"/>
                  </a:lnTo>
                  <a:lnTo>
                    <a:pt x="660" y="107"/>
                  </a:lnTo>
                  <a:lnTo>
                    <a:pt x="662" y="109"/>
                  </a:lnTo>
                  <a:lnTo>
                    <a:pt x="663" y="110"/>
                  </a:lnTo>
                  <a:lnTo>
                    <a:pt x="665" y="110"/>
                  </a:lnTo>
                  <a:lnTo>
                    <a:pt x="665" y="112"/>
                  </a:lnTo>
                  <a:lnTo>
                    <a:pt x="666" y="113"/>
                  </a:lnTo>
                  <a:lnTo>
                    <a:pt x="668" y="113"/>
                  </a:lnTo>
                  <a:lnTo>
                    <a:pt x="669" y="114"/>
                  </a:lnTo>
                  <a:lnTo>
                    <a:pt x="671" y="114"/>
                  </a:lnTo>
                  <a:lnTo>
                    <a:pt x="671" y="116"/>
                  </a:lnTo>
                  <a:lnTo>
                    <a:pt x="672" y="116"/>
                  </a:lnTo>
                  <a:lnTo>
                    <a:pt x="672" y="117"/>
                  </a:lnTo>
                  <a:lnTo>
                    <a:pt x="673" y="117"/>
                  </a:lnTo>
                  <a:lnTo>
                    <a:pt x="675" y="119"/>
                  </a:lnTo>
                  <a:lnTo>
                    <a:pt x="676" y="120"/>
                  </a:lnTo>
                  <a:lnTo>
                    <a:pt x="678" y="122"/>
                  </a:lnTo>
                  <a:lnTo>
                    <a:pt x="679" y="122"/>
                  </a:lnTo>
                  <a:lnTo>
                    <a:pt x="679" y="123"/>
                  </a:lnTo>
                  <a:lnTo>
                    <a:pt x="681" y="123"/>
                  </a:lnTo>
                  <a:lnTo>
                    <a:pt x="682" y="125"/>
                  </a:lnTo>
                  <a:lnTo>
                    <a:pt x="684" y="125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6" y="127"/>
                  </a:lnTo>
                  <a:lnTo>
                    <a:pt x="688" y="129"/>
                  </a:lnTo>
                  <a:lnTo>
                    <a:pt x="689" y="129"/>
                  </a:lnTo>
                  <a:lnTo>
                    <a:pt x="691" y="130"/>
                  </a:lnTo>
                  <a:lnTo>
                    <a:pt x="692" y="132"/>
                  </a:lnTo>
                  <a:lnTo>
                    <a:pt x="694" y="132"/>
                  </a:lnTo>
                  <a:lnTo>
                    <a:pt x="695" y="133"/>
                  </a:lnTo>
                  <a:lnTo>
                    <a:pt x="697" y="135"/>
                  </a:lnTo>
                  <a:lnTo>
                    <a:pt x="698" y="135"/>
                  </a:lnTo>
                  <a:lnTo>
                    <a:pt x="698" y="136"/>
                  </a:lnTo>
                  <a:lnTo>
                    <a:pt x="699" y="136"/>
                  </a:lnTo>
                  <a:lnTo>
                    <a:pt x="701" y="138"/>
                  </a:lnTo>
                  <a:lnTo>
                    <a:pt x="702" y="139"/>
                  </a:lnTo>
                  <a:lnTo>
                    <a:pt x="704" y="139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7" y="142"/>
                  </a:lnTo>
                  <a:lnTo>
                    <a:pt x="708" y="143"/>
                  </a:lnTo>
                  <a:lnTo>
                    <a:pt x="709" y="143"/>
                  </a:lnTo>
                  <a:lnTo>
                    <a:pt x="709" y="145"/>
                  </a:lnTo>
                  <a:lnTo>
                    <a:pt x="711" y="145"/>
                  </a:lnTo>
                  <a:lnTo>
                    <a:pt x="711" y="146"/>
                  </a:lnTo>
                  <a:lnTo>
                    <a:pt x="712" y="146"/>
                  </a:lnTo>
                  <a:lnTo>
                    <a:pt x="712" y="148"/>
                  </a:lnTo>
                  <a:lnTo>
                    <a:pt x="714" y="148"/>
                  </a:lnTo>
                  <a:lnTo>
                    <a:pt x="714" y="149"/>
                  </a:lnTo>
                  <a:lnTo>
                    <a:pt x="715" y="151"/>
                  </a:lnTo>
                  <a:lnTo>
                    <a:pt x="717" y="151"/>
                  </a:lnTo>
                  <a:lnTo>
                    <a:pt x="717" y="152"/>
                  </a:lnTo>
                  <a:lnTo>
                    <a:pt x="718" y="153"/>
                  </a:lnTo>
                  <a:lnTo>
                    <a:pt x="720" y="155"/>
                  </a:lnTo>
                  <a:lnTo>
                    <a:pt x="721" y="156"/>
                  </a:lnTo>
                  <a:lnTo>
                    <a:pt x="722" y="158"/>
                  </a:lnTo>
                  <a:lnTo>
                    <a:pt x="724" y="159"/>
                  </a:lnTo>
                  <a:lnTo>
                    <a:pt x="725" y="161"/>
                  </a:lnTo>
                  <a:lnTo>
                    <a:pt x="727" y="162"/>
                  </a:lnTo>
                  <a:lnTo>
                    <a:pt x="727" y="164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6"/>
                  </a:lnTo>
                  <a:lnTo>
                    <a:pt x="731" y="168"/>
                  </a:lnTo>
                  <a:lnTo>
                    <a:pt x="733" y="168"/>
                  </a:lnTo>
                  <a:lnTo>
                    <a:pt x="734" y="169"/>
                  </a:lnTo>
                  <a:lnTo>
                    <a:pt x="734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7" y="172"/>
                  </a:lnTo>
                  <a:lnTo>
                    <a:pt x="737" y="174"/>
                  </a:lnTo>
                  <a:lnTo>
                    <a:pt x="738" y="175"/>
                  </a:lnTo>
                  <a:lnTo>
                    <a:pt x="740" y="175"/>
                  </a:lnTo>
                  <a:lnTo>
                    <a:pt x="740" y="177"/>
                  </a:lnTo>
                  <a:lnTo>
                    <a:pt x="741" y="178"/>
                  </a:lnTo>
                  <a:lnTo>
                    <a:pt x="743" y="179"/>
                  </a:lnTo>
                  <a:lnTo>
                    <a:pt x="743" y="181"/>
                  </a:lnTo>
                  <a:lnTo>
                    <a:pt x="744" y="181"/>
                  </a:lnTo>
                  <a:lnTo>
                    <a:pt x="746" y="182"/>
                  </a:lnTo>
                  <a:lnTo>
                    <a:pt x="746" y="184"/>
                  </a:lnTo>
                  <a:lnTo>
                    <a:pt x="747" y="185"/>
                  </a:lnTo>
                  <a:lnTo>
                    <a:pt x="748" y="187"/>
                  </a:lnTo>
                  <a:lnTo>
                    <a:pt x="750" y="188"/>
                  </a:lnTo>
                  <a:lnTo>
                    <a:pt x="751" y="190"/>
                  </a:lnTo>
                  <a:lnTo>
                    <a:pt x="753" y="191"/>
                  </a:lnTo>
                  <a:lnTo>
                    <a:pt x="754" y="192"/>
                  </a:lnTo>
                  <a:lnTo>
                    <a:pt x="756" y="194"/>
                  </a:lnTo>
                  <a:lnTo>
                    <a:pt x="757" y="197"/>
                  </a:lnTo>
                  <a:lnTo>
                    <a:pt x="759" y="198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4"/>
                  </a:lnTo>
                  <a:lnTo>
                    <a:pt x="764" y="205"/>
                  </a:lnTo>
                  <a:lnTo>
                    <a:pt x="766" y="207"/>
                  </a:lnTo>
                  <a:lnTo>
                    <a:pt x="766" y="208"/>
                  </a:lnTo>
                  <a:lnTo>
                    <a:pt x="767" y="210"/>
                  </a:lnTo>
                  <a:lnTo>
                    <a:pt x="769" y="211"/>
                  </a:lnTo>
                  <a:lnTo>
                    <a:pt x="770" y="211"/>
                  </a:lnTo>
                  <a:lnTo>
                    <a:pt x="770" y="213"/>
                  </a:lnTo>
                  <a:lnTo>
                    <a:pt x="772" y="214"/>
                  </a:lnTo>
                  <a:lnTo>
                    <a:pt x="772" y="215"/>
                  </a:lnTo>
                  <a:lnTo>
                    <a:pt x="773" y="217"/>
                  </a:lnTo>
                  <a:lnTo>
                    <a:pt x="774" y="217"/>
                  </a:lnTo>
                  <a:lnTo>
                    <a:pt x="774" y="218"/>
                  </a:lnTo>
                  <a:lnTo>
                    <a:pt x="776" y="220"/>
                  </a:lnTo>
                  <a:lnTo>
                    <a:pt x="776" y="221"/>
                  </a:lnTo>
                  <a:lnTo>
                    <a:pt x="777" y="223"/>
                  </a:lnTo>
                  <a:lnTo>
                    <a:pt x="779" y="223"/>
                  </a:lnTo>
                  <a:lnTo>
                    <a:pt x="779" y="224"/>
                  </a:lnTo>
                  <a:lnTo>
                    <a:pt x="780" y="226"/>
                  </a:lnTo>
                  <a:lnTo>
                    <a:pt x="782" y="227"/>
                  </a:lnTo>
                  <a:lnTo>
                    <a:pt x="782" y="228"/>
                  </a:lnTo>
                  <a:lnTo>
                    <a:pt x="783" y="230"/>
                  </a:lnTo>
                  <a:lnTo>
                    <a:pt x="785" y="231"/>
                  </a:lnTo>
                  <a:lnTo>
                    <a:pt x="786" y="233"/>
                  </a:lnTo>
                  <a:lnTo>
                    <a:pt x="787" y="236"/>
                  </a:lnTo>
                  <a:lnTo>
                    <a:pt x="789" y="237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6"/>
                  </a:lnTo>
                  <a:lnTo>
                    <a:pt x="796" y="249"/>
                  </a:lnTo>
                  <a:lnTo>
                    <a:pt x="798" y="250"/>
                  </a:lnTo>
                  <a:lnTo>
                    <a:pt x="799" y="252"/>
                  </a:lnTo>
                  <a:lnTo>
                    <a:pt x="800" y="253"/>
                  </a:lnTo>
                  <a:lnTo>
                    <a:pt x="802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5" y="260"/>
                  </a:lnTo>
                  <a:lnTo>
                    <a:pt x="806" y="262"/>
                  </a:lnTo>
                  <a:lnTo>
                    <a:pt x="806" y="263"/>
                  </a:lnTo>
                  <a:lnTo>
                    <a:pt x="808" y="265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7"/>
                  </a:lnTo>
                  <a:lnTo>
                    <a:pt x="810" y="269"/>
                  </a:lnTo>
                  <a:lnTo>
                    <a:pt x="812" y="270"/>
                  </a:lnTo>
                  <a:lnTo>
                    <a:pt x="813" y="272"/>
                  </a:lnTo>
                  <a:lnTo>
                    <a:pt x="815" y="273"/>
                  </a:lnTo>
                  <a:lnTo>
                    <a:pt x="815" y="275"/>
                  </a:lnTo>
                  <a:lnTo>
                    <a:pt x="816" y="276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0"/>
                  </a:lnTo>
                  <a:lnTo>
                    <a:pt x="821" y="282"/>
                  </a:lnTo>
                  <a:lnTo>
                    <a:pt x="822" y="285"/>
                  </a:lnTo>
                  <a:lnTo>
                    <a:pt x="823" y="286"/>
                  </a:lnTo>
                  <a:lnTo>
                    <a:pt x="825" y="288"/>
                  </a:lnTo>
                  <a:lnTo>
                    <a:pt x="826" y="291"/>
                  </a:lnTo>
                  <a:lnTo>
                    <a:pt x="828" y="292"/>
                  </a:lnTo>
                  <a:lnTo>
                    <a:pt x="829" y="295"/>
                  </a:lnTo>
                  <a:lnTo>
                    <a:pt x="831" y="298"/>
                  </a:lnTo>
                  <a:lnTo>
                    <a:pt x="834" y="299"/>
                  </a:lnTo>
                  <a:lnTo>
                    <a:pt x="835" y="302"/>
                  </a:lnTo>
                  <a:lnTo>
                    <a:pt x="836" y="304"/>
                  </a:lnTo>
                  <a:lnTo>
                    <a:pt x="838" y="305"/>
                  </a:lnTo>
                  <a:lnTo>
                    <a:pt x="838" y="306"/>
                  </a:lnTo>
                  <a:lnTo>
                    <a:pt x="839" y="309"/>
                  </a:lnTo>
                  <a:lnTo>
                    <a:pt x="841" y="311"/>
                  </a:lnTo>
                  <a:lnTo>
                    <a:pt x="842" y="312"/>
                  </a:lnTo>
                  <a:lnTo>
                    <a:pt x="842" y="314"/>
                  </a:lnTo>
                  <a:lnTo>
                    <a:pt x="844" y="315"/>
                  </a:lnTo>
                  <a:lnTo>
                    <a:pt x="845" y="315"/>
                  </a:lnTo>
                  <a:lnTo>
                    <a:pt x="845" y="316"/>
                  </a:lnTo>
                  <a:lnTo>
                    <a:pt x="847" y="318"/>
                  </a:lnTo>
                  <a:lnTo>
                    <a:pt x="847" y="319"/>
                  </a:lnTo>
                  <a:lnTo>
                    <a:pt x="848" y="321"/>
                  </a:lnTo>
                  <a:lnTo>
                    <a:pt x="849" y="322"/>
                  </a:lnTo>
                  <a:lnTo>
                    <a:pt x="849" y="324"/>
                  </a:lnTo>
                  <a:lnTo>
                    <a:pt x="851" y="325"/>
                  </a:lnTo>
                  <a:lnTo>
                    <a:pt x="851" y="327"/>
                  </a:lnTo>
                  <a:lnTo>
                    <a:pt x="852" y="327"/>
                  </a:lnTo>
                  <a:lnTo>
                    <a:pt x="852" y="328"/>
                  </a:lnTo>
                  <a:lnTo>
                    <a:pt x="854" y="329"/>
                  </a:lnTo>
                  <a:lnTo>
                    <a:pt x="855" y="331"/>
                  </a:lnTo>
                  <a:lnTo>
                    <a:pt x="855" y="332"/>
                  </a:lnTo>
                  <a:lnTo>
                    <a:pt x="857" y="334"/>
                  </a:lnTo>
                  <a:lnTo>
                    <a:pt x="857" y="335"/>
                  </a:lnTo>
                  <a:lnTo>
                    <a:pt x="858" y="337"/>
                  </a:lnTo>
                  <a:lnTo>
                    <a:pt x="860" y="338"/>
                  </a:lnTo>
                  <a:lnTo>
                    <a:pt x="860" y="341"/>
                  </a:lnTo>
                  <a:lnTo>
                    <a:pt x="861" y="34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86" name="Freeform 139">
              <a:extLst>
                <a:ext uri="{FF2B5EF4-FFF2-40B4-BE49-F238E27FC236}">
                  <a16:creationId xmlns:a16="http://schemas.microsoft.com/office/drawing/2014/main" id="{3ED41452-EDA7-FF41-8CF9-856AD2C00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840288"/>
              <a:ext cx="684213" cy="273050"/>
            </a:xfrm>
            <a:custGeom>
              <a:avLst/>
              <a:gdLst>
                <a:gd name="T0" fmla="*/ 2147483646 w 861"/>
                <a:gd name="T1" fmla="*/ 2147483646 h 343"/>
                <a:gd name="T2" fmla="*/ 2147483646 w 861"/>
                <a:gd name="T3" fmla="*/ 2147483646 h 343"/>
                <a:gd name="T4" fmla="*/ 2147483646 w 861"/>
                <a:gd name="T5" fmla="*/ 2147483646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343"/>
                  </a:moveTo>
                  <a:lnTo>
                    <a:pt x="33" y="343"/>
                  </a:lnTo>
                  <a:lnTo>
                    <a:pt x="63" y="343"/>
                  </a:lnTo>
                  <a:lnTo>
                    <a:pt x="92" y="343"/>
                  </a:lnTo>
                  <a:lnTo>
                    <a:pt x="119" y="343"/>
                  </a:lnTo>
                  <a:lnTo>
                    <a:pt x="144" y="343"/>
                  </a:lnTo>
                  <a:lnTo>
                    <a:pt x="167" y="343"/>
                  </a:lnTo>
                  <a:lnTo>
                    <a:pt x="189" y="343"/>
                  </a:lnTo>
                  <a:lnTo>
                    <a:pt x="209" y="343"/>
                  </a:lnTo>
                  <a:lnTo>
                    <a:pt x="228" y="343"/>
                  </a:lnTo>
                  <a:lnTo>
                    <a:pt x="245" y="343"/>
                  </a:lnTo>
                  <a:lnTo>
                    <a:pt x="261" y="343"/>
                  </a:lnTo>
                  <a:lnTo>
                    <a:pt x="275" y="343"/>
                  </a:lnTo>
                  <a:lnTo>
                    <a:pt x="288" y="343"/>
                  </a:lnTo>
                  <a:lnTo>
                    <a:pt x="300" y="343"/>
                  </a:lnTo>
                  <a:lnTo>
                    <a:pt x="310" y="343"/>
                  </a:lnTo>
                  <a:lnTo>
                    <a:pt x="320" y="343"/>
                  </a:lnTo>
                  <a:lnTo>
                    <a:pt x="329" y="343"/>
                  </a:lnTo>
                  <a:lnTo>
                    <a:pt x="336" y="343"/>
                  </a:lnTo>
                  <a:lnTo>
                    <a:pt x="343" y="343"/>
                  </a:lnTo>
                  <a:lnTo>
                    <a:pt x="349" y="343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2"/>
                  </a:lnTo>
                  <a:lnTo>
                    <a:pt x="381" y="342"/>
                  </a:lnTo>
                  <a:lnTo>
                    <a:pt x="383" y="342"/>
                  </a:lnTo>
                  <a:lnTo>
                    <a:pt x="385" y="342"/>
                  </a:lnTo>
                  <a:lnTo>
                    <a:pt x="388" y="342"/>
                  </a:lnTo>
                  <a:lnTo>
                    <a:pt x="391" y="342"/>
                  </a:lnTo>
                  <a:lnTo>
                    <a:pt x="392" y="340"/>
                  </a:lnTo>
                  <a:lnTo>
                    <a:pt x="395" y="340"/>
                  </a:lnTo>
                  <a:lnTo>
                    <a:pt x="396" y="340"/>
                  </a:lnTo>
                  <a:lnTo>
                    <a:pt x="398" y="340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39"/>
                  </a:lnTo>
                  <a:lnTo>
                    <a:pt x="414" y="339"/>
                  </a:lnTo>
                  <a:lnTo>
                    <a:pt x="415" y="339"/>
                  </a:lnTo>
                  <a:lnTo>
                    <a:pt x="417" y="339"/>
                  </a:lnTo>
                  <a:lnTo>
                    <a:pt x="418" y="339"/>
                  </a:lnTo>
                  <a:lnTo>
                    <a:pt x="419" y="339"/>
                  </a:lnTo>
                  <a:lnTo>
                    <a:pt x="421" y="339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8"/>
                  </a:lnTo>
                  <a:lnTo>
                    <a:pt x="431" y="338"/>
                  </a:lnTo>
                  <a:lnTo>
                    <a:pt x="432" y="338"/>
                  </a:lnTo>
                  <a:lnTo>
                    <a:pt x="435" y="336"/>
                  </a:lnTo>
                  <a:lnTo>
                    <a:pt x="437" y="336"/>
                  </a:lnTo>
                  <a:lnTo>
                    <a:pt x="440" y="336"/>
                  </a:lnTo>
                  <a:lnTo>
                    <a:pt x="441" y="336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5"/>
                  </a:lnTo>
                  <a:lnTo>
                    <a:pt x="451" y="335"/>
                  </a:lnTo>
                  <a:lnTo>
                    <a:pt x="453" y="335"/>
                  </a:lnTo>
                  <a:lnTo>
                    <a:pt x="454" y="333"/>
                  </a:lnTo>
                  <a:lnTo>
                    <a:pt x="456" y="333"/>
                  </a:lnTo>
                  <a:lnTo>
                    <a:pt x="457" y="333"/>
                  </a:lnTo>
                  <a:lnTo>
                    <a:pt x="458" y="333"/>
                  </a:lnTo>
                  <a:lnTo>
                    <a:pt x="460" y="333"/>
                  </a:lnTo>
                  <a:lnTo>
                    <a:pt x="461" y="333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2"/>
                  </a:lnTo>
                  <a:lnTo>
                    <a:pt x="467" y="330"/>
                  </a:lnTo>
                  <a:lnTo>
                    <a:pt x="469" y="330"/>
                  </a:lnTo>
                  <a:lnTo>
                    <a:pt x="470" y="330"/>
                  </a:lnTo>
                  <a:lnTo>
                    <a:pt x="471" y="330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9"/>
                  </a:lnTo>
                  <a:lnTo>
                    <a:pt x="479" y="327"/>
                  </a:lnTo>
                  <a:lnTo>
                    <a:pt x="480" y="327"/>
                  </a:lnTo>
                  <a:lnTo>
                    <a:pt x="482" y="327"/>
                  </a:lnTo>
                  <a:lnTo>
                    <a:pt x="484" y="326"/>
                  </a:lnTo>
                  <a:lnTo>
                    <a:pt x="486" y="326"/>
                  </a:lnTo>
                  <a:lnTo>
                    <a:pt x="489" y="325"/>
                  </a:lnTo>
                  <a:lnTo>
                    <a:pt x="490" y="325"/>
                  </a:lnTo>
                  <a:lnTo>
                    <a:pt x="493" y="323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0"/>
                  </a:lnTo>
                  <a:lnTo>
                    <a:pt x="503" y="320"/>
                  </a:lnTo>
                  <a:lnTo>
                    <a:pt x="505" y="320"/>
                  </a:lnTo>
                  <a:lnTo>
                    <a:pt x="508" y="319"/>
                  </a:lnTo>
                  <a:lnTo>
                    <a:pt x="509" y="319"/>
                  </a:lnTo>
                  <a:lnTo>
                    <a:pt x="510" y="317"/>
                  </a:lnTo>
                  <a:lnTo>
                    <a:pt x="512" y="317"/>
                  </a:lnTo>
                  <a:lnTo>
                    <a:pt x="513" y="317"/>
                  </a:lnTo>
                  <a:lnTo>
                    <a:pt x="515" y="316"/>
                  </a:lnTo>
                  <a:lnTo>
                    <a:pt x="516" y="316"/>
                  </a:lnTo>
                  <a:lnTo>
                    <a:pt x="518" y="316"/>
                  </a:lnTo>
                  <a:lnTo>
                    <a:pt x="519" y="314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3"/>
                  </a:lnTo>
                  <a:lnTo>
                    <a:pt x="525" y="313"/>
                  </a:lnTo>
                  <a:lnTo>
                    <a:pt x="526" y="312"/>
                  </a:lnTo>
                  <a:lnTo>
                    <a:pt x="528" y="312"/>
                  </a:lnTo>
                  <a:lnTo>
                    <a:pt x="529" y="310"/>
                  </a:lnTo>
                  <a:lnTo>
                    <a:pt x="531" y="310"/>
                  </a:lnTo>
                  <a:lnTo>
                    <a:pt x="532" y="309"/>
                  </a:lnTo>
                  <a:lnTo>
                    <a:pt x="533" y="309"/>
                  </a:lnTo>
                  <a:lnTo>
                    <a:pt x="535" y="307"/>
                  </a:lnTo>
                  <a:lnTo>
                    <a:pt x="538" y="307"/>
                  </a:lnTo>
                  <a:lnTo>
                    <a:pt x="539" y="306"/>
                  </a:lnTo>
                  <a:lnTo>
                    <a:pt x="541" y="304"/>
                  </a:lnTo>
                  <a:lnTo>
                    <a:pt x="544" y="304"/>
                  </a:lnTo>
                  <a:lnTo>
                    <a:pt x="545" y="303"/>
                  </a:lnTo>
                  <a:lnTo>
                    <a:pt x="548" y="301"/>
                  </a:lnTo>
                  <a:lnTo>
                    <a:pt x="549" y="300"/>
                  </a:lnTo>
                  <a:lnTo>
                    <a:pt x="552" y="300"/>
                  </a:lnTo>
                  <a:lnTo>
                    <a:pt x="554" y="299"/>
                  </a:lnTo>
                  <a:lnTo>
                    <a:pt x="557" y="297"/>
                  </a:lnTo>
                  <a:lnTo>
                    <a:pt x="558" y="297"/>
                  </a:lnTo>
                  <a:lnTo>
                    <a:pt x="559" y="296"/>
                  </a:lnTo>
                  <a:lnTo>
                    <a:pt x="561" y="294"/>
                  </a:lnTo>
                  <a:lnTo>
                    <a:pt x="562" y="294"/>
                  </a:lnTo>
                  <a:lnTo>
                    <a:pt x="564" y="293"/>
                  </a:lnTo>
                  <a:lnTo>
                    <a:pt x="565" y="293"/>
                  </a:lnTo>
                  <a:lnTo>
                    <a:pt x="567" y="293"/>
                  </a:lnTo>
                  <a:lnTo>
                    <a:pt x="568" y="291"/>
                  </a:lnTo>
                  <a:lnTo>
                    <a:pt x="570" y="291"/>
                  </a:lnTo>
                  <a:lnTo>
                    <a:pt x="570" y="290"/>
                  </a:lnTo>
                  <a:lnTo>
                    <a:pt x="571" y="290"/>
                  </a:lnTo>
                  <a:lnTo>
                    <a:pt x="572" y="289"/>
                  </a:lnTo>
                  <a:lnTo>
                    <a:pt x="574" y="289"/>
                  </a:lnTo>
                  <a:lnTo>
                    <a:pt x="575" y="289"/>
                  </a:lnTo>
                  <a:lnTo>
                    <a:pt x="575" y="287"/>
                  </a:lnTo>
                  <a:lnTo>
                    <a:pt x="577" y="287"/>
                  </a:lnTo>
                  <a:lnTo>
                    <a:pt x="578" y="286"/>
                  </a:lnTo>
                  <a:lnTo>
                    <a:pt x="580" y="286"/>
                  </a:lnTo>
                  <a:lnTo>
                    <a:pt x="581" y="284"/>
                  </a:lnTo>
                  <a:lnTo>
                    <a:pt x="583" y="284"/>
                  </a:lnTo>
                  <a:lnTo>
                    <a:pt x="584" y="283"/>
                  </a:lnTo>
                  <a:lnTo>
                    <a:pt x="585" y="283"/>
                  </a:lnTo>
                  <a:lnTo>
                    <a:pt x="587" y="281"/>
                  </a:lnTo>
                  <a:lnTo>
                    <a:pt x="588" y="281"/>
                  </a:lnTo>
                  <a:lnTo>
                    <a:pt x="590" y="280"/>
                  </a:lnTo>
                  <a:lnTo>
                    <a:pt x="591" y="278"/>
                  </a:lnTo>
                  <a:lnTo>
                    <a:pt x="593" y="277"/>
                  </a:lnTo>
                  <a:lnTo>
                    <a:pt x="596" y="277"/>
                  </a:lnTo>
                  <a:lnTo>
                    <a:pt x="597" y="276"/>
                  </a:lnTo>
                  <a:lnTo>
                    <a:pt x="600" y="274"/>
                  </a:lnTo>
                  <a:lnTo>
                    <a:pt x="601" y="273"/>
                  </a:lnTo>
                  <a:lnTo>
                    <a:pt x="603" y="273"/>
                  </a:lnTo>
                  <a:lnTo>
                    <a:pt x="604" y="271"/>
                  </a:lnTo>
                  <a:lnTo>
                    <a:pt x="606" y="271"/>
                  </a:lnTo>
                  <a:lnTo>
                    <a:pt x="607" y="270"/>
                  </a:lnTo>
                  <a:lnTo>
                    <a:pt x="608" y="268"/>
                  </a:lnTo>
                  <a:lnTo>
                    <a:pt x="610" y="268"/>
                  </a:lnTo>
                  <a:lnTo>
                    <a:pt x="611" y="267"/>
                  </a:lnTo>
                  <a:lnTo>
                    <a:pt x="613" y="267"/>
                  </a:lnTo>
                  <a:lnTo>
                    <a:pt x="614" y="265"/>
                  </a:lnTo>
                  <a:lnTo>
                    <a:pt x="616" y="265"/>
                  </a:lnTo>
                  <a:lnTo>
                    <a:pt x="616" y="264"/>
                  </a:lnTo>
                  <a:lnTo>
                    <a:pt x="617" y="264"/>
                  </a:lnTo>
                  <a:lnTo>
                    <a:pt x="619" y="264"/>
                  </a:lnTo>
                  <a:lnTo>
                    <a:pt x="619" y="263"/>
                  </a:lnTo>
                  <a:lnTo>
                    <a:pt x="620" y="263"/>
                  </a:lnTo>
                  <a:lnTo>
                    <a:pt x="621" y="261"/>
                  </a:lnTo>
                  <a:lnTo>
                    <a:pt x="623" y="260"/>
                  </a:lnTo>
                  <a:lnTo>
                    <a:pt x="624" y="260"/>
                  </a:lnTo>
                  <a:lnTo>
                    <a:pt x="626" y="260"/>
                  </a:lnTo>
                  <a:lnTo>
                    <a:pt x="626" y="258"/>
                  </a:lnTo>
                  <a:lnTo>
                    <a:pt x="627" y="257"/>
                  </a:lnTo>
                  <a:lnTo>
                    <a:pt x="629" y="257"/>
                  </a:lnTo>
                  <a:lnTo>
                    <a:pt x="630" y="255"/>
                  </a:lnTo>
                  <a:lnTo>
                    <a:pt x="632" y="255"/>
                  </a:lnTo>
                  <a:lnTo>
                    <a:pt x="633" y="254"/>
                  </a:lnTo>
                  <a:lnTo>
                    <a:pt x="634" y="252"/>
                  </a:lnTo>
                  <a:lnTo>
                    <a:pt x="636" y="252"/>
                  </a:lnTo>
                  <a:lnTo>
                    <a:pt x="637" y="251"/>
                  </a:lnTo>
                  <a:lnTo>
                    <a:pt x="639" y="250"/>
                  </a:lnTo>
                  <a:lnTo>
                    <a:pt x="640" y="250"/>
                  </a:lnTo>
                  <a:lnTo>
                    <a:pt x="642" y="248"/>
                  </a:lnTo>
                  <a:lnTo>
                    <a:pt x="643" y="247"/>
                  </a:lnTo>
                  <a:lnTo>
                    <a:pt x="645" y="247"/>
                  </a:lnTo>
                  <a:lnTo>
                    <a:pt x="646" y="245"/>
                  </a:lnTo>
                  <a:lnTo>
                    <a:pt x="647" y="244"/>
                  </a:lnTo>
                  <a:lnTo>
                    <a:pt x="649" y="244"/>
                  </a:lnTo>
                  <a:lnTo>
                    <a:pt x="650" y="242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5" y="239"/>
                  </a:lnTo>
                  <a:lnTo>
                    <a:pt x="656" y="238"/>
                  </a:lnTo>
                  <a:lnTo>
                    <a:pt x="658" y="238"/>
                  </a:lnTo>
                  <a:lnTo>
                    <a:pt x="658" y="237"/>
                  </a:lnTo>
                  <a:lnTo>
                    <a:pt x="659" y="237"/>
                  </a:lnTo>
                  <a:lnTo>
                    <a:pt x="660" y="235"/>
                  </a:lnTo>
                  <a:lnTo>
                    <a:pt x="662" y="234"/>
                  </a:lnTo>
                  <a:lnTo>
                    <a:pt x="663" y="232"/>
                  </a:lnTo>
                  <a:lnTo>
                    <a:pt x="665" y="232"/>
                  </a:lnTo>
                  <a:lnTo>
                    <a:pt x="665" y="231"/>
                  </a:lnTo>
                  <a:lnTo>
                    <a:pt x="666" y="231"/>
                  </a:lnTo>
                  <a:lnTo>
                    <a:pt x="668" y="229"/>
                  </a:lnTo>
                  <a:lnTo>
                    <a:pt x="669" y="228"/>
                  </a:lnTo>
                  <a:lnTo>
                    <a:pt x="671" y="228"/>
                  </a:lnTo>
                  <a:lnTo>
                    <a:pt x="671" y="226"/>
                  </a:lnTo>
                  <a:lnTo>
                    <a:pt x="672" y="226"/>
                  </a:lnTo>
                  <a:lnTo>
                    <a:pt x="672" y="225"/>
                  </a:lnTo>
                  <a:lnTo>
                    <a:pt x="673" y="225"/>
                  </a:lnTo>
                  <a:lnTo>
                    <a:pt x="675" y="225"/>
                  </a:lnTo>
                  <a:lnTo>
                    <a:pt x="675" y="224"/>
                  </a:lnTo>
                  <a:lnTo>
                    <a:pt x="676" y="224"/>
                  </a:lnTo>
                  <a:lnTo>
                    <a:pt x="676" y="222"/>
                  </a:lnTo>
                  <a:lnTo>
                    <a:pt x="678" y="222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81" y="219"/>
                  </a:lnTo>
                  <a:lnTo>
                    <a:pt x="682" y="219"/>
                  </a:lnTo>
                  <a:lnTo>
                    <a:pt x="684" y="218"/>
                  </a:lnTo>
                  <a:lnTo>
                    <a:pt x="685" y="216"/>
                  </a:lnTo>
                  <a:lnTo>
                    <a:pt x="686" y="216"/>
                  </a:lnTo>
                  <a:lnTo>
                    <a:pt x="686" y="215"/>
                  </a:lnTo>
                  <a:lnTo>
                    <a:pt x="688" y="215"/>
                  </a:lnTo>
                  <a:lnTo>
                    <a:pt x="689" y="213"/>
                  </a:lnTo>
                  <a:lnTo>
                    <a:pt x="691" y="213"/>
                  </a:lnTo>
                  <a:lnTo>
                    <a:pt x="691" y="212"/>
                  </a:lnTo>
                  <a:lnTo>
                    <a:pt x="692" y="212"/>
                  </a:lnTo>
                  <a:lnTo>
                    <a:pt x="694" y="211"/>
                  </a:lnTo>
                  <a:lnTo>
                    <a:pt x="695" y="209"/>
                  </a:lnTo>
                  <a:lnTo>
                    <a:pt x="697" y="209"/>
                  </a:lnTo>
                  <a:lnTo>
                    <a:pt x="698" y="208"/>
                  </a:lnTo>
                  <a:lnTo>
                    <a:pt x="699" y="206"/>
                  </a:lnTo>
                  <a:lnTo>
                    <a:pt x="701" y="206"/>
                  </a:lnTo>
                  <a:lnTo>
                    <a:pt x="701" y="205"/>
                  </a:lnTo>
                  <a:lnTo>
                    <a:pt x="702" y="205"/>
                  </a:lnTo>
                  <a:lnTo>
                    <a:pt x="704" y="203"/>
                  </a:lnTo>
                  <a:lnTo>
                    <a:pt x="705" y="203"/>
                  </a:lnTo>
                  <a:lnTo>
                    <a:pt x="705" y="202"/>
                  </a:lnTo>
                  <a:lnTo>
                    <a:pt x="707" y="202"/>
                  </a:lnTo>
                  <a:lnTo>
                    <a:pt x="707" y="200"/>
                  </a:lnTo>
                  <a:lnTo>
                    <a:pt x="708" y="200"/>
                  </a:lnTo>
                  <a:lnTo>
                    <a:pt x="709" y="199"/>
                  </a:lnTo>
                  <a:lnTo>
                    <a:pt x="711" y="198"/>
                  </a:lnTo>
                  <a:lnTo>
                    <a:pt x="712" y="196"/>
                  </a:lnTo>
                  <a:lnTo>
                    <a:pt x="714" y="195"/>
                  </a:lnTo>
                  <a:lnTo>
                    <a:pt x="714" y="193"/>
                  </a:lnTo>
                  <a:lnTo>
                    <a:pt x="715" y="193"/>
                  </a:lnTo>
                  <a:lnTo>
                    <a:pt x="717" y="192"/>
                  </a:lnTo>
                  <a:lnTo>
                    <a:pt x="717" y="190"/>
                  </a:lnTo>
                  <a:lnTo>
                    <a:pt x="718" y="190"/>
                  </a:lnTo>
                  <a:lnTo>
                    <a:pt x="720" y="189"/>
                  </a:lnTo>
                  <a:lnTo>
                    <a:pt x="721" y="188"/>
                  </a:lnTo>
                  <a:lnTo>
                    <a:pt x="722" y="186"/>
                  </a:lnTo>
                  <a:lnTo>
                    <a:pt x="724" y="185"/>
                  </a:lnTo>
                  <a:lnTo>
                    <a:pt x="725" y="183"/>
                  </a:lnTo>
                  <a:lnTo>
                    <a:pt x="727" y="182"/>
                  </a:lnTo>
                  <a:lnTo>
                    <a:pt x="727" y="180"/>
                  </a:lnTo>
                  <a:lnTo>
                    <a:pt x="728" y="179"/>
                  </a:lnTo>
                  <a:lnTo>
                    <a:pt x="730" y="177"/>
                  </a:lnTo>
                  <a:lnTo>
                    <a:pt x="731" y="177"/>
                  </a:lnTo>
                  <a:lnTo>
                    <a:pt x="731" y="176"/>
                  </a:lnTo>
                  <a:lnTo>
                    <a:pt x="733" y="175"/>
                  </a:lnTo>
                  <a:lnTo>
                    <a:pt x="734" y="173"/>
                  </a:lnTo>
                  <a:lnTo>
                    <a:pt x="735" y="172"/>
                  </a:lnTo>
                  <a:lnTo>
                    <a:pt x="737" y="170"/>
                  </a:lnTo>
                  <a:lnTo>
                    <a:pt x="737" y="169"/>
                  </a:lnTo>
                  <a:lnTo>
                    <a:pt x="738" y="169"/>
                  </a:lnTo>
                  <a:lnTo>
                    <a:pt x="740" y="167"/>
                  </a:lnTo>
                  <a:lnTo>
                    <a:pt x="741" y="166"/>
                  </a:lnTo>
                  <a:lnTo>
                    <a:pt x="741" y="164"/>
                  </a:lnTo>
                  <a:lnTo>
                    <a:pt x="743" y="164"/>
                  </a:lnTo>
                  <a:lnTo>
                    <a:pt x="743" y="163"/>
                  </a:lnTo>
                  <a:lnTo>
                    <a:pt x="744" y="162"/>
                  </a:lnTo>
                  <a:lnTo>
                    <a:pt x="746" y="160"/>
                  </a:lnTo>
                  <a:lnTo>
                    <a:pt x="746" y="159"/>
                  </a:lnTo>
                  <a:lnTo>
                    <a:pt x="747" y="159"/>
                  </a:lnTo>
                  <a:lnTo>
                    <a:pt x="748" y="157"/>
                  </a:lnTo>
                  <a:lnTo>
                    <a:pt x="750" y="156"/>
                  </a:lnTo>
                  <a:lnTo>
                    <a:pt x="751" y="154"/>
                  </a:lnTo>
                  <a:lnTo>
                    <a:pt x="753" y="151"/>
                  </a:lnTo>
                  <a:lnTo>
                    <a:pt x="754" y="150"/>
                  </a:lnTo>
                  <a:lnTo>
                    <a:pt x="756" y="149"/>
                  </a:lnTo>
                  <a:lnTo>
                    <a:pt x="757" y="147"/>
                  </a:lnTo>
                  <a:lnTo>
                    <a:pt x="759" y="144"/>
                  </a:lnTo>
                  <a:lnTo>
                    <a:pt x="760" y="143"/>
                  </a:lnTo>
                  <a:lnTo>
                    <a:pt x="761" y="141"/>
                  </a:lnTo>
                  <a:lnTo>
                    <a:pt x="763" y="140"/>
                  </a:lnTo>
                  <a:lnTo>
                    <a:pt x="764" y="138"/>
                  </a:lnTo>
                  <a:lnTo>
                    <a:pt x="766" y="137"/>
                  </a:lnTo>
                  <a:lnTo>
                    <a:pt x="766" y="136"/>
                  </a:lnTo>
                  <a:lnTo>
                    <a:pt x="767" y="134"/>
                  </a:lnTo>
                  <a:lnTo>
                    <a:pt x="769" y="133"/>
                  </a:lnTo>
                  <a:lnTo>
                    <a:pt x="770" y="131"/>
                  </a:lnTo>
                  <a:lnTo>
                    <a:pt x="770" y="130"/>
                  </a:lnTo>
                  <a:lnTo>
                    <a:pt x="772" y="128"/>
                  </a:lnTo>
                  <a:lnTo>
                    <a:pt x="773" y="127"/>
                  </a:lnTo>
                  <a:lnTo>
                    <a:pt x="774" y="125"/>
                  </a:lnTo>
                  <a:lnTo>
                    <a:pt x="774" y="124"/>
                  </a:lnTo>
                  <a:lnTo>
                    <a:pt x="776" y="124"/>
                  </a:lnTo>
                  <a:lnTo>
                    <a:pt x="776" y="123"/>
                  </a:lnTo>
                  <a:lnTo>
                    <a:pt x="777" y="121"/>
                  </a:lnTo>
                  <a:lnTo>
                    <a:pt x="779" y="120"/>
                  </a:lnTo>
                  <a:lnTo>
                    <a:pt x="779" y="118"/>
                  </a:lnTo>
                  <a:lnTo>
                    <a:pt x="780" y="117"/>
                  </a:lnTo>
                  <a:lnTo>
                    <a:pt x="782" y="115"/>
                  </a:lnTo>
                  <a:lnTo>
                    <a:pt x="782" y="114"/>
                  </a:lnTo>
                  <a:lnTo>
                    <a:pt x="783" y="112"/>
                  </a:lnTo>
                  <a:lnTo>
                    <a:pt x="785" y="111"/>
                  </a:lnTo>
                  <a:lnTo>
                    <a:pt x="786" y="110"/>
                  </a:lnTo>
                  <a:lnTo>
                    <a:pt x="787" y="108"/>
                  </a:lnTo>
                  <a:lnTo>
                    <a:pt x="789" y="107"/>
                  </a:lnTo>
                  <a:lnTo>
                    <a:pt x="790" y="104"/>
                  </a:lnTo>
                  <a:lnTo>
                    <a:pt x="792" y="102"/>
                  </a:lnTo>
                  <a:lnTo>
                    <a:pt x="793" y="99"/>
                  </a:lnTo>
                  <a:lnTo>
                    <a:pt x="795" y="97"/>
                  </a:lnTo>
                  <a:lnTo>
                    <a:pt x="796" y="95"/>
                  </a:lnTo>
                  <a:lnTo>
                    <a:pt x="798" y="94"/>
                  </a:lnTo>
                  <a:lnTo>
                    <a:pt x="799" y="91"/>
                  </a:lnTo>
                  <a:lnTo>
                    <a:pt x="800" y="89"/>
                  </a:lnTo>
                  <a:lnTo>
                    <a:pt x="802" y="88"/>
                  </a:lnTo>
                  <a:lnTo>
                    <a:pt x="802" y="86"/>
                  </a:lnTo>
                  <a:lnTo>
                    <a:pt x="803" y="85"/>
                  </a:lnTo>
                  <a:lnTo>
                    <a:pt x="805" y="84"/>
                  </a:lnTo>
                  <a:lnTo>
                    <a:pt x="806" y="82"/>
                  </a:lnTo>
                  <a:lnTo>
                    <a:pt x="806" y="81"/>
                  </a:lnTo>
                  <a:lnTo>
                    <a:pt x="808" y="79"/>
                  </a:lnTo>
                  <a:lnTo>
                    <a:pt x="809" y="78"/>
                  </a:lnTo>
                  <a:lnTo>
                    <a:pt x="809" y="76"/>
                  </a:lnTo>
                  <a:lnTo>
                    <a:pt x="810" y="75"/>
                  </a:lnTo>
                  <a:lnTo>
                    <a:pt x="812" y="74"/>
                  </a:lnTo>
                  <a:lnTo>
                    <a:pt x="813" y="72"/>
                  </a:lnTo>
                  <a:lnTo>
                    <a:pt x="813" y="71"/>
                  </a:lnTo>
                  <a:lnTo>
                    <a:pt x="815" y="69"/>
                  </a:lnTo>
                  <a:lnTo>
                    <a:pt x="815" y="68"/>
                  </a:lnTo>
                  <a:lnTo>
                    <a:pt x="816" y="66"/>
                  </a:lnTo>
                  <a:lnTo>
                    <a:pt x="818" y="65"/>
                  </a:lnTo>
                  <a:lnTo>
                    <a:pt x="819" y="63"/>
                  </a:lnTo>
                  <a:lnTo>
                    <a:pt x="819" y="62"/>
                  </a:lnTo>
                  <a:lnTo>
                    <a:pt x="821" y="61"/>
                  </a:lnTo>
                  <a:lnTo>
                    <a:pt x="822" y="59"/>
                  </a:lnTo>
                  <a:lnTo>
                    <a:pt x="823" y="56"/>
                  </a:lnTo>
                  <a:lnTo>
                    <a:pt x="825" y="55"/>
                  </a:lnTo>
                  <a:lnTo>
                    <a:pt x="826" y="53"/>
                  </a:lnTo>
                  <a:lnTo>
                    <a:pt x="828" y="50"/>
                  </a:lnTo>
                  <a:lnTo>
                    <a:pt x="829" y="48"/>
                  </a:lnTo>
                  <a:lnTo>
                    <a:pt x="831" y="46"/>
                  </a:lnTo>
                  <a:lnTo>
                    <a:pt x="834" y="43"/>
                  </a:lnTo>
                  <a:lnTo>
                    <a:pt x="835" y="42"/>
                  </a:lnTo>
                  <a:lnTo>
                    <a:pt x="836" y="39"/>
                  </a:lnTo>
                  <a:lnTo>
                    <a:pt x="838" y="37"/>
                  </a:lnTo>
                  <a:lnTo>
                    <a:pt x="838" y="36"/>
                  </a:lnTo>
                  <a:lnTo>
                    <a:pt x="839" y="35"/>
                  </a:lnTo>
                  <a:lnTo>
                    <a:pt x="841" y="33"/>
                  </a:lnTo>
                  <a:lnTo>
                    <a:pt x="842" y="32"/>
                  </a:lnTo>
                  <a:lnTo>
                    <a:pt x="842" y="30"/>
                  </a:lnTo>
                  <a:lnTo>
                    <a:pt x="844" y="29"/>
                  </a:lnTo>
                  <a:lnTo>
                    <a:pt x="845" y="27"/>
                  </a:lnTo>
                  <a:lnTo>
                    <a:pt x="845" y="26"/>
                  </a:lnTo>
                  <a:lnTo>
                    <a:pt x="847" y="24"/>
                  </a:lnTo>
                  <a:lnTo>
                    <a:pt x="848" y="23"/>
                  </a:lnTo>
                  <a:lnTo>
                    <a:pt x="848" y="22"/>
                  </a:lnTo>
                  <a:lnTo>
                    <a:pt x="849" y="20"/>
                  </a:lnTo>
                  <a:lnTo>
                    <a:pt x="851" y="19"/>
                  </a:lnTo>
                  <a:lnTo>
                    <a:pt x="851" y="17"/>
                  </a:lnTo>
                  <a:lnTo>
                    <a:pt x="852" y="16"/>
                  </a:lnTo>
                  <a:lnTo>
                    <a:pt x="852" y="14"/>
                  </a:lnTo>
                  <a:lnTo>
                    <a:pt x="854" y="13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7"/>
                  </a:lnTo>
                  <a:lnTo>
                    <a:pt x="858" y="6"/>
                  </a:lnTo>
                  <a:lnTo>
                    <a:pt x="860" y="4"/>
                  </a:lnTo>
                  <a:lnTo>
                    <a:pt x="860" y="3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87" name="Freeform 140">
              <a:extLst>
                <a:ext uri="{FF2B5EF4-FFF2-40B4-BE49-F238E27FC236}">
                  <a16:creationId xmlns:a16="http://schemas.microsoft.com/office/drawing/2014/main" id="{EBA70D62-58A8-654B-B8BC-22FE1BDB0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567238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3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1"/>
                  </a:lnTo>
                  <a:lnTo>
                    <a:pt x="18" y="32"/>
                  </a:lnTo>
                  <a:lnTo>
                    <a:pt x="20" y="34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6" y="47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30" y="58"/>
                  </a:lnTo>
                  <a:lnTo>
                    <a:pt x="31" y="60"/>
                  </a:lnTo>
                  <a:lnTo>
                    <a:pt x="33" y="61"/>
                  </a:lnTo>
                  <a:lnTo>
                    <a:pt x="33" y="63"/>
                  </a:lnTo>
                  <a:lnTo>
                    <a:pt x="34" y="65"/>
                  </a:lnTo>
                  <a:lnTo>
                    <a:pt x="34" y="67"/>
                  </a:lnTo>
                  <a:lnTo>
                    <a:pt x="36" y="68"/>
                  </a:lnTo>
                  <a:lnTo>
                    <a:pt x="36" y="70"/>
                  </a:lnTo>
                  <a:lnTo>
                    <a:pt x="37" y="71"/>
                  </a:lnTo>
                  <a:lnTo>
                    <a:pt x="37" y="74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3"/>
                  </a:lnTo>
                  <a:lnTo>
                    <a:pt x="41" y="84"/>
                  </a:lnTo>
                  <a:lnTo>
                    <a:pt x="41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3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6" y="97"/>
                  </a:lnTo>
                  <a:lnTo>
                    <a:pt x="47" y="99"/>
                  </a:lnTo>
                  <a:lnTo>
                    <a:pt x="47" y="100"/>
                  </a:lnTo>
                  <a:lnTo>
                    <a:pt x="49" y="101"/>
                  </a:lnTo>
                  <a:lnTo>
                    <a:pt x="49" y="104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3" y="113"/>
                  </a:lnTo>
                  <a:lnTo>
                    <a:pt x="53" y="116"/>
                  </a:lnTo>
                  <a:lnTo>
                    <a:pt x="54" y="117"/>
                  </a:lnTo>
                  <a:lnTo>
                    <a:pt x="54" y="119"/>
                  </a:lnTo>
                  <a:lnTo>
                    <a:pt x="56" y="122"/>
                  </a:lnTo>
                  <a:lnTo>
                    <a:pt x="56" y="123"/>
                  </a:lnTo>
                  <a:lnTo>
                    <a:pt x="57" y="125"/>
                  </a:lnTo>
                  <a:lnTo>
                    <a:pt x="57" y="126"/>
                  </a:lnTo>
                  <a:lnTo>
                    <a:pt x="59" y="127"/>
                  </a:lnTo>
                  <a:lnTo>
                    <a:pt x="59" y="129"/>
                  </a:lnTo>
                  <a:lnTo>
                    <a:pt x="59" y="130"/>
                  </a:lnTo>
                  <a:lnTo>
                    <a:pt x="60" y="132"/>
                  </a:lnTo>
                  <a:lnTo>
                    <a:pt x="60" y="133"/>
                  </a:lnTo>
                  <a:lnTo>
                    <a:pt x="60" y="135"/>
                  </a:lnTo>
                  <a:lnTo>
                    <a:pt x="62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3" y="140"/>
                  </a:lnTo>
                  <a:lnTo>
                    <a:pt x="63" y="142"/>
                  </a:lnTo>
                  <a:lnTo>
                    <a:pt x="63" y="143"/>
                  </a:lnTo>
                  <a:lnTo>
                    <a:pt x="64" y="145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6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7" y="155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4"/>
                  </a:lnTo>
                  <a:lnTo>
                    <a:pt x="70" y="165"/>
                  </a:lnTo>
                  <a:lnTo>
                    <a:pt x="72" y="168"/>
                  </a:lnTo>
                  <a:lnTo>
                    <a:pt x="72" y="169"/>
                  </a:lnTo>
                  <a:lnTo>
                    <a:pt x="73" y="172"/>
                  </a:lnTo>
                  <a:lnTo>
                    <a:pt x="73" y="174"/>
                  </a:lnTo>
                  <a:lnTo>
                    <a:pt x="73" y="175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79"/>
                  </a:lnTo>
                  <a:lnTo>
                    <a:pt x="76" y="181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7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2"/>
                  </a:lnTo>
                  <a:lnTo>
                    <a:pt x="79" y="194"/>
                  </a:lnTo>
                  <a:lnTo>
                    <a:pt x="80" y="195"/>
                  </a:lnTo>
                  <a:lnTo>
                    <a:pt x="80" y="197"/>
                  </a:lnTo>
                  <a:lnTo>
                    <a:pt x="80" y="198"/>
                  </a:lnTo>
                  <a:lnTo>
                    <a:pt x="82" y="200"/>
                  </a:lnTo>
                  <a:lnTo>
                    <a:pt x="82" y="201"/>
                  </a:lnTo>
                  <a:lnTo>
                    <a:pt x="82" y="202"/>
                  </a:lnTo>
                  <a:lnTo>
                    <a:pt x="83" y="205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8"/>
                  </a:lnTo>
                  <a:lnTo>
                    <a:pt x="88" y="220"/>
                  </a:lnTo>
                  <a:lnTo>
                    <a:pt x="88" y="223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6" y="262"/>
                  </a:lnTo>
                  <a:lnTo>
                    <a:pt x="96" y="265"/>
                  </a:lnTo>
                  <a:lnTo>
                    <a:pt x="96" y="266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5"/>
                  </a:lnTo>
                  <a:lnTo>
                    <a:pt x="98" y="286"/>
                  </a:lnTo>
                  <a:lnTo>
                    <a:pt x="98" y="288"/>
                  </a:lnTo>
                  <a:lnTo>
                    <a:pt x="98" y="289"/>
                  </a:lnTo>
                  <a:lnTo>
                    <a:pt x="99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1" y="298"/>
                  </a:lnTo>
                  <a:lnTo>
                    <a:pt x="101" y="299"/>
                  </a:lnTo>
                  <a:lnTo>
                    <a:pt x="101" y="301"/>
                  </a:lnTo>
                  <a:lnTo>
                    <a:pt x="101" y="302"/>
                  </a:lnTo>
                  <a:lnTo>
                    <a:pt x="101" y="304"/>
                  </a:lnTo>
                  <a:lnTo>
                    <a:pt x="101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4"/>
                  </a:lnTo>
                  <a:lnTo>
                    <a:pt x="102" y="337"/>
                  </a:lnTo>
                  <a:lnTo>
                    <a:pt x="102" y="340"/>
                  </a:lnTo>
                  <a:lnTo>
                    <a:pt x="102" y="341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88" name="Freeform 141">
              <a:extLst>
                <a:ext uri="{FF2B5EF4-FFF2-40B4-BE49-F238E27FC236}">
                  <a16:creationId xmlns:a16="http://schemas.microsoft.com/office/drawing/2014/main" id="{8F02B859-1C5C-014D-81F4-0BC36205D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838700"/>
              <a:ext cx="80962" cy="274638"/>
            </a:xfrm>
            <a:custGeom>
              <a:avLst/>
              <a:gdLst>
                <a:gd name="T0" fmla="*/ 2147483646 w 102"/>
                <a:gd name="T1" fmla="*/ 2147483646 h 345"/>
                <a:gd name="T2" fmla="*/ 2147483646 w 102"/>
                <a:gd name="T3" fmla="*/ 2147483646 h 345"/>
                <a:gd name="T4" fmla="*/ 2147483646 w 102"/>
                <a:gd name="T5" fmla="*/ 2147483646 h 345"/>
                <a:gd name="T6" fmla="*/ 2147483646 w 102"/>
                <a:gd name="T7" fmla="*/ 2147483646 h 345"/>
                <a:gd name="T8" fmla="*/ 2147483646 w 102"/>
                <a:gd name="T9" fmla="*/ 2147483646 h 345"/>
                <a:gd name="T10" fmla="*/ 2147483646 w 102"/>
                <a:gd name="T11" fmla="*/ 2147483646 h 345"/>
                <a:gd name="T12" fmla="*/ 2147483646 w 102"/>
                <a:gd name="T13" fmla="*/ 2147483646 h 345"/>
                <a:gd name="T14" fmla="*/ 2147483646 w 102"/>
                <a:gd name="T15" fmla="*/ 2147483646 h 345"/>
                <a:gd name="T16" fmla="*/ 2147483646 w 102"/>
                <a:gd name="T17" fmla="*/ 2147483646 h 345"/>
                <a:gd name="T18" fmla="*/ 2147483646 w 102"/>
                <a:gd name="T19" fmla="*/ 2147483646 h 345"/>
                <a:gd name="T20" fmla="*/ 2147483646 w 102"/>
                <a:gd name="T21" fmla="*/ 2147483646 h 345"/>
                <a:gd name="T22" fmla="*/ 2147483646 w 102"/>
                <a:gd name="T23" fmla="*/ 2147483646 h 345"/>
                <a:gd name="T24" fmla="*/ 2147483646 w 102"/>
                <a:gd name="T25" fmla="*/ 2147483646 h 345"/>
                <a:gd name="T26" fmla="*/ 2147483646 w 102"/>
                <a:gd name="T27" fmla="*/ 2147483646 h 345"/>
                <a:gd name="T28" fmla="*/ 2147483646 w 102"/>
                <a:gd name="T29" fmla="*/ 2147483646 h 345"/>
                <a:gd name="T30" fmla="*/ 2147483646 w 102"/>
                <a:gd name="T31" fmla="*/ 2147483646 h 345"/>
                <a:gd name="T32" fmla="*/ 2147483646 w 102"/>
                <a:gd name="T33" fmla="*/ 2147483646 h 345"/>
                <a:gd name="T34" fmla="*/ 2147483646 w 102"/>
                <a:gd name="T35" fmla="*/ 2147483646 h 345"/>
                <a:gd name="T36" fmla="*/ 2147483646 w 102"/>
                <a:gd name="T37" fmla="*/ 2147483646 h 345"/>
                <a:gd name="T38" fmla="*/ 2147483646 w 102"/>
                <a:gd name="T39" fmla="*/ 2147483646 h 345"/>
                <a:gd name="T40" fmla="*/ 2147483646 w 102"/>
                <a:gd name="T41" fmla="*/ 2147483646 h 345"/>
                <a:gd name="T42" fmla="*/ 2147483646 w 102"/>
                <a:gd name="T43" fmla="*/ 2147483646 h 345"/>
                <a:gd name="T44" fmla="*/ 2147483646 w 102"/>
                <a:gd name="T45" fmla="*/ 2147483646 h 345"/>
                <a:gd name="T46" fmla="*/ 2147483646 w 102"/>
                <a:gd name="T47" fmla="*/ 2147483646 h 345"/>
                <a:gd name="T48" fmla="*/ 2147483646 w 102"/>
                <a:gd name="T49" fmla="*/ 2147483646 h 345"/>
                <a:gd name="T50" fmla="*/ 2147483646 w 102"/>
                <a:gd name="T51" fmla="*/ 2147483646 h 345"/>
                <a:gd name="T52" fmla="*/ 2147483646 w 102"/>
                <a:gd name="T53" fmla="*/ 2147483646 h 345"/>
                <a:gd name="T54" fmla="*/ 2147483646 w 102"/>
                <a:gd name="T55" fmla="*/ 2147483646 h 345"/>
                <a:gd name="T56" fmla="*/ 2147483646 w 102"/>
                <a:gd name="T57" fmla="*/ 2147483646 h 345"/>
                <a:gd name="T58" fmla="*/ 2147483646 w 102"/>
                <a:gd name="T59" fmla="*/ 2147483646 h 345"/>
                <a:gd name="T60" fmla="*/ 2147483646 w 102"/>
                <a:gd name="T61" fmla="*/ 2147483646 h 345"/>
                <a:gd name="T62" fmla="*/ 2147483646 w 102"/>
                <a:gd name="T63" fmla="*/ 2147483646 h 345"/>
                <a:gd name="T64" fmla="*/ 2147483646 w 102"/>
                <a:gd name="T65" fmla="*/ 2147483646 h 345"/>
                <a:gd name="T66" fmla="*/ 2147483646 w 102"/>
                <a:gd name="T67" fmla="*/ 2147483646 h 345"/>
                <a:gd name="T68" fmla="*/ 2147483646 w 102"/>
                <a:gd name="T69" fmla="*/ 2147483646 h 345"/>
                <a:gd name="T70" fmla="*/ 2147483646 w 102"/>
                <a:gd name="T71" fmla="*/ 2147483646 h 345"/>
                <a:gd name="T72" fmla="*/ 2147483646 w 102"/>
                <a:gd name="T73" fmla="*/ 2147483646 h 345"/>
                <a:gd name="T74" fmla="*/ 2147483646 w 102"/>
                <a:gd name="T75" fmla="*/ 2147483646 h 345"/>
                <a:gd name="T76" fmla="*/ 2147483646 w 102"/>
                <a:gd name="T77" fmla="*/ 2147483646 h 345"/>
                <a:gd name="T78" fmla="*/ 2147483646 w 102"/>
                <a:gd name="T79" fmla="*/ 2147483646 h 345"/>
                <a:gd name="T80" fmla="*/ 2147483646 w 102"/>
                <a:gd name="T81" fmla="*/ 2147483646 h 345"/>
                <a:gd name="T82" fmla="*/ 2147483646 w 102"/>
                <a:gd name="T83" fmla="*/ 2147483646 h 345"/>
                <a:gd name="T84" fmla="*/ 2147483646 w 102"/>
                <a:gd name="T85" fmla="*/ 2147483646 h 345"/>
                <a:gd name="T86" fmla="*/ 2147483646 w 102"/>
                <a:gd name="T87" fmla="*/ 2147483646 h 345"/>
                <a:gd name="T88" fmla="*/ 2147483646 w 102"/>
                <a:gd name="T89" fmla="*/ 2147483646 h 345"/>
                <a:gd name="T90" fmla="*/ 2147483646 w 102"/>
                <a:gd name="T91" fmla="*/ 2147483646 h 345"/>
                <a:gd name="T92" fmla="*/ 2147483646 w 102"/>
                <a:gd name="T93" fmla="*/ 2147483646 h 345"/>
                <a:gd name="T94" fmla="*/ 2147483646 w 102"/>
                <a:gd name="T95" fmla="*/ 2147483646 h 345"/>
                <a:gd name="T96" fmla="*/ 2147483646 w 102"/>
                <a:gd name="T97" fmla="*/ 2147483646 h 345"/>
                <a:gd name="T98" fmla="*/ 2147483646 w 102"/>
                <a:gd name="T99" fmla="*/ 2147483646 h 345"/>
                <a:gd name="T100" fmla="*/ 2147483646 w 102"/>
                <a:gd name="T101" fmla="*/ 2147483646 h 345"/>
                <a:gd name="T102" fmla="*/ 2147483646 w 102"/>
                <a:gd name="T103" fmla="*/ 2147483646 h 345"/>
                <a:gd name="T104" fmla="*/ 2147483646 w 102"/>
                <a:gd name="T105" fmla="*/ 2147483646 h 345"/>
                <a:gd name="T106" fmla="*/ 2147483646 w 102"/>
                <a:gd name="T107" fmla="*/ 2147483646 h 345"/>
                <a:gd name="T108" fmla="*/ 2147483646 w 102"/>
                <a:gd name="T109" fmla="*/ 2147483646 h 345"/>
                <a:gd name="T110" fmla="*/ 2147483646 w 102"/>
                <a:gd name="T111" fmla="*/ 2147483646 h 345"/>
                <a:gd name="T112" fmla="*/ 2147483646 w 102"/>
                <a:gd name="T113" fmla="*/ 2147483646 h 34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5"/>
                <a:gd name="T173" fmla="*/ 102 w 102"/>
                <a:gd name="T174" fmla="*/ 345 h 34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5">
                  <a:moveTo>
                    <a:pt x="0" y="345"/>
                  </a:moveTo>
                  <a:lnTo>
                    <a:pt x="2" y="341"/>
                  </a:lnTo>
                  <a:lnTo>
                    <a:pt x="4" y="338"/>
                  </a:lnTo>
                  <a:lnTo>
                    <a:pt x="7" y="334"/>
                  </a:lnTo>
                  <a:lnTo>
                    <a:pt x="8" y="331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4"/>
                  </a:lnTo>
                  <a:lnTo>
                    <a:pt x="14" y="321"/>
                  </a:lnTo>
                  <a:lnTo>
                    <a:pt x="15" y="318"/>
                  </a:lnTo>
                  <a:lnTo>
                    <a:pt x="17" y="316"/>
                  </a:lnTo>
                  <a:lnTo>
                    <a:pt x="17" y="315"/>
                  </a:lnTo>
                  <a:lnTo>
                    <a:pt x="18" y="312"/>
                  </a:lnTo>
                  <a:lnTo>
                    <a:pt x="20" y="311"/>
                  </a:lnTo>
                  <a:lnTo>
                    <a:pt x="20" y="309"/>
                  </a:lnTo>
                  <a:lnTo>
                    <a:pt x="21" y="308"/>
                  </a:lnTo>
                  <a:lnTo>
                    <a:pt x="21" y="306"/>
                  </a:lnTo>
                  <a:lnTo>
                    <a:pt x="23" y="305"/>
                  </a:lnTo>
                  <a:lnTo>
                    <a:pt x="23" y="303"/>
                  </a:lnTo>
                  <a:lnTo>
                    <a:pt x="24" y="302"/>
                  </a:lnTo>
                  <a:lnTo>
                    <a:pt x="24" y="301"/>
                  </a:lnTo>
                  <a:lnTo>
                    <a:pt x="26" y="299"/>
                  </a:lnTo>
                  <a:lnTo>
                    <a:pt x="26" y="298"/>
                  </a:lnTo>
                  <a:lnTo>
                    <a:pt x="27" y="296"/>
                  </a:lnTo>
                  <a:lnTo>
                    <a:pt x="27" y="295"/>
                  </a:lnTo>
                  <a:lnTo>
                    <a:pt x="28" y="293"/>
                  </a:lnTo>
                  <a:lnTo>
                    <a:pt x="28" y="292"/>
                  </a:lnTo>
                  <a:lnTo>
                    <a:pt x="28" y="291"/>
                  </a:lnTo>
                  <a:lnTo>
                    <a:pt x="30" y="289"/>
                  </a:lnTo>
                  <a:lnTo>
                    <a:pt x="30" y="288"/>
                  </a:lnTo>
                  <a:lnTo>
                    <a:pt x="31" y="286"/>
                  </a:lnTo>
                  <a:lnTo>
                    <a:pt x="33" y="283"/>
                  </a:lnTo>
                  <a:lnTo>
                    <a:pt x="33" y="282"/>
                  </a:lnTo>
                  <a:lnTo>
                    <a:pt x="34" y="280"/>
                  </a:lnTo>
                  <a:lnTo>
                    <a:pt x="34" y="278"/>
                  </a:lnTo>
                  <a:lnTo>
                    <a:pt x="36" y="276"/>
                  </a:lnTo>
                  <a:lnTo>
                    <a:pt x="36" y="275"/>
                  </a:lnTo>
                  <a:lnTo>
                    <a:pt x="37" y="273"/>
                  </a:lnTo>
                  <a:lnTo>
                    <a:pt x="37" y="272"/>
                  </a:lnTo>
                  <a:lnTo>
                    <a:pt x="37" y="270"/>
                  </a:lnTo>
                  <a:lnTo>
                    <a:pt x="38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6"/>
                  </a:lnTo>
                  <a:lnTo>
                    <a:pt x="40" y="265"/>
                  </a:lnTo>
                  <a:lnTo>
                    <a:pt x="40" y="263"/>
                  </a:lnTo>
                  <a:lnTo>
                    <a:pt x="41" y="262"/>
                  </a:lnTo>
                  <a:lnTo>
                    <a:pt x="41" y="260"/>
                  </a:lnTo>
                  <a:lnTo>
                    <a:pt x="43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4" y="254"/>
                  </a:lnTo>
                  <a:lnTo>
                    <a:pt x="44" y="253"/>
                  </a:lnTo>
                  <a:lnTo>
                    <a:pt x="46" y="252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7" y="246"/>
                  </a:lnTo>
                  <a:lnTo>
                    <a:pt x="47" y="244"/>
                  </a:lnTo>
                  <a:lnTo>
                    <a:pt x="49" y="243"/>
                  </a:lnTo>
                  <a:lnTo>
                    <a:pt x="49" y="241"/>
                  </a:lnTo>
                  <a:lnTo>
                    <a:pt x="50" y="239"/>
                  </a:lnTo>
                  <a:lnTo>
                    <a:pt x="50" y="237"/>
                  </a:lnTo>
                  <a:lnTo>
                    <a:pt x="51" y="234"/>
                  </a:lnTo>
                  <a:lnTo>
                    <a:pt x="53" y="231"/>
                  </a:lnTo>
                  <a:lnTo>
                    <a:pt x="53" y="230"/>
                  </a:lnTo>
                  <a:lnTo>
                    <a:pt x="54" y="227"/>
                  </a:lnTo>
                  <a:lnTo>
                    <a:pt x="54" y="226"/>
                  </a:lnTo>
                  <a:lnTo>
                    <a:pt x="56" y="224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8"/>
                  </a:lnTo>
                  <a:lnTo>
                    <a:pt x="59" y="217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2" y="210"/>
                  </a:lnTo>
                  <a:lnTo>
                    <a:pt x="62" y="208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3" y="204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6" y="195"/>
                  </a:lnTo>
                  <a:lnTo>
                    <a:pt x="66" y="194"/>
                  </a:lnTo>
                  <a:lnTo>
                    <a:pt x="66" y="192"/>
                  </a:lnTo>
                  <a:lnTo>
                    <a:pt x="67" y="191"/>
                  </a:lnTo>
                  <a:lnTo>
                    <a:pt x="67" y="188"/>
                  </a:lnTo>
                  <a:lnTo>
                    <a:pt x="69" y="187"/>
                  </a:lnTo>
                  <a:lnTo>
                    <a:pt x="69" y="184"/>
                  </a:lnTo>
                  <a:lnTo>
                    <a:pt x="70" y="182"/>
                  </a:lnTo>
                  <a:lnTo>
                    <a:pt x="70" y="179"/>
                  </a:lnTo>
                  <a:lnTo>
                    <a:pt x="72" y="177"/>
                  </a:lnTo>
                  <a:lnTo>
                    <a:pt x="72" y="175"/>
                  </a:lnTo>
                  <a:lnTo>
                    <a:pt x="73" y="174"/>
                  </a:lnTo>
                  <a:lnTo>
                    <a:pt x="73" y="171"/>
                  </a:lnTo>
                  <a:lnTo>
                    <a:pt x="73" y="169"/>
                  </a:lnTo>
                  <a:lnTo>
                    <a:pt x="75" y="168"/>
                  </a:lnTo>
                  <a:lnTo>
                    <a:pt x="75" y="166"/>
                  </a:lnTo>
                  <a:lnTo>
                    <a:pt x="75" y="165"/>
                  </a:lnTo>
                  <a:lnTo>
                    <a:pt x="76" y="164"/>
                  </a:lnTo>
                  <a:lnTo>
                    <a:pt x="76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7" y="158"/>
                  </a:lnTo>
                  <a:lnTo>
                    <a:pt x="77" y="156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80" y="149"/>
                  </a:lnTo>
                  <a:lnTo>
                    <a:pt x="80" y="148"/>
                  </a:lnTo>
                  <a:lnTo>
                    <a:pt x="80" y="146"/>
                  </a:lnTo>
                  <a:lnTo>
                    <a:pt x="82" y="145"/>
                  </a:lnTo>
                  <a:lnTo>
                    <a:pt x="82" y="143"/>
                  </a:lnTo>
                  <a:lnTo>
                    <a:pt x="82" y="142"/>
                  </a:lnTo>
                  <a:lnTo>
                    <a:pt x="83" y="140"/>
                  </a:lnTo>
                  <a:lnTo>
                    <a:pt x="83" y="138"/>
                  </a:lnTo>
                  <a:lnTo>
                    <a:pt x="83" y="136"/>
                  </a:lnTo>
                  <a:lnTo>
                    <a:pt x="85" y="135"/>
                  </a:lnTo>
                  <a:lnTo>
                    <a:pt x="85" y="132"/>
                  </a:lnTo>
                  <a:lnTo>
                    <a:pt x="86" y="129"/>
                  </a:lnTo>
                  <a:lnTo>
                    <a:pt x="86" y="127"/>
                  </a:lnTo>
                  <a:lnTo>
                    <a:pt x="88" y="125"/>
                  </a:lnTo>
                  <a:lnTo>
                    <a:pt x="88" y="123"/>
                  </a:lnTo>
                  <a:lnTo>
                    <a:pt x="89" y="120"/>
                  </a:lnTo>
                  <a:lnTo>
                    <a:pt x="89" y="119"/>
                  </a:lnTo>
                  <a:lnTo>
                    <a:pt x="89" y="117"/>
                  </a:lnTo>
                  <a:lnTo>
                    <a:pt x="90" y="116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2" y="112"/>
                  </a:lnTo>
                  <a:lnTo>
                    <a:pt x="92" y="110"/>
                  </a:lnTo>
                  <a:lnTo>
                    <a:pt x="92" y="109"/>
                  </a:lnTo>
                  <a:lnTo>
                    <a:pt x="92" y="107"/>
                  </a:lnTo>
                  <a:lnTo>
                    <a:pt x="93" y="106"/>
                  </a:lnTo>
                  <a:lnTo>
                    <a:pt x="93" y="104"/>
                  </a:lnTo>
                  <a:lnTo>
                    <a:pt x="93" y="103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5" y="99"/>
                  </a:lnTo>
                  <a:lnTo>
                    <a:pt x="95" y="97"/>
                  </a:lnTo>
                  <a:lnTo>
                    <a:pt x="95" y="96"/>
                  </a:lnTo>
                  <a:lnTo>
                    <a:pt x="95" y="94"/>
                  </a:lnTo>
                  <a:lnTo>
                    <a:pt x="95" y="93"/>
                  </a:lnTo>
                  <a:lnTo>
                    <a:pt x="95" y="91"/>
                  </a:lnTo>
                  <a:lnTo>
                    <a:pt x="95" y="90"/>
                  </a:lnTo>
                  <a:lnTo>
                    <a:pt x="95" y="88"/>
                  </a:lnTo>
                  <a:lnTo>
                    <a:pt x="95" y="87"/>
                  </a:lnTo>
                  <a:lnTo>
                    <a:pt x="95" y="84"/>
                  </a:lnTo>
                  <a:lnTo>
                    <a:pt x="96" y="83"/>
                  </a:lnTo>
                  <a:lnTo>
                    <a:pt x="96" y="81"/>
                  </a:lnTo>
                  <a:lnTo>
                    <a:pt x="96" y="78"/>
                  </a:lnTo>
                  <a:lnTo>
                    <a:pt x="96" y="77"/>
                  </a:lnTo>
                  <a:lnTo>
                    <a:pt x="96" y="76"/>
                  </a:lnTo>
                  <a:lnTo>
                    <a:pt x="96" y="73"/>
                  </a:lnTo>
                  <a:lnTo>
                    <a:pt x="96" y="71"/>
                  </a:lnTo>
                  <a:lnTo>
                    <a:pt x="96" y="70"/>
                  </a:lnTo>
                  <a:lnTo>
                    <a:pt x="96" y="68"/>
                  </a:lnTo>
                  <a:lnTo>
                    <a:pt x="98" y="67"/>
                  </a:lnTo>
                  <a:lnTo>
                    <a:pt x="98" y="65"/>
                  </a:lnTo>
                  <a:lnTo>
                    <a:pt x="98" y="64"/>
                  </a:lnTo>
                  <a:lnTo>
                    <a:pt x="98" y="63"/>
                  </a:lnTo>
                  <a:lnTo>
                    <a:pt x="98" y="61"/>
                  </a:lnTo>
                  <a:lnTo>
                    <a:pt x="98" y="60"/>
                  </a:lnTo>
                  <a:lnTo>
                    <a:pt x="98" y="58"/>
                  </a:lnTo>
                  <a:lnTo>
                    <a:pt x="98" y="57"/>
                  </a:lnTo>
                  <a:lnTo>
                    <a:pt x="99" y="55"/>
                  </a:lnTo>
                  <a:lnTo>
                    <a:pt x="99" y="54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99" y="50"/>
                  </a:lnTo>
                  <a:lnTo>
                    <a:pt x="99" y="48"/>
                  </a:lnTo>
                  <a:lnTo>
                    <a:pt x="101" y="47"/>
                  </a:lnTo>
                  <a:lnTo>
                    <a:pt x="101" y="45"/>
                  </a:lnTo>
                  <a:lnTo>
                    <a:pt x="101" y="44"/>
                  </a:lnTo>
                  <a:lnTo>
                    <a:pt x="101" y="42"/>
                  </a:lnTo>
                  <a:lnTo>
                    <a:pt x="101" y="41"/>
                  </a:lnTo>
                  <a:lnTo>
                    <a:pt x="102" y="39"/>
                  </a:lnTo>
                  <a:lnTo>
                    <a:pt x="102" y="38"/>
                  </a:lnTo>
                  <a:lnTo>
                    <a:pt x="102" y="37"/>
                  </a:lnTo>
                  <a:lnTo>
                    <a:pt x="102" y="35"/>
                  </a:lnTo>
                  <a:lnTo>
                    <a:pt x="102" y="34"/>
                  </a:lnTo>
                  <a:lnTo>
                    <a:pt x="102" y="32"/>
                  </a:lnTo>
                  <a:lnTo>
                    <a:pt x="102" y="31"/>
                  </a:lnTo>
                  <a:lnTo>
                    <a:pt x="102" y="29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4"/>
                  </a:lnTo>
                  <a:lnTo>
                    <a:pt x="102" y="22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2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2" y="11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89" name="Line 142">
              <a:extLst>
                <a:ext uri="{FF2B5EF4-FFF2-40B4-BE49-F238E27FC236}">
                  <a16:creationId xmlns:a16="http://schemas.microsoft.com/office/drawing/2014/main" id="{BC12782D-A581-4142-B015-68935ECCDF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4981575"/>
              <a:ext cx="180975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90" name="Line 143">
              <a:extLst>
                <a:ext uri="{FF2B5EF4-FFF2-40B4-BE49-F238E27FC236}">
                  <a16:creationId xmlns:a16="http://schemas.microsoft.com/office/drawing/2014/main" id="{16536BAE-3E86-9D46-BBCC-E195E42D2A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78250" y="4706938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91" name="Freeform 144">
              <a:extLst>
                <a:ext uri="{FF2B5EF4-FFF2-40B4-BE49-F238E27FC236}">
                  <a16:creationId xmlns:a16="http://schemas.microsoft.com/office/drawing/2014/main" id="{6D3791C1-F356-2449-AC85-F65E0A456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538" y="4065588"/>
              <a:ext cx="1214437" cy="915987"/>
            </a:xfrm>
            <a:custGeom>
              <a:avLst/>
              <a:gdLst>
                <a:gd name="T0" fmla="*/ 0 w 1529"/>
                <a:gd name="T1" fmla="*/ 2147483646 h 1154"/>
                <a:gd name="T2" fmla="*/ 0 w 1529"/>
                <a:gd name="T3" fmla="*/ 0 h 1154"/>
                <a:gd name="T4" fmla="*/ 2147483646 w 1529"/>
                <a:gd name="T5" fmla="*/ 0 h 1154"/>
                <a:gd name="T6" fmla="*/ 0 60000 65536"/>
                <a:gd name="T7" fmla="*/ 0 60000 65536"/>
                <a:gd name="T8" fmla="*/ 0 60000 65536"/>
                <a:gd name="T9" fmla="*/ 0 w 1529"/>
                <a:gd name="T10" fmla="*/ 0 h 1154"/>
                <a:gd name="T11" fmla="*/ 1529 w 1529"/>
                <a:gd name="T12" fmla="*/ 1154 h 11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29" h="1154">
                  <a:moveTo>
                    <a:pt x="0" y="1154"/>
                  </a:moveTo>
                  <a:lnTo>
                    <a:pt x="0" y="0"/>
                  </a:lnTo>
                  <a:lnTo>
                    <a:pt x="1529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92" name="Line 145">
              <a:extLst>
                <a:ext uri="{FF2B5EF4-FFF2-40B4-BE49-F238E27FC236}">
                  <a16:creationId xmlns:a16="http://schemas.microsoft.com/office/drawing/2014/main" id="{AD78A420-BABD-4947-AA29-E928EF2B59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6225" y="4386263"/>
              <a:ext cx="9620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93" name="Line 146">
              <a:extLst>
                <a:ext uri="{FF2B5EF4-FFF2-40B4-BE49-F238E27FC236}">
                  <a16:creationId xmlns:a16="http://schemas.microsoft.com/office/drawing/2014/main" id="{E9F19494-0E31-BF40-A245-553DF39D6D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78250" y="4386263"/>
              <a:ext cx="1588" cy="3206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94" name="Rectangle 147">
              <a:extLst>
                <a:ext uri="{FF2B5EF4-FFF2-40B4-BE49-F238E27FC236}">
                  <a16:creationId xmlns:a16="http://schemas.microsoft.com/office/drawing/2014/main" id="{6B65B2DF-5A09-5347-B0BE-6F57314E96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48069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41314" name="Group 2">
            <a:extLst>
              <a:ext uri="{FF2B5EF4-FFF2-40B4-BE49-F238E27FC236}">
                <a16:creationId xmlns:a16="http://schemas.microsoft.com/office/drawing/2014/main" id="{44D92AB8-0368-864E-81D9-1667B64370C5}"/>
              </a:ext>
            </a:extLst>
          </p:cNvPr>
          <p:cNvGrpSpPr>
            <a:grpSpLocks/>
          </p:cNvGrpSpPr>
          <p:nvPr/>
        </p:nvGrpSpPr>
        <p:grpSpPr bwMode="auto">
          <a:xfrm>
            <a:off x="4097338" y="1077914"/>
            <a:ext cx="2451100" cy="1608137"/>
            <a:chOff x="3182938" y="417513"/>
            <a:chExt cx="2451100" cy="1608137"/>
          </a:xfrm>
        </p:grpSpPr>
        <p:sp>
          <p:nvSpPr>
            <p:cNvPr id="141326" name="Line 77">
              <a:extLst>
                <a:ext uri="{FF2B5EF4-FFF2-40B4-BE49-F238E27FC236}">
                  <a16:creationId xmlns:a16="http://schemas.microsoft.com/office/drawing/2014/main" id="{2C9CB0D9-ECC0-CD47-80B2-6C2574BAA1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742950"/>
              <a:ext cx="2451100" cy="1588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27" name="Line 78">
              <a:extLst>
                <a:ext uri="{FF2B5EF4-FFF2-40B4-BE49-F238E27FC236}">
                  <a16:creationId xmlns:a16="http://schemas.microsoft.com/office/drawing/2014/main" id="{26137CEF-DCEA-9E4A-A81F-993BCA4DAA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86313" y="422275"/>
              <a:ext cx="1587" cy="1603375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28" name="Rectangle 80">
              <a:extLst>
                <a:ext uri="{FF2B5EF4-FFF2-40B4-BE49-F238E27FC236}">
                  <a16:creationId xmlns:a16="http://schemas.microsoft.com/office/drawing/2014/main" id="{F07E4ADC-CB1C-A044-B72E-B699BEFB4D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29" name="Rectangle 81">
              <a:extLst>
                <a:ext uri="{FF2B5EF4-FFF2-40B4-BE49-F238E27FC236}">
                  <a16:creationId xmlns:a16="http://schemas.microsoft.com/office/drawing/2014/main" id="{120377E8-AB1E-384C-B194-299DCB0DB7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30" name="Rectangle 82">
              <a:extLst>
                <a:ext uri="{FF2B5EF4-FFF2-40B4-BE49-F238E27FC236}">
                  <a16:creationId xmlns:a16="http://schemas.microsoft.com/office/drawing/2014/main" id="{8832B003-0359-3F45-BE1E-91D3B9C3FE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31" name="Rectangle 83">
              <a:extLst>
                <a:ext uri="{FF2B5EF4-FFF2-40B4-BE49-F238E27FC236}">
                  <a16:creationId xmlns:a16="http://schemas.microsoft.com/office/drawing/2014/main" id="{05818DEF-D253-E546-893E-046E1D781E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32" name="Rectangle 84">
              <a:extLst>
                <a:ext uri="{FF2B5EF4-FFF2-40B4-BE49-F238E27FC236}">
                  <a16:creationId xmlns:a16="http://schemas.microsoft.com/office/drawing/2014/main" id="{5AAA2CEE-2981-FA42-A1DE-3E268CD437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33" name="Rectangle 85">
              <a:extLst>
                <a:ext uri="{FF2B5EF4-FFF2-40B4-BE49-F238E27FC236}">
                  <a16:creationId xmlns:a16="http://schemas.microsoft.com/office/drawing/2014/main" id="{E3E8F9C4-CF8D-BD43-A7E0-DB253C6432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34" name="Rectangle 86">
              <a:extLst>
                <a:ext uri="{FF2B5EF4-FFF2-40B4-BE49-F238E27FC236}">
                  <a16:creationId xmlns:a16="http://schemas.microsoft.com/office/drawing/2014/main" id="{C9B5731D-BCAD-9B4F-A5F2-A7F14161EB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35" name="Rectangle 87">
              <a:extLst>
                <a:ext uri="{FF2B5EF4-FFF2-40B4-BE49-F238E27FC236}">
                  <a16:creationId xmlns:a16="http://schemas.microsoft.com/office/drawing/2014/main" id="{2AE0C019-49AD-414B-A7BA-BF5740BC88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2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36" name="Rectangle 88">
              <a:extLst>
                <a:ext uri="{FF2B5EF4-FFF2-40B4-BE49-F238E27FC236}">
                  <a16:creationId xmlns:a16="http://schemas.microsoft.com/office/drawing/2014/main" id="{E2021FFF-BC6B-884E-8E6B-FDA83D66F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3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37" name="Rectangle 89">
              <a:extLst>
                <a:ext uri="{FF2B5EF4-FFF2-40B4-BE49-F238E27FC236}">
                  <a16:creationId xmlns:a16="http://schemas.microsoft.com/office/drawing/2014/main" id="{788CE708-B43F-8544-8319-0034572A47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823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38" name="Rectangle 90">
              <a:extLst>
                <a:ext uri="{FF2B5EF4-FFF2-40B4-BE49-F238E27FC236}">
                  <a16:creationId xmlns:a16="http://schemas.microsoft.com/office/drawing/2014/main" id="{F46C9996-A9E0-5245-BBBB-0794D21D94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39" name="Rectangle 91">
              <a:extLst>
                <a:ext uri="{FF2B5EF4-FFF2-40B4-BE49-F238E27FC236}">
                  <a16:creationId xmlns:a16="http://schemas.microsoft.com/office/drawing/2014/main" id="{05AA310B-A524-074C-82B4-36CAC968DB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40" name="Rectangle 92">
              <a:extLst>
                <a:ext uri="{FF2B5EF4-FFF2-40B4-BE49-F238E27FC236}">
                  <a16:creationId xmlns:a16="http://schemas.microsoft.com/office/drawing/2014/main" id="{D6FE8B89-C505-D54D-892E-60CDD97197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18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41" name="Rectangle 93">
              <a:extLst>
                <a:ext uri="{FF2B5EF4-FFF2-40B4-BE49-F238E27FC236}">
                  <a16:creationId xmlns:a16="http://schemas.microsoft.com/office/drawing/2014/main" id="{D6F02B1C-E8BA-944B-BEBD-E884E04F1A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6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42" name="Rectangle 102">
              <a:extLst>
                <a:ext uri="{FF2B5EF4-FFF2-40B4-BE49-F238E27FC236}">
                  <a16:creationId xmlns:a16="http://schemas.microsoft.com/office/drawing/2014/main" id="{2638087D-6E0D-5041-A12C-DEE6830F25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43" name="Rectangle 103">
              <a:extLst>
                <a:ext uri="{FF2B5EF4-FFF2-40B4-BE49-F238E27FC236}">
                  <a16:creationId xmlns:a16="http://schemas.microsoft.com/office/drawing/2014/main" id="{CF3E50C5-FC76-1F46-A477-59E385AC81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44" name="Rectangle 104">
              <a:extLst>
                <a:ext uri="{FF2B5EF4-FFF2-40B4-BE49-F238E27FC236}">
                  <a16:creationId xmlns:a16="http://schemas.microsoft.com/office/drawing/2014/main" id="{C0183DB7-5F9A-4540-8D36-675275919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45" name="Rectangle 105">
              <a:extLst>
                <a:ext uri="{FF2B5EF4-FFF2-40B4-BE49-F238E27FC236}">
                  <a16:creationId xmlns:a16="http://schemas.microsoft.com/office/drawing/2014/main" id="{ADCBDFB9-7775-4442-923F-0372A2D070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46" name="Rectangle 106">
              <a:extLst>
                <a:ext uri="{FF2B5EF4-FFF2-40B4-BE49-F238E27FC236}">
                  <a16:creationId xmlns:a16="http://schemas.microsoft.com/office/drawing/2014/main" id="{43705A35-DE98-8E4A-A68C-8D0E274C19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47" name="Rectangle 107">
              <a:extLst>
                <a:ext uri="{FF2B5EF4-FFF2-40B4-BE49-F238E27FC236}">
                  <a16:creationId xmlns:a16="http://schemas.microsoft.com/office/drawing/2014/main" id="{DD698B53-BE9C-914A-A1EC-E02ED9D3DD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126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48" name="Rectangle 108">
              <a:extLst>
                <a:ext uri="{FF2B5EF4-FFF2-40B4-BE49-F238E27FC236}">
                  <a16:creationId xmlns:a16="http://schemas.microsoft.com/office/drawing/2014/main" id="{B0E9F160-B57E-8945-9E1F-4CF4A4346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49" name="Rectangle 109">
              <a:extLst>
                <a:ext uri="{FF2B5EF4-FFF2-40B4-BE49-F238E27FC236}">
                  <a16:creationId xmlns:a16="http://schemas.microsoft.com/office/drawing/2014/main" id="{6873B69E-376C-DA4C-A0B2-353609E070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50" name="Rectangle 110">
              <a:extLst>
                <a:ext uri="{FF2B5EF4-FFF2-40B4-BE49-F238E27FC236}">
                  <a16:creationId xmlns:a16="http://schemas.microsoft.com/office/drawing/2014/main" id="{1818A908-54CD-A642-A5B9-FE9D31E88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51" name="Rectangle 111">
              <a:extLst>
                <a:ext uri="{FF2B5EF4-FFF2-40B4-BE49-F238E27FC236}">
                  <a16:creationId xmlns:a16="http://schemas.microsoft.com/office/drawing/2014/main" id="{47C37E1D-2B1B-B645-B4E9-3DD9110EC8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52" name="Rectangle 112">
              <a:extLst>
                <a:ext uri="{FF2B5EF4-FFF2-40B4-BE49-F238E27FC236}">
                  <a16:creationId xmlns:a16="http://schemas.microsoft.com/office/drawing/2014/main" id="{CB4C9809-3DCF-F54F-95B9-F4FC15D32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71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53" name="Rectangle 113">
              <a:extLst>
                <a:ext uri="{FF2B5EF4-FFF2-40B4-BE49-F238E27FC236}">
                  <a16:creationId xmlns:a16="http://schemas.microsoft.com/office/drawing/2014/main" id="{7554456C-8D3A-664C-84A1-AEE00D86D5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1625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54" name="Rectangle 114">
              <a:extLst>
                <a:ext uri="{FF2B5EF4-FFF2-40B4-BE49-F238E27FC236}">
                  <a16:creationId xmlns:a16="http://schemas.microsoft.com/office/drawing/2014/main" id="{622994AB-19B8-BF44-A579-9EEAC254F3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55" name="Rectangle 115">
              <a:extLst>
                <a:ext uri="{FF2B5EF4-FFF2-40B4-BE49-F238E27FC236}">
                  <a16:creationId xmlns:a16="http://schemas.microsoft.com/office/drawing/2014/main" id="{633601CA-920F-204C-B6D6-4F7CA75823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56" name="Rectangle 116">
              <a:extLst>
                <a:ext uri="{FF2B5EF4-FFF2-40B4-BE49-F238E27FC236}">
                  <a16:creationId xmlns:a16="http://schemas.microsoft.com/office/drawing/2014/main" id="{1C3B5942-DC0E-D44C-905E-CACD86BCB6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57" name="Rectangle 117">
              <a:extLst>
                <a:ext uri="{FF2B5EF4-FFF2-40B4-BE49-F238E27FC236}">
                  <a16:creationId xmlns:a16="http://schemas.microsoft.com/office/drawing/2014/main" id="{8D022880-28D5-4B4D-AFE2-14E8D0B464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58" name="Rectangle 118">
              <a:extLst>
                <a:ext uri="{FF2B5EF4-FFF2-40B4-BE49-F238E27FC236}">
                  <a16:creationId xmlns:a16="http://schemas.microsoft.com/office/drawing/2014/main" id="{71B357AA-64F1-8B40-9AB9-8687A3641C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2288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59" name="Rectangle 119">
              <a:extLst>
                <a:ext uri="{FF2B5EF4-FFF2-40B4-BE49-F238E27FC236}">
                  <a16:creationId xmlns:a16="http://schemas.microsoft.com/office/drawing/2014/main" id="{178966F8-C571-7343-8345-49F07BC31C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67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60" name="Rectangle 120">
              <a:extLst>
                <a:ext uri="{FF2B5EF4-FFF2-40B4-BE49-F238E27FC236}">
                  <a16:creationId xmlns:a16="http://schemas.microsoft.com/office/drawing/2014/main" id="{2D459708-94B0-6D4D-8B62-86C3157275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61" name="Rectangle 121">
              <a:extLst>
                <a:ext uri="{FF2B5EF4-FFF2-40B4-BE49-F238E27FC236}">
                  <a16:creationId xmlns:a16="http://schemas.microsoft.com/office/drawing/2014/main" id="{7B9EDE57-41D8-A242-B9D6-1629799CAE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62" name="Rectangle 122">
              <a:extLst>
                <a:ext uri="{FF2B5EF4-FFF2-40B4-BE49-F238E27FC236}">
                  <a16:creationId xmlns:a16="http://schemas.microsoft.com/office/drawing/2014/main" id="{128E0F36-03CF-3F42-A13C-CDF96276F5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7018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63" name="Rectangle 123">
              <a:extLst>
                <a:ext uri="{FF2B5EF4-FFF2-40B4-BE49-F238E27FC236}">
                  <a16:creationId xmlns:a16="http://schemas.microsoft.com/office/drawing/2014/main" id="{6159E9C5-B878-CD48-97D4-167C96A7D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41315" name="TextBox 125">
            <a:extLst>
              <a:ext uri="{FF2B5EF4-FFF2-40B4-BE49-F238E27FC236}">
                <a16:creationId xmlns:a16="http://schemas.microsoft.com/office/drawing/2014/main" id="{81393542-D4E8-334D-8A8F-816EDAF72C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4.19 from the textbook ]</a:t>
            </a:r>
          </a:p>
        </p:txBody>
      </p:sp>
      <p:sp>
        <p:nvSpPr>
          <p:cNvPr id="141316" name="TextBox 16">
            <a:extLst>
              <a:ext uri="{FF2B5EF4-FFF2-40B4-BE49-F238E27FC236}">
                <a16:creationId xmlns:a16="http://schemas.microsoft.com/office/drawing/2014/main" id="{4D18A60A-CCB3-DD4C-AE4A-46649684F9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7950" y="43957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1317" name="TextBox 16">
            <a:extLst>
              <a:ext uri="{FF2B5EF4-FFF2-40B4-BE49-F238E27FC236}">
                <a16:creationId xmlns:a16="http://schemas.microsoft.com/office/drawing/2014/main" id="{27EDACE5-D687-8D44-BC78-A688701B0D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2714" y="53435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1318" name="TextBox 16">
            <a:extLst>
              <a:ext uri="{FF2B5EF4-FFF2-40B4-BE49-F238E27FC236}">
                <a16:creationId xmlns:a16="http://schemas.microsoft.com/office/drawing/2014/main" id="{B1A7C943-36C4-9043-9E04-7923850417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6501" y="3810001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1319" name="TextBox 16">
            <a:extLst>
              <a:ext uri="{FF2B5EF4-FFF2-40B4-BE49-F238E27FC236}">
                <a16:creationId xmlns:a16="http://schemas.microsoft.com/office/drawing/2014/main" id="{B502E3E3-145F-544D-8FBD-D2D4E92471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3325" y="432276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1320" name="TextBox 16">
            <a:extLst>
              <a:ext uri="{FF2B5EF4-FFF2-40B4-BE49-F238E27FC236}">
                <a16:creationId xmlns:a16="http://schemas.microsoft.com/office/drawing/2014/main" id="{B153CDC7-AD24-DF44-BF60-6558A5DF88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3325" y="49133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1321" name="TextBox 16">
            <a:extLst>
              <a:ext uri="{FF2B5EF4-FFF2-40B4-BE49-F238E27FC236}">
                <a16:creationId xmlns:a16="http://schemas.microsoft.com/office/drawing/2014/main" id="{6A179DBC-930F-1646-A528-92FF5C5F97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1264" y="55133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1322" name="Rectangle 82">
            <a:extLst>
              <a:ext uri="{FF2B5EF4-FFF2-40B4-BE49-F238E27FC236}">
                <a16:creationId xmlns:a16="http://schemas.microsoft.com/office/drawing/2014/main" id="{3D5C724B-EFB8-A044-92F1-B1F081EAF9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3214" y="1533525"/>
            <a:ext cx="2389187" cy="2286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1323" name="Title 1">
            <a:extLst>
              <a:ext uri="{FF2B5EF4-FFF2-40B4-BE49-F238E27FC236}">
                <a16:creationId xmlns:a16="http://schemas.microsoft.com/office/drawing/2014/main" id="{FC94008F-FCED-6440-8033-DD927CAD33E9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for a 4-to-2 binary encoder</a:t>
            </a:r>
          </a:p>
        </p:txBody>
      </p:sp>
      <p:sp>
        <p:nvSpPr>
          <p:cNvPr id="141324" name="Rectangle 4">
            <a:extLst>
              <a:ext uri="{FF2B5EF4-FFF2-40B4-BE49-F238E27FC236}">
                <a16:creationId xmlns:a16="http://schemas.microsoft.com/office/drawing/2014/main" id="{48B2F899-440A-AB4F-A844-F9F9026B40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7339" y="3992563"/>
            <a:ext cx="2268537" cy="2087562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1325" name="TextBox 2">
            <a:extLst>
              <a:ext uri="{FF2B5EF4-FFF2-40B4-BE49-F238E27FC236}">
                <a16:creationId xmlns:a16="http://schemas.microsoft.com/office/drawing/2014/main" id="{79A498C0-26EC-0942-BDAB-852FA2ADB6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22926" y="2762250"/>
            <a:ext cx="4405313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dirty="0">
                <a:solidFill>
                  <a:srgbClr val="FF0000"/>
                </a:solidFill>
                <a:latin typeface="Times" pitchFamily="2" charset="0"/>
              </a:rPr>
              <a:t>As this level of abstraction, we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dirty="0">
                <a:solidFill>
                  <a:srgbClr val="FF0000"/>
                </a:solidFill>
                <a:latin typeface="Times" pitchFamily="2" charset="0"/>
              </a:rPr>
              <a:t>need that w</a:t>
            </a:r>
            <a:r>
              <a:rPr lang="en-US" altLang="en-US" baseline="-25000" dirty="0">
                <a:solidFill>
                  <a:srgbClr val="FF0000"/>
                </a:solidFill>
                <a:latin typeface="Times" pitchFamily="2" charset="0"/>
              </a:rPr>
              <a:t>0</a:t>
            </a:r>
            <a:r>
              <a:rPr lang="en-US" altLang="en-US" dirty="0">
                <a:solidFill>
                  <a:srgbClr val="FF0000"/>
                </a:solidFill>
                <a:latin typeface="Times" pitchFamily="2" charset="0"/>
              </a:rPr>
              <a:t> input for this to be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dirty="0">
                <a:solidFill>
                  <a:srgbClr val="FF0000"/>
                </a:solidFill>
                <a:latin typeface="Times" pitchFamily="2" charset="0"/>
              </a:rPr>
              <a:t>a proper 4-to-2 binary encoder.</a:t>
            </a:r>
          </a:p>
        </p:txBody>
      </p:sp>
    </p:spTree>
  </p:cSld>
  <p:clrMapOvr>
    <a:masterClrMapping/>
  </p:clrMapOvr>
  <p:transition/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2337" name="Group 1">
            <a:extLst>
              <a:ext uri="{FF2B5EF4-FFF2-40B4-BE49-F238E27FC236}">
                <a16:creationId xmlns:a16="http://schemas.microsoft.com/office/drawing/2014/main" id="{BACC2A4D-9D6E-9542-AED0-9A77FB246C3B}"/>
              </a:ext>
            </a:extLst>
          </p:cNvPr>
          <p:cNvGrpSpPr>
            <a:grpSpLocks/>
          </p:cNvGrpSpPr>
          <p:nvPr/>
        </p:nvGrpSpPr>
        <p:grpSpPr bwMode="auto">
          <a:xfrm>
            <a:off x="3409951" y="4097338"/>
            <a:ext cx="3857247" cy="1928842"/>
            <a:chOff x="2495550" y="3189288"/>
            <a:chExt cx="3857247" cy="1928842"/>
          </a:xfrm>
        </p:grpSpPr>
        <p:sp>
          <p:nvSpPr>
            <p:cNvPr id="142386" name="Rectangle 95">
              <a:extLst>
                <a:ext uri="{FF2B5EF4-FFF2-40B4-BE49-F238E27FC236}">
                  <a16:creationId xmlns:a16="http://schemas.microsoft.com/office/drawing/2014/main" id="{06CAAE26-CDC3-6C4D-918E-F3FD0EEEF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6544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87" name="Rectangle 96">
              <a:extLst>
                <a:ext uri="{FF2B5EF4-FFF2-40B4-BE49-F238E27FC236}">
                  <a16:creationId xmlns:a16="http://schemas.microsoft.com/office/drawing/2014/main" id="{59C2C3EE-E246-2149-BD94-DFFC05081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7592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88" name="Rectangle 97">
              <a:extLst>
                <a:ext uri="{FF2B5EF4-FFF2-40B4-BE49-F238E27FC236}">
                  <a16:creationId xmlns:a16="http://schemas.microsoft.com/office/drawing/2014/main" id="{08DE4F06-FD21-4142-A8F9-7030986671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18928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89" name="Line 98">
              <a:extLst>
                <a:ext uri="{FF2B5EF4-FFF2-40B4-BE49-F238E27FC236}">
                  <a16:creationId xmlns:a16="http://schemas.microsoft.com/office/drawing/2014/main" id="{5BA0688D-A916-FC48-8F2E-35692A3BDC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332163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90" name="Freeform 99">
              <a:extLst>
                <a:ext uri="{FF2B5EF4-FFF2-40B4-BE49-F238E27FC236}">
                  <a16:creationId xmlns:a16="http://schemas.microsoft.com/office/drawing/2014/main" id="{D06B38BC-7CB8-A94A-866B-B2A2C79F3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313" y="4957763"/>
              <a:ext cx="46037" cy="46037"/>
            </a:xfrm>
            <a:custGeom>
              <a:avLst/>
              <a:gdLst>
                <a:gd name="T0" fmla="*/ 2147483646 w 58"/>
                <a:gd name="T1" fmla="*/ 0 h 57"/>
                <a:gd name="T2" fmla="*/ 2147483646 w 58"/>
                <a:gd name="T3" fmla="*/ 2147483646 h 57"/>
                <a:gd name="T4" fmla="*/ 2147483646 w 58"/>
                <a:gd name="T5" fmla="*/ 2147483646 h 57"/>
                <a:gd name="T6" fmla="*/ 2147483646 w 58"/>
                <a:gd name="T7" fmla="*/ 2147483646 h 57"/>
                <a:gd name="T8" fmla="*/ 2147483646 w 58"/>
                <a:gd name="T9" fmla="*/ 2147483646 h 57"/>
                <a:gd name="T10" fmla="*/ 2147483646 w 58"/>
                <a:gd name="T11" fmla="*/ 2147483646 h 57"/>
                <a:gd name="T12" fmla="*/ 2147483646 w 58"/>
                <a:gd name="T13" fmla="*/ 2147483646 h 57"/>
                <a:gd name="T14" fmla="*/ 2147483646 w 58"/>
                <a:gd name="T15" fmla="*/ 2147483646 h 57"/>
                <a:gd name="T16" fmla="*/ 2147483646 w 58"/>
                <a:gd name="T17" fmla="*/ 2147483646 h 57"/>
                <a:gd name="T18" fmla="*/ 0 w 58"/>
                <a:gd name="T19" fmla="*/ 2147483646 h 57"/>
                <a:gd name="T20" fmla="*/ 0 w 58"/>
                <a:gd name="T21" fmla="*/ 2147483646 h 57"/>
                <a:gd name="T22" fmla="*/ 0 w 58"/>
                <a:gd name="T23" fmla="*/ 2147483646 h 57"/>
                <a:gd name="T24" fmla="*/ 0 w 58"/>
                <a:gd name="T25" fmla="*/ 2147483646 h 57"/>
                <a:gd name="T26" fmla="*/ 2147483646 w 58"/>
                <a:gd name="T27" fmla="*/ 2147483646 h 57"/>
                <a:gd name="T28" fmla="*/ 2147483646 w 58"/>
                <a:gd name="T29" fmla="*/ 2147483646 h 57"/>
                <a:gd name="T30" fmla="*/ 2147483646 w 58"/>
                <a:gd name="T31" fmla="*/ 2147483646 h 57"/>
                <a:gd name="T32" fmla="*/ 2147483646 w 58"/>
                <a:gd name="T33" fmla="*/ 2147483646 h 57"/>
                <a:gd name="T34" fmla="*/ 2147483646 w 58"/>
                <a:gd name="T35" fmla="*/ 2147483646 h 57"/>
                <a:gd name="T36" fmla="*/ 2147483646 w 58"/>
                <a:gd name="T37" fmla="*/ 2147483646 h 57"/>
                <a:gd name="T38" fmla="*/ 2147483646 w 58"/>
                <a:gd name="T39" fmla="*/ 2147483646 h 57"/>
                <a:gd name="T40" fmla="*/ 2147483646 w 58"/>
                <a:gd name="T41" fmla="*/ 2147483646 h 57"/>
                <a:gd name="T42" fmla="*/ 2147483646 w 58"/>
                <a:gd name="T43" fmla="*/ 2147483646 h 57"/>
                <a:gd name="T44" fmla="*/ 2147483646 w 58"/>
                <a:gd name="T45" fmla="*/ 2147483646 h 57"/>
                <a:gd name="T46" fmla="*/ 2147483646 w 58"/>
                <a:gd name="T47" fmla="*/ 2147483646 h 57"/>
                <a:gd name="T48" fmla="*/ 2147483646 w 58"/>
                <a:gd name="T49" fmla="*/ 2147483646 h 57"/>
                <a:gd name="T50" fmla="*/ 2147483646 w 58"/>
                <a:gd name="T51" fmla="*/ 2147483646 h 57"/>
                <a:gd name="T52" fmla="*/ 2147483646 w 58"/>
                <a:gd name="T53" fmla="*/ 2147483646 h 57"/>
                <a:gd name="T54" fmla="*/ 2147483646 w 58"/>
                <a:gd name="T55" fmla="*/ 2147483646 h 57"/>
                <a:gd name="T56" fmla="*/ 2147483646 w 58"/>
                <a:gd name="T57" fmla="*/ 2147483646 h 57"/>
                <a:gd name="T58" fmla="*/ 2147483646 w 58"/>
                <a:gd name="T59" fmla="*/ 2147483646 h 57"/>
                <a:gd name="T60" fmla="*/ 2147483646 w 58"/>
                <a:gd name="T61" fmla="*/ 2147483646 h 57"/>
                <a:gd name="T62" fmla="*/ 2147483646 w 58"/>
                <a:gd name="T63" fmla="*/ 2147483646 h 57"/>
                <a:gd name="T64" fmla="*/ 2147483646 w 58"/>
                <a:gd name="T65" fmla="*/ 2147483646 h 57"/>
                <a:gd name="T66" fmla="*/ 2147483646 w 58"/>
                <a:gd name="T67" fmla="*/ 2147483646 h 57"/>
                <a:gd name="T68" fmla="*/ 2147483646 w 58"/>
                <a:gd name="T69" fmla="*/ 2147483646 h 57"/>
                <a:gd name="T70" fmla="*/ 2147483646 w 58"/>
                <a:gd name="T71" fmla="*/ 2147483646 h 57"/>
                <a:gd name="T72" fmla="*/ 2147483646 w 58"/>
                <a:gd name="T73" fmla="*/ 2147483646 h 57"/>
                <a:gd name="T74" fmla="*/ 2147483646 w 58"/>
                <a:gd name="T75" fmla="*/ 2147483646 h 57"/>
                <a:gd name="T76" fmla="*/ 2147483646 w 58"/>
                <a:gd name="T77" fmla="*/ 2147483646 h 57"/>
                <a:gd name="T78" fmla="*/ 2147483646 w 58"/>
                <a:gd name="T79" fmla="*/ 2147483646 h 57"/>
                <a:gd name="T80" fmla="*/ 2147483646 w 58"/>
                <a:gd name="T81" fmla="*/ 2147483646 h 57"/>
                <a:gd name="T82" fmla="*/ 2147483646 w 58"/>
                <a:gd name="T83" fmla="*/ 2147483646 h 57"/>
                <a:gd name="T84" fmla="*/ 2147483646 w 58"/>
                <a:gd name="T85" fmla="*/ 2147483646 h 57"/>
                <a:gd name="T86" fmla="*/ 2147483646 w 58"/>
                <a:gd name="T87" fmla="*/ 0 h 57"/>
                <a:gd name="T88" fmla="*/ 2147483646 w 58"/>
                <a:gd name="T89" fmla="*/ 2147483646 h 5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7"/>
                <a:gd name="T137" fmla="*/ 58 w 58"/>
                <a:gd name="T138" fmla="*/ 57 h 5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7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3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4" y="57"/>
                  </a:lnTo>
                  <a:lnTo>
                    <a:pt x="26" y="57"/>
                  </a:lnTo>
                  <a:lnTo>
                    <a:pt x="27" y="57"/>
                  </a:lnTo>
                  <a:lnTo>
                    <a:pt x="29" y="57"/>
                  </a:lnTo>
                  <a:lnTo>
                    <a:pt x="30" y="57"/>
                  </a:lnTo>
                  <a:lnTo>
                    <a:pt x="32" y="57"/>
                  </a:lnTo>
                  <a:lnTo>
                    <a:pt x="33" y="57"/>
                  </a:lnTo>
                  <a:lnTo>
                    <a:pt x="35" y="57"/>
                  </a:lnTo>
                  <a:lnTo>
                    <a:pt x="36" y="57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3" y="54"/>
                  </a:lnTo>
                  <a:lnTo>
                    <a:pt x="43" y="53"/>
                  </a:lnTo>
                  <a:lnTo>
                    <a:pt x="45" y="53"/>
                  </a:lnTo>
                  <a:lnTo>
                    <a:pt x="46" y="51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7"/>
                  </a:lnTo>
                  <a:lnTo>
                    <a:pt x="52" y="46"/>
                  </a:lnTo>
                  <a:lnTo>
                    <a:pt x="53" y="44"/>
                  </a:lnTo>
                  <a:lnTo>
                    <a:pt x="55" y="43"/>
                  </a:lnTo>
                  <a:lnTo>
                    <a:pt x="55" y="41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7"/>
                  </a:lnTo>
                  <a:lnTo>
                    <a:pt x="56" y="36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8" y="31"/>
                  </a:lnTo>
                  <a:lnTo>
                    <a:pt x="58" y="30"/>
                  </a:lnTo>
                  <a:lnTo>
                    <a:pt x="58" y="28"/>
                  </a:lnTo>
                  <a:lnTo>
                    <a:pt x="58" y="27"/>
                  </a:lnTo>
                  <a:lnTo>
                    <a:pt x="58" y="26"/>
                  </a:lnTo>
                  <a:lnTo>
                    <a:pt x="58" y="24"/>
                  </a:lnTo>
                  <a:lnTo>
                    <a:pt x="58" y="23"/>
                  </a:lnTo>
                  <a:lnTo>
                    <a:pt x="56" y="21"/>
                  </a:lnTo>
                  <a:lnTo>
                    <a:pt x="56" y="20"/>
                  </a:lnTo>
                  <a:lnTo>
                    <a:pt x="56" y="18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2" y="11"/>
                  </a:lnTo>
                  <a:lnTo>
                    <a:pt x="50" y="10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5"/>
                  </a:lnTo>
                  <a:lnTo>
                    <a:pt x="45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91" name="Freeform 100">
              <a:extLst>
                <a:ext uri="{FF2B5EF4-FFF2-40B4-BE49-F238E27FC236}">
                  <a16:creationId xmlns:a16="http://schemas.microsoft.com/office/drawing/2014/main" id="{A6659F6C-112A-9D4A-96F4-EA60B9756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838" y="4945063"/>
              <a:ext cx="55562" cy="55562"/>
            </a:xfrm>
            <a:custGeom>
              <a:avLst/>
              <a:gdLst>
                <a:gd name="T0" fmla="*/ 2147483646 w 71"/>
                <a:gd name="T1" fmla="*/ 0 h 71"/>
                <a:gd name="T2" fmla="*/ 2147483646 w 71"/>
                <a:gd name="T3" fmla="*/ 2147483646 h 71"/>
                <a:gd name="T4" fmla="*/ 2147483646 w 71"/>
                <a:gd name="T5" fmla="*/ 2147483646 h 71"/>
                <a:gd name="T6" fmla="*/ 2147483646 w 71"/>
                <a:gd name="T7" fmla="*/ 2147483646 h 71"/>
                <a:gd name="T8" fmla="*/ 2147483646 w 71"/>
                <a:gd name="T9" fmla="*/ 2147483646 h 71"/>
                <a:gd name="T10" fmla="*/ 2147483646 w 71"/>
                <a:gd name="T11" fmla="*/ 2147483646 h 71"/>
                <a:gd name="T12" fmla="*/ 2147483646 w 71"/>
                <a:gd name="T13" fmla="*/ 2147483646 h 71"/>
                <a:gd name="T14" fmla="*/ 2147483646 w 71"/>
                <a:gd name="T15" fmla="*/ 2147483646 h 71"/>
                <a:gd name="T16" fmla="*/ 2147483646 w 71"/>
                <a:gd name="T17" fmla="*/ 2147483646 h 71"/>
                <a:gd name="T18" fmla="*/ 0 w 71"/>
                <a:gd name="T19" fmla="*/ 2147483646 h 71"/>
                <a:gd name="T20" fmla="*/ 0 w 71"/>
                <a:gd name="T21" fmla="*/ 2147483646 h 71"/>
                <a:gd name="T22" fmla="*/ 0 w 71"/>
                <a:gd name="T23" fmla="*/ 2147483646 h 71"/>
                <a:gd name="T24" fmla="*/ 2147483646 w 71"/>
                <a:gd name="T25" fmla="*/ 2147483646 h 71"/>
                <a:gd name="T26" fmla="*/ 2147483646 w 71"/>
                <a:gd name="T27" fmla="*/ 2147483646 h 71"/>
                <a:gd name="T28" fmla="*/ 2147483646 w 71"/>
                <a:gd name="T29" fmla="*/ 2147483646 h 71"/>
                <a:gd name="T30" fmla="*/ 2147483646 w 71"/>
                <a:gd name="T31" fmla="*/ 2147483646 h 71"/>
                <a:gd name="T32" fmla="*/ 2147483646 w 71"/>
                <a:gd name="T33" fmla="*/ 2147483646 h 71"/>
                <a:gd name="T34" fmla="*/ 2147483646 w 71"/>
                <a:gd name="T35" fmla="*/ 2147483646 h 71"/>
                <a:gd name="T36" fmla="*/ 2147483646 w 71"/>
                <a:gd name="T37" fmla="*/ 2147483646 h 71"/>
                <a:gd name="T38" fmla="*/ 2147483646 w 71"/>
                <a:gd name="T39" fmla="*/ 2147483646 h 71"/>
                <a:gd name="T40" fmla="*/ 2147483646 w 71"/>
                <a:gd name="T41" fmla="*/ 2147483646 h 71"/>
                <a:gd name="T42" fmla="*/ 2147483646 w 71"/>
                <a:gd name="T43" fmla="*/ 2147483646 h 71"/>
                <a:gd name="T44" fmla="*/ 2147483646 w 71"/>
                <a:gd name="T45" fmla="*/ 2147483646 h 71"/>
                <a:gd name="T46" fmla="*/ 2147483646 w 71"/>
                <a:gd name="T47" fmla="*/ 2147483646 h 71"/>
                <a:gd name="T48" fmla="*/ 2147483646 w 71"/>
                <a:gd name="T49" fmla="*/ 2147483646 h 71"/>
                <a:gd name="T50" fmla="*/ 2147483646 w 71"/>
                <a:gd name="T51" fmla="*/ 2147483646 h 71"/>
                <a:gd name="T52" fmla="*/ 2147483646 w 71"/>
                <a:gd name="T53" fmla="*/ 2147483646 h 71"/>
                <a:gd name="T54" fmla="*/ 2147483646 w 71"/>
                <a:gd name="T55" fmla="*/ 2147483646 h 71"/>
                <a:gd name="T56" fmla="*/ 2147483646 w 71"/>
                <a:gd name="T57" fmla="*/ 2147483646 h 71"/>
                <a:gd name="T58" fmla="*/ 2147483646 w 71"/>
                <a:gd name="T59" fmla="*/ 2147483646 h 71"/>
                <a:gd name="T60" fmla="*/ 2147483646 w 71"/>
                <a:gd name="T61" fmla="*/ 2147483646 h 71"/>
                <a:gd name="T62" fmla="*/ 2147483646 w 71"/>
                <a:gd name="T63" fmla="*/ 2147483646 h 71"/>
                <a:gd name="T64" fmla="*/ 2147483646 w 71"/>
                <a:gd name="T65" fmla="*/ 2147483646 h 71"/>
                <a:gd name="T66" fmla="*/ 2147483646 w 71"/>
                <a:gd name="T67" fmla="*/ 2147483646 h 71"/>
                <a:gd name="T68" fmla="*/ 2147483646 w 71"/>
                <a:gd name="T69" fmla="*/ 2147483646 h 71"/>
                <a:gd name="T70" fmla="*/ 2147483646 w 71"/>
                <a:gd name="T71" fmla="*/ 2147483646 h 71"/>
                <a:gd name="T72" fmla="*/ 2147483646 w 71"/>
                <a:gd name="T73" fmla="*/ 2147483646 h 71"/>
                <a:gd name="T74" fmla="*/ 2147483646 w 71"/>
                <a:gd name="T75" fmla="*/ 2147483646 h 71"/>
                <a:gd name="T76" fmla="*/ 2147483646 w 71"/>
                <a:gd name="T77" fmla="*/ 2147483646 h 71"/>
                <a:gd name="T78" fmla="*/ 2147483646 w 71"/>
                <a:gd name="T79" fmla="*/ 2147483646 h 71"/>
                <a:gd name="T80" fmla="*/ 2147483646 w 71"/>
                <a:gd name="T81" fmla="*/ 2147483646 h 71"/>
                <a:gd name="T82" fmla="*/ 2147483646 w 71"/>
                <a:gd name="T83" fmla="*/ 2147483646 h 71"/>
                <a:gd name="T84" fmla="*/ 2147483646 w 71"/>
                <a:gd name="T85" fmla="*/ 0 h 71"/>
                <a:gd name="T86" fmla="*/ 2147483646 w 71"/>
                <a:gd name="T87" fmla="*/ 0 h 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1"/>
                <a:gd name="T134" fmla="*/ 71 w 71"/>
                <a:gd name="T135" fmla="*/ 71 h 7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1">
                  <a:moveTo>
                    <a:pt x="35" y="0"/>
                  </a:move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9" y="5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6" y="16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5" y="52"/>
                  </a:lnTo>
                  <a:lnTo>
                    <a:pt x="5" y="54"/>
                  </a:lnTo>
                  <a:lnTo>
                    <a:pt x="6" y="55"/>
                  </a:lnTo>
                  <a:lnTo>
                    <a:pt x="8" y="57"/>
                  </a:lnTo>
                  <a:lnTo>
                    <a:pt x="8" y="58"/>
                  </a:lnTo>
                  <a:lnTo>
                    <a:pt x="9" y="59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7"/>
                  </a:lnTo>
                  <a:lnTo>
                    <a:pt x="21" y="67"/>
                  </a:lnTo>
                  <a:lnTo>
                    <a:pt x="22" y="68"/>
                  </a:lnTo>
                  <a:lnTo>
                    <a:pt x="24" y="68"/>
                  </a:lnTo>
                  <a:lnTo>
                    <a:pt x="25" y="69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4" y="71"/>
                  </a:lnTo>
                  <a:lnTo>
                    <a:pt x="35" y="71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41" y="71"/>
                  </a:lnTo>
                  <a:lnTo>
                    <a:pt x="42" y="69"/>
                  </a:lnTo>
                  <a:lnTo>
                    <a:pt x="44" y="69"/>
                  </a:lnTo>
                  <a:lnTo>
                    <a:pt x="47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5"/>
                  </a:lnTo>
                  <a:lnTo>
                    <a:pt x="55" y="65"/>
                  </a:lnTo>
                  <a:lnTo>
                    <a:pt x="57" y="64"/>
                  </a:lnTo>
                  <a:lnTo>
                    <a:pt x="58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59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68" y="48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0" y="42"/>
                  </a:lnTo>
                  <a:lnTo>
                    <a:pt x="70" y="41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0" y="31"/>
                  </a:lnTo>
                  <a:lnTo>
                    <a:pt x="70" y="29"/>
                  </a:lnTo>
                  <a:lnTo>
                    <a:pt x="70" y="26"/>
                  </a:lnTo>
                  <a:lnTo>
                    <a:pt x="70" y="25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67" y="20"/>
                  </a:lnTo>
                  <a:lnTo>
                    <a:pt x="67" y="19"/>
                  </a:lnTo>
                  <a:lnTo>
                    <a:pt x="65" y="18"/>
                  </a:lnTo>
                  <a:lnTo>
                    <a:pt x="65" y="16"/>
                  </a:lnTo>
                  <a:lnTo>
                    <a:pt x="64" y="15"/>
                  </a:lnTo>
                  <a:lnTo>
                    <a:pt x="62" y="13"/>
                  </a:lnTo>
                  <a:lnTo>
                    <a:pt x="61" y="12"/>
                  </a:lnTo>
                  <a:lnTo>
                    <a:pt x="61" y="10"/>
                  </a:lnTo>
                  <a:lnTo>
                    <a:pt x="60" y="9"/>
                  </a:lnTo>
                  <a:lnTo>
                    <a:pt x="58" y="9"/>
                  </a:lnTo>
                  <a:lnTo>
                    <a:pt x="57" y="7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92" name="Rectangle 101">
              <a:extLst>
                <a:ext uri="{FF2B5EF4-FFF2-40B4-BE49-F238E27FC236}">
                  <a16:creationId xmlns:a16="http://schemas.microsoft.com/office/drawing/2014/main" id="{86658E18-639B-4943-803E-11A3C861AB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29406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93" name="Rectangle 124">
              <a:extLst>
                <a:ext uri="{FF2B5EF4-FFF2-40B4-BE49-F238E27FC236}">
                  <a16:creationId xmlns:a16="http://schemas.microsoft.com/office/drawing/2014/main" id="{BBD2D3B1-E509-6C41-B340-8AC8432A22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37782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94" name="Line 125">
              <a:extLst>
                <a:ext uri="{FF2B5EF4-FFF2-40B4-BE49-F238E27FC236}">
                  <a16:creationId xmlns:a16="http://schemas.microsoft.com/office/drawing/2014/main" id="{29CC52DF-4756-9F44-B5F9-6A6CB40810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39036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95" name="Freeform 126">
              <a:extLst>
                <a:ext uri="{FF2B5EF4-FFF2-40B4-BE49-F238E27FC236}">
                  <a16:creationId xmlns:a16="http://schemas.microsoft.com/office/drawing/2014/main" id="{5B2FE1CD-CC38-C140-B4F8-34AC7CE49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641725"/>
              <a:ext cx="684213" cy="273050"/>
            </a:xfrm>
            <a:custGeom>
              <a:avLst/>
              <a:gdLst>
                <a:gd name="T0" fmla="*/ 2147483646 w 861"/>
                <a:gd name="T1" fmla="*/ 0 h 343"/>
                <a:gd name="T2" fmla="*/ 2147483646 w 861"/>
                <a:gd name="T3" fmla="*/ 0 h 343"/>
                <a:gd name="T4" fmla="*/ 2147483646 w 861"/>
                <a:gd name="T5" fmla="*/ 0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6" y="1"/>
                  </a:lnTo>
                  <a:lnTo>
                    <a:pt x="379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8" y="1"/>
                  </a:lnTo>
                  <a:lnTo>
                    <a:pt x="391" y="1"/>
                  </a:lnTo>
                  <a:lnTo>
                    <a:pt x="392" y="1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2"/>
                  </a:lnTo>
                  <a:lnTo>
                    <a:pt x="405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09" y="2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4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5"/>
                  </a:lnTo>
                  <a:lnTo>
                    <a:pt x="431" y="5"/>
                  </a:lnTo>
                  <a:lnTo>
                    <a:pt x="432" y="5"/>
                  </a:lnTo>
                  <a:lnTo>
                    <a:pt x="435" y="7"/>
                  </a:lnTo>
                  <a:lnTo>
                    <a:pt x="437" y="7"/>
                  </a:lnTo>
                  <a:lnTo>
                    <a:pt x="440" y="7"/>
                  </a:lnTo>
                  <a:lnTo>
                    <a:pt x="441" y="7"/>
                  </a:lnTo>
                  <a:lnTo>
                    <a:pt x="444" y="7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8"/>
                  </a:lnTo>
                  <a:lnTo>
                    <a:pt x="451" y="8"/>
                  </a:lnTo>
                  <a:lnTo>
                    <a:pt x="453" y="8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1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6" y="14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5"/>
                  </a:lnTo>
                  <a:lnTo>
                    <a:pt x="484" y="17"/>
                  </a:lnTo>
                  <a:lnTo>
                    <a:pt x="486" y="17"/>
                  </a:lnTo>
                  <a:lnTo>
                    <a:pt x="489" y="18"/>
                  </a:lnTo>
                  <a:lnTo>
                    <a:pt x="490" y="18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9" y="21"/>
                  </a:lnTo>
                  <a:lnTo>
                    <a:pt x="500" y="21"/>
                  </a:lnTo>
                  <a:lnTo>
                    <a:pt x="503" y="23"/>
                  </a:lnTo>
                  <a:lnTo>
                    <a:pt x="505" y="23"/>
                  </a:lnTo>
                  <a:lnTo>
                    <a:pt x="508" y="24"/>
                  </a:lnTo>
                  <a:lnTo>
                    <a:pt x="509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8"/>
                  </a:lnTo>
                  <a:lnTo>
                    <a:pt x="520" y="28"/>
                  </a:lnTo>
                  <a:lnTo>
                    <a:pt x="522" y="28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0"/>
                  </a:lnTo>
                  <a:lnTo>
                    <a:pt x="526" y="31"/>
                  </a:lnTo>
                  <a:lnTo>
                    <a:pt x="528" y="31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4"/>
                  </a:lnTo>
                  <a:lnTo>
                    <a:pt x="533" y="34"/>
                  </a:lnTo>
                  <a:lnTo>
                    <a:pt x="535" y="36"/>
                  </a:lnTo>
                  <a:lnTo>
                    <a:pt x="538" y="36"/>
                  </a:lnTo>
                  <a:lnTo>
                    <a:pt x="539" y="37"/>
                  </a:lnTo>
                  <a:lnTo>
                    <a:pt x="541" y="39"/>
                  </a:lnTo>
                  <a:lnTo>
                    <a:pt x="544" y="39"/>
                  </a:lnTo>
                  <a:lnTo>
                    <a:pt x="545" y="40"/>
                  </a:lnTo>
                  <a:lnTo>
                    <a:pt x="548" y="41"/>
                  </a:lnTo>
                  <a:lnTo>
                    <a:pt x="549" y="43"/>
                  </a:lnTo>
                  <a:lnTo>
                    <a:pt x="552" y="43"/>
                  </a:lnTo>
                  <a:lnTo>
                    <a:pt x="554" y="44"/>
                  </a:lnTo>
                  <a:lnTo>
                    <a:pt x="557" y="46"/>
                  </a:lnTo>
                  <a:lnTo>
                    <a:pt x="558" y="46"/>
                  </a:lnTo>
                  <a:lnTo>
                    <a:pt x="559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7" y="50"/>
                  </a:lnTo>
                  <a:lnTo>
                    <a:pt x="568" y="51"/>
                  </a:lnTo>
                  <a:lnTo>
                    <a:pt x="570" y="51"/>
                  </a:lnTo>
                  <a:lnTo>
                    <a:pt x="570" y="53"/>
                  </a:lnTo>
                  <a:lnTo>
                    <a:pt x="571" y="53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4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8" y="57"/>
                  </a:lnTo>
                  <a:lnTo>
                    <a:pt x="580" y="57"/>
                  </a:lnTo>
                  <a:lnTo>
                    <a:pt x="581" y="59"/>
                  </a:lnTo>
                  <a:lnTo>
                    <a:pt x="583" y="59"/>
                  </a:lnTo>
                  <a:lnTo>
                    <a:pt x="584" y="60"/>
                  </a:lnTo>
                  <a:lnTo>
                    <a:pt x="585" y="60"/>
                  </a:lnTo>
                  <a:lnTo>
                    <a:pt x="587" y="62"/>
                  </a:lnTo>
                  <a:lnTo>
                    <a:pt x="588" y="62"/>
                  </a:lnTo>
                  <a:lnTo>
                    <a:pt x="590" y="63"/>
                  </a:lnTo>
                  <a:lnTo>
                    <a:pt x="591" y="64"/>
                  </a:lnTo>
                  <a:lnTo>
                    <a:pt x="593" y="64"/>
                  </a:lnTo>
                  <a:lnTo>
                    <a:pt x="596" y="66"/>
                  </a:lnTo>
                  <a:lnTo>
                    <a:pt x="597" y="67"/>
                  </a:lnTo>
                  <a:lnTo>
                    <a:pt x="600" y="69"/>
                  </a:lnTo>
                  <a:lnTo>
                    <a:pt x="601" y="69"/>
                  </a:lnTo>
                  <a:lnTo>
                    <a:pt x="603" y="70"/>
                  </a:lnTo>
                  <a:lnTo>
                    <a:pt x="604" y="72"/>
                  </a:lnTo>
                  <a:lnTo>
                    <a:pt x="606" y="72"/>
                  </a:lnTo>
                  <a:lnTo>
                    <a:pt x="607" y="73"/>
                  </a:lnTo>
                  <a:lnTo>
                    <a:pt x="608" y="73"/>
                  </a:lnTo>
                  <a:lnTo>
                    <a:pt x="610" y="75"/>
                  </a:lnTo>
                  <a:lnTo>
                    <a:pt x="611" y="75"/>
                  </a:lnTo>
                  <a:lnTo>
                    <a:pt x="613" y="76"/>
                  </a:lnTo>
                  <a:lnTo>
                    <a:pt x="614" y="77"/>
                  </a:lnTo>
                  <a:lnTo>
                    <a:pt x="616" y="77"/>
                  </a:lnTo>
                  <a:lnTo>
                    <a:pt x="616" y="79"/>
                  </a:lnTo>
                  <a:lnTo>
                    <a:pt x="617" y="79"/>
                  </a:lnTo>
                  <a:lnTo>
                    <a:pt x="619" y="79"/>
                  </a:lnTo>
                  <a:lnTo>
                    <a:pt x="619" y="80"/>
                  </a:lnTo>
                  <a:lnTo>
                    <a:pt x="620" y="80"/>
                  </a:lnTo>
                  <a:lnTo>
                    <a:pt x="621" y="82"/>
                  </a:lnTo>
                  <a:lnTo>
                    <a:pt x="623" y="82"/>
                  </a:lnTo>
                  <a:lnTo>
                    <a:pt x="624" y="83"/>
                  </a:lnTo>
                  <a:lnTo>
                    <a:pt x="626" y="83"/>
                  </a:lnTo>
                  <a:lnTo>
                    <a:pt x="626" y="85"/>
                  </a:lnTo>
                  <a:lnTo>
                    <a:pt x="627" y="85"/>
                  </a:lnTo>
                  <a:lnTo>
                    <a:pt x="629" y="86"/>
                  </a:lnTo>
                  <a:lnTo>
                    <a:pt x="630" y="88"/>
                  </a:lnTo>
                  <a:lnTo>
                    <a:pt x="632" y="88"/>
                  </a:lnTo>
                  <a:lnTo>
                    <a:pt x="633" y="89"/>
                  </a:lnTo>
                  <a:lnTo>
                    <a:pt x="634" y="89"/>
                  </a:lnTo>
                  <a:lnTo>
                    <a:pt x="636" y="90"/>
                  </a:lnTo>
                  <a:lnTo>
                    <a:pt x="637" y="92"/>
                  </a:lnTo>
                  <a:lnTo>
                    <a:pt x="639" y="93"/>
                  </a:lnTo>
                  <a:lnTo>
                    <a:pt x="640" y="93"/>
                  </a:lnTo>
                  <a:lnTo>
                    <a:pt x="642" y="95"/>
                  </a:lnTo>
                  <a:lnTo>
                    <a:pt x="643" y="95"/>
                  </a:lnTo>
                  <a:lnTo>
                    <a:pt x="645" y="96"/>
                  </a:lnTo>
                  <a:lnTo>
                    <a:pt x="646" y="96"/>
                  </a:lnTo>
                  <a:lnTo>
                    <a:pt x="646" y="98"/>
                  </a:lnTo>
                  <a:lnTo>
                    <a:pt x="647" y="98"/>
                  </a:lnTo>
                  <a:lnTo>
                    <a:pt x="649" y="99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2"/>
                  </a:lnTo>
                  <a:lnTo>
                    <a:pt x="655" y="102"/>
                  </a:lnTo>
                  <a:lnTo>
                    <a:pt x="655" y="103"/>
                  </a:lnTo>
                  <a:lnTo>
                    <a:pt x="656" y="105"/>
                  </a:lnTo>
                  <a:lnTo>
                    <a:pt x="658" y="105"/>
                  </a:lnTo>
                  <a:lnTo>
                    <a:pt x="658" y="106"/>
                  </a:lnTo>
                  <a:lnTo>
                    <a:pt x="659" y="106"/>
                  </a:lnTo>
                  <a:lnTo>
                    <a:pt x="660" y="106"/>
                  </a:lnTo>
                  <a:lnTo>
                    <a:pt x="660" y="108"/>
                  </a:lnTo>
                  <a:lnTo>
                    <a:pt x="662" y="108"/>
                  </a:lnTo>
                  <a:lnTo>
                    <a:pt x="662" y="109"/>
                  </a:lnTo>
                  <a:lnTo>
                    <a:pt x="663" y="109"/>
                  </a:lnTo>
                  <a:lnTo>
                    <a:pt x="665" y="111"/>
                  </a:lnTo>
                  <a:lnTo>
                    <a:pt x="665" y="112"/>
                  </a:lnTo>
                  <a:lnTo>
                    <a:pt x="666" y="112"/>
                  </a:lnTo>
                  <a:lnTo>
                    <a:pt x="668" y="114"/>
                  </a:lnTo>
                  <a:lnTo>
                    <a:pt x="669" y="114"/>
                  </a:lnTo>
                  <a:lnTo>
                    <a:pt x="671" y="115"/>
                  </a:lnTo>
                  <a:lnTo>
                    <a:pt x="672" y="116"/>
                  </a:lnTo>
                  <a:lnTo>
                    <a:pt x="673" y="118"/>
                  </a:lnTo>
                  <a:lnTo>
                    <a:pt x="675" y="118"/>
                  </a:lnTo>
                  <a:lnTo>
                    <a:pt x="675" y="119"/>
                  </a:lnTo>
                  <a:lnTo>
                    <a:pt x="676" y="119"/>
                  </a:lnTo>
                  <a:lnTo>
                    <a:pt x="676" y="121"/>
                  </a:lnTo>
                  <a:lnTo>
                    <a:pt x="678" y="121"/>
                  </a:lnTo>
                  <a:lnTo>
                    <a:pt x="679" y="122"/>
                  </a:lnTo>
                  <a:lnTo>
                    <a:pt x="681" y="122"/>
                  </a:lnTo>
                  <a:lnTo>
                    <a:pt x="681" y="124"/>
                  </a:lnTo>
                  <a:lnTo>
                    <a:pt x="682" y="124"/>
                  </a:lnTo>
                  <a:lnTo>
                    <a:pt x="684" y="125"/>
                  </a:lnTo>
                  <a:lnTo>
                    <a:pt x="685" y="125"/>
                  </a:lnTo>
                  <a:lnTo>
                    <a:pt x="685" y="127"/>
                  </a:lnTo>
                  <a:lnTo>
                    <a:pt x="686" y="127"/>
                  </a:lnTo>
                  <a:lnTo>
                    <a:pt x="686" y="128"/>
                  </a:lnTo>
                  <a:lnTo>
                    <a:pt x="688" y="128"/>
                  </a:lnTo>
                  <a:lnTo>
                    <a:pt x="689" y="129"/>
                  </a:lnTo>
                  <a:lnTo>
                    <a:pt x="691" y="129"/>
                  </a:lnTo>
                  <a:lnTo>
                    <a:pt x="691" y="131"/>
                  </a:lnTo>
                  <a:lnTo>
                    <a:pt x="692" y="131"/>
                  </a:lnTo>
                  <a:lnTo>
                    <a:pt x="694" y="132"/>
                  </a:lnTo>
                  <a:lnTo>
                    <a:pt x="695" y="134"/>
                  </a:lnTo>
                  <a:lnTo>
                    <a:pt x="697" y="134"/>
                  </a:lnTo>
                  <a:lnTo>
                    <a:pt x="698" y="135"/>
                  </a:lnTo>
                  <a:lnTo>
                    <a:pt x="699" y="137"/>
                  </a:lnTo>
                  <a:lnTo>
                    <a:pt x="701" y="137"/>
                  </a:lnTo>
                  <a:lnTo>
                    <a:pt x="701" y="138"/>
                  </a:lnTo>
                  <a:lnTo>
                    <a:pt x="702" y="138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5" y="141"/>
                  </a:lnTo>
                  <a:lnTo>
                    <a:pt x="707" y="141"/>
                  </a:lnTo>
                  <a:lnTo>
                    <a:pt x="707" y="142"/>
                  </a:lnTo>
                  <a:lnTo>
                    <a:pt x="708" y="142"/>
                  </a:lnTo>
                  <a:lnTo>
                    <a:pt x="709" y="144"/>
                  </a:lnTo>
                  <a:lnTo>
                    <a:pt x="711" y="145"/>
                  </a:lnTo>
                  <a:lnTo>
                    <a:pt x="712" y="147"/>
                  </a:lnTo>
                  <a:lnTo>
                    <a:pt x="714" y="148"/>
                  </a:lnTo>
                  <a:lnTo>
                    <a:pt x="715" y="150"/>
                  </a:lnTo>
                  <a:lnTo>
                    <a:pt x="717" y="151"/>
                  </a:lnTo>
                  <a:lnTo>
                    <a:pt x="717" y="153"/>
                  </a:lnTo>
                  <a:lnTo>
                    <a:pt x="718" y="153"/>
                  </a:lnTo>
                  <a:lnTo>
                    <a:pt x="720" y="154"/>
                  </a:lnTo>
                  <a:lnTo>
                    <a:pt x="721" y="155"/>
                  </a:lnTo>
                  <a:lnTo>
                    <a:pt x="722" y="157"/>
                  </a:lnTo>
                  <a:lnTo>
                    <a:pt x="724" y="158"/>
                  </a:lnTo>
                  <a:lnTo>
                    <a:pt x="725" y="160"/>
                  </a:lnTo>
                  <a:lnTo>
                    <a:pt x="727" y="161"/>
                  </a:lnTo>
                  <a:lnTo>
                    <a:pt x="727" y="163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5"/>
                  </a:lnTo>
                  <a:lnTo>
                    <a:pt x="731" y="167"/>
                  </a:lnTo>
                  <a:lnTo>
                    <a:pt x="733" y="168"/>
                  </a:lnTo>
                  <a:lnTo>
                    <a:pt x="734" y="168"/>
                  </a:lnTo>
                  <a:lnTo>
                    <a:pt x="734" y="170"/>
                  </a:lnTo>
                  <a:lnTo>
                    <a:pt x="735" y="171"/>
                  </a:lnTo>
                  <a:lnTo>
                    <a:pt x="737" y="173"/>
                  </a:lnTo>
                  <a:lnTo>
                    <a:pt x="738" y="174"/>
                  </a:lnTo>
                  <a:lnTo>
                    <a:pt x="740" y="176"/>
                  </a:lnTo>
                  <a:lnTo>
                    <a:pt x="741" y="177"/>
                  </a:lnTo>
                  <a:lnTo>
                    <a:pt x="741" y="178"/>
                  </a:lnTo>
                  <a:lnTo>
                    <a:pt x="743" y="178"/>
                  </a:lnTo>
                  <a:lnTo>
                    <a:pt x="743" y="180"/>
                  </a:lnTo>
                  <a:lnTo>
                    <a:pt x="744" y="181"/>
                  </a:lnTo>
                  <a:lnTo>
                    <a:pt x="746" y="183"/>
                  </a:lnTo>
                  <a:lnTo>
                    <a:pt x="747" y="184"/>
                  </a:lnTo>
                  <a:lnTo>
                    <a:pt x="748" y="186"/>
                  </a:lnTo>
                  <a:lnTo>
                    <a:pt x="750" y="187"/>
                  </a:lnTo>
                  <a:lnTo>
                    <a:pt x="751" y="189"/>
                  </a:lnTo>
                  <a:lnTo>
                    <a:pt x="753" y="190"/>
                  </a:lnTo>
                  <a:lnTo>
                    <a:pt x="754" y="193"/>
                  </a:lnTo>
                  <a:lnTo>
                    <a:pt x="756" y="194"/>
                  </a:lnTo>
                  <a:lnTo>
                    <a:pt x="757" y="196"/>
                  </a:lnTo>
                  <a:lnTo>
                    <a:pt x="759" y="199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3"/>
                  </a:lnTo>
                  <a:lnTo>
                    <a:pt x="764" y="204"/>
                  </a:lnTo>
                  <a:lnTo>
                    <a:pt x="766" y="206"/>
                  </a:lnTo>
                  <a:lnTo>
                    <a:pt x="766" y="207"/>
                  </a:lnTo>
                  <a:lnTo>
                    <a:pt x="767" y="209"/>
                  </a:lnTo>
                  <a:lnTo>
                    <a:pt x="769" y="210"/>
                  </a:lnTo>
                  <a:lnTo>
                    <a:pt x="770" y="212"/>
                  </a:lnTo>
                  <a:lnTo>
                    <a:pt x="770" y="213"/>
                  </a:lnTo>
                  <a:lnTo>
                    <a:pt x="772" y="215"/>
                  </a:lnTo>
                  <a:lnTo>
                    <a:pt x="773" y="216"/>
                  </a:lnTo>
                  <a:lnTo>
                    <a:pt x="774" y="217"/>
                  </a:lnTo>
                  <a:lnTo>
                    <a:pt x="774" y="219"/>
                  </a:lnTo>
                  <a:lnTo>
                    <a:pt x="776" y="219"/>
                  </a:lnTo>
                  <a:lnTo>
                    <a:pt x="776" y="220"/>
                  </a:lnTo>
                  <a:lnTo>
                    <a:pt x="777" y="222"/>
                  </a:lnTo>
                  <a:lnTo>
                    <a:pt x="779" y="223"/>
                  </a:lnTo>
                  <a:lnTo>
                    <a:pt x="779" y="225"/>
                  </a:lnTo>
                  <a:lnTo>
                    <a:pt x="780" y="225"/>
                  </a:lnTo>
                  <a:lnTo>
                    <a:pt x="782" y="226"/>
                  </a:lnTo>
                  <a:lnTo>
                    <a:pt x="782" y="228"/>
                  </a:lnTo>
                  <a:lnTo>
                    <a:pt x="783" y="229"/>
                  </a:lnTo>
                  <a:lnTo>
                    <a:pt x="785" y="232"/>
                  </a:lnTo>
                  <a:lnTo>
                    <a:pt x="786" y="233"/>
                  </a:lnTo>
                  <a:lnTo>
                    <a:pt x="787" y="235"/>
                  </a:lnTo>
                  <a:lnTo>
                    <a:pt x="789" y="236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5"/>
                  </a:lnTo>
                  <a:lnTo>
                    <a:pt x="796" y="248"/>
                  </a:lnTo>
                  <a:lnTo>
                    <a:pt x="798" y="249"/>
                  </a:lnTo>
                  <a:lnTo>
                    <a:pt x="799" y="252"/>
                  </a:lnTo>
                  <a:lnTo>
                    <a:pt x="800" y="254"/>
                  </a:lnTo>
                  <a:lnTo>
                    <a:pt x="802" y="255"/>
                  </a:lnTo>
                  <a:lnTo>
                    <a:pt x="802" y="256"/>
                  </a:lnTo>
                  <a:lnTo>
                    <a:pt x="803" y="258"/>
                  </a:lnTo>
                  <a:lnTo>
                    <a:pt x="805" y="259"/>
                  </a:lnTo>
                  <a:lnTo>
                    <a:pt x="806" y="261"/>
                  </a:lnTo>
                  <a:lnTo>
                    <a:pt x="806" y="262"/>
                  </a:lnTo>
                  <a:lnTo>
                    <a:pt x="808" y="264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8"/>
                  </a:lnTo>
                  <a:lnTo>
                    <a:pt x="812" y="269"/>
                  </a:lnTo>
                  <a:lnTo>
                    <a:pt x="813" y="271"/>
                  </a:lnTo>
                  <a:lnTo>
                    <a:pt x="813" y="272"/>
                  </a:lnTo>
                  <a:lnTo>
                    <a:pt x="815" y="274"/>
                  </a:lnTo>
                  <a:lnTo>
                    <a:pt x="815" y="275"/>
                  </a:lnTo>
                  <a:lnTo>
                    <a:pt x="816" y="277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1"/>
                  </a:lnTo>
                  <a:lnTo>
                    <a:pt x="821" y="282"/>
                  </a:lnTo>
                  <a:lnTo>
                    <a:pt x="822" y="284"/>
                  </a:lnTo>
                  <a:lnTo>
                    <a:pt x="823" y="285"/>
                  </a:lnTo>
                  <a:lnTo>
                    <a:pt x="825" y="288"/>
                  </a:lnTo>
                  <a:lnTo>
                    <a:pt x="826" y="290"/>
                  </a:lnTo>
                  <a:lnTo>
                    <a:pt x="828" y="292"/>
                  </a:lnTo>
                  <a:lnTo>
                    <a:pt x="829" y="294"/>
                  </a:lnTo>
                  <a:lnTo>
                    <a:pt x="831" y="297"/>
                  </a:lnTo>
                  <a:lnTo>
                    <a:pt x="834" y="300"/>
                  </a:lnTo>
                  <a:lnTo>
                    <a:pt x="835" y="301"/>
                  </a:lnTo>
                  <a:lnTo>
                    <a:pt x="836" y="303"/>
                  </a:lnTo>
                  <a:lnTo>
                    <a:pt x="838" y="305"/>
                  </a:lnTo>
                  <a:lnTo>
                    <a:pt x="838" y="307"/>
                  </a:lnTo>
                  <a:lnTo>
                    <a:pt x="839" y="308"/>
                  </a:lnTo>
                  <a:lnTo>
                    <a:pt x="841" y="310"/>
                  </a:lnTo>
                  <a:lnTo>
                    <a:pt x="842" y="311"/>
                  </a:lnTo>
                  <a:lnTo>
                    <a:pt x="842" y="313"/>
                  </a:lnTo>
                  <a:lnTo>
                    <a:pt x="844" y="314"/>
                  </a:lnTo>
                  <a:lnTo>
                    <a:pt x="845" y="316"/>
                  </a:lnTo>
                  <a:lnTo>
                    <a:pt x="845" y="317"/>
                  </a:lnTo>
                  <a:lnTo>
                    <a:pt x="847" y="318"/>
                  </a:lnTo>
                  <a:lnTo>
                    <a:pt x="848" y="320"/>
                  </a:lnTo>
                  <a:lnTo>
                    <a:pt x="848" y="321"/>
                  </a:lnTo>
                  <a:lnTo>
                    <a:pt x="849" y="323"/>
                  </a:lnTo>
                  <a:lnTo>
                    <a:pt x="849" y="324"/>
                  </a:lnTo>
                  <a:lnTo>
                    <a:pt x="851" y="324"/>
                  </a:lnTo>
                  <a:lnTo>
                    <a:pt x="851" y="326"/>
                  </a:lnTo>
                  <a:lnTo>
                    <a:pt x="852" y="327"/>
                  </a:lnTo>
                  <a:lnTo>
                    <a:pt x="852" y="329"/>
                  </a:lnTo>
                  <a:lnTo>
                    <a:pt x="854" y="330"/>
                  </a:lnTo>
                  <a:lnTo>
                    <a:pt x="855" y="331"/>
                  </a:lnTo>
                  <a:lnTo>
                    <a:pt x="855" y="333"/>
                  </a:lnTo>
                  <a:lnTo>
                    <a:pt x="857" y="334"/>
                  </a:lnTo>
                  <a:lnTo>
                    <a:pt x="857" y="336"/>
                  </a:lnTo>
                  <a:lnTo>
                    <a:pt x="858" y="337"/>
                  </a:lnTo>
                  <a:lnTo>
                    <a:pt x="860" y="339"/>
                  </a:lnTo>
                  <a:lnTo>
                    <a:pt x="860" y="340"/>
                  </a:lnTo>
                  <a:lnTo>
                    <a:pt x="861" y="343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96" name="Freeform 127">
              <a:extLst>
                <a:ext uri="{FF2B5EF4-FFF2-40B4-BE49-F238E27FC236}">
                  <a16:creationId xmlns:a16="http://schemas.microsoft.com/office/drawing/2014/main" id="{C140762F-CA09-7C40-B3FD-1E3DBC989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916363"/>
              <a:ext cx="684213" cy="271462"/>
            </a:xfrm>
            <a:custGeom>
              <a:avLst/>
              <a:gdLst>
                <a:gd name="T0" fmla="*/ 2147483646 w 861"/>
                <a:gd name="T1" fmla="*/ 2147483646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342"/>
                  </a:moveTo>
                  <a:lnTo>
                    <a:pt x="33" y="342"/>
                  </a:lnTo>
                  <a:lnTo>
                    <a:pt x="63" y="342"/>
                  </a:lnTo>
                  <a:lnTo>
                    <a:pt x="92" y="342"/>
                  </a:lnTo>
                  <a:lnTo>
                    <a:pt x="119" y="342"/>
                  </a:lnTo>
                  <a:lnTo>
                    <a:pt x="144" y="342"/>
                  </a:lnTo>
                  <a:lnTo>
                    <a:pt x="167" y="342"/>
                  </a:lnTo>
                  <a:lnTo>
                    <a:pt x="189" y="342"/>
                  </a:lnTo>
                  <a:lnTo>
                    <a:pt x="209" y="342"/>
                  </a:lnTo>
                  <a:lnTo>
                    <a:pt x="228" y="342"/>
                  </a:lnTo>
                  <a:lnTo>
                    <a:pt x="245" y="342"/>
                  </a:lnTo>
                  <a:lnTo>
                    <a:pt x="261" y="342"/>
                  </a:lnTo>
                  <a:lnTo>
                    <a:pt x="275" y="342"/>
                  </a:lnTo>
                  <a:lnTo>
                    <a:pt x="288" y="342"/>
                  </a:lnTo>
                  <a:lnTo>
                    <a:pt x="300" y="342"/>
                  </a:lnTo>
                  <a:lnTo>
                    <a:pt x="310" y="342"/>
                  </a:lnTo>
                  <a:lnTo>
                    <a:pt x="320" y="342"/>
                  </a:lnTo>
                  <a:lnTo>
                    <a:pt x="329" y="342"/>
                  </a:lnTo>
                  <a:lnTo>
                    <a:pt x="336" y="342"/>
                  </a:lnTo>
                  <a:lnTo>
                    <a:pt x="343" y="342"/>
                  </a:lnTo>
                  <a:lnTo>
                    <a:pt x="349" y="342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1"/>
                  </a:lnTo>
                  <a:lnTo>
                    <a:pt x="381" y="341"/>
                  </a:lnTo>
                  <a:lnTo>
                    <a:pt x="383" y="341"/>
                  </a:lnTo>
                  <a:lnTo>
                    <a:pt x="385" y="341"/>
                  </a:lnTo>
                  <a:lnTo>
                    <a:pt x="388" y="341"/>
                  </a:lnTo>
                  <a:lnTo>
                    <a:pt x="391" y="341"/>
                  </a:lnTo>
                  <a:lnTo>
                    <a:pt x="392" y="341"/>
                  </a:lnTo>
                  <a:lnTo>
                    <a:pt x="395" y="341"/>
                  </a:lnTo>
                  <a:lnTo>
                    <a:pt x="396" y="341"/>
                  </a:lnTo>
                  <a:lnTo>
                    <a:pt x="398" y="341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40"/>
                  </a:lnTo>
                  <a:lnTo>
                    <a:pt x="414" y="340"/>
                  </a:lnTo>
                  <a:lnTo>
                    <a:pt x="415" y="340"/>
                  </a:lnTo>
                  <a:lnTo>
                    <a:pt x="417" y="340"/>
                  </a:lnTo>
                  <a:lnTo>
                    <a:pt x="418" y="338"/>
                  </a:lnTo>
                  <a:lnTo>
                    <a:pt x="419" y="338"/>
                  </a:lnTo>
                  <a:lnTo>
                    <a:pt x="421" y="338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7"/>
                  </a:lnTo>
                  <a:lnTo>
                    <a:pt x="431" y="337"/>
                  </a:lnTo>
                  <a:lnTo>
                    <a:pt x="432" y="337"/>
                  </a:lnTo>
                  <a:lnTo>
                    <a:pt x="435" y="337"/>
                  </a:lnTo>
                  <a:lnTo>
                    <a:pt x="437" y="337"/>
                  </a:lnTo>
                  <a:lnTo>
                    <a:pt x="440" y="335"/>
                  </a:lnTo>
                  <a:lnTo>
                    <a:pt x="441" y="335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4"/>
                  </a:lnTo>
                  <a:lnTo>
                    <a:pt x="451" y="334"/>
                  </a:lnTo>
                  <a:lnTo>
                    <a:pt x="453" y="334"/>
                  </a:lnTo>
                  <a:lnTo>
                    <a:pt x="454" y="334"/>
                  </a:lnTo>
                  <a:lnTo>
                    <a:pt x="456" y="334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2"/>
                  </a:lnTo>
                  <a:lnTo>
                    <a:pt x="461" y="332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1"/>
                  </a:lnTo>
                  <a:lnTo>
                    <a:pt x="467" y="331"/>
                  </a:lnTo>
                  <a:lnTo>
                    <a:pt x="469" y="331"/>
                  </a:lnTo>
                  <a:lnTo>
                    <a:pt x="470" y="329"/>
                  </a:lnTo>
                  <a:lnTo>
                    <a:pt x="471" y="329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8"/>
                  </a:lnTo>
                  <a:lnTo>
                    <a:pt x="479" y="328"/>
                  </a:lnTo>
                  <a:lnTo>
                    <a:pt x="480" y="328"/>
                  </a:lnTo>
                  <a:lnTo>
                    <a:pt x="482" y="327"/>
                  </a:lnTo>
                  <a:lnTo>
                    <a:pt x="484" y="327"/>
                  </a:lnTo>
                  <a:lnTo>
                    <a:pt x="486" y="325"/>
                  </a:lnTo>
                  <a:lnTo>
                    <a:pt x="489" y="325"/>
                  </a:lnTo>
                  <a:lnTo>
                    <a:pt x="490" y="324"/>
                  </a:lnTo>
                  <a:lnTo>
                    <a:pt x="493" y="324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1"/>
                  </a:lnTo>
                  <a:lnTo>
                    <a:pt x="503" y="321"/>
                  </a:lnTo>
                  <a:lnTo>
                    <a:pt x="505" y="319"/>
                  </a:lnTo>
                  <a:lnTo>
                    <a:pt x="508" y="319"/>
                  </a:lnTo>
                  <a:lnTo>
                    <a:pt x="509" y="318"/>
                  </a:lnTo>
                  <a:lnTo>
                    <a:pt x="510" y="318"/>
                  </a:lnTo>
                  <a:lnTo>
                    <a:pt x="512" y="316"/>
                  </a:lnTo>
                  <a:lnTo>
                    <a:pt x="513" y="316"/>
                  </a:lnTo>
                  <a:lnTo>
                    <a:pt x="515" y="316"/>
                  </a:lnTo>
                  <a:lnTo>
                    <a:pt x="516" y="315"/>
                  </a:lnTo>
                  <a:lnTo>
                    <a:pt x="518" y="315"/>
                  </a:lnTo>
                  <a:lnTo>
                    <a:pt x="519" y="315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4"/>
                  </a:lnTo>
                  <a:lnTo>
                    <a:pt x="525" y="312"/>
                  </a:lnTo>
                  <a:lnTo>
                    <a:pt x="526" y="312"/>
                  </a:lnTo>
                  <a:lnTo>
                    <a:pt x="526" y="311"/>
                  </a:lnTo>
                  <a:lnTo>
                    <a:pt x="528" y="311"/>
                  </a:lnTo>
                  <a:lnTo>
                    <a:pt x="529" y="311"/>
                  </a:lnTo>
                  <a:lnTo>
                    <a:pt x="531" y="309"/>
                  </a:lnTo>
                  <a:lnTo>
                    <a:pt x="532" y="309"/>
                  </a:lnTo>
                  <a:lnTo>
                    <a:pt x="533" y="308"/>
                  </a:lnTo>
                  <a:lnTo>
                    <a:pt x="535" y="308"/>
                  </a:lnTo>
                  <a:lnTo>
                    <a:pt x="538" y="306"/>
                  </a:lnTo>
                  <a:lnTo>
                    <a:pt x="539" y="305"/>
                  </a:lnTo>
                  <a:lnTo>
                    <a:pt x="541" y="305"/>
                  </a:lnTo>
                  <a:lnTo>
                    <a:pt x="544" y="303"/>
                  </a:lnTo>
                  <a:lnTo>
                    <a:pt x="545" y="302"/>
                  </a:lnTo>
                  <a:lnTo>
                    <a:pt x="548" y="302"/>
                  </a:lnTo>
                  <a:lnTo>
                    <a:pt x="549" y="301"/>
                  </a:lnTo>
                  <a:lnTo>
                    <a:pt x="552" y="299"/>
                  </a:lnTo>
                  <a:lnTo>
                    <a:pt x="554" y="298"/>
                  </a:lnTo>
                  <a:lnTo>
                    <a:pt x="557" y="298"/>
                  </a:lnTo>
                  <a:lnTo>
                    <a:pt x="558" y="296"/>
                  </a:lnTo>
                  <a:lnTo>
                    <a:pt x="559" y="295"/>
                  </a:lnTo>
                  <a:lnTo>
                    <a:pt x="561" y="295"/>
                  </a:lnTo>
                  <a:lnTo>
                    <a:pt x="562" y="293"/>
                  </a:lnTo>
                  <a:lnTo>
                    <a:pt x="564" y="293"/>
                  </a:lnTo>
                  <a:lnTo>
                    <a:pt x="565" y="292"/>
                  </a:lnTo>
                  <a:lnTo>
                    <a:pt x="567" y="292"/>
                  </a:lnTo>
                  <a:lnTo>
                    <a:pt x="568" y="292"/>
                  </a:lnTo>
                  <a:lnTo>
                    <a:pt x="570" y="290"/>
                  </a:lnTo>
                  <a:lnTo>
                    <a:pt x="571" y="289"/>
                  </a:lnTo>
                  <a:lnTo>
                    <a:pt x="572" y="289"/>
                  </a:lnTo>
                  <a:lnTo>
                    <a:pt x="574" y="288"/>
                  </a:lnTo>
                  <a:lnTo>
                    <a:pt x="575" y="288"/>
                  </a:lnTo>
                  <a:lnTo>
                    <a:pt x="577" y="286"/>
                  </a:lnTo>
                  <a:lnTo>
                    <a:pt x="578" y="286"/>
                  </a:lnTo>
                  <a:lnTo>
                    <a:pt x="580" y="285"/>
                  </a:lnTo>
                  <a:lnTo>
                    <a:pt x="581" y="285"/>
                  </a:lnTo>
                  <a:lnTo>
                    <a:pt x="583" y="283"/>
                  </a:lnTo>
                  <a:lnTo>
                    <a:pt x="584" y="283"/>
                  </a:lnTo>
                  <a:lnTo>
                    <a:pt x="585" y="282"/>
                  </a:lnTo>
                  <a:lnTo>
                    <a:pt x="587" y="282"/>
                  </a:lnTo>
                  <a:lnTo>
                    <a:pt x="588" y="280"/>
                  </a:lnTo>
                  <a:lnTo>
                    <a:pt x="590" y="279"/>
                  </a:lnTo>
                  <a:lnTo>
                    <a:pt x="591" y="279"/>
                  </a:lnTo>
                  <a:lnTo>
                    <a:pt x="593" y="277"/>
                  </a:lnTo>
                  <a:lnTo>
                    <a:pt x="596" y="276"/>
                  </a:lnTo>
                  <a:lnTo>
                    <a:pt x="597" y="275"/>
                  </a:lnTo>
                  <a:lnTo>
                    <a:pt x="600" y="273"/>
                  </a:lnTo>
                  <a:lnTo>
                    <a:pt x="601" y="273"/>
                  </a:lnTo>
                  <a:lnTo>
                    <a:pt x="603" y="272"/>
                  </a:lnTo>
                  <a:lnTo>
                    <a:pt x="604" y="270"/>
                  </a:lnTo>
                  <a:lnTo>
                    <a:pt x="606" y="270"/>
                  </a:lnTo>
                  <a:lnTo>
                    <a:pt x="607" y="269"/>
                  </a:lnTo>
                  <a:lnTo>
                    <a:pt x="608" y="269"/>
                  </a:lnTo>
                  <a:lnTo>
                    <a:pt x="610" y="267"/>
                  </a:lnTo>
                  <a:lnTo>
                    <a:pt x="611" y="267"/>
                  </a:lnTo>
                  <a:lnTo>
                    <a:pt x="613" y="266"/>
                  </a:lnTo>
                  <a:lnTo>
                    <a:pt x="614" y="266"/>
                  </a:lnTo>
                  <a:lnTo>
                    <a:pt x="616" y="264"/>
                  </a:lnTo>
                  <a:lnTo>
                    <a:pt x="617" y="263"/>
                  </a:lnTo>
                  <a:lnTo>
                    <a:pt x="619" y="263"/>
                  </a:lnTo>
                  <a:lnTo>
                    <a:pt x="620" y="262"/>
                  </a:lnTo>
                  <a:lnTo>
                    <a:pt x="621" y="262"/>
                  </a:lnTo>
                  <a:lnTo>
                    <a:pt x="621" y="260"/>
                  </a:lnTo>
                  <a:lnTo>
                    <a:pt x="623" y="260"/>
                  </a:lnTo>
                  <a:lnTo>
                    <a:pt x="624" y="259"/>
                  </a:lnTo>
                  <a:lnTo>
                    <a:pt x="626" y="259"/>
                  </a:lnTo>
                  <a:lnTo>
                    <a:pt x="627" y="257"/>
                  </a:lnTo>
                  <a:lnTo>
                    <a:pt x="629" y="256"/>
                  </a:lnTo>
                  <a:lnTo>
                    <a:pt x="630" y="256"/>
                  </a:lnTo>
                  <a:lnTo>
                    <a:pt x="632" y="254"/>
                  </a:lnTo>
                  <a:lnTo>
                    <a:pt x="633" y="254"/>
                  </a:lnTo>
                  <a:lnTo>
                    <a:pt x="634" y="253"/>
                  </a:lnTo>
                  <a:lnTo>
                    <a:pt x="636" y="251"/>
                  </a:lnTo>
                  <a:lnTo>
                    <a:pt x="637" y="250"/>
                  </a:lnTo>
                  <a:lnTo>
                    <a:pt x="639" y="250"/>
                  </a:lnTo>
                  <a:lnTo>
                    <a:pt x="640" y="249"/>
                  </a:lnTo>
                  <a:lnTo>
                    <a:pt x="642" y="249"/>
                  </a:lnTo>
                  <a:lnTo>
                    <a:pt x="643" y="247"/>
                  </a:lnTo>
                  <a:lnTo>
                    <a:pt x="645" y="246"/>
                  </a:lnTo>
                  <a:lnTo>
                    <a:pt x="646" y="246"/>
                  </a:lnTo>
                  <a:lnTo>
                    <a:pt x="646" y="244"/>
                  </a:lnTo>
                  <a:lnTo>
                    <a:pt x="647" y="244"/>
                  </a:lnTo>
                  <a:lnTo>
                    <a:pt x="649" y="243"/>
                  </a:lnTo>
                  <a:lnTo>
                    <a:pt x="650" y="243"/>
                  </a:lnTo>
                  <a:lnTo>
                    <a:pt x="650" y="241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3" y="240"/>
                  </a:lnTo>
                  <a:lnTo>
                    <a:pt x="655" y="240"/>
                  </a:lnTo>
                  <a:lnTo>
                    <a:pt x="655" y="239"/>
                  </a:lnTo>
                  <a:lnTo>
                    <a:pt x="656" y="239"/>
                  </a:lnTo>
                  <a:lnTo>
                    <a:pt x="656" y="237"/>
                  </a:lnTo>
                  <a:lnTo>
                    <a:pt x="658" y="237"/>
                  </a:lnTo>
                  <a:lnTo>
                    <a:pt x="659" y="236"/>
                  </a:lnTo>
                  <a:lnTo>
                    <a:pt x="660" y="236"/>
                  </a:lnTo>
                  <a:lnTo>
                    <a:pt x="660" y="234"/>
                  </a:lnTo>
                  <a:lnTo>
                    <a:pt x="662" y="234"/>
                  </a:lnTo>
                  <a:lnTo>
                    <a:pt x="662" y="233"/>
                  </a:lnTo>
                  <a:lnTo>
                    <a:pt x="663" y="233"/>
                  </a:lnTo>
                  <a:lnTo>
                    <a:pt x="665" y="231"/>
                  </a:lnTo>
                  <a:lnTo>
                    <a:pt x="666" y="230"/>
                  </a:lnTo>
                  <a:lnTo>
                    <a:pt x="668" y="230"/>
                  </a:lnTo>
                  <a:lnTo>
                    <a:pt x="669" y="228"/>
                  </a:lnTo>
                  <a:lnTo>
                    <a:pt x="671" y="227"/>
                  </a:lnTo>
                  <a:lnTo>
                    <a:pt x="672" y="226"/>
                  </a:lnTo>
                  <a:lnTo>
                    <a:pt x="673" y="226"/>
                  </a:lnTo>
                  <a:lnTo>
                    <a:pt x="675" y="224"/>
                  </a:lnTo>
                  <a:lnTo>
                    <a:pt x="676" y="223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79" y="220"/>
                  </a:lnTo>
                  <a:lnTo>
                    <a:pt x="681" y="220"/>
                  </a:lnTo>
                  <a:lnTo>
                    <a:pt x="682" y="218"/>
                  </a:lnTo>
                  <a:lnTo>
                    <a:pt x="684" y="218"/>
                  </a:lnTo>
                  <a:lnTo>
                    <a:pt x="684" y="217"/>
                  </a:lnTo>
                  <a:lnTo>
                    <a:pt x="685" y="217"/>
                  </a:lnTo>
                  <a:lnTo>
                    <a:pt x="685" y="215"/>
                  </a:lnTo>
                  <a:lnTo>
                    <a:pt x="686" y="215"/>
                  </a:lnTo>
                  <a:lnTo>
                    <a:pt x="688" y="214"/>
                  </a:lnTo>
                  <a:lnTo>
                    <a:pt x="689" y="214"/>
                  </a:lnTo>
                  <a:lnTo>
                    <a:pt x="691" y="213"/>
                  </a:lnTo>
                  <a:lnTo>
                    <a:pt x="692" y="211"/>
                  </a:lnTo>
                  <a:lnTo>
                    <a:pt x="694" y="210"/>
                  </a:lnTo>
                  <a:lnTo>
                    <a:pt x="695" y="210"/>
                  </a:lnTo>
                  <a:lnTo>
                    <a:pt x="697" y="208"/>
                  </a:lnTo>
                  <a:lnTo>
                    <a:pt x="698" y="208"/>
                  </a:lnTo>
                  <a:lnTo>
                    <a:pt x="698" y="207"/>
                  </a:lnTo>
                  <a:lnTo>
                    <a:pt x="699" y="207"/>
                  </a:lnTo>
                  <a:lnTo>
                    <a:pt x="701" y="205"/>
                  </a:lnTo>
                  <a:lnTo>
                    <a:pt x="702" y="204"/>
                  </a:lnTo>
                  <a:lnTo>
                    <a:pt x="704" y="204"/>
                  </a:lnTo>
                  <a:lnTo>
                    <a:pt x="704" y="202"/>
                  </a:lnTo>
                  <a:lnTo>
                    <a:pt x="705" y="202"/>
                  </a:lnTo>
                  <a:lnTo>
                    <a:pt x="707" y="201"/>
                  </a:lnTo>
                  <a:lnTo>
                    <a:pt x="708" y="200"/>
                  </a:lnTo>
                  <a:lnTo>
                    <a:pt x="709" y="200"/>
                  </a:lnTo>
                  <a:lnTo>
                    <a:pt x="709" y="198"/>
                  </a:lnTo>
                  <a:lnTo>
                    <a:pt x="711" y="198"/>
                  </a:lnTo>
                  <a:lnTo>
                    <a:pt x="711" y="197"/>
                  </a:lnTo>
                  <a:lnTo>
                    <a:pt x="712" y="197"/>
                  </a:lnTo>
                  <a:lnTo>
                    <a:pt x="712" y="195"/>
                  </a:lnTo>
                  <a:lnTo>
                    <a:pt x="714" y="195"/>
                  </a:lnTo>
                  <a:lnTo>
                    <a:pt x="714" y="194"/>
                  </a:lnTo>
                  <a:lnTo>
                    <a:pt x="715" y="192"/>
                  </a:lnTo>
                  <a:lnTo>
                    <a:pt x="717" y="192"/>
                  </a:lnTo>
                  <a:lnTo>
                    <a:pt x="717" y="191"/>
                  </a:lnTo>
                  <a:lnTo>
                    <a:pt x="718" y="189"/>
                  </a:lnTo>
                  <a:lnTo>
                    <a:pt x="720" y="188"/>
                  </a:lnTo>
                  <a:lnTo>
                    <a:pt x="721" y="187"/>
                  </a:lnTo>
                  <a:lnTo>
                    <a:pt x="722" y="185"/>
                  </a:lnTo>
                  <a:lnTo>
                    <a:pt x="724" y="184"/>
                  </a:lnTo>
                  <a:lnTo>
                    <a:pt x="725" y="182"/>
                  </a:lnTo>
                  <a:lnTo>
                    <a:pt x="727" y="181"/>
                  </a:lnTo>
                  <a:lnTo>
                    <a:pt x="727" y="179"/>
                  </a:lnTo>
                  <a:lnTo>
                    <a:pt x="728" y="179"/>
                  </a:lnTo>
                  <a:lnTo>
                    <a:pt x="730" y="178"/>
                  </a:lnTo>
                  <a:lnTo>
                    <a:pt x="731" y="176"/>
                  </a:lnTo>
                  <a:lnTo>
                    <a:pt x="731" y="175"/>
                  </a:lnTo>
                  <a:lnTo>
                    <a:pt x="733" y="175"/>
                  </a:lnTo>
                  <a:lnTo>
                    <a:pt x="734" y="174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1"/>
                  </a:lnTo>
                  <a:lnTo>
                    <a:pt x="737" y="169"/>
                  </a:lnTo>
                  <a:lnTo>
                    <a:pt x="738" y="168"/>
                  </a:lnTo>
                  <a:lnTo>
                    <a:pt x="740" y="168"/>
                  </a:lnTo>
                  <a:lnTo>
                    <a:pt x="740" y="166"/>
                  </a:lnTo>
                  <a:lnTo>
                    <a:pt x="741" y="165"/>
                  </a:lnTo>
                  <a:lnTo>
                    <a:pt x="743" y="163"/>
                  </a:lnTo>
                  <a:lnTo>
                    <a:pt x="743" y="162"/>
                  </a:lnTo>
                  <a:lnTo>
                    <a:pt x="744" y="162"/>
                  </a:lnTo>
                  <a:lnTo>
                    <a:pt x="746" y="161"/>
                  </a:lnTo>
                  <a:lnTo>
                    <a:pt x="746" y="159"/>
                  </a:lnTo>
                  <a:lnTo>
                    <a:pt x="747" y="158"/>
                  </a:lnTo>
                  <a:lnTo>
                    <a:pt x="748" y="156"/>
                  </a:lnTo>
                  <a:lnTo>
                    <a:pt x="750" y="155"/>
                  </a:lnTo>
                  <a:lnTo>
                    <a:pt x="751" y="153"/>
                  </a:lnTo>
                  <a:lnTo>
                    <a:pt x="753" y="152"/>
                  </a:lnTo>
                  <a:lnTo>
                    <a:pt x="754" y="150"/>
                  </a:lnTo>
                  <a:lnTo>
                    <a:pt x="756" y="148"/>
                  </a:lnTo>
                  <a:lnTo>
                    <a:pt x="757" y="146"/>
                  </a:lnTo>
                  <a:lnTo>
                    <a:pt x="759" y="145"/>
                  </a:lnTo>
                  <a:lnTo>
                    <a:pt x="760" y="142"/>
                  </a:lnTo>
                  <a:lnTo>
                    <a:pt x="761" y="140"/>
                  </a:lnTo>
                  <a:lnTo>
                    <a:pt x="763" y="139"/>
                  </a:lnTo>
                  <a:lnTo>
                    <a:pt x="764" y="138"/>
                  </a:lnTo>
                  <a:lnTo>
                    <a:pt x="766" y="136"/>
                  </a:lnTo>
                  <a:lnTo>
                    <a:pt x="766" y="135"/>
                  </a:lnTo>
                  <a:lnTo>
                    <a:pt x="767" y="133"/>
                  </a:lnTo>
                  <a:lnTo>
                    <a:pt x="769" y="132"/>
                  </a:lnTo>
                  <a:lnTo>
                    <a:pt x="770" y="130"/>
                  </a:lnTo>
                  <a:lnTo>
                    <a:pt x="772" y="129"/>
                  </a:lnTo>
                  <a:lnTo>
                    <a:pt x="772" y="127"/>
                  </a:lnTo>
                  <a:lnTo>
                    <a:pt x="773" y="126"/>
                  </a:lnTo>
                  <a:lnTo>
                    <a:pt x="774" y="125"/>
                  </a:lnTo>
                  <a:lnTo>
                    <a:pt x="776" y="123"/>
                  </a:lnTo>
                  <a:lnTo>
                    <a:pt x="776" y="122"/>
                  </a:lnTo>
                  <a:lnTo>
                    <a:pt x="777" y="120"/>
                  </a:lnTo>
                  <a:lnTo>
                    <a:pt x="779" y="120"/>
                  </a:lnTo>
                  <a:lnTo>
                    <a:pt x="779" y="119"/>
                  </a:lnTo>
                  <a:lnTo>
                    <a:pt x="780" y="117"/>
                  </a:lnTo>
                  <a:lnTo>
                    <a:pt x="782" y="116"/>
                  </a:lnTo>
                  <a:lnTo>
                    <a:pt x="782" y="114"/>
                  </a:lnTo>
                  <a:lnTo>
                    <a:pt x="783" y="113"/>
                  </a:lnTo>
                  <a:lnTo>
                    <a:pt x="785" y="112"/>
                  </a:lnTo>
                  <a:lnTo>
                    <a:pt x="786" y="110"/>
                  </a:lnTo>
                  <a:lnTo>
                    <a:pt x="787" y="107"/>
                  </a:lnTo>
                  <a:lnTo>
                    <a:pt x="789" y="106"/>
                  </a:lnTo>
                  <a:lnTo>
                    <a:pt x="790" y="104"/>
                  </a:lnTo>
                  <a:lnTo>
                    <a:pt x="792" y="101"/>
                  </a:lnTo>
                  <a:lnTo>
                    <a:pt x="793" y="100"/>
                  </a:lnTo>
                  <a:lnTo>
                    <a:pt x="795" y="97"/>
                  </a:lnTo>
                  <a:lnTo>
                    <a:pt x="796" y="96"/>
                  </a:lnTo>
                  <a:lnTo>
                    <a:pt x="798" y="93"/>
                  </a:lnTo>
                  <a:lnTo>
                    <a:pt x="799" y="91"/>
                  </a:lnTo>
                  <a:lnTo>
                    <a:pt x="800" y="90"/>
                  </a:lnTo>
                  <a:lnTo>
                    <a:pt x="802" y="87"/>
                  </a:lnTo>
                  <a:lnTo>
                    <a:pt x="802" y="86"/>
                  </a:lnTo>
                  <a:lnTo>
                    <a:pt x="803" y="84"/>
                  </a:lnTo>
                  <a:lnTo>
                    <a:pt x="805" y="83"/>
                  </a:lnTo>
                  <a:lnTo>
                    <a:pt x="806" y="81"/>
                  </a:lnTo>
                  <a:lnTo>
                    <a:pt x="806" y="80"/>
                  </a:lnTo>
                  <a:lnTo>
                    <a:pt x="808" y="78"/>
                  </a:lnTo>
                  <a:lnTo>
                    <a:pt x="809" y="78"/>
                  </a:lnTo>
                  <a:lnTo>
                    <a:pt x="809" y="77"/>
                  </a:lnTo>
                  <a:lnTo>
                    <a:pt x="810" y="75"/>
                  </a:lnTo>
                  <a:lnTo>
                    <a:pt x="810" y="74"/>
                  </a:lnTo>
                  <a:lnTo>
                    <a:pt x="812" y="73"/>
                  </a:lnTo>
                  <a:lnTo>
                    <a:pt x="813" y="71"/>
                  </a:lnTo>
                  <a:lnTo>
                    <a:pt x="813" y="70"/>
                  </a:lnTo>
                  <a:lnTo>
                    <a:pt x="815" y="70"/>
                  </a:lnTo>
                  <a:lnTo>
                    <a:pt x="815" y="68"/>
                  </a:lnTo>
                  <a:lnTo>
                    <a:pt x="816" y="67"/>
                  </a:lnTo>
                  <a:lnTo>
                    <a:pt x="818" y="65"/>
                  </a:lnTo>
                  <a:lnTo>
                    <a:pt x="819" y="64"/>
                  </a:lnTo>
                  <a:lnTo>
                    <a:pt x="819" y="62"/>
                  </a:lnTo>
                  <a:lnTo>
                    <a:pt x="821" y="60"/>
                  </a:lnTo>
                  <a:lnTo>
                    <a:pt x="822" y="58"/>
                  </a:lnTo>
                  <a:lnTo>
                    <a:pt x="823" y="57"/>
                  </a:lnTo>
                  <a:lnTo>
                    <a:pt x="825" y="55"/>
                  </a:lnTo>
                  <a:lnTo>
                    <a:pt x="826" y="52"/>
                  </a:lnTo>
                  <a:lnTo>
                    <a:pt x="828" y="51"/>
                  </a:lnTo>
                  <a:lnTo>
                    <a:pt x="829" y="48"/>
                  </a:lnTo>
                  <a:lnTo>
                    <a:pt x="831" y="45"/>
                  </a:lnTo>
                  <a:lnTo>
                    <a:pt x="834" y="44"/>
                  </a:lnTo>
                  <a:lnTo>
                    <a:pt x="835" y="41"/>
                  </a:lnTo>
                  <a:lnTo>
                    <a:pt x="836" y="39"/>
                  </a:lnTo>
                  <a:lnTo>
                    <a:pt x="838" y="38"/>
                  </a:lnTo>
                  <a:lnTo>
                    <a:pt x="838" y="35"/>
                  </a:lnTo>
                  <a:lnTo>
                    <a:pt x="839" y="34"/>
                  </a:lnTo>
                  <a:lnTo>
                    <a:pt x="841" y="32"/>
                  </a:lnTo>
                  <a:lnTo>
                    <a:pt x="842" y="31"/>
                  </a:lnTo>
                  <a:lnTo>
                    <a:pt x="842" y="29"/>
                  </a:lnTo>
                  <a:lnTo>
                    <a:pt x="844" y="28"/>
                  </a:lnTo>
                  <a:lnTo>
                    <a:pt x="845" y="26"/>
                  </a:lnTo>
                  <a:lnTo>
                    <a:pt x="847" y="25"/>
                  </a:lnTo>
                  <a:lnTo>
                    <a:pt x="847" y="24"/>
                  </a:lnTo>
                  <a:lnTo>
                    <a:pt x="848" y="22"/>
                  </a:lnTo>
                  <a:lnTo>
                    <a:pt x="848" y="21"/>
                  </a:lnTo>
                  <a:lnTo>
                    <a:pt x="849" y="21"/>
                  </a:lnTo>
                  <a:lnTo>
                    <a:pt x="849" y="19"/>
                  </a:lnTo>
                  <a:lnTo>
                    <a:pt x="851" y="18"/>
                  </a:lnTo>
                  <a:lnTo>
                    <a:pt x="851" y="16"/>
                  </a:lnTo>
                  <a:lnTo>
                    <a:pt x="852" y="16"/>
                  </a:lnTo>
                  <a:lnTo>
                    <a:pt x="852" y="15"/>
                  </a:lnTo>
                  <a:lnTo>
                    <a:pt x="854" y="13"/>
                  </a:lnTo>
                  <a:lnTo>
                    <a:pt x="855" y="12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8"/>
                  </a:lnTo>
                  <a:lnTo>
                    <a:pt x="858" y="6"/>
                  </a:lnTo>
                  <a:lnTo>
                    <a:pt x="860" y="3"/>
                  </a:lnTo>
                  <a:lnTo>
                    <a:pt x="860" y="2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97" name="Freeform 128">
              <a:extLst>
                <a:ext uri="{FF2B5EF4-FFF2-40B4-BE49-F238E27FC236}">
                  <a16:creationId xmlns:a16="http://schemas.microsoft.com/office/drawing/2014/main" id="{58D8AD7D-950C-6748-86C3-3EEA54381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641725"/>
              <a:ext cx="80962" cy="274638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4"/>
                  </a:lnTo>
                  <a:lnTo>
                    <a:pt x="4" y="7"/>
                  </a:lnTo>
                  <a:lnTo>
                    <a:pt x="7" y="10"/>
                  </a:lnTo>
                  <a:lnTo>
                    <a:pt x="8" y="14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3" y="21"/>
                  </a:lnTo>
                  <a:lnTo>
                    <a:pt x="14" y="24"/>
                  </a:lnTo>
                  <a:lnTo>
                    <a:pt x="15" y="26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59"/>
                  </a:lnTo>
                  <a:lnTo>
                    <a:pt x="33" y="60"/>
                  </a:lnTo>
                  <a:lnTo>
                    <a:pt x="33" y="63"/>
                  </a:lnTo>
                  <a:lnTo>
                    <a:pt x="34" y="64"/>
                  </a:lnTo>
                  <a:lnTo>
                    <a:pt x="34" y="66"/>
                  </a:lnTo>
                  <a:lnTo>
                    <a:pt x="36" y="69"/>
                  </a:lnTo>
                  <a:lnTo>
                    <a:pt x="36" y="70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40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1" y="83"/>
                  </a:lnTo>
                  <a:lnTo>
                    <a:pt x="41" y="85"/>
                  </a:lnTo>
                  <a:lnTo>
                    <a:pt x="43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89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6" y="93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9" y="102"/>
                  </a:lnTo>
                  <a:lnTo>
                    <a:pt x="49" y="103"/>
                  </a:lnTo>
                  <a:lnTo>
                    <a:pt x="50" y="106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4"/>
                  </a:lnTo>
                  <a:lnTo>
                    <a:pt x="53" y="115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6" y="121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60" y="132"/>
                  </a:lnTo>
                  <a:lnTo>
                    <a:pt x="60" y="134"/>
                  </a:lnTo>
                  <a:lnTo>
                    <a:pt x="62" y="135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3" y="141"/>
                  </a:lnTo>
                  <a:lnTo>
                    <a:pt x="63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6" y="150"/>
                  </a:lnTo>
                  <a:lnTo>
                    <a:pt x="66" y="151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7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3"/>
                  </a:lnTo>
                  <a:lnTo>
                    <a:pt x="70" y="165"/>
                  </a:lnTo>
                  <a:lnTo>
                    <a:pt x="72" y="167"/>
                  </a:lnTo>
                  <a:lnTo>
                    <a:pt x="72" y="170"/>
                  </a:lnTo>
                  <a:lnTo>
                    <a:pt x="73" y="171"/>
                  </a:lnTo>
                  <a:lnTo>
                    <a:pt x="73" y="173"/>
                  </a:lnTo>
                  <a:lnTo>
                    <a:pt x="73" y="176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6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6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9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0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3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5" y="210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7"/>
                  </a:lnTo>
                  <a:lnTo>
                    <a:pt x="88" y="220"/>
                  </a:lnTo>
                  <a:lnTo>
                    <a:pt x="88" y="222"/>
                  </a:lnTo>
                  <a:lnTo>
                    <a:pt x="89" y="223"/>
                  </a:lnTo>
                  <a:lnTo>
                    <a:pt x="89" y="226"/>
                  </a:lnTo>
                  <a:lnTo>
                    <a:pt x="89" y="228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8"/>
                  </a:lnTo>
                  <a:lnTo>
                    <a:pt x="93" y="239"/>
                  </a:lnTo>
                  <a:lnTo>
                    <a:pt x="93" y="241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5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1"/>
                  </a:lnTo>
                  <a:lnTo>
                    <a:pt x="95" y="252"/>
                  </a:lnTo>
                  <a:lnTo>
                    <a:pt x="95" y="254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2"/>
                  </a:lnTo>
                  <a:lnTo>
                    <a:pt x="96" y="264"/>
                  </a:lnTo>
                  <a:lnTo>
                    <a:pt x="96" y="266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5"/>
                  </a:lnTo>
                  <a:lnTo>
                    <a:pt x="98" y="277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1"/>
                  </a:lnTo>
                  <a:lnTo>
                    <a:pt x="98" y="282"/>
                  </a:lnTo>
                  <a:lnTo>
                    <a:pt x="98" y="284"/>
                  </a:lnTo>
                  <a:lnTo>
                    <a:pt x="98" y="285"/>
                  </a:lnTo>
                  <a:lnTo>
                    <a:pt x="98" y="287"/>
                  </a:lnTo>
                  <a:lnTo>
                    <a:pt x="98" y="288"/>
                  </a:lnTo>
                  <a:lnTo>
                    <a:pt x="99" y="290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4"/>
                  </a:lnTo>
                  <a:lnTo>
                    <a:pt x="99" y="295"/>
                  </a:lnTo>
                  <a:lnTo>
                    <a:pt x="99" y="297"/>
                  </a:lnTo>
                  <a:lnTo>
                    <a:pt x="101" y="298"/>
                  </a:lnTo>
                  <a:lnTo>
                    <a:pt x="101" y="300"/>
                  </a:lnTo>
                  <a:lnTo>
                    <a:pt x="101" y="301"/>
                  </a:lnTo>
                  <a:lnTo>
                    <a:pt x="101" y="303"/>
                  </a:lnTo>
                  <a:lnTo>
                    <a:pt x="101" y="304"/>
                  </a:lnTo>
                  <a:lnTo>
                    <a:pt x="102" y="305"/>
                  </a:lnTo>
                  <a:lnTo>
                    <a:pt x="102" y="307"/>
                  </a:lnTo>
                  <a:lnTo>
                    <a:pt x="102" y="308"/>
                  </a:lnTo>
                  <a:lnTo>
                    <a:pt x="102" y="310"/>
                  </a:lnTo>
                  <a:lnTo>
                    <a:pt x="102" y="311"/>
                  </a:lnTo>
                  <a:lnTo>
                    <a:pt x="102" y="313"/>
                  </a:lnTo>
                  <a:lnTo>
                    <a:pt x="102" y="314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8"/>
                  </a:lnTo>
                  <a:lnTo>
                    <a:pt x="102" y="320"/>
                  </a:lnTo>
                  <a:lnTo>
                    <a:pt x="102" y="321"/>
                  </a:lnTo>
                  <a:lnTo>
                    <a:pt x="102" y="323"/>
                  </a:lnTo>
                  <a:lnTo>
                    <a:pt x="102" y="324"/>
                  </a:lnTo>
                  <a:lnTo>
                    <a:pt x="102" y="326"/>
                  </a:lnTo>
                  <a:lnTo>
                    <a:pt x="102" y="329"/>
                  </a:lnTo>
                  <a:lnTo>
                    <a:pt x="102" y="330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6"/>
                  </a:lnTo>
                  <a:lnTo>
                    <a:pt x="102" y="339"/>
                  </a:lnTo>
                  <a:lnTo>
                    <a:pt x="102" y="342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98" name="Freeform 129">
              <a:extLst>
                <a:ext uri="{FF2B5EF4-FFF2-40B4-BE49-F238E27FC236}">
                  <a16:creationId xmlns:a16="http://schemas.microsoft.com/office/drawing/2014/main" id="{ECF11C8E-3924-FE49-867E-602F3B80D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914775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2" y="341"/>
                  </a:lnTo>
                  <a:lnTo>
                    <a:pt x="4" y="336"/>
                  </a:lnTo>
                  <a:lnTo>
                    <a:pt x="7" y="333"/>
                  </a:lnTo>
                  <a:lnTo>
                    <a:pt x="8" y="330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20"/>
                  </a:lnTo>
                  <a:lnTo>
                    <a:pt x="15" y="317"/>
                  </a:lnTo>
                  <a:lnTo>
                    <a:pt x="17" y="316"/>
                  </a:lnTo>
                  <a:lnTo>
                    <a:pt x="17" y="313"/>
                  </a:lnTo>
                  <a:lnTo>
                    <a:pt x="18" y="312"/>
                  </a:lnTo>
                  <a:lnTo>
                    <a:pt x="20" y="310"/>
                  </a:lnTo>
                  <a:lnTo>
                    <a:pt x="20" y="309"/>
                  </a:lnTo>
                  <a:lnTo>
                    <a:pt x="21" y="306"/>
                  </a:lnTo>
                  <a:lnTo>
                    <a:pt x="21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9"/>
                  </a:lnTo>
                  <a:lnTo>
                    <a:pt x="26" y="297"/>
                  </a:lnTo>
                  <a:lnTo>
                    <a:pt x="27" y="296"/>
                  </a:lnTo>
                  <a:lnTo>
                    <a:pt x="27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8" y="290"/>
                  </a:lnTo>
                  <a:lnTo>
                    <a:pt x="30" y="289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3" y="283"/>
                  </a:lnTo>
                  <a:lnTo>
                    <a:pt x="33" y="281"/>
                  </a:lnTo>
                  <a:lnTo>
                    <a:pt x="34" y="278"/>
                  </a:lnTo>
                  <a:lnTo>
                    <a:pt x="34" y="277"/>
                  </a:lnTo>
                  <a:lnTo>
                    <a:pt x="36" y="276"/>
                  </a:lnTo>
                  <a:lnTo>
                    <a:pt x="36" y="274"/>
                  </a:lnTo>
                  <a:lnTo>
                    <a:pt x="37" y="273"/>
                  </a:lnTo>
                  <a:lnTo>
                    <a:pt x="37" y="271"/>
                  </a:lnTo>
                  <a:lnTo>
                    <a:pt x="37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8" y="265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1" y="261"/>
                  </a:lnTo>
                  <a:lnTo>
                    <a:pt x="41" y="260"/>
                  </a:lnTo>
                  <a:lnTo>
                    <a:pt x="41" y="258"/>
                  </a:lnTo>
                  <a:lnTo>
                    <a:pt x="43" y="257"/>
                  </a:lnTo>
                  <a:lnTo>
                    <a:pt x="43" y="255"/>
                  </a:lnTo>
                  <a:lnTo>
                    <a:pt x="44" y="254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8"/>
                  </a:lnTo>
                  <a:lnTo>
                    <a:pt x="46" y="247"/>
                  </a:lnTo>
                  <a:lnTo>
                    <a:pt x="47" y="245"/>
                  </a:lnTo>
                  <a:lnTo>
                    <a:pt x="47" y="244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0" y="235"/>
                  </a:lnTo>
                  <a:lnTo>
                    <a:pt x="51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2"/>
                  </a:lnTo>
                  <a:lnTo>
                    <a:pt x="56" y="221"/>
                  </a:lnTo>
                  <a:lnTo>
                    <a:pt x="57" y="219"/>
                  </a:lnTo>
                  <a:lnTo>
                    <a:pt x="57" y="218"/>
                  </a:lnTo>
                  <a:lnTo>
                    <a:pt x="59" y="216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2"/>
                  </a:lnTo>
                  <a:lnTo>
                    <a:pt x="60" y="211"/>
                  </a:lnTo>
                  <a:lnTo>
                    <a:pt x="60" y="209"/>
                  </a:lnTo>
                  <a:lnTo>
                    <a:pt x="62" y="208"/>
                  </a:lnTo>
                  <a:lnTo>
                    <a:pt x="62" y="206"/>
                  </a:lnTo>
                  <a:lnTo>
                    <a:pt x="62" y="205"/>
                  </a:lnTo>
                  <a:lnTo>
                    <a:pt x="63" y="203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199"/>
                  </a:lnTo>
                  <a:lnTo>
                    <a:pt x="64" y="198"/>
                  </a:lnTo>
                  <a:lnTo>
                    <a:pt x="64" y="196"/>
                  </a:lnTo>
                  <a:lnTo>
                    <a:pt x="66" y="195"/>
                  </a:lnTo>
                  <a:lnTo>
                    <a:pt x="66" y="193"/>
                  </a:lnTo>
                  <a:lnTo>
                    <a:pt x="66" y="190"/>
                  </a:lnTo>
                  <a:lnTo>
                    <a:pt x="67" y="189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3"/>
                  </a:lnTo>
                  <a:lnTo>
                    <a:pt x="70" y="180"/>
                  </a:lnTo>
                  <a:lnTo>
                    <a:pt x="70" y="179"/>
                  </a:lnTo>
                  <a:lnTo>
                    <a:pt x="72" y="176"/>
                  </a:lnTo>
                  <a:lnTo>
                    <a:pt x="72" y="175"/>
                  </a:lnTo>
                  <a:lnTo>
                    <a:pt x="73" y="172"/>
                  </a:lnTo>
                  <a:lnTo>
                    <a:pt x="73" y="170"/>
                  </a:lnTo>
                  <a:lnTo>
                    <a:pt x="73" y="169"/>
                  </a:lnTo>
                  <a:lnTo>
                    <a:pt x="75" y="167"/>
                  </a:lnTo>
                  <a:lnTo>
                    <a:pt x="75" y="164"/>
                  </a:lnTo>
                  <a:lnTo>
                    <a:pt x="75" y="163"/>
                  </a:lnTo>
                  <a:lnTo>
                    <a:pt x="76" y="162"/>
                  </a:lnTo>
                  <a:lnTo>
                    <a:pt x="76" y="160"/>
                  </a:lnTo>
                  <a:lnTo>
                    <a:pt x="76" y="159"/>
                  </a:lnTo>
                  <a:lnTo>
                    <a:pt x="77" y="157"/>
                  </a:lnTo>
                  <a:lnTo>
                    <a:pt x="77" y="156"/>
                  </a:lnTo>
                  <a:lnTo>
                    <a:pt x="77" y="154"/>
                  </a:lnTo>
                  <a:lnTo>
                    <a:pt x="79" y="153"/>
                  </a:lnTo>
                  <a:lnTo>
                    <a:pt x="79" y="151"/>
                  </a:lnTo>
                  <a:lnTo>
                    <a:pt x="79" y="150"/>
                  </a:lnTo>
                  <a:lnTo>
                    <a:pt x="80" y="149"/>
                  </a:lnTo>
                  <a:lnTo>
                    <a:pt x="80" y="147"/>
                  </a:lnTo>
                  <a:lnTo>
                    <a:pt x="80" y="146"/>
                  </a:lnTo>
                  <a:lnTo>
                    <a:pt x="82" y="144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3" y="139"/>
                  </a:lnTo>
                  <a:lnTo>
                    <a:pt x="83" y="137"/>
                  </a:lnTo>
                  <a:lnTo>
                    <a:pt x="83" y="136"/>
                  </a:lnTo>
                  <a:lnTo>
                    <a:pt x="85" y="133"/>
                  </a:lnTo>
                  <a:lnTo>
                    <a:pt x="85" y="131"/>
                  </a:lnTo>
                  <a:lnTo>
                    <a:pt x="86" y="128"/>
                  </a:lnTo>
                  <a:lnTo>
                    <a:pt x="86" y="126"/>
                  </a:lnTo>
                  <a:lnTo>
                    <a:pt x="88" y="124"/>
                  </a:lnTo>
                  <a:lnTo>
                    <a:pt x="88" y="121"/>
                  </a:lnTo>
                  <a:lnTo>
                    <a:pt x="89" y="120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0" y="111"/>
                  </a:lnTo>
                  <a:lnTo>
                    <a:pt x="92" y="110"/>
                  </a:lnTo>
                  <a:lnTo>
                    <a:pt x="92" y="108"/>
                  </a:lnTo>
                  <a:lnTo>
                    <a:pt x="92" y="107"/>
                  </a:lnTo>
                  <a:lnTo>
                    <a:pt x="93" y="105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5" y="97"/>
                  </a:lnTo>
                  <a:lnTo>
                    <a:pt x="95" y="95"/>
                  </a:lnTo>
                  <a:lnTo>
                    <a:pt x="95" y="94"/>
                  </a:lnTo>
                  <a:lnTo>
                    <a:pt x="95" y="92"/>
                  </a:lnTo>
                  <a:lnTo>
                    <a:pt x="95" y="91"/>
                  </a:lnTo>
                  <a:lnTo>
                    <a:pt x="95" y="89"/>
                  </a:lnTo>
                  <a:lnTo>
                    <a:pt x="95" y="87"/>
                  </a:lnTo>
                  <a:lnTo>
                    <a:pt x="95" y="85"/>
                  </a:lnTo>
                  <a:lnTo>
                    <a:pt x="95" y="84"/>
                  </a:lnTo>
                  <a:lnTo>
                    <a:pt x="96" y="82"/>
                  </a:lnTo>
                  <a:lnTo>
                    <a:pt x="96" y="79"/>
                  </a:lnTo>
                  <a:lnTo>
                    <a:pt x="96" y="78"/>
                  </a:lnTo>
                  <a:lnTo>
                    <a:pt x="96" y="75"/>
                  </a:lnTo>
                  <a:lnTo>
                    <a:pt x="96" y="74"/>
                  </a:lnTo>
                  <a:lnTo>
                    <a:pt x="96" y="72"/>
                  </a:lnTo>
                  <a:lnTo>
                    <a:pt x="96" y="71"/>
                  </a:lnTo>
                  <a:lnTo>
                    <a:pt x="96" y="69"/>
                  </a:lnTo>
                  <a:lnTo>
                    <a:pt x="96" y="68"/>
                  </a:lnTo>
                  <a:lnTo>
                    <a:pt x="98" y="66"/>
                  </a:lnTo>
                  <a:lnTo>
                    <a:pt x="98" y="65"/>
                  </a:lnTo>
                  <a:lnTo>
                    <a:pt x="98" y="63"/>
                  </a:lnTo>
                  <a:lnTo>
                    <a:pt x="98" y="62"/>
                  </a:lnTo>
                  <a:lnTo>
                    <a:pt x="98" y="61"/>
                  </a:lnTo>
                  <a:lnTo>
                    <a:pt x="98" y="59"/>
                  </a:lnTo>
                  <a:lnTo>
                    <a:pt x="98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8"/>
                  </a:lnTo>
                  <a:lnTo>
                    <a:pt x="101" y="46"/>
                  </a:lnTo>
                  <a:lnTo>
                    <a:pt x="101" y="45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99" name="Line 130">
              <a:extLst>
                <a:ext uri="{FF2B5EF4-FFF2-40B4-BE49-F238E27FC236}">
                  <a16:creationId xmlns:a16="http://schemas.microsoft.com/office/drawing/2014/main" id="{11452BA3-F223-2345-87E5-9543FC5D87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789363"/>
              <a:ext cx="180975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00" name="Rectangle 131">
              <a:extLst>
                <a:ext uri="{FF2B5EF4-FFF2-40B4-BE49-F238E27FC236}">
                  <a16:creationId xmlns:a16="http://schemas.microsoft.com/office/drawing/2014/main" id="{D642C49A-D3B2-4A4A-8C50-13225489A2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38814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401" name="Rectangle 132">
              <a:extLst>
                <a:ext uri="{FF2B5EF4-FFF2-40B4-BE49-F238E27FC236}">
                  <a16:creationId xmlns:a16="http://schemas.microsoft.com/office/drawing/2014/main" id="{8BBA6A5C-6450-934F-9318-C74CB3454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2338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402" name="Rectangle 133">
              <a:extLst>
                <a:ext uri="{FF2B5EF4-FFF2-40B4-BE49-F238E27FC236}">
                  <a16:creationId xmlns:a16="http://schemas.microsoft.com/office/drawing/2014/main" id="{641C17B5-08F7-424F-9ED9-87E86FDE75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3386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403" name="Rectangle 134">
              <a:extLst>
                <a:ext uri="{FF2B5EF4-FFF2-40B4-BE49-F238E27FC236}">
                  <a16:creationId xmlns:a16="http://schemas.microsoft.com/office/drawing/2014/main" id="{05998516-9922-324F-8373-19E30432B3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8133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404" name="Rectangle 135">
              <a:extLst>
                <a:ext uri="{FF2B5EF4-FFF2-40B4-BE49-F238E27FC236}">
                  <a16:creationId xmlns:a16="http://schemas.microsoft.com/office/drawing/2014/main" id="{27B0834E-AD4D-2047-89C4-C58281C9E7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9180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405" name="Rectangle 136">
              <a:extLst>
                <a:ext uri="{FF2B5EF4-FFF2-40B4-BE49-F238E27FC236}">
                  <a16:creationId xmlns:a16="http://schemas.microsoft.com/office/drawing/2014/main" id="{DF15FE98-778B-1E48-935F-E45D539A3B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47037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406" name="Line 137">
              <a:extLst>
                <a:ext uri="{FF2B5EF4-FFF2-40B4-BE49-F238E27FC236}">
                  <a16:creationId xmlns:a16="http://schemas.microsoft.com/office/drawing/2014/main" id="{33AE11DF-A3EF-AF4C-9C72-3BB2BBC83A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48434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07" name="Freeform 138">
              <a:extLst>
                <a:ext uri="{FF2B5EF4-FFF2-40B4-BE49-F238E27FC236}">
                  <a16:creationId xmlns:a16="http://schemas.microsoft.com/office/drawing/2014/main" id="{57994BFE-A636-9F43-A8DD-72EC39C07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567238"/>
              <a:ext cx="684213" cy="271462"/>
            </a:xfrm>
            <a:custGeom>
              <a:avLst/>
              <a:gdLst>
                <a:gd name="T0" fmla="*/ 2147483646 w 861"/>
                <a:gd name="T1" fmla="*/ 0 h 342"/>
                <a:gd name="T2" fmla="*/ 2147483646 w 861"/>
                <a:gd name="T3" fmla="*/ 0 h 342"/>
                <a:gd name="T4" fmla="*/ 2147483646 w 861"/>
                <a:gd name="T5" fmla="*/ 0 h 342"/>
                <a:gd name="T6" fmla="*/ 2147483646 w 861"/>
                <a:gd name="T7" fmla="*/ 0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0" y="0"/>
                  </a:lnTo>
                  <a:lnTo>
                    <a:pt x="373" y="0"/>
                  </a:lnTo>
                  <a:lnTo>
                    <a:pt x="376" y="0"/>
                  </a:lnTo>
                  <a:lnTo>
                    <a:pt x="379" y="0"/>
                  </a:lnTo>
                  <a:lnTo>
                    <a:pt x="381" y="2"/>
                  </a:lnTo>
                  <a:lnTo>
                    <a:pt x="383" y="2"/>
                  </a:lnTo>
                  <a:lnTo>
                    <a:pt x="385" y="2"/>
                  </a:lnTo>
                  <a:lnTo>
                    <a:pt x="388" y="2"/>
                  </a:lnTo>
                  <a:lnTo>
                    <a:pt x="391" y="2"/>
                  </a:lnTo>
                  <a:lnTo>
                    <a:pt x="392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3"/>
                  </a:lnTo>
                  <a:lnTo>
                    <a:pt x="415" y="3"/>
                  </a:lnTo>
                  <a:lnTo>
                    <a:pt x="417" y="3"/>
                  </a:lnTo>
                  <a:lnTo>
                    <a:pt x="418" y="3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6"/>
                  </a:lnTo>
                  <a:lnTo>
                    <a:pt x="431" y="6"/>
                  </a:lnTo>
                  <a:lnTo>
                    <a:pt x="432" y="6"/>
                  </a:lnTo>
                  <a:lnTo>
                    <a:pt x="435" y="6"/>
                  </a:lnTo>
                  <a:lnTo>
                    <a:pt x="437" y="6"/>
                  </a:lnTo>
                  <a:lnTo>
                    <a:pt x="440" y="8"/>
                  </a:lnTo>
                  <a:lnTo>
                    <a:pt x="441" y="8"/>
                  </a:lnTo>
                  <a:lnTo>
                    <a:pt x="444" y="8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3" y="9"/>
                  </a:lnTo>
                  <a:lnTo>
                    <a:pt x="454" y="9"/>
                  </a:lnTo>
                  <a:lnTo>
                    <a:pt x="456" y="9"/>
                  </a:lnTo>
                  <a:lnTo>
                    <a:pt x="457" y="9"/>
                  </a:lnTo>
                  <a:lnTo>
                    <a:pt x="458" y="11"/>
                  </a:lnTo>
                  <a:lnTo>
                    <a:pt x="460" y="11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2"/>
                  </a:lnTo>
                  <a:lnTo>
                    <a:pt x="467" y="12"/>
                  </a:lnTo>
                  <a:lnTo>
                    <a:pt x="469" y="12"/>
                  </a:lnTo>
                  <a:lnTo>
                    <a:pt x="470" y="12"/>
                  </a:lnTo>
                  <a:lnTo>
                    <a:pt x="471" y="13"/>
                  </a:lnTo>
                  <a:lnTo>
                    <a:pt x="473" y="13"/>
                  </a:lnTo>
                  <a:lnTo>
                    <a:pt x="474" y="13"/>
                  </a:lnTo>
                  <a:lnTo>
                    <a:pt x="476" y="15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6"/>
                  </a:lnTo>
                  <a:lnTo>
                    <a:pt x="484" y="16"/>
                  </a:lnTo>
                  <a:lnTo>
                    <a:pt x="486" y="18"/>
                  </a:lnTo>
                  <a:lnTo>
                    <a:pt x="489" y="18"/>
                  </a:lnTo>
                  <a:lnTo>
                    <a:pt x="490" y="19"/>
                  </a:lnTo>
                  <a:lnTo>
                    <a:pt x="493" y="19"/>
                  </a:lnTo>
                  <a:lnTo>
                    <a:pt x="496" y="21"/>
                  </a:lnTo>
                  <a:lnTo>
                    <a:pt x="499" y="22"/>
                  </a:lnTo>
                  <a:lnTo>
                    <a:pt x="500" y="22"/>
                  </a:lnTo>
                  <a:lnTo>
                    <a:pt x="503" y="22"/>
                  </a:lnTo>
                  <a:lnTo>
                    <a:pt x="505" y="24"/>
                  </a:lnTo>
                  <a:lnTo>
                    <a:pt x="508" y="24"/>
                  </a:lnTo>
                  <a:lnTo>
                    <a:pt x="509" y="25"/>
                  </a:lnTo>
                  <a:lnTo>
                    <a:pt x="510" y="25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6"/>
                  </a:lnTo>
                  <a:lnTo>
                    <a:pt x="516" y="28"/>
                  </a:lnTo>
                  <a:lnTo>
                    <a:pt x="518" y="28"/>
                  </a:lnTo>
                  <a:lnTo>
                    <a:pt x="519" y="28"/>
                  </a:lnTo>
                  <a:lnTo>
                    <a:pt x="520" y="29"/>
                  </a:lnTo>
                  <a:lnTo>
                    <a:pt x="522" y="29"/>
                  </a:lnTo>
                  <a:lnTo>
                    <a:pt x="523" y="29"/>
                  </a:lnTo>
                  <a:lnTo>
                    <a:pt x="525" y="31"/>
                  </a:lnTo>
                  <a:lnTo>
                    <a:pt x="526" y="31"/>
                  </a:lnTo>
                  <a:lnTo>
                    <a:pt x="528" y="32"/>
                  </a:lnTo>
                  <a:lnTo>
                    <a:pt x="529" y="32"/>
                  </a:lnTo>
                  <a:lnTo>
                    <a:pt x="531" y="34"/>
                  </a:lnTo>
                  <a:lnTo>
                    <a:pt x="532" y="34"/>
                  </a:lnTo>
                  <a:lnTo>
                    <a:pt x="533" y="35"/>
                  </a:lnTo>
                  <a:lnTo>
                    <a:pt x="535" y="35"/>
                  </a:lnTo>
                  <a:lnTo>
                    <a:pt x="538" y="37"/>
                  </a:lnTo>
                  <a:lnTo>
                    <a:pt x="539" y="38"/>
                  </a:lnTo>
                  <a:lnTo>
                    <a:pt x="541" y="38"/>
                  </a:lnTo>
                  <a:lnTo>
                    <a:pt x="544" y="39"/>
                  </a:lnTo>
                  <a:lnTo>
                    <a:pt x="545" y="41"/>
                  </a:lnTo>
                  <a:lnTo>
                    <a:pt x="548" y="41"/>
                  </a:lnTo>
                  <a:lnTo>
                    <a:pt x="549" y="42"/>
                  </a:lnTo>
                  <a:lnTo>
                    <a:pt x="552" y="44"/>
                  </a:lnTo>
                  <a:lnTo>
                    <a:pt x="554" y="45"/>
                  </a:lnTo>
                  <a:lnTo>
                    <a:pt x="557" y="45"/>
                  </a:lnTo>
                  <a:lnTo>
                    <a:pt x="558" y="47"/>
                  </a:lnTo>
                  <a:lnTo>
                    <a:pt x="559" y="47"/>
                  </a:lnTo>
                  <a:lnTo>
                    <a:pt x="561" y="48"/>
                  </a:lnTo>
                  <a:lnTo>
                    <a:pt x="562" y="50"/>
                  </a:lnTo>
                  <a:lnTo>
                    <a:pt x="564" y="50"/>
                  </a:lnTo>
                  <a:lnTo>
                    <a:pt x="565" y="51"/>
                  </a:lnTo>
                  <a:lnTo>
                    <a:pt x="567" y="51"/>
                  </a:lnTo>
                  <a:lnTo>
                    <a:pt x="568" y="51"/>
                  </a:lnTo>
                  <a:lnTo>
                    <a:pt x="570" y="52"/>
                  </a:lnTo>
                  <a:lnTo>
                    <a:pt x="571" y="54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5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80" y="58"/>
                  </a:lnTo>
                  <a:lnTo>
                    <a:pt x="581" y="58"/>
                  </a:lnTo>
                  <a:lnTo>
                    <a:pt x="583" y="60"/>
                  </a:lnTo>
                  <a:lnTo>
                    <a:pt x="584" y="60"/>
                  </a:lnTo>
                  <a:lnTo>
                    <a:pt x="585" y="61"/>
                  </a:lnTo>
                  <a:lnTo>
                    <a:pt x="587" y="61"/>
                  </a:lnTo>
                  <a:lnTo>
                    <a:pt x="588" y="63"/>
                  </a:lnTo>
                  <a:lnTo>
                    <a:pt x="590" y="64"/>
                  </a:lnTo>
                  <a:lnTo>
                    <a:pt x="591" y="64"/>
                  </a:lnTo>
                  <a:lnTo>
                    <a:pt x="593" y="65"/>
                  </a:lnTo>
                  <a:lnTo>
                    <a:pt x="596" y="67"/>
                  </a:lnTo>
                  <a:lnTo>
                    <a:pt x="597" y="68"/>
                  </a:lnTo>
                  <a:lnTo>
                    <a:pt x="600" y="68"/>
                  </a:lnTo>
                  <a:lnTo>
                    <a:pt x="601" y="70"/>
                  </a:lnTo>
                  <a:lnTo>
                    <a:pt x="603" y="71"/>
                  </a:lnTo>
                  <a:lnTo>
                    <a:pt x="604" y="71"/>
                  </a:lnTo>
                  <a:lnTo>
                    <a:pt x="606" y="73"/>
                  </a:lnTo>
                  <a:lnTo>
                    <a:pt x="607" y="74"/>
                  </a:lnTo>
                  <a:lnTo>
                    <a:pt x="608" y="74"/>
                  </a:lnTo>
                  <a:lnTo>
                    <a:pt x="610" y="76"/>
                  </a:lnTo>
                  <a:lnTo>
                    <a:pt x="611" y="76"/>
                  </a:lnTo>
                  <a:lnTo>
                    <a:pt x="613" y="76"/>
                  </a:lnTo>
                  <a:lnTo>
                    <a:pt x="613" y="77"/>
                  </a:lnTo>
                  <a:lnTo>
                    <a:pt x="614" y="77"/>
                  </a:lnTo>
                  <a:lnTo>
                    <a:pt x="616" y="78"/>
                  </a:lnTo>
                  <a:lnTo>
                    <a:pt x="617" y="80"/>
                  </a:lnTo>
                  <a:lnTo>
                    <a:pt x="619" y="80"/>
                  </a:lnTo>
                  <a:lnTo>
                    <a:pt x="620" y="81"/>
                  </a:lnTo>
                  <a:lnTo>
                    <a:pt x="621" y="81"/>
                  </a:lnTo>
                  <a:lnTo>
                    <a:pt x="621" y="83"/>
                  </a:lnTo>
                  <a:lnTo>
                    <a:pt x="623" y="83"/>
                  </a:lnTo>
                  <a:lnTo>
                    <a:pt x="624" y="83"/>
                  </a:lnTo>
                  <a:lnTo>
                    <a:pt x="626" y="84"/>
                  </a:lnTo>
                  <a:lnTo>
                    <a:pt x="627" y="86"/>
                  </a:lnTo>
                  <a:lnTo>
                    <a:pt x="629" y="86"/>
                  </a:lnTo>
                  <a:lnTo>
                    <a:pt x="630" y="87"/>
                  </a:lnTo>
                  <a:lnTo>
                    <a:pt x="632" y="89"/>
                  </a:lnTo>
                  <a:lnTo>
                    <a:pt x="633" y="89"/>
                  </a:lnTo>
                  <a:lnTo>
                    <a:pt x="634" y="90"/>
                  </a:lnTo>
                  <a:lnTo>
                    <a:pt x="636" y="91"/>
                  </a:lnTo>
                  <a:lnTo>
                    <a:pt x="637" y="91"/>
                  </a:lnTo>
                  <a:lnTo>
                    <a:pt x="639" y="93"/>
                  </a:lnTo>
                  <a:lnTo>
                    <a:pt x="640" y="94"/>
                  </a:lnTo>
                  <a:lnTo>
                    <a:pt x="642" y="94"/>
                  </a:lnTo>
                  <a:lnTo>
                    <a:pt x="643" y="96"/>
                  </a:lnTo>
                  <a:lnTo>
                    <a:pt x="645" y="96"/>
                  </a:lnTo>
                  <a:lnTo>
                    <a:pt x="646" y="97"/>
                  </a:lnTo>
                  <a:lnTo>
                    <a:pt x="647" y="99"/>
                  </a:lnTo>
                  <a:lnTo>
                    <a:pt x="649" y="99"/>
                  </a:lnTo>
                  <a:lnTo>
                    <a:pt x="649" y="100"/>
                  </a:lnTo>
                  <a:lnTo>
                    <a:pt x="650" y="100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1"/>
                  </a:lnTo>
                  <a:lnTo>
                    <a:pt x="653" y="103"/>
                  </a:lnTo>
                  <a:lnTo>
                    <a:pt x="655" y="103"/>
                  </a:lnTo>
                  <a:lnTo>
                    <a:pt x="655" y="104"/>
                  </a:lnTo>
                  <a:lnTo>
                    <a:pt x="656" y="104"/>
                  </a:lnTo>
                  <a:lnTo>
                    <a:pt x="658" y="106"/>
                  </a:lnTo>
                  <a:lnTo>
                    <a:pt x="659" y="107"/>
                  </a:lnTo>
                  <a:lnTo>
                    <a:pt x="660" y="107"/>
                  </a:lnTo>
                  <a:lnTo>
                    <a:pt x="662" y="109"/>
                  </a:lnTo>
                  <a:lnTo>
                    <a:pt x="663" y="110"/>
                  </a:lnTo>
                  <a:lnTo>
                    <a:pt x="665" y="110"/>
                  </a:lnTo>
                  <a:lnTo>
                    <a:pt x="665" y="112"/>
                  </a:lnTo>
                  <a:lnTo>
                    <a:pt x="666" y="113"/>
                  </a:lnTo>
                  <a:lnTo>
                    <a:pt x="668" y="113"/>
                  </a:lnTo>
                  <a:lnTo>
                    <a:pt x="669" y="114"/>
                  </a:lnTo>
                  <a:lnTo>
                    <a:pt x="671" y="114"/>
                  </a:lnTo>
                  <a:lnTo>
                    <a:pt x="671" y="116"/>
                  </a:lnTo>
                  <a:lnTo>
                    <a:pt x="672" y="116"/>
                  </a:lnTo>
                  <a:lnTo>
                    <a:pt x="672" y="117"/>
                  </a:lnTo>
                  <a:lnTo>
                    <a:pt x="673" y="117"/>
                  </a:lnTo>
                  <a:lnTo>
                    <a:pt x="675" y="119"/>
                  </a:lnTo>
                  <a:lnTo>
                    <a:pt x="676" y="120"/>
                  </a:lnTo>
                  <a:lnTo>
                    <a:pt x="678" y="122"/>
                  </a:lnTo>
                  <a:lnTo>
                    <a:pt x="679" y="122"/>
                  </a:lnTo>
                  <a:lnTo>
                    <a:pt x="679" y="123"/>
                  </a:lnTo>
                  <a:lnTo>
                    <a:pt x="681" y="123"/>
                  </a:lnTo>
                  <a:lnTo>
                    <a:pt x="682" y="125"/>
                  </a:lnTo>
                  <a:lnTo>
                    <a:pt x="684" y="125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6" y="127"/>
                  </a:lnTo>
                  <a:lnTo>
                    <a:pt x="688" y="129"/>
                  </a:lnTo>
                  <a:lnTo>
                    <a:pt x="689" y="129"/>
                  </a:lnTo>
                  <a:lnTo>
                    <a:pt x="691" y="130"/>
                  </a:lnTo>
                  <a:lnTo>
                    <a:pt x="692" y="132"/>
                  </a:lnTo>
                  <a:lnTo>
                    <a:pt x="694" y="132"/>
                  </a:lnTo>
                  <a:lnTo>
                    <a:pt x="695" y="133"/>
                  </a:lnTo>
                  <a:lnTo>
                    <a:pt x="697" y="135"/>
                  </a:lnTo>
                  <a:lnTo>
                    <a:pt x="698" y="135"/>
                  </a:lnTo>
                  <a:lnTo>
                    <a:pt x="698" y="136"/>
                  </a:lnTo>
                  <a:lnTo>
                    <a:pt x="699" y="136"/>
                  </a:lnTo>
                  <a:lnTo>
                    <a:pt x="701" y="138"/>
                  </a:lnTo>
                  <a:lnTo>
                    <a:pt x="702" y="139"/>
                  </a:lnTo>
                  <a:lnTo>
                    <a:pt x="704" y="139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7" y="142"/>
                  </a:lnTo>
                  <a:lnTo>
                    <a:pt x="708" y="143"/>
                  </a:lnTo>
                  <a:lnTo>
                    <a:pt x="709" y="143"/>
                  </a:lnTo>
                  <a:lnTo>
                    <a:pt x="709" y="145"/>
                  </a:lnTo>
                  <a:lnTo>
                    <a:pt x="711" y="145"/>
                  </a:lnTo>
                  <a:lnTo>
                    <a:pt x="711" y="146"/>
                  </a:lnTo>
                  <a:lnTo>
                    <a:pt x="712" y="146"/>
                  </a:lnTo>
                  <a:lnTo>
                    <a:pt x="712" y="148"/>
                  </a:lnTo>
                  <a:lnTo>
                    <a:pt x="714" y="148"/>
                  </a:lnTo>
                  <a:lnTo>
                    <a:pt x="714" y="149"/>
                  </a:lnTo>
                  <a:lnTo>
                    <a:pt x="715" y="151"/>
                  </a:lnTo>
                  <a:lnTo>
                    <a:pt x="717" y="151"/>
                  </a:lnTo>
                  <a:lnTo>
                    <a:pt x="717" y="152"/>
                  </a:lnTo>
                  <a:lnTo>
                    <a:pt x="718" y="153"/>
                  </a:lnTo>
                  <a:lnTo>
                    <a:pt x="720" y="155"/>
                  </a:lnTo>
                  <a:lnTo>
                    <a:pt x="721" y="156"/>
                  </a:lnTo>
                  <a:lnTo>
                    <a:pt x="722" y="158"/>
                  </a:lnTo>
                  <a:lnTo>
                    <a:pt x="724" y="159"/>
                  </a:lnTo>
                  <a:lnTo>
                    <a:pt x="725" y="161"/>
                  </a:lnTo>
                  <a:lnTo>
                    <a:pt x="727" y="162"/>
                  </a:lnTo>
                  <a:lnTo>
                    <a:pt x="727" y="164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6"/>
                  </a:lnTo>
                  <a:lnTo>
                    <a:pt x="731" y="168"/>
                  </a:lnTo>
                  <a:lnTo>
                    <a:pt x="733" y="168"/>
                  </a:lnTo>
                  <a:lnTo>
                    <a:pt x="734" y="169"/>
                  </a:lnTo>
                  <a:lnTo>
                    <a:pt x="734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7" y="172"/>
                  </a:lnTo>
                  <a:lnTo>
                    <a:pt x="737" y="174"/>
                  </a:lnTo>
                  <a:lnTo>
                    <a:pt x="738" y="175"/>
                  </a:lnTo>
                  <a:lnTo>
                    <a:pt x="740" y="175"/>
                  </a:lnTo>
                  <a:lnTo>
                    <a:pt x="740" y="177"/>
                  </a:lnTo>
                  <a:lnTo>
                    <a:pt x="741" y="178"/>
                  </a:lnTo>
                  <a:lnTo>
                    <a:pt x="743" y="179"/>
                  </a:lnTo>
                  <a:lnTo>
                    <a:pt x="743" y="181"/>
                  </a:lnTo>
                  <a:lnTo>
                    <a:pt x="744" y="181"/>
                  </a:lnTo>
                  <a:lnTo>
                    <a:pt x="746" y="182"/>
                  </a:lnTo>
                  <a:lnTo>
                    <a:pt x="746" y="184"/>
                  </a:lnTo>
                  <a:lnTo>
                    <a:pt x="747" y="185"/>
                  </a:lnTo>
                  <a:lnTo>
                    <a:pt x="748" y="187"/>
                  </a:lnTo>
                  <a:lnTo>
                    <a:pt x="750" y="188"/>
                  </a:lnTo>
                  <a:lnTo>
                    <a:pt x="751" y="190"/>
                  </a:lnTo>
                  <a:lnTo>
                    <a:pt x="753" y="191"/>
                  </a:lnTo>
                  <a:lnTo>
                    <a:pt x="754" y="192"/>
                  </a:lnTo>
                  <a:lnTo>
                    <a:pt x="756" y="194"/>
                  </a:lnTo>
                  <a:lnTo>
                    <a:pt x="757" y="197"/>
                  </a:lnTo>
                  <a:lnTo>
                    <a:pt x="759" y="198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4"/>
                  </a:lnTo>
                  <a:lnTo>
                    <a:pt x="764" y="205"/>
                  </a:lnTo>
                  <a:lnTo>
                    <a:pt x="766" y="207"/>
                  </a:lnTo>
                  <a:lnTo>
                    <a:pt x="766" y="208"/>
                  </a:lnTo>
                  <a:lnTo>
                    <a:pt x="767" y="210"/>
                  </a:lnTo>
                  <a:lnTo>
                    <a:pt x="769" y="211"/>
                  </a:lnTo>
                  <a:lnTo>
                    <a:pt x="770" y="211"/>
                  </a:lnTo>
                  <a:lnTo>
                    <a:pt x="770" y="213"/>
                  </a:lnTo>
                  <a:lnTo>
                    <a:pt x="772" y="214"/>
                  </a:lnTo>
                  <a:lnTo>
                    <a:pt x="772" y="215"/>
                  </a:lnTo>
                  <a:lnTo>
                    <a:pt x="773" y="217"/>
                  </a:lnTo>
                  <a:lnTo>
                    <a:pt x="774" y="217"/>
                  </a:lnTo>
                  <a:lnTo>
                    <a:pt x="774" y="218"/>
                  </a:lnTo>
                  <a:lnTo>
                    <a:pt x="776" y="220"/>
                  </a:lnTo>
                  <a:lnTo>
                    <a:pt x="776" y="221"/>
                  </a:lnTo>
                  <a:lnTo>
                    <a:pt x="777" y="223"/>
                  </a:lnTo>
                  <a:lnTo>
                    <a:pt x="779" y="223"/>
                  </a:lnTo>
                  <a:lnTo>
                    <a:pt x="779" y="224"/>
                  </a:lnTo>
                  <a:lnTo>
                    <a:pt x="780" y="226"/>
                  </a:lnTo>
                  <a:lnTo>
                    <a:pt x="782" y="227"/>
                  </a:lnTo>
                  <a:lnTo>
                    <a:pt x="782" y="228"/>
                  </a:lnTo>
                  <a:lnTo>
                    <a:pt x="783" y="230"/>
                  </a:lnTo>
                  <a:lnTo>
                    <a:pt x="785" y="231"/>
                  </a:lnTo>
                  <a:lnTo>
                    <a:pt x="786" y="233"/>
                  </a:lnTo>
                  <a:lnTo>
                    <a:pt x="787" y="236"/>
                  </a:lnTo>
                  <a:lnTo>
                    <a:pt x="789" y="237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6"/>
                  </a:lnTo>
                  <a:lnTo>
                    <a:pt x="796" y="249"/>
                  </a:lnTo>
                  <a:lnTo>
                    <a:pt x="798" y="250"/>
                  </a:lnTo>
                  <a:lnTo>
                    <a:pt x="799" y="252"/>
                  </a:lnTo>
                  <a:lnTo>
                    <a:pt x="800" y="253"/>
                  </a:lnTo>
                  <a:lnTo>
                    <a:pt x="802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5" y="260"/>
                  </a:lnTo>
                  <a:lnTo>
                    <a:pt x="806" y="262"/>
                  </a:lnTo>
                  <a:lnTo>
                    <a:pt x="806" y="263"/>
                  </a:lnTo>
                  <a:lnTo>
                    <a:pt x="808" y="265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7"/>
                  </a:lnTo>
                  <a:lnTo>
                    <a:pt x="810" y="269"/>
                  </a:lnTo>
                  <a:lnTo>
                    <a:pt x="812" y="270"/>
                  </a:lnTo>
                  <a:lnTo>
                    <a:pt x="813" y="272"/>
                  </a:lnTo>
                  <a:lnTo>
                    <a:pt x="815" y="273"/>
                  </a:lnTo>
                  <a:lnTo>
                    <a:pt x="815" y="275"/>
                  </a:lnTo>
                  <a:lnTo>
                    <a:pt x="816" y="276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0"/>
                  </a:lnTo>
                  <a:lnTo>
                    <a:pt x="821" y="282"/>
                  </a:lnTo>
                  <a:lnTo>
                    <a:pt x="822" y="285"/>
                  </a:lnTo>
                  <a:lnTo>
                    <a:pt x="823" y="286"/>
                  </a:lnTo>
                  <a:lnTo>
                    <a:pt x="825" y="288"/>
                  </a:lnTo>
                  <a:lnTo>
                    <a:pt x="826" y="291"/>
                  </a:lnTo>
                  <a:lnTo>
                    <a:pt x="828" y="292"/>
                  </a:lnTo>
                  <a:lnTo>
                    <a:pt x="829" y="295"/>
                  </a:lnTo>
                  <a:lnTo>
                    <a:pt x="831" y="298"/>
                  </a:lnTo>
                  <a:lnTo>
                    <a:pt x="834" y="299"/>
                  </a:lnTo>
                  <a:lnTo>
                    <a:pt x="835" y="302"/>
                  </a:lnTo>
                  <a:lnTo>
                    <a:pt x="836" y="304"/>
                  </a:lnTo>
                  <a:lnTo>
                    <a:pt x="838" y="305"/>
                  </a:lnTo>
                  <a:lnTo>
                    <a:pt x="838" y="306"/>
                  </a:lnTo>
                  <a:lnTo>
                    <a:pt x="839" y="309"/>
                  </a:lnTo>
                  <a:lnTo>
                    <a:pt x="841" y="311"/>
                  </a:lnTo>
                  <a:lnTo>
                    <a:pt x="842" y="312"/>
                  </a:lnTo>
                  <a:lnTo>
                    <a:pt x="842" y="314"/>
                  </a:lnTo>
                  <a:lnTo>
                    <a:pt x="844" y="315"/>
                  </a:lnTo>
                  <a:lnTo>
                    <a:pt x="845" y="315"/>
                  </a:lnTo>
                  <a:lnTo>
                    <a:pt x="845" y="316"/>
                  </a:lnTo>
                  <a:lnTo>
                    <a:pt x="847" y="318"/>
                  </a:lnTo>
                  <a:lnTo>
                    <a:pt x="847" y="319"/>
                  </a:lnTo>
                  <a:lnTo>
                    <a:pt x="848" y="321"/>
                  </a:lnTo>
                  <a:lnTo>
                    <a:pt x="849" y="322"/>
                  </a:lnTo>
                  <a:lnTo>
                    <a:pt x="849" y="324"/>
                  </a:lnTo>
                  <a:lnTo>
                    <a:pt x="851" y="325"/>
                  </a:lnTo>
                  <a:lnTo>
                    <a:pt x="851" y="327"/>
                  </a:lnTo>
                  <a:lnTo>
                    <a:pt x="852" y="327"/>
                  </a:lnTo>
                  <a:lnTo>
                    <a:pt x="852" y="328"/>
                  </a:lnTo>
                  <a:lnTo>
                    <a:pt x="854" y="329"/>
                  </a:lnTo>
                  <a:lnTo>
                    <a:pt x="855" y="331"/>
                  </a:lnTo>
                  <a:lnTo>
                    <a:pt x="855" y="332"/>
                  </a:lnTo>
                  <a:lnTo>
                    <a:pt x="857" y="334"/>
                  </a:lnTo>
                  <a:lnTo>
                    <a:pt x="857" y="335"/>
                  </a:lnTo>
                  <a:lnTo>
                    <a:pt x="858" y="337"/>
                  </a:lnTo>
                  <a:lnTo>
                    <a:pt x="860" y="338"/>
                  </a:lnTo>
                  <a:lnTo>
                    <a:pt x="860" y="341"/>
                  </a:lnTo>
                  <a:lnTo>
                    <a:pt x="861" y="34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08" name="Freeform 139">
              <a:extLst>
                <a:ext uri="{FF2B5EF4-FFF2-40B4-BE49-F238E27FC236}">
                  <a16:creationId xmlns:a16="http://schemas.microsoft.com/office/drawing/2014/main" id="{ABAAFDAD-E8BB-4940-A16F-2C15DB16B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840288"/>
              <a:ext cx="684213" cy="273050"/>
            </a:xfrm>
            <a:custGeom>
              <a:avLst/>
              <a:gdLst>
                <a:gd name="T0" fmla="*/ 2147483646 w 861"/>
                <a:gd name="T1" fmla="*/ 2147483646 h 343"/>
                <a:gd name="T2" fmla="*/ 2147483646 w 861"/>
                <a:gd name="T3" fmla="*/ 2147483646 h 343"/>
                <a:gd name="T4" fmla="*/ 2147483646 w 861"/>
                <a:gd name="T5" fmla="*/ 2147483646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343"/>
                  </a:moveTo>
                  <a:lnTo>
                    <a:pt x="33" y="343"/>
                  </a:lnTo>
                  <a:lnTo>
                    <a:pt x="63" y="343"/>
                  </a:lnTo>
                  <a:lnTo>
                    <a:pt x="92" y="343"/>
                  </a:lnTo>
                  <a:lnTo>
                    <a:pt x="119" y="343"/>
                  </a:lnTo>
                  <a:lnTo>
                    <a:pt x="144" y="343"/>
                  </a:lnTo>
                  <a:lnTo>
                    <a:pt x="167" y="343"/>
                  </a:lnTo>
                  <a:lnTo>
                    <a:pt x="189" y="343"/>
                  </a:lnTo>
                  <a:lnTo>
                    <a:pt x="209" y="343"/>
                  </a:lnTo>
                  <a:lnTo>
                    <a:pt x="228" y="343"/>
                  </a:lnTo>
                  <a:lnTo>
                    <a:pt x="245" y="343"/>
                  </a:lnTo>
                  <a:lnTo>
                    <a:pt x="261" y="343"/>
                  </a:lnTo>
                  <a:lnTo>
                    <a:pt x="275" y="343"/>
                  </a:lnTo>
                  <a:lnTo>
                    <a:pt x="288" y="343"/>
                  </a:lnTo>
                  <a:lnTo>
                    <a:pt x="300" y="343"/>
                  </a:lnTo>
                  <a:lnTo>
                    <a:pt x="310" y="343"/>
                  </a:lnTo>
                  <a:lnTo>
                    <a:pt x="320" y="343"/>
                  </a:lnTo>
                  <a:lnTo>
                    <a:pt x="329" y="343"/>
                  </a:lnTo>
                  <a:lnTo>
                    <a:pt x="336" y="343"/>
                  </a:lnTo>
                  <a:lnTo>
                    <a:pt x="343" y="343"/>
                  </a:lnTo>
                  <a:lnTo>
                    <a:pt x="349" y="343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2"/>
                  </a:lnTo>
                  <a:lnTo>
                    <a:pt x="381" y="342"/>
                  </a:lnTo>
                  <a:lnTo>
                    <a:pt x="383" y="342"/>
                  </a:lnTo>
                  <a:lnTo>
                    <a:pt x="385" y="342"/>
                  </a:lnTo>
                  <a:lnTo>
                    <a:pt x="388" y="342"/>
                  </a:lnTo>
                  <a:lnTo>
                    <a:pt x="391" y="342"/>
                  </a:lnTo>
                  <a:lnTo>
                    <a:pt x="392" y="340"/>
                  </a:lnTo>
                  <a:lnTo>
                    <a:pt x="395" y="340"/>
                  </a:lnTo>
                  <a:lnTo>
                    <a:pt x="396" y="340"/>
                  </a:lnTo>
                  <a:lnTo>
                    <a:pt x="398" y="340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39"/>
                  </a:lnTo>
                  <a:lnTo>
                    <a:pt x="414" y="339"/>
                  </a:lnTo>
                  <a:lnTo>
                    <a:pt x="415" y="339"/>
                  </a:lnTo>
                  <a:lnTo>
                    <a:pt x="417" y="339"/>
                  </a:lnTo>
                  <a:lnTo>
                    <a:pt x="418" y="339"/>
                  </a:lnTo>
                  <a:lnTo>
                    <a:pt x="419" y="339"/>
                  </a:lnTo>
                  <a:lnTo>
                    <a:pt x="421" y="339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8"/>
                  </a:lnTo>
                  <a:lnTo>
                    <a:pt x="431" y="338"/>
                  </a:lnTo>
                  <a:lnTo>
                    <a:pt x="432" y="338"/>
                  </a:lnTo>
                  <a:lnTo>
                    <a:pt x="435" y="336"/>
                  </a:lnTo>
                  <a:lnTo>
                    <a:pt x="437" y="336"/>
                  </a:lnTo>
                  <a:lnTo>
                    <a:pt x="440" y="336"/>
                  </a:lnTo>
                  <a:lnTo>
                    <a:pt x="441" y="336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5"/>
                  </a:lnTo>
                  <a:lnTo>
                    <a:pt x="451" y="335"/>
                  </a:lnTo>
                  <a:lnTo>
                    <a:pt x="453" y="335"/>
                  </a:lnTo>
                  <a:lnTo>
                    <a:pt x="454" y="333"/>
                  </a:lnTo>
                  <a:lnTo>
                    <a:pt x="456" y="333"/>
                  </a:lnTo>
                  <a:lnTo>
                    <a:pt x="457" y="333"/>
                  </a:lnTo>
                  <a:lnTo>
                    <a:pt x="458" y="333"/>
                  </a:lnTo>
                  <a:lnTo>
                    <a:pt x="460" y="333"/>
                  </a:lnTo>
                  <a:lnTo>
                    <a:pt x="461" y="333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2"/>
                  </a:lnTo>
                  <a:lnTo>
                    <a:pt x="467" y="330"/>
                  </a:lnTo>
                  <a:lnTo>
                    <a:pt x="469" y="330"/>
                  </a:lnTo>
                  <a:lnTo>
                    <a:pt x="470" y="330"/>
                  </a:lnTo>
                  <a:lnTo>
                    <a:pt x="471" y="330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9"/>
                  </a:lnTo>
                  <a:lnTo>
                    <a:pt x="479" y="327"/>
                  </a:lnTo>
                  <a:lnTo>
                    <a:pt x="480" y="327"/>
                  </a:lnTo>
                  <a:lnTo>
                    <a:pt x="482" y="327"/>
                  </a:lnTo>
                  <a:lnTo>
                    <a:pt x="484" y="326"/>
                  </a:lnTo>
                  <a:lnTo>
                    <a:pt x="486" y="326"/>
                  </a:lnTo>
                  <a:lnTo>
                    <a:pt x="489" y="325"/>
                  </a:lnTo>
                  <a:lnTo>
                    <a:pt x="490" y="325"/>
                  </a:lnTo>
                  <a:lnTo>
                    <a:pt x="493" y="323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0"/>
                  </a:lnTo>
                  <a:lnTo>
                    <a:pt x="503" y="320"/>
                  </a:lnTo>
                  <a:lnTo>
                    <a:pt x="505" y="320"/>
                  </a:lnTo>
                  <a:lnTo>
                    <a:pt x="508" y="319"/>
                  </a:lnTo>
                  <a:lnTo>
                    <a:pt x="509" y="319"/>
                  </a:lnTo>
                  <a:lnTo>
                    <a:pt x="510" y="317"/>
                  </a:lnTo>
                  <a:lnTo>
                    <a:pt x="512" y="317"/>
                  </a:lnTo>
                  <a:lnTo>
                    <a:pt x="513" y="317"/>
                  </a:lnTo>
                  <a:lnTo>
                    <a:pt x="515" y="316"/>
                  </a:lnTo>
                  <a:lnTo>
                    <a:pt x="516" y="316"/>
                  </a:lnTo>
                  <a:lnTo>
                    <a:pt x="518" y="316"/>
                  </a:lnTo>
                  <a:lnTo>
                    <a:pt x="519" y="314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3"/>
                  </a:lnTo>
                  <a:lnTo>
                    <a:pt x="525" y="313"/>
                  </a:lnTo>
                  <a:lnTo>
                    <a:pt x="526" y="312"/>
                  </a:lnTo>
                  <a:lnTo>
                    <a:pt x="528" y="312"/>
                  </a:lnTo>
                  <a:lnTo>
                    <a:pt x="529" y="310"/>
                  </a:lnTo>
                  <a:lnTo>
                    <a:pt x="531" y="310"/>
                  </a:lnTo>
                  <a:lnTo>
                    <a:pt x="532" y="309"/>
                  </a:lnTo>
                  <a:lnTo>
                    <a:pt x="533" y="309"/>
                  </a:lnTo>
                  <a:lnTo>
                    <a:pt x="535" y="307"/>
                  </a:lnTo>
                  <a:lnTo>
                    <a:pt x="538" y="307"/>
                  </a:lnTo>
                  <a:lnTo>
                    <a:pt x="539" y="306"/>
                  </a:lnTo>
                  <a:lnTo>
                    <a:pt x="541" y="304"/>
                  </a:lnTo>
                  <a:lnTo>
                    <a:pt x="544" y="304"/>
                  </a:lnTo>
                  <a:lnTo>
                    <a:pt x="545" y="303"/>
                  </a:lnTo>
                  <a:lnTo>
                    <a:pt x="548" y="301"/>
                  </a:lnTo>
                  <a:lnTo>
                    <a:pt x="549" y="300"/>
                  </a:lnTo>
                  <a:lnTo>
                    <a:pt x="552" y="300"/>
                  </a:lnTo>
                  <a:lnTo>
                    <a:pt x="554" y="299"/>
                  </a:lnTo>
                  <a:lnTo>
                    <a:pt x="557" y="297"/>
                  </a:lnTo>
                  <a:lnTo>
                    <a:pt x="558" y="297"/>
                  </a:lnTo>
                  <a:lnTo>
                    <a:pt x="559" y="296"/>
                  </a:lnTo>
                  <a:lnTo>
                    <a:pt x="561" y="294"/>
                  </a:lnTo>
                  <a:lnTo>
                    <a:pt x="562" y="294"/>
                  </a:lnTo>
                  <a:lnTo>
                    <a:pt x="564" y="293"/>
                  </a:lnTo>
                  <a:lnTo>
                    <a:pt x="565" y="293"/>
                  </a:lnTo>
                  <a:lnTo>
                    <a:pt x="567" y="293"/>
                  </a:lnTo>
                  <a:lnTo>
                    <a:pt x="568" y="291"/>
                  </a:lnTo>
                  <a:lnTo>
                    <a:pt x="570" y="291"/>
                  </a:lnTo>
                  <a:lnTo>
                    <a:pt x="570" y="290"/>
                  </a:lnTo>
                  <a:lnTo>
                    <a:pt x="571" y="290"/>
                  </a:lnTo>
                  <a:lnTo>
                    <a:pt x="572" y="289"/>
                  </a:lnTo>
                  <a:lnTo>
                    <a:pt x="574" y="289"/>
                  </a:lnTo>
                  <a:lnTo>
                    <a:pt x="575" y="289"/>
                  </a:lnTo>
                  <a:lnTo>
                    <a:pt x="575" y="287"/>
                  </a:lnTo>
                  <a:lnTo>
                    <a:pt x="577" y="287"/>
                  </a:lnTo>
                  <a:lnTo>
                    <a:pt x="578" y="286"/>
                  </a:lnTo>
                  <a:lnTo>
                    <a:pt x="580" y="286"/>
                  </a:lnTo>
                  <a:lnTo>
                    <a:pt x="581" y="284"/>
                  </a:lnTo>
                  <a:lnTo>
                    <a:pt x="583" y="284"/>
                  </a:lnTo>
                  <a:lnTo>
                    <a:pt x="584" y="283"/>
                  </a:lnTo>
                  <a:lnTo>
                    <a:pt x="585" y="283"/>
                  </a:lnTo>
                  <a:lnTo>
                    <a:pt x="587" y="281"/>
                  </a:lnTo>
                  <a:lnTo>
                    <a:pt x="588" y="281"/>
                  </a:lnTo>
                  <a:lnTo>
                    <a:pt x="590" y="280"/>
                  </a:lnTo>
                  <a:lnTo>
                    <a:pt x="591" y="278"/>
                  </a:lnTo>
                  <a:lnTo>
                    <a:pt x="593" y="277"/>
                  </a:lnTo>
                  <a:lnTo>
                    <a:pt x="596" y="277"/>
                  </a:lnTo>
                  <a:lnTo>
                    <a:pt x="597" y="276"/>
                  </a:lnTo>
                  <a:lnTo>
                    <a:pt x="600" y="274"/>
                  </a:lnTo>
                  <a:lnTo>
                    <a:pt x="601" y="273"/>
                  </a:lnTo>
                  <a:lnTo>
                    <a:pt x="603" y="273"/>
                  </a:lnTo>
                  <a:lnTo>
                    <a:pt x="604" y="271"/>
                  </a:lnTo>
                  <a:lnTo>
                    <a:pt x="606" y="271"/>
                  </a:lnTo>
                  <a:lnTo>
                    <a:pt x="607" y="270"/>
                  </a:lnTo>
                  <a:lnTo>
                    <a:pt x="608" y="268"/>
                  </a:lnTo>
                  <a:lnTo>
                    <a:pt x="610" y="268"/>
                  </a:lnTo>
                  <a:lnTo>
                    <a:pt x="611" y="267"/>
                  </a:lnTo>
                  <a:lnTo>
                    <a:pt x="613" y="267"/>
                  </a:lnTo>
                  <a:lnTo>
                    <a:pt x="614" y="265"/>
                  </a:lnTo>
                  <a:lnTo>
                    <a:pt x="616" y="265"/>
                  </a:lnTo>
                  <a:lnTo>
                    <a:pt x="616" y="264"/>
                  </a:lnTo>
                  <a:lnTo>
                    <a:pt x="617" y="264"/>
                  </a:lnTo>
                  <a:lnTo>
                    <a:pt x="619" y="264"/>
                  </a:lnTo>
                  <a:lnTo>
                    <a:pt x="619" y="263"/>
                  </a:lnTo>
                  <a:lnTo>
                    <a:pt x="620" y="263"/>
                  </a:lnTo>
                  <a:lnTo>
                    <a:pt x="621" y="261"/>
                  </a:lnTo>
                  <a:lnTo>
                    <a:pt x="623" y="260"/>
                  </a:lnTo>
                  <a:lnTo>
                    <a:pt x="624" y="260"/>
                  </a:lnTo>
                  <a:lnTo>
                    <a:pt x="626" y="260"/>
                  </a:lnTo>
                  <a:lnTo>
                    <a:pt x="626" y="258"/>
                  </a:lnTo>
                  <a:lnTo>
                    <a:pt x="627" y="257"/>
                  </a:lnTo>
                  <a:lnTo>
                    <a:pt x="629" y="257"/>
                  </a:lnTo>
                  <a:lnTo>
                    <a:pt x="630" y="255"/>
                  </a:lnTo>
                  <a:lnTo>
                    <a:pt x="632" y="255"/>
                  </a:lnTo>
                  <a:lnTo>
                    <a:pt x="633" y="254"/>
                  </a:lnTo>
                  <a:lnTo>
                    <a:pt x="634" y="252"/>
                  </a:lnTo>
                  <a:lnTo>
                    <a:pt x="636" y="252"/>
                  </a:lnTo>
                  <a:lnTo>
                    <a:pt x="637" y="251"/>
                  </a:lnTo>
                  <a:lnTo>
                    <a:pt x="639" y="250"/>
                  </a:lnTo>
                  <a:lnTo>
                    <a:pt x="640" y="250"/>
                  </a:lnTo>
                  <a:lnTo>
                    <a:pt x="642" y="248"/>
                  </a:lnTo>
                  <a:lnTo>
                    <a:pt x="643" y="247"/>
                  </a:lnTo>
                  <a:lnTo>
                    <a:pt x="645" y="247"/>
                  </a:lnTo>
                  <a:lnTo>
                    <a:pt x="646" y="245"/>
                  </a:lnTo>
                  <a:lnTo>
                    <a:pt x="647" y="244"/>
                  </a:lnTo>
                  <a:lnTo>
                    <a:pt x="649" y="244"/>
                  </a:lnTo>
                  <a:lnTo>
                    <a:pt x="650" y="242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5" y="239"/>
                  </a:lnTo>
                  <a:lnTo>
                    <a:pt x="656" y="238"/>
                  </a:lnTo>
                  <a:lnTo>
                    <a:pt x="658" y="238"/>
                  </a:lnTo>
                  <a:lnTo>
                    <a:pt x="658" y="237"/>
                  </a:lnTo>
                  <a:lnTo>
                    <a:pt x="659" y="237"/>
                  </a:lnTo>
                  <a:lnTo>
                    <a:pt x="660" y="235"/>
                  </a:lnTo>
                  <a:lnTo>
                    <a:pt x="662" y="234"/>
                  </a:lnTo>
                  <a:lnTo>
                    <a:pt x="663" y="232"/>
                  </a:lnTo>
                  <a:lnTo>
                    <a:pt x="665" y="232"/>
                  </a:lnTo>
                  <a:lnTo>
                    <a:pt x="665" y="231"/>
                  </a:lnTo>
                  <a:lnTo>
                    <a:pt x="666" y="231"/>
                  </a:lnTo>
                  <a:lnTo>
                    <a:pt x="668" y="229"/>
                  </a:lnTo>
                  <a:lnTo>
                    <a:pt x="669" y="228"/>
                  </a:lnTo>
                  <a:lnTo>
                    <a:pt x="671" y="228"/>
                  </a:lnTo>
                  <a:lnTo>
                    <a:pt x="671" y="226"/>
                  </a:lnTo>
                  <a:lnTo>
                    <a:pt x="672" y="226"/>
                  </a:lnTo>
                  <a:lnTo>
                    <a:pt x="672" y="225"/>
                  </a:lnTo>
                  <a:lnTo>
                    <a:pt x="673" y="225"/>
                  </a:lnTo>
                  <a:lnTo>
                    <a:pt x="675" y="225"/>
                  </a:lnTo>
                  <a:lnTo>
                    <a:pt x="675" y="224"/>
                  </a:lnTo>
                  <a:lnTo>
                    <a:pt x="676" y="224"/>
                  </a:lnTo>
                  <a:lnTo>
                    <a:pt x="676" y="222"/>
                  </a:lnTo>
                  <a:lnTo>
                    <a:pt x="678" y="222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81" y="219"/>
                  </a:lnTo>
                  <a:lnTo>
                    <a:pt x="682" y="219"/>
                  </a:lnTo>
                  <a:lnTo>
                    <a:pt x="684" y="218"/>
                  </a:lnTo>
                  <a:lnTo>
                    <a:pt x="685" y="216"/>
                  </a:lnTo>
                  <a:lnTo>
                    <a:pt x="686" y="216"/>
                  </a:lnTo>
                  <a:lnTo>
                    <a:pt x="686" y="215"/>
                  </a:lnTo>
                  <a:lnTo>
                    <a:pt x="688" y="215"/>
                  </a:lnTo>
                  <a:lnTo>
                    <a:pt x="689" y="213"/>
                  </a:lnTo>
                  <a:lnTo>
                    <a:pt x="691" y="213"/>
                  </a:lnTo>
                  <a:lnTo>
                    <a:pt x="691" y="212"/>
                  </a:lnTo>
                  <a:lnTo>
                    <a:pt x="692" y="212"/>
                  </a:lnTo>
                  <a:lnTo>
                    <a:pt x="694" y="211"/>
                  </a:lnTo>
                  <a:lnTo>
                    <a:pt x="695" y="209"/>
                  </a:lnTo>
                  <a:lnTo>
                    <a:pt x="697" y="209"/>
                  </a:lnTo>
                  <a:lnTo>
                    <a:pt x="698" y="208"/>
                  </a:lnTo>
                  <a:lnTo>
                    <a:pt x="699" y="206"/>
                  </a:lnTo>
                  <a:lnTo>
                    <a:pt x="701" y="206"/>
                  </a:lnTo>
                  <a:lnTo>
                    <a:pt x="701" y="205"/>
                  </a:lnTo>
                  <a:lnTo>
                    <a:pt x="702" y="205"/>
                  </a:lnTo>
                  <a:lnTo>
                    <a:pt x="704" y="203"/>
                  </a:lnTo>
                  <a:lnTo>
                    <a:pt x="705" y="203"/>
                  </a:lnTo>
                  <a:lnTo>
                    <a:pt x="705" y="202"/>
                  </a:lnTo>
                  <a:lnTo>
                    <a:pt x="707" y="202"/>
                  </a:lnTo>
                  <a:lnTo>
                    <a:pt x="707" y="200"/>
                  </a:lnTo>
                  <a:lnTo>
                    <a:pt x="708" y="200"/>
                  </a:lnTo>
                  <a:lnTo>
                    <a:pt x="709" y="199"/>
                  </a:lnTo>
                  <a:lnTo>
                    <a:pt x="711" y="198"/>
                  </a:lnTo>
                  <a:lnTo>
                    <a:pt x="712" y="196"/>
                  </a:lnTo>
                  <a:lnTo>
                    <a:pt x="714" y="195"/>
                  </a:lnTo>
                  <a:lnTo>
                    <a:pt x="714" y="193"/>
                  </a:lnTo>
                  <a:lnTo>
                    <a:pt x="715" y="193"/>
                  </a:lnTo>
                  <a:lnTo>
                    <a:pt x="717" y="192"/>
                  </a:lnTo>
                  <a:lnTo>
                    <a:pt x="717" y="190"/>
                  </a:lnTo>
                  <a:lnTo>
                    <a:pt x="718" y="190"/>
                  </a:lnTo>
                  <a:lnTo>
                    <a:pt x="720" y="189"/>
                  </a:lnTo>
                  <a:lnTo>
                    <a:pt x="721" y="188"/>
                  </a:lnTo>
                  <a:lnTo>
                    <a:pt x="722" y="186"/>
                  </a:lnTo>
                  <a:lnTo>
                    <a:pt x="724" y="185"/>
                  </a:lnTo>
                  <a:lnTo>
                    <a:pt x="725" y="183"/>
                  </a:lnTo>
                  <a:lnTo>
                    <a:pt x="727" y="182"/>
                  </a:lnTo>
                  <a:lnTo>
                    <a:pt x="727" y="180"/>
                  </a:lnTo>
                  <a:lnTo>
                    <a:pt x="728" y="179"/>
                  </a:lnTo>
                  <a:lnTo>
                    <a:pt x="730" y="177"/>
                  </a:lnTo>
                  <a:lnTo>
                    <a:pt x="731" y="177"/>
                  </a:lnTo>
                  <a:lnTo>
                    <a:pt x="731" y="176"/>
                  </a:lnTo>
                  <a:lnTo>
                    <a:pt x="733" y="175"/>
                  </a:lnTo>
                  <a:lnTo>
                    <a:pt x="734" y="173"/>
                  </a:lnTo>
                  <a:lnTo>
                    <a:pt x="735" y="172"/>
                  </a:lnTo>
                  <a:lnTo>
                    <a:pt x="737" y="170"/>
                  </a:lnTo>
                  <a:lnTo>
                    <a:pt x="737" y="169"/>
                  </a:lnTo>
                  <a:lnTo>
                    <a:pt x="738" y="169"/>
                  </a:lnTo>
                  <a:lnTo>
                    <a:pt x="740" y="167"/>
                  </a:lnTo>
                  <a:lnTo>
                    <a:pt x="741" y="166"/>
                  </a:lnTo>
                  <a:lnTo>
                    <a:pt x="741" y="164"/>
                  </a:lnTo>
                  <a:lnTo>
                    <a:pt x="743" y="164"/>
                  </a:lnTo>
                  <a:lnTo>
                    <a:pt x="743" y="163"/>
                  </a:lnTo>
                  <a:lnTo>
                    <a:pt x="744" y="162"/>
                  </a:lnTo>
                  <a:lnTo>
                    <a:pt x="746" y="160"/>
                  </a:lnTo>
                  <a:lnTo>
                    <a:pt x="746" y="159"/>
                  </a:lnTo>
                  <a:lnTo>
                    <a:pt x="747" y="159"/>
                  </a:lnTo>
                  <a:lnTo>
                    <a:pt x="748" y="157"/>
                  </a:lnTo>
                  <a:lnTo>
                    <a:pt x="750" y="156"/>
                  </a:lnTo>
                  <a:lnTo>
                    <a:pt x="751" y="154"/>
                  </a:lnTo>
                  <a:lnTo>
                    <a:pt x="753" y="151"/>
                  </a:lnTo>
                  <a:lnTo>
                    <a:pt x="754" y="150"/>
                  </a:lnTo>
                  <a:lnTo>
                    <a:pt x="756" y="149"/>
                  </a:lnTo>
                  <a:lnTo>
                    <a:pt x="757" y="147"/>
                  </a:lnTo>
                  <a:lnTo>
                    <a:pt x="759" y="144"/>
                  </a:lnTo>
                  <a:lnTo>
                    <a:pt x="760" y="143"/>
                  </a:lnTo>
                  <a:lnTo>
                    <a:pt x="761" y="141"/>
                  </a:lnTo>
                  <a:lnTo>
                    <a:pt x="763" y="140"/>
                  </a:lnTo>
                  <a:lnTo>
                    <a:pt x="764" y="138"/>
                  </a:lnTo>
                  <a:lnTo>
                    <a:pt x="766" y="137"/>
                  </a:lnTo>
                  <a:lnTo>
                    <a:pt x="766" y="136"/>
                  </a:lnTo>
                  <a:lnTo>
                    <a:pt x="767" y="134"/>
                  </a:lnTo>
                  <a:lnTo>
                    <a:pt x="769" y="133"/>
                  </a:lnTo>
                  <a:lnTo>
                    <a:pt x="770" y="131"/>
                  </a:lnTo>
                  <a:lnTo>
                    <a:pt x="770" y="130"/>
                  </a:lnTo>
                  <a:lnTo>
                    <a:pt x="772" y="128"/>
                  </a:lnTo>
                  <a:lnTo>
                    <a:pt x="773" y="127"/>
                  </a:lnTo>
                  <a:lnTo>
                    <a:pt x="774" y="125"/>
                  </a:lnTo>
                  <a:lnTo>
                    <a:pt x="774" y="124"/>
                  </a:lnTo>
                  <a:lnTo>
                    <a:pt x="776" y="124"/>
                  </a:lnTo>
                  <a:lnTo>
                    <a:pt x="776" y="123"/>
                  </a:lnTo>
                  <a:lnTo>
                    <a:pt x="777" y="121"/>
                  </a:lnTo>
                  <a:lnTo>
                    <a:pt x="779" y="120"/>
                  </a:lnTo>
                  <a:lnTo>
                    <a:pt x="779" y="118"/>
                  </a:lnTo>
                  <a:lnTo>
                    <a:pt x="780" y="117"/>
                  </a:lnTo>
                  <a:lnTo>
                    <a:pt x="782" y="115"/>
                  </a:lnTo>
                  <a:lnTo>
                    <a:pt x="782" y="114"/>
                  </a:lnTo>
                  <a:lnTo>
                    <a:pt x="783" y="112"/>
                  </a:lnTo>
                  <a:lnTo>
                    <a:pt x="785" y="111"/>
                  </a:lnTo>
                  <a:lnTo>
                    <a:pt x="786" y="110"/>
                  </a:lnTo>
                  <a:lnTo>
                    <a:pt x="787" y="108"/>
                  </a:lnTo>
                  <a:lnTo>
                    <a:pt x="789" y="107"/>
                  </a:lnTo>
                  <a:lnTo>
                    <a:pt x="790" y="104"/>
                  </a:lnTo>
                  <a:lnTo>
                    <a:pt x="792" y="102"/>
                  </a:lnTo>
                  <a:lnTo>
                    <a:pt x="793" y="99"/>
                  </a:lnTo>
                  <a:lnTo>
                    <a:pt x="795" y="97"/>
                  </a:lnTo>
                  <a:lnTo>
                    <a:pt x="796" y="95"/>
                  </a:lnTo>
                  <a:lnTo>
                    <a:pt x="798" y="94"/>
                  </a:lnTo>
                  <a:lnTo>
                    <a:pt x="799" y="91"/>
                  </a:lnTo>
                  <a:lnTo>
                    <a:pt x="800" y="89"/>
                  </a:lnTo>
                  <a:lnTo>
                    <a:pt x="802" y="88"/>
                  </a:lnTo>
                  <a:lnTo>
                    <a:pt x="802" y="86"/>
                  </a:lnTo>
                  <a:lnTo>
                    <a:pt x="803" y="85"/>
                  </a:lnTo>
                  <a:lnTo>
                    <a:pt x="805" y="84"/>
                  </a:lnTo>
                  <a:lnTo>
                    <a:pt x="806" y="82"/>
                  </a:lnTo>
                  <a:lnTo>
                    <a:pt x="806" y="81"/>
                  </a:lnTo>
                  <a:lnTo>
                    <a:pt x="808" y="79"/>
                  </a:lnTo>
                  <a:lnTo>
                    <a:pt x="809" y="78"/>
                  </a:lnTo>
                  <a:lnTo>
                    <a:pt x="809" y="76"/>
                  </a:lnTo>
                  <a:lnTo>
                    <a:pt x="810" y="75"/>
                  </a:lnTo>
                  <a:lnTo>
                    <a:pt x="812" y="74"/>
                  </a:lnTo>
                  <a:lnTo>
                    <a:pt x="813" y="72"/>
                  </a:lnTo>
                  <a:lnTo>
                    <a:pt x="813" y="71"/>
                  </a:lnTo>
                  <a:lnTo>
                    <a:pt x="815" y="69"/>
                  </a:lnTo>
                  <a:lnTo>
                    <a:pt x="815" y="68"/>
                  </a:lnTo>
                  <a:lnTo>
                    <a:pt x="816" y="66"/>
                  </a:lnTo>
                  <a:lnTo>
                    <a:pt x="818" y="65"/>
                  </a:lnTo>
                  <a:lnTo>
                    <a:pt x="819" y="63"/>
                  </a:lnTo>
                  <a:lnTo>
                    <a:pt x="819" y="62"/>
                  </a:lnTo>
                  <a:lnTo>
                    <a:pt x="821" y="61"/>
                  </a:lnTo>
                  <a:lnTo>
                    <a:pt x="822" y="59"/>
                  </a:lnTo>
                  <a:lnTo>
                    <a:pt x="823" y="56"/>
                  </a:lnTo>
                  <a:lnTo>
                    <a:pt x="825" y="55"/>
                  </a:lnTo>
                  <a:lnTo>
                    <a:pt x="826" y="53"/>
                  </a:lnTo>
                  <a:lnTo>
                    <a:pt x="828" y="50"/>
                  </a:lnTo>
                  <a:lnTo>
                    <a:pt x="829" y="48"/>
                  </a:lnTo>
                  <a:lnTo>
                    <a:pt x="831" y="46"/>
                  </a:lnTo>
                  <a:lnTo>
                    <a:pt x="834" y="43"/>
                  </a:lnTo>
                  <a:lnTo>
                    <a:pt x="835" y="42"/>
                  </a:lnTo>
                  <a:lnTo>
                    <a:pt x="836" y="39"/>
                  </a:lnTo>
                  <a:lnTo>
                    <a:pt x="838" y="37"/>
                  </a:lnTo>
                  <a:lnTo>
                    <a:pt x="838" y="36"/>
                  </a:lnTo>
                  <a:lnTo>
                    <a:pt x="839" y="35"/>
                  </a:lnTo>
                  <a:lnTo>
                    <a:pt x="841" y="33"/>
                  </a:lnTo>
                  <a:lnTo>
                    <a:pt x="842" y="32"/>
                  </a:lnTo>
                  <a:lnTo>
                    <a:pt x="842" y="30"/>
                  </a:lnTo>
                  <a:lnTo>
                    <a:pt x="844" y="29"/>
                  </a:lnTo>
                  <a:lnTo>
                    <a:pt x="845" y="27"/>
                  </a:lnTo>
                  <a:lnTo>
                    <a:pt x="845" y="26"/>
                  </a:lnTo>
                  <a:lnTo>
                    <a:pt x="847" y="24"/>
                  </a:lnTo>
                  <a:lnTo>
                    <a:pt x="848" y="23"/>
                  </a:lnTo>
                  <a:lnTo>
                    <a:pt x="848" y="22"/>
                  </a:lnTo>
                  <a:lnTo>
                    <a:pt x="849" y="20"/>
                  </a:lnTo>
                  <a:lnTo>
                    <a:pt x="851" y="19"/>
                  </a:lnTo>
                  <a:lnTo>
                    <a:pt x="851" y="17"/>
                  </a:lnTo>
                  <a:lnTo>
                    <a:pt x="852" y="16"/>
                  </a:lnTo>
                  <a:lnTo>
                    <a:pt x="852" y="14"/>
                  </a:lnTo>
                  <a:lnTo>
                    <a:pt x="854" y="13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7"/>
                  </a:lnTo>
                  <a:lnTo>
                    <a:pt x="858" y="6"/>
                  </a:lnTo>
                  <a:lnTo>
                    <a:pt x="860" y="4"/>
                  </a:lnTo>
                  <a:lnTo>
                    <a:pt x="860" y="3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09" name="Freeform 140">
              <a:extLst>
                <a:ext uri="{FF2B5EF4-FFF2-40B4-BE49-F238E27FC236}">
                  <a16:creationId xmlns:a16="http://schemas.microsoft.com/office/drawing/2014/main" id="{2EDD02FB-DEF3-0B4E-A27E-B9F4B5AD8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567238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3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1"/>
                  </a:lnTo>
                  <a:lnTo>
                    <a:pt x="18" y="32"/>
                  </a:lnTo>
                  <a:lnTo>
                    <a:pt x="20" y="34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6" y="47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30" y="58"/>
                  </a:lnTo>
                  <a:lnTo>
                    <a:pt x="31" y="60"/>
                  </a:lnTo>
                  <a:lnTo>
                    <a:pt x="33" y="61"/>
                  </a:lnTo>
                  <a:lnTo>
                    <a:pt x="33" y="63"/>
                  </a:lnTo>
                  <a:lnTo>
                    <a:pt x="34" y="65"/>
                  </a:lnTo>
                  <a:lnTo>
                    <a:pt x="34" y="67"/>
                  </a:lnTo>
                  <a:lnTo>
                    <a:pt x="36" y="68"/>
                  </a:lnTo>
                  <a:lnTo>
                    <a:pt x="36" y="70"/>
                  </a:lnTo>
                  <a:lnTo>
                    <a:pt x="37" y="71"/>
                  </a:lnTo>
                  <a:lnTo>
                    <a:pt x="37" y="74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3"/>
                  </a:lnTo>
                  <a:lnTo>
                    <a:pt x="41" y="84"/>
                  </a:lnTo>
                  <a:lnTo>
                    <a:pt x="41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3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6" y="97"/>
                  </a:lnTo>
                  <a:lnTo>
                    <a:pt x="47" y="99"/>
                  </a:lnTo>
                  <a:lnTo>
                    <a:pt x="47" y="100"/>
                  </a:lnTo>
                  <a:lnTo>
                    <a:pt x="49" y="101"/>
                  </a:lnTo>
                  <a:lnTo>
                    <a:pt x="49" y="104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3" y="113"/>
                  </a:lnTo>
                  <a:lnTo>
                    <a:pt x="53" y="116"/>
                  </a:lnTo>
                  <a:lnTo>
                    <a:pt x="54" y="117"/>
                  </a:lnTo>
                  <a:lnTo>
                    <a:pt x="54" y="119"/>
                  </a:lnTo>
                  <a:lnTo>
                    <a:pt x="56" y="122"/>
                  </a:lnTo>
                  <a:lnTo>
                    <a:pt x="56" y="123"/>
                  </a:lnTo>
                  <a:lnTo>
                    <a:pt x="57" y="125"/>
                  </a:lnTo>
                  <a:lnTo>
                    <a:pt x="57" y="126"/>
                  </a:lnTo>
                  <a:lnTo>
                    <a:pt x="59" y="127"/>
                  </a:lnTo>
                  <a:lnTo>
                    <a:pt x="59" y="129"/>
                  </a:lnTo>
                  <a:lnTo>
                    <a:pt x="59" y="130"/>
                  </a:lnTo>
                  <a:lnTo>
                    <a:pt x="60" y="132"/>
                  </a:lnTo>
                  <a:lnTo>
                    <a:pt x="60" y="133"/>
                  </a:lnTo>
                  <a:lnTo>
                    <a:pt x="60" y="135"/>
                  </a:lnTo>
                  <a:lnTo>
                    <a:pt x="62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3" y="140"/>
                  </a:lnTo>
                  <a:lnTo>
                    <a:pt x="63" y="142"/>
                  </a:lnTo>
                  <a:lnTo>
                    <a:pt x="63" y="143"/>
                  </a:lnTo>
                  <a:lnTo>
                    <a:pt x="64" y="145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6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7" y="155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4"/>
                  </a:lnTo>
                  <a:lnTo>
                    <a:pt x="70" y="165"/>
                  </a:lnTo>
                  <a:lnTo>
                    <a:pt x="72" y="168"/>
                  </a:lnTo>
                  <a:lnTo>
                    <a:pt x="72" y="169"/>
                  </a:lnTo>
                  <a:lnTo>
                    <a:pt x="73" y="172"/>
                  </a:lnTo>
                  <a:lnTo>
                    <a:pt x="73" y="174"/>
                  </a:lnTo>
                  <a:lnTo>
                    <a:pt x="73" y="175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79"/>
                  </a:lnTo>
                  <a:lnTo>
                    <a:pt x="76" y="181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7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2"/>
                  </a:lnTo>
                  <a:lnTo>
                    <a:pt x="79" y="194"/>
                  </a:lnTo>
                  <a:lnTo>
                    <a:pt x="80" y="195"/>
                  </a:lnTo>
                  <a:lnTo>
                    <a:pt x="80" y="197"/>
                  </a:lnTo>
                  <a:lnTo>
                    <a:pt x="80" y="198"/>
                  </a:lnTo>
                  <a:lnTo>
                    <a:pt x="82" y="200"/>
                  </a:lnTo>
                  <a:lnTo>
                    <a:pt x="82" y="201"/>
                  </a:lnTo>
                  <a:lnTo>
                    <a:pt x="82" y="202"/>
                  </a:lnTo>
                  <a:lnTo>
                    <a:pt x="83" y="205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8"/>
                  </a:lnTo>
                  <a:lnTo>
                    <a:pt x="88" y="220"/>
                  </a:lnTo>
                  <a:lnTo>
                    <a:pt x="88" y="223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6" y="262"/>
                  </a:lnTo>
                  <a:lnTo>
                    <a:pt x="96" y="265"/>
                  </a:lnTo>
                  <a:lnTo>
                    <a:pt x="96" y="266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5"/>
                  </a:lnTo>
                  <a:lnTo>
                    <a:pt x="98" y="286"/>
                  </a:lnTo>
                  <a:lnTo>
                    <a:pt x="98" y="288"/>
                  </a:lnTo>
                  <a:lnTo>
                    <a:pt x="98" y="289"/>
                  </a:lnTo>
                  <a:lnTo>
                    <a:pt x="99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1" y="298"/>
                  </a:lnTo>
                  <a:lnTo>
                    <a:pt x="101" y="299"/>
                  </a:lnTo>
                  <a:lnTo>
                    <a:pt x="101" y="301"/>
                  </a:lnTo>
                  <a:lnTo>
                    <a:pt x="101" y="302"/>
                  </a:lnTo>
                  <a:lnTo>
                    <a:pt x="101" y="304"/>
                  </a:lnTo>
                  <a:lnTo>
                    <a:pt x="101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4"/>
                  </a:lnTo>
                  <a:lnTo>
                    <a:pt x="102" y="337"/>
                  </a:lnTo>
                  <a:lnTo>
                    <a:pt x="102" y="340"/>
                  </a:lnTo>
                  <a:lnTo>
                    <a:pt x="102" y="341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10" name="Freeform 141">
              <a:extLst>
                <a:ext uri="{FF2B5EF4-FFF2-40B4-BE49-F238E27FC236}">
                  <a16:creationId xmlns:a16="http://schemas.microsoft.com/office/drawing/2014/main" id="{289DED94-85E0-4F40-A9B6-78B74E9E3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838700"/>
              <a:ext cx="80962" cy="274638"/>
            </a:xfrm>
            <a:custGeom>
              <a:avLst/>
              <a:gdLst>
                <a:gd name="T0" fmla="*/ 2147483646 w 102"/>
                <a:gd name="T1" fmla="*/ 2147483646 h 345"/>
                <a:gd name="T2" fmla="*/ 2147483646 w 102"/>
                <a:gd name="T3" fmla="*/ 2147483646 h 345"/>
                <a:gd name="T4" fmla="*/ 2147483646 w 102"/>
                <a:gd name="T5" fmla="*/ 2147483646 h 345"/>
                <a:gd name="T6" fmla="*/ 2147483646 w 102"/>
                <a:gd name="T7" fmla="*/ 2147483646 h 345"/>
                <a:gd name="T8" fmla="*/ 2147483646 w 102"/>
                <a:gd name="T9" fmla="*/ 2147483646 h 345"/>
                <a:gd name="T10" fmla="*/ 2147483646 w 102"/>
                <a:gd name="T11" fmla="*/ 2147483646 h 345"/>
                <a:gd name="T12" fmla="*/ 2147483646 w 102"/>
                <a:gd name="T13" fmla="*/ 2147483646 h 345"/>
                <a:gd name="T14" fmla="*/ 2147483646 w 102"/>
                <a:gd name="T15" fmla="*/ 2147483646 h 345"/>
                <a:gd name="T16" fmla="*/ 2147483646 w 102"/>
                <a:gd name="T17" fmla="*/ 2147483646 h 345"/>
                <a:gd name="T18" fmla="*/ 2147483646 w 102"/>
                <a:gd name="T19" fmla="*/ 2147483646 h 345"/>
                <a:gd name="T20" fmla="*/ 2147483646 w 102"/>
                <a:gd name="T21" fmla="*/ 2147483646 h 345"/>
                <a:gd name="T22" fmla="*/ 2147483646 w 102"/>
                <a:gd name="T23" fmla="*/ 2147483646 h 345"/>
                <a:gd name="T24" fmla="*/ 2147483646 w 102"/>
                <a:gd name="T25" fmla="*/ 2147483646 h 345"/>
                <a:gd name="T26" fmla="*/ 2147483646 w 102"/>
                <a:gd name="T27" fmla="*/ 2147483646 h 345"/>
                <a:gd name="T28" fmla="*/ 2147483646 w 102"/>
                <a:gd name="T29" fmla="*/ 2147483646 h 345"/>
                <a:gd name="T30" fmla="*/ 2147483646 w 102"/>
                <a:gd name="T31" fmla="*/ 2147483646 h 345"/>
                <a:gd name="T32" fmla="*/ 2147483646 w 102"/>
                <a:gd name="T33" fmla="*/ 2147483646 h 345"/>
                <a:gd name="T34" fmla="*/ 2147483646 w 102"/>
                <a:gd name="T35" fmla="*/ 2147483646 h 345"/>
                <a:gd name="T36" fmla="*/ 2147483646 w 102"/>
                <a:gd name="T37" fmla="*/ 2147483646 h 345"/>
                <a:gd name="T38" fmla="*/ 2147483646 w 102"/>
                <a:gd name="T39" fmla="*/ 2147483646 h 345"/>
                <a:gd name="T40" fmla="*/ 2147483646 w 102"/>
                <a:gd name="T41" fmla="*/ 2147483646 h 345"/>
                <a:gd name="T42" fmla="*/ 2147483646 w 102"/>
                <a:gd name="T43" fmla="*/ 2147483646 h 345"/>
                <a:gd name="T44" fmla="*/ 2147483646 w 102"/>
                <a:gd name="T45" fmla="*/ 2147483646 h 345"/>
                <a:gd name="T46" fmla="*/ 2147483646 w 102"/>
                <a:gd name="T47" fmla="*/ 2147483646 h 345"/>
                <a:gd name="T48" fmla="*/ 2147483646 w 102"/>
                <a:gd name="T49" fmla="*/ 2147483646 h 345"/>
                <a:gd name="T50" fmla="*/ 2147483646 w 102"/>
                <a:gd name="T51" fmla="*/ 2147483646 h 345"/>
                <a:gd name="T52" fmla="*/ 2147483646 w 102"/>
                <a:gd name="T53" fmla="*/ 2147483646 h 345"/>
                <a:gd name="T54" fmla="*/ 2147483646 w 102"/>
                <a:gd name="T55" fmla="*/ 2147483646 h 345"/>
                <a:gd name="T56" fmla="*/ 2147483646 w 102"/>
                <a:gd name="T57" fmla="*/ 2147483646 h 345"/>
                <a:gd name="T58" fmla="*/ 2147483646 w 102"/>
                <a:gd name="T59" fmla="*/ 2147483646 h 345"/>
                <a:gd name="T60" fmla="*/ 2147483646 w 102"/>
                <a:gd name="T61" fmla="*/ 2147483646 h 345"/>
                <a:gd name="T62" fmla="*/ 2147483646 w 102"/>
                <a:gd name="T63" fmla="*/ 2147483646 h 345"/>
                <a:gd name="T64" fmla="*/ 2147483646 w 102"/>
                <a:gd name="T65" fmla="*/ 2147483646 h 345"/>
                <a:gd name="T66" fmla="*/ 2147483646 w 102"/>
                <a:gd name="T67" fmla="*/ 2147483646 h 345"/>
                <a:gd name="T68" fmla="*/ 2147483646 w 102"/>
                <a:gd name="T69" fmla="*/ 2147483646 h 345"/>
                <a:gd name="T70" fmla="*/ 2147483646 w 102"/>
                <a:gd name="T71" fmla="*/ 2147483646 h 345"/>
                <a:gd name="T72" fmla="*/ 2147483646 w 102"/>
                <a:gd name="T73" fmla="*/ 2147483646 h 345"/>
                <a:gd name="T74" fmla="*/ 2147483646 w 102"/>
                <a:gd name="T75" fmla="*/ 2147483646 h 345"/>
                <a:gd name="T76" fmla="*/ 2147483646 w 102"/>
                <a:gd name="T77" fmla="*/ 2147483646 h 345"/>
                <a:gd name="T78" fmla="*/ 2147483646 w 102"/>
                <a:gd name="T79" fmla="*/ 2147483646 h 345"/>
                <a:gd name="T80" fmla="*/ 2147483646 w 102"/>
                <a:gd name="T81" fmla="*/ 2147483646 h 345"/>
                <a:gd name="T82" fmla="*/ 2147483646 w 102"/>
                <a:gd name="T83" fmla="*/ 2147483646 h 345"/>
                <a:gd name="T84" fmla="*/ 2147483646 w 102"/>
                <a:gd name="T85" fmla="*/ 2147483646 h 345"/>
                <a:gd name="T86" fmla="*/ 2147483646 w 102"/>
                <a:gd name="T87" fmla="*/ 2147483646 h 345"/>
                <a:gd name="T88" fmla="*/ 2147483646 w 102"/>
                <a:gd name="T89" fmla="*/ 2147483646 h 345"/>
                <a:gd name="T90" fmla="*/ 2147483646 w 102"/>
                <a:gd name="T91" fmla="*/ 2147483646 h 345"/>
                <a:gd name="T92" fmla="*/ 2147483646 w 102"/>
                <a:gd name="T93" fmla="*/ 2147483646 h 345"/>
                <a:gd name="T94" fmla="*/ 2147483646 w 102"/>
                <a:gd name="T95" fmla="*/ 2147483646 h 345"/>
                <a:gd name="T96" fmla="*/ 2147483646 w 102"/>
                <a:gd name="T97" fmla="*/ 2147483646 h 345"/>
                <a:gd name="T98" fmla="*/ 2147483646 w 102"/>
                <a:gd name="T99" fmla="*/ 2147483646 h 345"/>
                <a:gd name="T100" fmla="*/ 2147483646 w 102"/>
                <a:gd name="T101" fmla="*/ 2147483646 h 345"/>
                <a:gd name="T102" fmla="*/ 2147483646 w 102"/>
                <a:gd name="T103" fmla="*/ 2147483646 h 345"/>
                <a:gd name="T104" fmla="*/ 2147483646 w 102"/>
                <a:gd name="T105" fmla="*/ 2147483646 h 345"/>
                <a:gd name="T106" fmla="*/ 2147483646 w 102"/>
                <a:gd name="T107" fmla="*/ 2147483646 h 345"/>
                <a:gd name="T108" fmla="*/ 2147483646 w 102"/>
                <a:gd name="T109" fmla="*/ 2147483646 h 345"/>
                <a:gd name="T110" fmla="*/ 2147483646 w 102"/>
                <a:gd name="T111" fmla="*/ 2147483646 h 345"/>
                <a:gd name="T112" fmla="*/ 2147483646 w 102"/>
                <a:gd name="T113" fmla="*/ 2147483646 h 34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5"/>
                <a:gd name="T173" fmla="*/ 102 w 102"/>
                <a:gd name="T174" fmla="*/ 345 h 34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5">
                  <a:moveTo>
                    <a:pt x="0" y="345"/>
                  </a:moveTo>
                  <a:lnTo>
                    <a:pt x="2" y="341"/>
                  </a:lnTo>
                  <a:lnTo>
                    <a:pt x="4" y="338"/>
                  </a:lnTo>
                  <a:lnTo>
                    <a:pt x="7" y="334"/>
                  </a:lnTo>
                  <a:lnTo>
                    <a:pt x="8" y="331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4"/>
                  </a:lnTo>
                  <a:lnTo>
                    <a:pt x="14" y="321"/>
                  </a:lnTo>
                  <a:lnTo>
                    <a:pt x="15" y="318"/>
                  </a:lnTo>
                  <a:lnTo>
                    <a:pt x="17" y="316"/>
                  </a:lnTo>
                  <a:lnTo>
                    <a:pt x="17" y="315"/>
                  </a:lnTo>
                  <a:lnTo>
                    <a:pt x="18" y="312"/>
                  </a:lnTo>
                  <a:lnTo>
                    <a:pt x="20" y="311"/>
                  </a:lnTo>
                  <a:lnTo>
                    <a:pt x="20" y="309"/>
                  </a:lnTo>
                  <a:lnTo>
                    <a:pt x="21" y="308"/>
                  </a:lnTo>
                  <a:lnTo>
                    <a:pt x="21" y="306"/>
                  </a:lnTo>
                  <a:lnTo>
                    <a:pt x="23" y="305"/>
                  </a:lnTo>
                  <a:lnTo>
                    <a:pt x="23" y="303"/>
                  </a:lnTo>
                  <a:lnTo>
                    <a:pt x="24" y="302"/>
                  </a:lnTo>
                  <a:lnTo>
                    <a:pt x="24" y="301"/>
                  </a:lnTo>
                  <a:lnTo>
                    <a:pt x="26" y="299"/>
                  </a:lnTo>
                  <a:lnTo>
                    <a:pt x="26" y="298"/>
                  </a:lnTo>
                  <a:lnTo>
                    <a:pt x="27" y="296"/>
                  </a:lnTo>
                  <a:lnTo>
                    <a:pt x="27" y="295"/>
                  </a:lnTo>
                  <a:lnTo>
                    <a:pt x="28" y="293"/>
                  </a:lnTo>
                  <a:lnTo>
                    <a:pt x="28" y="292"/>
                  </a:lnTo>
                  <a:lnTo>
                    <a:pt x="28" y="291"/>
                  </a:lnTo>
                  <a:lnTo>
                    <a:pt x="30" y="289"/>
                  </a:lnTo>
                  <a:lnTo>
                    <a:pt x="30" y="288"/>
                  </a:lnTo>
                  <a:lnTo>
                    <a:pt x="31" y="286"/>
                  </a:lnTo>
                  <a:lnTo>
                    <a:pt x="33" y="283"/>
                  </a:lnTo>
                  <a:lnTo>
                    <a:pt x="33" y="282"/>
                  </a:lnTo>
                  <a:lnTo>
                    <a:pt x="34" y="280"/>
                  </a:lnTo>
                  <a:lnTo>
                    <a:pt x="34" y="278"/>
                  </a:lnTo>
                  <a:lnTo>
                    <a:pt x="36" y="276"/>
                  </a:lnTo>
                  <a:lnTo>
                    <a:pt x="36" y="275"/>
                  </a:lnTo>
                  <a:lnTo>
                    <a:pt x="37" y="273"/>
                  </a:lnTo>
                  <a:lnTo>
                    <a:pt x="37" y="272"/>
                  </a:lnTo>
                  <a:lnTo>
                    <a:pt x="37" y="270"/>
                  </a:lnTo>
                  <a:lnTo>
                    <a:pt x="38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6"/>
                  </a:lnTo>
                  <a:lnTo>
                    <a:pt x="40" y="265"/>
                  </a:lnTo>
                  <a:lnTo>
                    <a:pt x="40" y="263"/>
                  </a:lnTo>
                  <a:lnTo>
                    <a:pt x="41" y="262"/>
                  </a:lnTo>
                  <a:lnTo>
                    <a:pt x="41" y="260"/>
                  </a:lnTo>
                  <a:lnTo>
                    <a:pt x="43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4" y="254"/>
                  </a:lnTo>
                  <a:lnTo>
                    <a:pt x="44" y="253"/>
                  </a:lnTo>
                  <a:lnTo>
                    <a:pt x="46" y="252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7" y="246"/>
                  </a:lnTo>
                  <a:lnTo>
                    <a:pt x="47" y="244"/>
                  </a:lnTo>
                  <a:lnTo>
                    <a:pt x="49" y="243"/>
                  </a:lnTo>
                  <a:lnTo>
                    <a:pt x="49" y="241"/>
                  </a:lnTo>
                  <a:lnTo>
                    <a:pt x="50" y="239"/>
                  </a:lnTo>
                  <a:lnTo>
                    <a:pt x="50" y="237"/>
                  </a:lnTo>
                  <a:lnTo>
                    <a:pt x="51" y="234"/>
                  </a:lnTo>
                  <a:lnTo>
                    <a:pt x="53" y="231"/>
                  </a:lnTo>
                  <a:lnTo>
                    <a:pt x="53" y="230"/>
                  </a:lnTo>
                  <a:lnTo>
                    <a:pt x="54" y="227"/>
                  </a:lnTo>
                  <a:lnTo>
                    <a:pt x="54" y="226"/>
                  </a:lnTo>
                  <a:lnTo>
                    <a:pt x="56" y="224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8"/>
                  </a:lnTo>
                  <a:lnTo>
                    <a:pt x="59" y="217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2" y="210"/>
                  </a:lnTo>
                  <a:lnTo>
                    <a:pt x="62" y="208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3" y="204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6" y="195"/>
                  </a:lnTo>
                  <a:lnTo>
                    <a:pt x="66" y="194"/>
                  </a:lnTo>
                  <a:lnTo>
                    <a:pt x="66" y="192"/>
                  </a:lnTo>
                  <a:lnTo>
                    <a:pt x="67" y="191"/>
                  </a:lnTo>
                  <a:lnTo>
                    <a:pt x="67" y="188"/>
                  </a:lnTo>
                  <a:lnTo>
                    <a:pt x="69" y="187"/>
                  </a:lnTo>
                  <a:lnTo>
                    <a:pt x="69" y="184"/>
                  </a:lnTo>
                  <a:lnTo>
                    <a:pt x="70" y="182"/>
                  </a:lnTo>
                  <a:lnTo>
                    <a:pt x="70" y="179"/>
                  </a:lnTo>
                  <a:lnTo>
                    <a:pt x="72" y="177"/>
                  </a:lnTo>
                  <a:lnTo>
                    <a:pt x="72" y="175"/>
                  </a:lnTo>
                  <a:lnTo>
                    <a:pt x="73" y="174"/>
                  </a:lnTo>
                  <a:lnTo>
                    <a:pt x="73" y="171"/>
                  </a:lnTo>
                  <a:lnTo>
                    <a:pt x="73" y="169"/>
                  </a:lnTo>
                  <a:lnTo>
                    <a:pt x="75" y="168"/>
                  </a:lnTo>
                  <a:lnTo>
                    <a:pt x="75" y="166"/>
                  </a:lnTo>
                  <a:lnTo>
                    <a:pt x="75" y="165"/>
                  </a:lnTo>
                  <a:lnTo>
                    <a:pt x="76" y="164"/>
                  </a:lnTo>
                  <a:lnTo>
                    <a:pt x="76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7" y="158"/>
                  </a:lnTo>
                  <a:lnTo>
                    <a:pt x="77" y="156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80" y="149"/>
                  </a:lnTo>
                  <a:lnTo>
                    <a:pt x="80" y="148"/>
                  </a:lnTo>
                  <a:lnTo>
                    <a:pt x="80" y="146"/>
                  </a:lnTo>
                  <a:lnTo>
                    <a:pt x="82" y="145"/>
                  </a:lnTo>
                  <a:lnTo>
                    <a:pt x="82" y="143"/>
                  </a:lnTo>
                  <a:lnTo>
                    <a:pt x="82" y="142"/>
                  </a:lnTo>
                  <a:lnTo>
                    <a:pt x="83" y="140"/>
                  </a:lnTo>
                  <a:lnTo>
                    <a:pt x="83" y="138"/>
                  </a:lnTo>
                  <a:lnTo>
                    <a:pt x="83" y="136"/>
                  </a:lnTo>
                  <a:lnTo>
                    <a:pt x="85" y="135"/>
                  </a:lnTo>
                  <a:lnTo>
                    <a:pt x="85" y="132"/>
                  </a:lnTo>
                  <a:lnTo>
                    <a:pt x="86" y="129"/>
                  </a:lnTo>
                  <a:lnTo>
                    <a:pt x="86" y="127"/>
                  </a:lnTo>
                  <a:lnTo>
                    <a:pt x="88" y="125"/>
                  </a:lnTo>
                  <a:lnTo>
                    <a:pt x="88" y="123"/>
                  </a:lnTo>
                  <a:lnTo>
                    <a:pt x="89" y="120"/>
                  </a:lnTo>
                  <a:lnTo>
                    <a:pt x="89" y="119"/>
                  </a:lnTo>
                  <a:lnTo>
                    <a:pt x="89" y="117"/>
                  </a:lnTo>
                  <a:lnTo>
                    <a:pt x="90" y="116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2" y="112"/>
                  </a:lnTo>
                  <a:lnTo>
                    <a:pt x="92" y="110"/>
                  </a:lnTo>
                  <a:lnTo>
                    <a:pt x="92" y="109"/>
                  </a:lnTo>
                  <a:lnTo>
                    <a:pt x="92" y="107"/>
                  </a:lnTo>
                  <a:lnTo>
                    <a:pt x="93" y="106"/>
                  </a:lnTo>
                  <a:lnTo>
                    <a:pt x="93" y="104"/>
                  </a:lnTo>
                  <a:lnTo>
                    <a:pt x="93" y="103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5" y="99"/>
                  </a:lnTo>
                  <a:lnTo>
                    <a:pt x="95" y="97"/>
                  </a:lnTo>
                  <a:lnTo>
                    <a:pt x="95" y="96"/>
                  </a:lnTo>
                  <a:lnTo>
                    <a:pt x="95" y="94"/>
                  </a:lnTo>
                  <a:lnTo>
                    <a:pt x="95" y="93"/>
                  </a:lnTo>
                  <a:lnTo>
                    <a:pt x="95" y="91"/>
                  </a:lnTo>
                  <a:lnTo>
                    <a:pt x="95" y="90"/>
                  </a:lnTo>
                  <a:lnTo>
                    <a:pt x="95" y="88"/>
                  </a:lnTo>
                  <a:lnTo>
                    <a:pt x="95" y="87"/>
                  </a:lnTo>
                  <a:lnTo>
                    <a:pt x="95" y="84"/>
                  </a:lnTo>
                  <a:lnTo>
                    <a:pt x="96" y="83"/>
                  </a:lnTo>
                  <a:lnTo>
                    <a:pt x="96" y="81"/>
                  </a:lnTo>
                  <a:lnTo>
                    <a:pt x="96" y="78"/>
                  </a:lnTo>
                  <a:lnTo>
                    <a:pt x="96" y="77"/>
                  </a:lnTo>
                  <a:lnTo>
                    <a:pt x="96" y="76"/>
                  </a:lnTo>
                  <a:lnTo>
                    <a:pt x="96" y="73"/>
                  </a:lnTo>
                  <a:lnTo>
                    <a:pt x="96" y="71"/>
                  </a:lnTo>
                  <a:lnTo>
                    <a:pt x="96" y="70"/>
                  </a:lnTo>
                  <a:lnTo>
                    <a:pt x="96" y="68"/>
                  </a:lnTo>
                  <a:lnTo>
                    <a:pt x="98" y="67"/>
                  </a:lnTo>
                  <a:lnTo>
                    <a:pt x="98" y="65"/>
                  </a:lnTo>
                  <a:lnTo>
                    <a:pt x="98" y="64"/>
                  </a:lnTo>
                  <a:lnTo>
                    <a:pt x="98" y="63"/>
                  </a:lnTo>
                  <a:lnTo>
                    <a:pt x="98" y="61"/>
                  </a:lnTo>
                  <a:lnTo>
                    <a:pt x="98" y="60"/>
                  </a:lnTo>
                  <a:lnTo>
                    <a:pt x="98" y="58"/>
                  </a:lnTo>
                  <a:lnTo>
                    <a:pt x="98" y="57"/>
                  </a:lnTo>
                  <a:lnTo>
                    <a:pt x="99" y="55"/>
                  </a:lnTo>
                  <a:lnTo>
                    <a:pt x="99" y="54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99" y="50"/>
                  </a:lnTo>
                  <a:lnTo>
                    <a:pt x="99" y="48"/>
                  </a:lnTo>
                  <a:lnTo>
                    <a:pt x="101" y="47"/>
                  </a:lnTo>
                  <a:lnTo>
                    <a:pt x="101" y="45"/>
                  </a:lnTo>
                  <a:lnTo>
                    <a:pt x="101" y="44"/>
                  </a:lnTo>
                  <a:lnTo>
                    <a:pt x="101" y="42"/>
                  </a:lnTo>
                  <a:lnTo>
                    <a:pt x="101" y="41"/>
                  </a:lnTo>
                  <a:lnTo>
                    <a:pt x="102" y="39"/>
                  </a:lnTo>
                  <a:lnTo>
                    <a:pt x="102" y="38"/>
                  </a:lnTo>
                  <a:lnTo>
                    <a:pt x="102" y="37"/>
                  </a:lnTo>
                  <a:lnTo>
                    <a:pt x="102" y="35"/>
                  </a:lnTo>
                  <a:lnTo>
                    <a:pt x="102" y="34"/>
                  </a:lnTo>
                  <a:lnTo>
                    <a:pt x="102" y="32"/>
                  </a:lnTo>
                  <a:lnTo>
                    <a:pt x="102" y="31"/>
                  </a:lnTo>
                  <a:lnTo>
                    <a:pt x="102" y="29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4"/>
                  </a:lnTo>
                  <a:lnTo>
                    <a:pt x="102" y="22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2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2" y="11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11" name="Line 142">
              <a:extLst>
                <a:ext uri="{FF2B5EF4-FFF2-40B4-BE49-F238E27FC236}">
                  <a16:creationId xmlns:a16="http://schemas.microsoft.com/office/drawing/2014/main" id="{11A408F7-2131-774F-B39B-19DA1D459F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4981575"/>
              <a:ext cx="180975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12" name="Line 143">
              <a:extLst>
                <a:ext uri="{FF2B5EF4-FFF2-40B4-BE49-F238E27FC236}">
                  <a16:creationId xmlns:a16="http://schemas.microsoft.com/office/drawing/2014/main" id="{33B697A6-DB65-C04D-9EC4-F6B46462A3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78250" y="4706938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13" name="Freeform 144">
              <a:extLst>
                <a:ext uri="{FF2B5EF4-FFF2-40B4-BE49-F238E27FC236}">
                  <a16:creationId xmlns:a16="http://schemas.microsoft.com/office/drawing/2014/main" id="{599387A4-EE36-8243-B5A8-E934E3076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538" y="4065588"/>
              <a:ext cx="1214437" cy="915987"/>
            </a:xfrm>
            <a:custGeom>
              <a:avLst/>
              <a:gdLst>
                <a:gd name="T0" fmla="*/ 0 w 1529"/>
                <a:gd name="T1" fmla="*/ 2147483646 h 1154"/>
                <a:gd name="T2" fmla="*/ 0 w 1529"/>
                <a:gd name="T3" fmla="*/ 0 h 1154"/>
                <a:gd name="T4" fmla="*/ 2147483646 w 1529"/>
                <a:gd name="T5" fmla="*/ 0 h 1154"/>
                <a:gd name="T6" fmla="*/ 0 60000 65536"/>
                <a:gd name="T7" fmla="*/ 0 60000 65536"/>
                <a:gd name="T8" fmla="*/ 0 60000 65536"/>
                <a:gd name="T9" fmla="*/ 0 w 1529"/>
                <a:gd name="T10" fmla="*/ 0 h 1154"/>
                <a:gd name="T11" fmla="*/ 1529 w 1529"/>
                <a:gd name="T12" fmla="*/ 1154 h 11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29" h="1154">
                  <a:moveTo>
                    <a:pt x="0" y="1154"/>
                  </a:moveTo>
                  <a:lnTo>
                    <a:pt x="0" y="0"/>
                  </a:lnTo>
                  <a:lnTo>
                    <a:pt x="1529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14" name="Line 145">
              <a:extLst>
                <a:ext uri="{FF2B5EF4-FFF2-40B4-BE49-F238E27FC236}">
                  <a16:creationId xmlns:a16="http://schemas.microsoft.com/office/drawing/2014/main" id="{857FF355-37AB-7B43-8BCA-AD6109E56F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6225" y="4386263"/>
              <a:ext cx="9620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15" name="Line 146">
              <a:extLst>
                <a:ext uri="{FF2B5EF4-FFF2-40B4-BE49-F238E27FC236}">
                  <a16:creationId xmlns:a16="http://schemas.microsoft.com/office/drawing/2014/main" id="{1A3FC16B-76CE-F14E-AD52-79DA393D87F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78250" y="4386263"/>
              <a:ext cx="1588" cy="3206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16" name="Rectangle 147">
              <a:extLst>
                <a:ext uri="{FF2B5EF4-FFF2-40B4-BE49-F238E27FC236}">
                  <a16:creationId xmlns:a16="http://schemas.microsoft.com/office/drawing/2014/main" id="{1FDDA207-9435-B849-91ED-1BAE124328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48069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42338" name="Group 2">
            <a:extLst>
              <a:ext uri="{FF2B5EF4-FFF2-40B4-BE49-F238E27FC236}">
                <a16:creationId xmlns:a16="http://schemas.microsoft.com/office/drawing/2014/main" id="{B8EA0BCE-C36E-9B4D-A4A5-F1888AD57847}"/>
              </a:ext>
            </a:extLst>
          </p:cNvPr>
          <p:cNvGrpSpPr>
            <a:grpSpLocks/>
          </p:cNvGrpSpPr>
          <p:nvPr/>
        </p:nvGrpSpPr>
        <p:grpSpPr bwMode="auto">
          <a:xfrm>
            <a:off x="4097338" y="1077914"/>
            <a:ext cx="2451100" cy="1608137"/>
            <a:chOff x="3182938" y="417513"/>
            <a:chExt cx="2451100" cy="1608137"/>
          </a:xfrm>
        </p:grpSpPr>
        <p:sp>
          <p:nvSpPr>
            <p:cNvPr id="142348" name="Line 77">
              <a:extLst>
                <a:ext uri="{FF2B5EF4-FFF2-40B4-BE49-F238E27FC236}">
                  <a16:creationId xmlns:a16="http://schemas.microsoft.com/office/drawing/2014/main" id="{88763CC0-C4D4-1E45-B774-29D321BF3E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742950"/>
              <a:ext cx="2451100" cy="1588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49" name="Line 78">
              <a:extLst>
                <a:ext uri="{FF2B5EF4-FFF2-40B4-BE49-F238E27FC236}">
                  <a16:creationId xmlns:a16="http://schemas.microsoft.com/office/drawing/2014/main" id="{DF7A18C9-BA62-1F41-ABCD-A4F31F785E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86313" y="422275"/>
              <a:ext cx="1587" cy="1603375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50" name="Rectangle 80">
              <a:extLst>
                <a:ext uri="{FF2B5EF4-FFF2-40B4-BE49-F238E27FC236}">
                  <a16:creationId xmlns:a16="http://schemas.microsoft.com/office/drawing/2014/main" id="{81B8B15B-0D59-8444-84D5-4DAA033CD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51" name="Rectangle 81">
              <a:extLst>
                <a:ext uri="{FF2B5EF4-FFF2-40B4-BE49-F238E27FC236}">
                  <a16:creationId xmlns:a16="http://schemas.microsoft.com/office/drawing/2014/main" id="{4EF6EDD8-DDB5-7748-A030-ACA74BAECD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52" name="Rectangle 82">
              <a:extLst>
                <a:ext uri="{FF2B5EF4-FFF2-40B4-BE49-F238E27FC236}">
                  <a16:creationId xmlns:a16="http://schemas.microsoft.com/office/drawing/2014/main" id="{E36A037E-65B1-EF4D-BEA5-A4AEC016A4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53" name="Rectangle 83">
              <a:extLst>
                <a:ext uri="{FF2B5EF4-FFF2-40B4-BE49-F238E27FC236}">
                  <a16:creationId xmlns:a16="http://schemas.microsoft.com/office/drawing/2014/main" id="{500212C3-8D55-8A41-98DA-1910CB0171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54" name="Rectangle 84">
              <a:extLst>
                <a:ext uri="{FF2B5EF4-FFF2-40B4-BE49-F238E27FC236}">
                  <a16:creationId xmlns:a16="http://schemas.microsoft.com/office/drawing/2014/main" id="{34245E0F-238B-184E-96AD-A4FE80E8D3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55" name="Rectangle 85">
              <a:extLst>
                <a:ext uri="{FF2B5EF4-FFF2-40B4-BE49-F238E27FC236}">
                  <a16:creationId xmlns:a16="http://schemas.microsoft.com/office/drawing/2014/main" id="{C459E371-E481-DF4F-B98F-6228D23442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56" name="Rectangle 86">
              <a:extLst>
                <a:ext uri="{FF2B5EF4-FFF2-40B4-BE49-F238E27FC236}">
                  <a16:creationId xmlns:a16="http://schemas.microsoft.com/office/drawing/2014/main" id="{4574F2A9-FB01-294B-8B37-EC91B220F5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57" name="Rectangle 87">
              <a:extLst>
                <a:ext uri="{FF2B5EF4-FFF2-40B4-BE49-F238E27FC236}">
                  <a16:creationId xmlns:a16="http://schemas.microsoft.com/office/drawing/2014/main" id="{99BBE51A-2706-804E-8A63-297329E54D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2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58" name="Rectangle 88">
              <a:extLst>
                <a:ext uri="{FF2B5EF4-FFF2-40B4-BE49-F238E27FC236}">
                  <a16:creationId xmlns:a16="http://schemas.microsoft.com/office/drawing/2014/main" id="{A5356D06-CB45-3F48-9BBA-28C4FDF63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3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59" name="Rectangle 89">
              <a:extLst>
                <a:ext uri="{FF2B5EF4-FFF2-40B4-BE49-F238E27FC236}">
                  <a16:creationId xmlns:a16="http://schemas.microsoft.com/office/drawing/2014/main" id="{76714CF4-2542-F543-BF62-25C9AD4AE6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823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60" name="Rectangle 90">
              <a:extLst>
                <a:ext uri="{FF2B5EF4-FFF2-40B4-BE49-F238E27FC236}">
                  <a16:creationId xmlns:a16="http://schemas.microsoft.com/office/drawing/2014/main" id="{937990DF-208E-E842-85D5-BE58D52916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61" name="Rectangle 91">
              <a:extLst>
                <a:ext uri="{FF2B5EF4-FFF2-40B4-BE49-F238E27FC236}">
                  <a16:creationId xmlns:a16="http://schemas.microsoft.com/office/drawing/2014/main" id="{FEE61257-CB02-3B40-9DB0-F0E84755C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62" name="Rectangle 92">
              <a:extLst>
                <a:ext uri="{FF2B5EF4-FFF2-40B4-BE49-F238E27FC236}">
                  <a16:creationId xmlns:a16="http://schemas.microsoft.com/office/drawing/2014/main" id="{51BC5ADD-ABD4-654E-8413-380C681B98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18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63" name="Rectangle 93">
              <a:extLst>
                <a:ext uri="{FF2B5EF4-FFF2-40B4-BE49-F238E27FC236}">
                  <a16:creationId xmlns:a16="http://schemas.microsoft.com/office/drawing/2014/main" id="{D65E705F-AED2-4F47-B5FF-EFA9420489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6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64" name="Rectangle 102">
              <a:extLst>
                <a:ext uri="{FF2B5EF4-FFF2-40B4-BE49-F238E27FC236}">
                  <a16:creationId xmlns:a16="http://schemas.microsoft.com/office/drawing/2014/main" id="{7F13E708-189D-D54D-8CC7-F8A9209554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65" name="Rectangle 103">
              <a:extLst>
                <a:ext uri="{FF2B5EF4-FFF2-40B4-BE49-F238E27FC236}">
                  <a16:creationId xmlns:a16="http://schemas.microsoft.com/office/drawing/2014/main" id="{6D403341-61D3-3845-9E0B-A0F78EF28F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66" name="Rectangle 104">
              <a:extLst>
                <a:ext uri="{FF2B5EF4-FFF2-40B4-BE49-F238E27FC236}">
                  <a16:creationId xmlns:a16="http://schemas.microsoft.com/office/drawing/2014/main" id="{F2C280F8-37E6-9F4F-AED0-EF5156B110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67" name="Rectangle 105">
              <a:extLst>
                <a:ext uri="{FF2B5EF4-FFF2-40B4-BE49-F238E27FC236}">
                  <a16:creationId xmlns:a16="http://schemas.microsoft.com/office/drawing/2014/main" id="{38C2242A-B8A4-0B49-9B37-536AEC2DD3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68" name="Rectangle 106">
              <a:extLst>
                <a:ext uri="{FF2B5EF4-FFF2-40B4-BE49-F238E27FC236}">
                  <a16:creationId xmlns:a16="http://schemas.microsoft.com/office/drawing/2014/main" id="{B528CCA2-BDCA-DA45-8F80-C36458CEA1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69" name="Rectangle 107">
              <a:extLst>
                <a:ext uri="{FF2B5EF4-FFF2-40B4-BE49-F238E27FC236}">
                  <a16:creationId xmlns:a16="http://schemas.microsoft.com/office/drawing/2014/main" id="{C0703F41-58DD-EC4F-AFF2-9FE612527A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126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70" name="Rectangle 108">
              <a:extLst>
                <a:ext uri="{FF2B5EF4-FFF2-40B4-BE49-F238E27FC236}">
                  <a16:creationId xmlns:a16="http://schemas.microsoft.com/office/drawing/2014/main" id="{8D0AF170-089A-1242-87B7-7FC6DCA232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71" name="Rectangle 109">
              <a:extLst>
                <a:ext uri="{FF2B5EF4-FFF2-40B4-BE49-F238E27FC236}">
                  <a16:creationId xmlns:a16="http://schemas.microsoft.com/office/drawing/2014/main" id="{BC73489C-DF0F-0242-9B8A-525FCF8C54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72" name="Rectangle 110">
              <a:extLst>
                <a:ext uri="{FF2B5EF4-FFF2-40B4-BE49-F238E27FC236}">
                  <a16:creationId xmlns:a16="http://schemas.microsoft.com/office/drawing/2014/main" id="{AAA9DA30-509E-DC40-A62D-AE6D1CAEC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73" name="Rectangle 111">
              <a:extLst>
                <a:ext uri="{FF2B5EF4-FFF2-40B4-BE49-F238E27FC236}">
                  <a16:creationId xmlns:a16="http://schemas.microsoft.com/office/drawing/2014/main" id="{929A90E5-00A1-B746-BD2E-D06A6147C8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74" name="Rectangle 112">
              <a:extLst>
                <a:ext uri="{FF2B5EF4-FFF2-40B4-BE49-F238E27FC236}">
                  <a16:creationId xmlns:a16="http://schemas.microsoft.com/office/drawing/2014/main" id="{A86C1737-BCB2-2049-8E90-9C33AB1108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71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75" name="Rectangle 113">
              <a:extLst>
                <a:ext uri="{FF2B5EF4-FFF2-40B4-BE49-F238E27FC236}">
                  <a16:creationId xmlns:a16="http://schemas.microsoft.com/office/drawing/2014/main" id="{B3A15059-D0B9-C148-94D0-94BDB05F10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1625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76" name="Rectangle 114">
              <a:extLst>
                <a:ext uri="{FF2B5EF4-FFF2-40B4-BE49-F238E27FC236}">
                  <a16:creationId xmlns:a16="http://schemas.microsoft.com/office/drawing/2014/main" id="{E741FA73-7ADC-B947-9085-F93424048C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77" name="Rectangle 115">
              <a:extLst>
                <a:ext uri="{FF2B5EF4-FFF2-40B4-BE49-F238E27FC236}">
                  <a16:creationId xmlns:a16="http://schemas.microsoft.com/office/drawing/2014/main" id="{348C7793-3FEF-2246-8CC7-DE9C0306F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78" name="Rectangle 116">
              <a:extLst>
                <a:ext uri="{FF2B5EF4-FFF2-40B4-BE49-F238E27FC236}">
                  <a16:creationId xmlns:a16="http://schemas.microsoft.com/office/drawing/2014/main" id="{EB4F9BCC-608D-174E-A5A3-5EC419A64D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79" name="Rectangle 117">
              <a:extLst>
                <a:ext uri="{FF2B5EF4-FFF2-40B4-BE49-F238E27FC236}">
                  <a16:creationId xmlns:a16="http://schemas.microsoft.com/office/drawing/2014/main" id="{14750E52-2FD0-4F43-8DB5-359D08D903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80" name="Rectangle 118">
              <a:extLst>
                <a:ext uri="{FF2B5EF4-FFF2-40B4-BE49-F238E27FC236}">
                  <a16:creationId xmlns:a16="http://schemas.microsoft.com/office/drawing/2014/main" id="{7EE8468F-B024-BF4F-8D06-D29BCE45BF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2288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81" name="Rectangle 119">
              <a:extLst>
                <a:ext uri="{FF2B5EF4-FFF2-40B4-BE49-F238E27FC236}">
                  <a16:creationId xmlns:a16="http://schemas.microsoft.com/office/drawing/2014/main" id="{40B0D1C5-54EE-3049-BB54-1AA330ABAD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67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82" name="Rectangle 120">
              <a:extLst>
                <a:ext uri="{FF2B5EF4-FFF2-40B4-BE49-F238E27FC236}">
                  <a16:creationId xmlns:a16="http://schemas.microsoft.com/office/drawing/2014/main" id="{2E81FC6B-BF6A-DB4F-BAD7-5D186CEC3F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83" name="Rectangle 121">
              <a:extLst>
                <a:ext uri="{FF2B5EF4-FFF2-40B4-BE49-F238E27FC236}">
                  <a16:creationId xmlns:a16="http://schemas.microsoft.com/office/drawing/2014/main" id="{3D9EE589-B2B7-734A-B1A0-81DAB1D71E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84" name="Rectangle 122">
              <a:extLst>
                <a:ext uri="{FF2B5EF4-FFF2-40B4-BE49-F238E27FC236}">
                  <a16:creationId xmlns:a16="http://schemas.microsoft.com/office/drawing/2014/main" id="{962F626E-6B7F-2F4D-B9D2-454871371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7018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85" name="Rectangle 123">
              <a:extLst>
                <a:ext uri="{FF2B5EF4-FFF2-40B4-BE49-F238E27FC236}">
                  <a16:creationId xmlns:a16="http://schemas.microsoft.com/office/drawing/2014/main" id="{F1A26C1E-D507-0648-8ABA-72C5940F93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42339" name="TextBox 125">
            <a:extLst>
              <a:ext uri="{FF2B5EF4-FFF2-40B4-BE49-F238E27FC236}">
                <a16:creationId xmlns:a16="http://schemas.microsoft.com/office/drawing/2014/main" id="{C9E97731-580D-F541-BBE4-B726164E5A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4.19 from the textbook ]</a:t>
            </a:r>
          </a:p>
        </p:txBody>
      </p:sp>
      <p:sp>
        <p:nvSpPr>
          <p:cNvPr id="142340" name="TextBox 16">
            <a:extLst>
              <a:ext uri="{FF2B5EF4-FFF2-40B4-BE49-F238E27FC236}">
                <a16:creationId xmlns:a16="http://schemas.microsoft.com/office/drawing/2014/main" id="{044C3E02-5E52-1E42-A749-B32524A9EC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7950" y="43957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2341" name="TextBox 16">
            <a:extLst>
              <a:ext uri="{FF2B5EF4-FFF2-40B4-BE49-F238E27FC236}">
                <a16:creationId xmlns:a16="http://schemas.microsoft.com/office/drawing/2014/main" id="{EA158F11-210E-DE49-BBBD-5190CD23BD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2714" y="53435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2342" name="TextBox 16">
            <a:extLst>
              <a:ext uri="{FF2B5EF4-FFF2-40B4-BE49-F238E27FC236}">
                <a16:creationId xmlns:a16="http://schemas.microsoft.com/office/drawing/2014/main" id="{23B8EC07-364E-2340-8576-0CA606D4A7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6501" y="3810001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2343" name="TextBox 16">
            <a:extLst>
              <a:ext uri="{FF2B5EF4-FFF2-40B4-BE49-F238E27FC236}">
                <a16:creationId xmlns:a16="http://schemas.microsoft.com/office/drawing/2014/main" id="{6D9C6149-6F7E-4F4D-8F87-18103DEA39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3325" y="432276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2344" name="TextBox 16">
            <a:extLst>
              <a:ext uri="{FF2B5EF4-FFF2-40B4-BE49-F238E27FC236}">
                <a16:creationId xmlns:a16="http://schemas.microsoft.com/office/drawing/2014/main" id="{5BB5D380-C4B3-9548-ADB3-91BA436A12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3325" y="49133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2345" name="TextBox 16">
            <a:extLst>
              <a:ext uri="{FF2B5EF4-FFF2-40B4-BE49-F238E27FC236}">
                <a16:creationId xmlns:a16="http://schemas.microsoft.com/office/drawing/2014/main" id="{2EE52316-35F3-B14D-ABCD-A7186C8D72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1264" y="55133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2346" name="Rectangle 82">
            <a:extLst>
              <a:ext uri="{FF2B5EF4-FFF2-40B4-BE49-F238E27FC236}">
                <a16:creationId xmlns:a16="http://schemas.microsoft.com/office/drawing/2014/main" id="{958BF98E-2FC2-D44A-9509-82FF90D9DA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3214" y="1533525"/>
            <a:ext cx="2389187" cy="2286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2347" name="Title 1">
            <a:extLst>
              <a:ext uri="{FF2B5EF4-FFF2-40B4-BE49-F238E27FC236}">
                <a16:creationId xmlns:a16="http://schemas.microsoft.com/office/drawing/2014/main" id="{B752A9B6-322D-BE4B-99EE-FB9A5151FDA6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for a 4-to-2 binary encoder</a:t>
            </a:r>
          </a:p>
        </p:txBody>
      </p:sp>
    </p:spTree>
  </p:cSld>
  <p:clrMapOvr>
    <a:masterClrMapping/>
  </p:clrMapOvr>
  <p:transition/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361" name="Group 1">
            <a:extLst>
              <a:ext uri="{FF2B5EF4-FFF2-40B4-BE49-F238E27FC236}">
                <a16:creationId xmlns:a16="http://schemas.microsoft.com/office/drawing/2014/main" id="{54CB8FF7-D36B-604F-95A3-4DC785F4B969}"/>
              </a:ext>
            </a:extLst>
          </p:cNvPr>
          <p:cNvGrpSpPr>
            <a:grpSpLocks/>
          </p:cNvGrpSpPr>
          <p:nvPr/>
        </p:nvGrpSpPr>
        <p:grpSpPr bwMode="auto">
          <a:xfrm>
            <a:off x="3409951" y="4097338"/>
            <a:ext cx="3857247" cy="1928842"/>
            <a:chOff x="2495550" y="3189288"/>
            <a:chExt cx="3857247" cy="1928842"/>
          </a:xfrm>
        </p:grpSpPr>
        <p:sp>
          <p:nvSpPr>
            <p:cNvPr id="143410" name="Rectangle 95">
              <a:extLst>
                <a:ext uri="{FF2B5EF4-FFF2-40B4-BE49-F238E27FC236}">
                  <a16:creationId xmlns:a16="http://schemas.microsoft.com/office/drawing/2014/main" id="{323F4C34-3BCD-7444-B37E-C14C199C48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6544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411" name="Rectangle 96">
              <a:extLst>
                <a:ext uri="{FF2B5EF4-FFF2-40B4-BE49-F238E27FC236}">
                  <a16:creationId xmlns:a16="http://schemas.microsoft.com/office/drawing/2014/main" id="{E155148E-EE7A-C241-837E-A17A7D2A78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7592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412" name="Rectangle 97">
              <a:extLst>
                <a:ext uri="{FF2B5EF4-FFF2-40B4-BE49-F238E27FC236}">
                  <a16:creationId xmlns:a16="http://schemas.microsoft.com/office/drawing/2014/main" id="{9C3604AD-6585-B444-A01E-DF92363A0A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18928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413" name="Line 98">
              <a:extLst>
                <a:ext uri="{FF2B5EF4-FFF2-40B4-BE49-F238E27FC236}">
                  <a16:creationId xmlns:a16="http://schemas.microsoft.com/office/drawing/2014/main" id="{2878A98C-8651-D549-BAC4-AFA071163F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332163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14" name="Freeform 99">
              <a:extLst>
                <a:ext uri="{FF2B5EF4-FFF2-40B4-BE49-F238E27FC236}">
                  <a16:creationId xmlns:a16="http://schemas.microsoft.com/office/drawing/2014/main" id="{EB5B2F97-6E17-DD4E-824D-AD82D5925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313" y="4957763"/>
              <a:ext cx="46037" cy="46037"/>
            </a:xfrm>
            <a:custGeom>
              <a:avLst/>
              <a:gdLst>
                <a:gd name="T0" fmla="*/ 2147483646 w 58"/>
                <a:gd name="T1" fmla="*/ 0 h 57"/>
                <a:gd name="T2" fmla="*/ 2147483646 w 58"/>
                <a:gd name="T3" fmla="*/ 2147483646 h 57"/>
                <a:gd name="T4" fmla="*/ 2147483646 w 58"/>
                <a:gd name="T5" fmla="*/ 2147483646 h 57"/>
                <a:gd name="T6" fmla="*/ 2147483646 w 58"/>
                <a:gd name="T7" fmla="*/ 2147483646 h 57"/>
                <a:gd name="T8" fmla="*/ 2147483646 w 58"/>
                <a:gd name="T9" fmla="*/ 2147483646 h 57"/>
                <a:gd name="T10" fmla="*/ 2147483646 w 58"/>
                <a:gd name="T11" fmla="*/ 2147483646 h 57"/>
                <a:gd name="T12" fmla="*/ 2147483646 w 58"/>
                <a:gd name="T13" fmla="*/ 2147483646 h 57"/>
                <a:gd name="T14" fmla="*/ 2147483646 w 58"/>
                <a:gd name="T15" fmla="*/ 2147483646 h 57"/>
                <a:gd name="T16" fmla="*/ 2147483646 w 58"/>
                <a:gd name="T17" fmla="*/ 2147483646 h 57"/>
                <a:gd name="T18" fmla="*/ 0 w 58"/>
                <a:gd name="T19" fmla="*/ 2147483646 h 57"/>
                <a:gd name="T20" fmla="*/ 0 w 58"/>
                <a:gd name="T21" fmla="*/ 2147483646 h 57"/>
                <a:gd name="T22" fmla="*/ 0 w 58"/>
                <a:gd name="T23" fmla="*/ 2147483646 h 57"/>
                <a:gd name="T24" fmla="*/ 0 w 58"/>
                <a:gd name="T25" fmla="*/ 2147483646 h 57"/>
                <a:gd name="T26" fmla="*/ 2147483646 w 58"/>
                <a:gd name="T27" fmla="*/ 2147483646 h 57"/>
                <a:gd name="T28" fmla="*/ 2147483646 w 58"/>
                <a:gd name="T29" fmla="*/ 2147483646 h 57"/>
                <a:gd name="T30" fmla="*/ 2147483646 w 58"/>
                <a:gd name="T31" fmla="*/ 2147483646 h 57"/>
                <a:gd name="T32" fmla="*/ 2147483646 w 58"/>
                <a:gd name="T33" fmla="*/ 2147483646 h 57"/>
                <a:gd name="T34" fmla="*/ 2147483646 w 58"/>
                <a:gd name="T35" fmla="*/ 2147483646 h 57"/>
                <a:gd name="T36" fmla="*/ 2147483646 w 58"/>
                <a:gd name="T37" fmla="*/ 2147483646 h 57"/>
                <a:gd name="T38" fmla="*/ 2147483646 w 58"/>
                <a:gd name="T39" fmla="*/ 2147483646 h 57"/>
                <a:gd name="T40" fmla="*/ 2147483646 w 58"/>
                <a:gd name="T41" fmla="*/ 2147483646 h 57"/>
                <a:gd name="T42" fmla="*/ 2147483646 w 58"/>
                <a:gd name="T43" fmla="*/ 2147483646 h 57"/>
                <a:gd name="T44" fmla="*/ 2147483646 w 58"/>
                <a:gd name="T45" fmla="*/ 2147483646 h 57"/>
                <a:gd name="T46" fmla="*/ 2147483646 w 58"/>
                <a:gd name="T47" fmla="*/ 2147483646 h 57"/>
                <a:gd name="T48" fmla="*/ 2147483646 w 58"/>
                <a:gd name="T49" fmla="*/ 2147483646 h 57"/>
                <a:gd name="T50" fmla="*/ 2147483646 w 58"/>
                <a:gd name="T51" fmla="*/ 2147483646 h 57"/>
                <a:gd name="T52" fmla="*/ 2147483646 w 58"/>
                <a:gd name="T53" fmla="*/ 2147483646 h 57"/>
                <a:gd name="T54" fmla="*/ 2147483646 w 58"/>
                <a:gd name="T55" fmla="*/ 2147483646 h 57"/>
                <a:gd name="T56" fmla="*/ 2147483646 w 58"/>
                <a:gd name="T57" fmla="*/ 2147483646 h 57"/>
                <a:gd name="T58" fmla="*/ 2147483646 w 58"/>
                <a:gd name="T59" fmla="*/ 2147483646 h 57"/>
                <a:gd name="T60" fmla="*/ 2147483646 w 58"/>
                <a:gd name="T61" fmla="*/ 2147483646 h 57"/>
                <a:gd name="T62" fmla="*/ 2147483646 w 58"/>
                <a:gd name="T63" fmla="*/ 2147483646 h 57"/>
                <a:gd name="T64" fmla="*/ 2147483646 w 58"/>
                <a:gd name="T65" fmla="*/ 2147483646 h 57"/>
                <a:gd name="T66" fmla="*/ 2147483646 w 58"/>
                <a:gd name="T67" fmla="*/ 2147483646 h 57"/>
                <a:gd name="T68" fmla="*/ 2147483646 w 58"/>
                <a:gd name="T69" fmla="*/ 2147483646 h 57"/>
                <a:gd name="T70" fmla="*/ 2147483646 w 58"/>
                <a:gd name="T71" fmla="*/ 2147483646 h 57"/>
                <a:gd name="T72" fmla="*/ 2147483646 w 58"/>
                <a:gd name="T73" fmla="*/ 2147483646 h 57"/>
                <a:gd name="T74" fmla="*/ 2147483646 w 58"/>
                <a:gd name="T75" fmla="*/ 2147483646 h 57"/>
                <a:gd name="T76" fmla="*/ 2147483646 w 58"/>
                <a:gd name="T77" fmla="*/ 2147483646 h 57"/>
                <a:gd name="T78" fmla="*/ 2147483646 w 58"/>
                <a:gd name="T79" fmla="*/ 2147483646 h 57"/>
                <a:gd name="T80" fmla="*/ 2147483646 w 58"/>
                <a:gd name="T81" fmla="*/ 2147483646 h 57"/>
                <a:gd name="T82" fmla="*/ 2147483646 w 58"/>
                <a:gd name="T83" fmla="*/ 2147483646 h 57"/>
                <a:gd name="T84" fmla="*/ 2147483646 w 58"/>
                <a:gd name="T85" fmla="*/ 2147483646 h 57"/>
                <a:gd name="T86" fmla="*/ 2147483646 w 58"/>
                <a:gd name="T87" fmla="*/ 0 h 57"/>
                <a:gd name="T88" fmla="*/ 2147483646 w 58"/>
                <a:gd name="T89" fmla="*/ 2147483646 h 5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7"/>
                <a:gd name="T137" fmla="*/ 58 w 58"/>
                <a:gd name="T138" fmla="*/ 57 h 5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7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3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4" y="57"/>
                  </a:lnTo>
                  <a:lnTo>
                    <a:pt x="26" y="57"/>
                  </a:lnTo>
                  <a:lnTo>
                    <a:pt x="27" y="57"/>
                  </a:lnTo>
                  <a:lnTo>
                    <a:pt x="29" y="57"/>
                  </a:lnTo>
                  <a:lnTo>
                    <a:pt x="30" y="57"/>
                  </a:lnTo>
                  <a:lnTo>
                    <a:pt x="32" y="57"/>
                  </a:lnTo>
                  <a:lnTo>
                    <a:pt x="33" y="57"/>
                  </a:lnTo>
                  <a:lnTo>
                    <a:pt x="35" y="57"/>
                  </a:lnTo>
                  <a:lnTo>
                    <a:pt x="36" y="57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3" y="54"/>
                  </a:lnTo>
                  <a:lnTo>
                    <a:pt x="43" y="53"/>
                  </a:lnTo>
                  <a:lnTo>
                    <a:pt x="45" y="53"/>
                  </a:lnTo>
                  <a:lnTo>
                    <a:pt x="46" y="51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7"/>
                  </a:lnTo>
                  <a:lnTo>
                    <a:pt x="52" y="46"/>
                  </a:lnTo>
                  <a:lnTo>
                    <a:pt x="53" y="44"/>
                  </a:lnTo>
                  <a:lnTo>
                    <a:pt x="55" y="43"/>
                  </a:lnTo>
                  <a:lnTo>
                    <a:pt x="55" y="41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7"/>
                  </a:lnTo>
                  <a:lnTo>
                    <a:pt x="56" y="36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8" y="31"/>
                  </a:lnTo>
                  <a:lnTo>
                    <a:pt x="58" y="30"/>
                  </a:lnTo>
                  <a:lnTo>
                    <a:pt x="58" y="28"/>
                  </a:lnTo>
                  <a:lnTo>
                    <a:pt x="58" y="27"/>
                  </a:lnTo>
                  <a:lnTo>
                    <a:pt x="58" y="26"/>
                  </a:lnTo>
                  <a:lnTo>
                    <a:pt x="58" y="24"/>
                  </a:lnTo>
                  <a:lnTo>
                    <a:pt x="58" y="23"/>
                  </a:lnTo>
                  <a:lnTo>
                    <a:pt x="56" y="21"/>
                  </a:lnTo>
                  <a:lnTo>
                    <a:pt x="56" y="20"/>
                  </a:lnTo>
                  <a:lnTo>
                    <a:pt x="56" y="18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2" y="11"/>
                  </a:lnTo>
                  <a:lnTo>
                    <a:pt x="50" y="10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5"/>
                  </a:lnTo>
                  <a:lnTo>
                    <a:pt x="45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15" name="Freeform 100">
              <a:extLst>
                <a:ext uri="{FF2B5EF4-FFF2-40B4-BE49-F238E27FC236}">
                  <a16:creationId xmlns:a16="http://schemas.microsoft.com/office/drawing/2014/main" id="{98EF6657-8BE0-E041-807F-7897A1862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838" y="4945063"/>
              <a:ext cx="55562" cy="55562"/>
            </a:xfrm>
            <a:custGeom>
              <a:avLst/>
              <a:gdLst>
                <a:gd name="T0" fmla="*/ 2147483646 w 71"/>
                <a:gd name="T1" fmla="*/ 0 h 71"/>
                <a:gd name="T2" fmla="*/ 2147483646 w 71"/>
                <a:gd name="T3" fmla="*/ 2147483646 h 71"/>
                <a:gd name="T4" fmla="*/ 2147483646 w 71"/>
                <a:gd name="T5" fmla="*/ 2147483646 h 71"/>
                <a:gd name="T6" fmla="*/ 2147483646 w 71"/>
                <a:gd name="T7" fmla="*/ 2147483646 h 71"/>
                <a:gd name="T8" fmla="*/ 2147483646 w 71"/>
                <a:gd name="T9" fmla="*/ 2147483646 h 71"/>
                <a:gd name="T10" fmla="*/ 2147483646 w 71"/>
                <a:gd name="T11" fmla="*/ 2147483646 h 71"/>
                <a:gd name="T12" fmla="*/ 2147483646 w 71"/>
                <a:gd name="T13" fmla="*/ 2147483646 h 71"/>
                <a:gd name="T14" fmla="*/ 2147483646 w 71"/>
                <a:gd name="T15" fmla="*/ 2147483646 h 71"/>
                <a:gd name="T16" fmla="*/ 2147483646 w 71"/>
                <a:gd name="T17" fmla="*/ 2147483646 h 71"/>
                <a:gd name="T18" fmla="*/ 0 w 71"/>
                <a:gd name="T19" fmla="*/ 2147483646 h 71"/>
                <a:gd name="T20" fmla="*/ 0 w 71"/>
                <a:gd name="T21" fmla="*/ 2147483646 h 71"/>
                <a:gd name="T22" fmla="*/ 0 w 71"/>
                <a:gd name="T23" fmla="*/ 2147483646 h 71"/>
                <a:gd name="T24" fmla="*/ 2147483646 w 71"/>
                <a:gd name="T25" fmla="*/ 2147483646 h 71"/>
                <a:gd name="T26" fmla="*/ 2147483646 w 71"/>
                <a:gd name="T27" fmla="*/ 2147483646 h 71"/>
                <a:gd name="T28" fmla="*/ 2147483646 w 71"/>
                <a:gd name="T29" fmla="*/ 2147483646 h 71"/>
                <a:gd name="T30" fmla="*/ 2147483646 w 71"/>
                <a:gd name="T31" fmla="*/ 2147483646 h 71"/>
                <a:gd name="T32" fmla="*/ 2147483646 w 71"/>
                <a:gd name="T33" fmla="*/ 2147483646 h 71"/>
                <a:gd name="T34" fmla="*/ 2147483646 w 71"/>
                <a:gd name="T35" fmla="*/ 2147483646 h 71"/>
                <a:gd name="T36" fmla="*/ 2147483646 w 71"/>
                <a:gd name="T37" fmla="*/ 2147483646 h 71"/>
                <a:gd name="T38" fmla="*/ 2147483646 w 71"/>
                <a:gd name="T39" fmla="*/ 2147483646 h 71"/>
                <a:gd name="T40" fmla="*/ 2147483646 w 71"/>
                <a:gd name="T41" fmla="*/ 2147483646 h 71"/>
                <a:gd name="T42" fmla="*/ 2147483646 w 71"/>
                <a:gd name="T43" fmla="*/ 2147483646 h 71"/>
                <a:gd name="T44" fmla="*/ 2147483646 w 71"/>
                <a:gd name="T45" fmla="*/ 2147483646 h 71"/>
                <a:gd name="T46" fmla="*/ 2147483646 w 71"/>
                <a:gd name="T47" fmla="*/ 2147483646 h 71"/>
                <a:gd name="T48" fmla="*/ 2147483646 w 71"/>
                <a:gd name="T49" fmla="*/ 2147483646 h 71"/>
                <a:gd name="T50" fmla="*/ 2147483646 w 71"/>
                <a:gd name="T51" fmla="*/ 2147483646 h 71"/>
                <a:gd name="T52" fmla="*/ 2147483646 w 71"/>
                <a:gd name="T53" fmla="*/ 2147483646 h 71"/>
                <a:gd name="T54" fmla="*/ 2147483646 w 71"/>
                <a:gd name="T55" fmla="*/ 2147483646 h 71"/>
                <a:gd name="T56" fmla="*/ 2147483646 w 71"/>
                <a:gd name="T57" fmla="*/ 2147483646 h 71"/>
                <a:gd name="T58" fmla="*/ 2147483646 w 71"/>
                <a:gd name="T59" fmla="*/ 2147483646 h 71"/>
                <a:gd name="T60" fmla="*/ 2147483646 w 71"/>
                <a:gd name="T61" fmla="*/ 2147483646 h 71"/>
                <a:gd name="T62" fmla="*/ 2147483646 w 71"/>
                <a:gd name="T63" fmla="*/ 2147483646 h 71"/>
                <a:gd name="T64" fmla="*/ 2147483646 w 71"/>
                <a:gd name="T65" fmla="*/ 2147483646 h 71"/>
                <a:gd name="T66" fmla="*/ 2147483646 w 71"/>
                <a:gd name="T67" fmla="*/ 2147483646 h 71"/>
                <a:gd name="T68" fmla="*/ 2147483646 w 71"/>
                <a:gd name="T69" fmla="*/ 2147483646 h 71"/>
                <a:gd name="T70" fmla="*/ 2147483646 w 71"/>
                <a:gd name="T71" fmla="*/ 2147483646 h 71"/>
                <a:gd name="T72" fmla="*/ 2147483646 w 71"/>
                <a:gd name="T73" fmla="*/ 2147483646 h 71"/>
                <a:gd name="T74" fmla="*/ 2147483646 w 71"/>
                <a:gd name="T75" fmla="*/ 2147483646 h 71"/>
                <a:gd name="T76" fmla="*/ 2147483646 w 71"/>
                <a:gd name="T77" fmla="*/ 2147483646 h 71"/>
                <a:gd name="T78" fmla="*/ 2147483646 w 71"/>
                <a:gd name="T79" fmla="*/ 2147483646 h 71"/>
                <a:gd name="T80" fmla="*/ 2147483646 w 71"/>
                <a:gd name="T81" fmla="*/ 2147483646 h 71"/>
                <a:gd name="T82" fmla="*/ 2147483646 w 71"/>
                <a:gd name="T83" fmla="*/ 2147483646 h 71"/>
                <a:gd name="T84" fmla="*/ 2147483646 w 71"/>
                <a:gd name="T85" fmla="*/ 0 h 71"/>
                <a:gd name="T86" fmla="*/ 2147483646 w 71"/>
                <a:gd name="T87" fmla="*/ 0 h 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1"/>
                <a:gd name="T134" fmla="*/ 71 w 71"/>
                <a:gd name="T135" fmla="*/ 71 h 7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1">
                  <a:moveTo>
                    <a:pt x="35" y="0"/>
                  </a:move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9" y="5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6" y="16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5" y="52"/>
                  </a:lnTo>
                  <a:lnTo>
                    <a:pt x="5" y="54"/>
                  </a:lnTo>
                  <a:lnTo>
                    <a:pt x="6" y="55"/>
                  </a:lnTo>
                  <a:lnTo>
                    <a:pt x="8" y="57"/>
                  </a:lnTo>
                  <a:lnTo>
                    <a:pt x="8" y="58"/>
                  </a:lnTo>
                  <a:lnTo>
                    <a:pt x="9" y="59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7"/>
                  </a:lnTo>
                  <a:lnTo>
                    <a:pt x="21" y="67"/>
                  </a:lnTo>
                  <a:lnTo>
                    <a:pt x="22" y="68"/>
                  </a:lnTo>
                  <a:lnTo>
                    <a:pt x="24" y="68"/>
                  </a:lnTo>
                  <a:lnTo>
                    <a:pt x="25" y="69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4" y="71"/>
                  </a:lnTo>
                  <a:lnTo>
                    <a:pt x="35" y="71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41" y="71"/>
                  </a:lnTo>
                  <a:lnTo>
                    <a:pt x="42" y="69"/>
                  </a:lnTo>
                  <a:lnTo>
                    <a:pt x="44" y="69"/>
                  </a:lnTo>
                  <a:lnTo>
                    <a:pt x="47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5"/>
                  </a:lnTo>
                  <a:lnTo>
                    <a:pt x="55" y="65"/>
                  </a:lnTo>
                  <a:lnTo>
                    <a:pt x="57" y="64"/>
                  </a:lnTo>
                  <a:lnTo>
                    <a:pt x="58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59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68" y="48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0" y="42"/>
                  </a:lnTo>
                  <a:lnTo>
                    <a:pt x="70" y="41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0" y="31"/>
                  </a:lnTo>
                  <a:lnTo>
                    <a:pt x="70" y="29"/>
                  </a:lnTo>
                  <a:lnTo>
                    <a:pt x="70" y="26"/>
                  </a:lnTo>
                  <a:lnTo>
                    <a:pt x="70" y="25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67" y="20"/>
                  </a:lnTo>
                  <a:lnTo>
                    <a:pt x="67" y="19"/>
                  </a:lnTo>
                  <a:lnTo>
                    <a:pt x="65" y="18"/>
                  </a:lnTo>
                  <a:lnTo>
                    <a:pt x="65" y="16"/>
                  </a:lnTo>
                  <a:lnTo>
                    <a:pt x="64" y="15"/>
                  </a:lnTo>
                  <a:lnTo>
                    <a:pt x="62" y="13"/>
                  </a:lnTo>
                  <a:lnTo>
                    <a:pt x="61" y="12"/>
                  </a:lnTo>
                  <a:lnTo>
                    <a:pt x="61" y="10"/>
                  </a:lnTo>
                  <a:lnTo>
                    <a:pt x="60" y="9"/>
                  </a:lnTo>
                  <a:lnTo>
                    <a:pt x="58" y="9"/>
                  </a:lnTo>
                  <a:lnTo>
                    <a:pt x="57" y="7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16" name="Rectangle 101">
              <a:extLst>
                <a:ext uri="{FF2B5EF4-FFF2-40B4-BE49-F238E27FC236}">
                  <a16:creationId xmlns:a16="http://schemas.microsoft.com/office/drawing/2014/main" id="{A0EFFDE8-FA0D-4345-B30B-0DFAF33D00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29406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417" name="Rectangle 124">
              <a:extLst>
                <a:ext uri="{FF2B5EF4-FFF2-40B4-BE49-F238E27FC236}">
                  <a16:creationId xmlns:a16="http://schemas.microsoft.com/office/drawing/2014/main" id="{3068CD3B-111F-BC42-BB74-E6F6672881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37782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418" name="Line 125">
              <a:extLst>
                <a:ext uri="{FF2B5EF4-FFF2-40B4-BE49-F238E27FC236}">
                  <a16:creationId xmlns:a16="http://schemas.microsoft.com/office/drawing/2014/main" id="{32C57359-C79A-1047-899E-D2110BA35A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39036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19" name="Freeform 126">
              <a:extLst>
                <a:ext uri="{FF2B5EF4-FFF2-40B4-BE49-F238E27FC236}">
                  <a16:creationId xmlns:a16="http://schemas.microsoft.com/office/drawing/2014/main" id="{B2E89E19-27D9-D94B-B79B-4A219D2EA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641725"/>
              <a:ext cx="684213" cy="273050"/>
            </a:xfrm>
            <a:custGeom>
              <a:avLst/>
              <a:gdLst>
                <a:gd name="T0" fmla="*/ 2147483646 w 861"/>
                <a:gd name="T1" fmla="*/ 0 h 343"/>
                <a:gd name="T2" fmla="*/ 2147483646 w 861"/>
                <a:gd name="T3" fmla="*/ 0 h 343"/>
                <a:gd name="T4" fmla="*/ 2147483646 w 861"/>
                <a:gd name="T5" fmla="*/ 0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6" y="1"/>
                  </a:lnTo>
                  <a:lnTo>
                    <a:pt x="379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8" y="1"/>
                  </a:lnTo>
                  <a:lnTo>
                    <a:pt x="391" y="1"/>
                  </a:lnTo>
                  <a:lnTo>
                    <a:pt x="392" y="1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2"/>
                  </a:lnTo>
                  <a:lnTo>
                    <a:pt x="405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09" y="2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4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5"/>
                  </a:lnTo>
                  <a:lnTo>
                    <a:pt x="431" y="5"/>
                  </a:lnTo>
                  <a:lnTo>
                    <a:pt x="432" y="5"/>
                  </a:lnTo>
                  <a:lnTo>
                    <a:pt x="435" y="7"/>
                  </a:lnTo>
                  <a:lnTo>
                    <a:pt x="437" y="7"/>
                  </a:lnTo>
                  <a:lnTo>
                    <a:pt x="440" y="7"/>
                  </a:lnTo>
                  <a:lnTo>
                    <a:pt x="441" y="7"/>
                  </a:lnTo>
                  <a:lnTo>
                    <a:pt x="444" y="7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8"/>
                  </a:lnTo>
                  <a:lnTo>
                    <a:pt x="451" y="8"/>
                  </a:lnTo>
                  <a:lnTo>
                    <a:pt x="453" y="8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1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6" y="14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5"/>
                  </a:lnTo>
                  <a:lnTo>
                    <a:pt x="484" y="17"/>
                  </a:lnTo>
                  <a:lnTo>
                    <a:pt x="486" y="17"/>
                  </a:lnTo>
                  <a:lnTo>
                    <a:pt x="489" y="18"/>
                  </a:lnTo>
                  <a:lnTo>
                    <a:pt x="490" y="18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9" y="21"/>
                  </a:lnTo>
                  <a:lnTo>
                    <a:pt x="500" y="21"/>
                  </a:lnTo>
                  <a:lnTo>
                    <a:pt x="503" y="23"/>
                  </a:lnTo>
                  <a:lnTo>
                    <a:pt x="505" y="23"/>
                  </a:lnTo>
                  <a:lnTo>
                    <a:pt x="508" y="24"/>
                  </a:lnTo>
                  <a:lnTo>
                    <a:pt x="509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8"/>
                  </a:lnTo>
                  <a:lnTo>
                    <a:pt x="520" y="28"/>
                  </a:lnTo>
                  <a:lnTo>
                    <a:pt x="522" y="28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0"/>
                  </a:lnTo>
                  <a:lnTo>
                    <a:pt x="526" y="31"/>
                  </a:lnTo>
                  <a:lnTo>
                    <a:pt x="528" y="31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4"/>
                  </a:lnTo>
                  <a:lnTo>
                    <a:pt x="533" y="34"/>
                  </a:lnTo>
                  <a:lnTo>
                    <a:pt x="535" y="36"/>
                  </a:lnTo>
                  <a:lnTo>
                    <a:pt x="538" y="36"/>
                  </a:lnTo>
                  <a:lnTo>
                    <a:pt x="539" y="37"/>
                  </a:lnTo>
                  <a:lnTo>
                    <a:pt x="541" y="39"/>
                  </a:lnTo>
                  <a:lnTo>
                    <a:pt x="544" y="39"/>
                  </a:lnTo>
                  <a:lnTo>
                    <a:pt x="545" y="40"/>
                  </a:lnTo>
                  <a:lnTo>
                    <a:pt x="548" y="41"/>
                  </a:lnTo>
                  <a:lnTo>
                    <a:pt x="549" y="43"/>
                  </a:lnTo>
                  <a:lnTo>
                    <a:pt x="552" y="43"/>
                  </a:lnTo>
                  <a:lnTo>
                    <a:pt x="554" y="44"/>
                  </a:lnTo>
                  <a:lnTo>
                    <a:pt x="557" y="46"/>
                  </a:lnTo>
                  <a:lnTo>
                    <a:pt x="558" y="46"/>
                  </a:lnTo>
                  <a:lnTo>
                    <a:pt x="559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7" y="50"/>
                  </a:lnTo>
                  <a:lnTo>
                    <a:pt x="568" y="51"/>
                  </a:lnTo>
                  <a:lnTo>
                    <a:pt x="570" y="51"/>
                  </a:lnTo>
                  <a:lnTo>
                    <a:pt x="570" y="53"/>
                  </a:lnTo>
                  <a:lnTo>
                    <a:pt x="571" y="53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4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8" y="57"/>
                  </a:lnTo>
                  <a:lnTo>
                    <a:pt x="580" y="57"/>
                  </a:lnTo>
                  <a:lnTo>
                    <a:pt x="581" y="59"/>
                  </a:lnTo>
                  <a:lnTo>
                    <a:pt x="583" y="59"/>
                  </a:lnTo>
                  <a:lnTo>
                    <a:pt x="584" y="60"/>
                  </a:lnTo>
                  <a:lnTo>
                    <a:pt x="585" y="60"/>
                  </a:lnTo>
                  <a:lnTo>
                    <a:pt x="587" y="62"/>
                  </a:lnTo>
                  <a:lnTo>
                    <a:pt x="588" y="62"/>
                  </a:lnTo>
                  <a:lnTo>
                    <a:pt x="590" y="63"/>
                  </a:lnTo>
                  <a:lnTo>
                    <a:pt x="591" y="64"/>
                  </a:lnTo>
                  <a:lnTo>
                    <a:pt x="593" y="64"/>
                  </a:lnTo>
                  <a:lnTo>
                    <a:pt x="596" y="66"/>
                  </a:lnTo>
                  <a:lnTo>
                    <a:pt x="597" y="67"/>
                  </a:lnTo>
                  <a:lnTo>
                    <a:pt x="600" y="69"/>
                  </a:lnTo>
                  <a:lnTo>
                    <a:pt x="601" y="69"/>
                  </a:lnTo>
                  <a:lnTo>
                    <a:pt x="603" y="70"/>
                  </a:lnTo>
                  <a:lnTo>
                    <a:pt x="604" y="72"/>
                  </a:lnTo>
                  <a:lnTo>
                    <a:pt x="606" y="72"/>
                  </a:lnTo>
                  <a:lnTo>
                    <a:pt x="607" y="73"/>
                  </a:lnTo>
                  <a:lnTo>
                    <a:pt x="608" y="73"/>
                  </a:lnTo>
                  <a:lnTo>
                    <a:pt x="610" y="75"/>
                  </a:lnTo>
                  <a:lnTo>
                    <a:pt x="611" y="75"/>
                  </a:lnTo>
                  <a:lnTo>
                    <a:pt x="613" y="76"/>
                  </a:lnTo>
                  <a:lnTo>
                    <a:pt x="614" y="77"/>
                  </a:lnTo>
                  <a:lnTo>
                    <a:pt x="616" y="77"/>
                  </a:lnTo>
                  <a:lnTo>
                    <a:pt x="616" y="79"/>
                  </a:lnTo>
                  <a:lnTo>
                    <a:pt x="617" y="79"/>
                  </a:lnTo>
                  <a:lnTo>
                    <a:pt x="619" y="79"/>
                  </a:lnTo>
                  <a:lnTo>
                    <a:pt x="619" y="80"/>
                  </a:lnTo>
                  <a:lnTo>
                    <a:pt x="620" y="80"/>
                  </a:lnTo>
                  <a:lnTo>
                    <a:pt x="621" y="82"/>
                  </a:lnTo>
                  <a:lnTo>
                    <a:pt x="623" y="82"/>
                  </a:lnTo>
                  <a:lnTo>
                    <a:pt x="624" y="83"/>
                  </a:lnTo>
                  <a:lnTo>
                    <a:pt x="626" y="83"/>
                  </a:lnTo>
                  <a:lnTo>
                    <a:pt x="626" y="85"/>
                  </a:lnTo>
                  <a:lnTo>
                    <a:pt x="627" y="85"/>
                  </a:lnTo>
                  <a:lnTo>
                    <a:pt x="629" y="86"/>
                  </a:lnTo>
                  <a:lnTo>
                    <a:pt x="630" y="88"/>
                  </a:lnTo>
                  <a:lnTo>
                    <a:pt x="632" y="88"/>
                  </a:lnTo>
                  <a:lnTo>
                    <a:pt x="633" y="89"/>
                  </a:lnTo>
                  <a:lnTo>
                    <a:pt x="634" y="89"/>
                  </a:lnTo>
                  <a:lnTo>
                    <a:pt x="636" y="90"/>
                  </a:lnTo>
                  <a:lnTo>
                    <a:pt x="637" y="92"/>
                  </a:lnTo>
                  <a:lnTo>
                    <a:pt x="639" y="93"/>
                  </a:lnTo>
                  <a:lnTo>
                    <a:pt x="640" y="93"/>
                  </a:lnTo>
                  <a:lnTo>
                    <a:pt x="642" y="95"/>
                  </a:lnTo>
                  <a:lnTo>
                    <a:pt x="643" y="95"/>
                  </a:lnTo>
                  <a:lnTo>
                    <a:pt x="645" y="96"/>
                  </a:lnTo>
                  <a:lnTo>
                    <a:pt x="646" y="96"/>
                  </a:lnTo>
                  <a:lnTo>
                    <a:pt x="646" y="98"/>
                  </a:lnTo>
                  <a:lnTo>
                    <a:pt x="647" y="98"/>
                  </a:lnTo>
                  <a:lnTo>
                    <a:pt x="649" y="99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2"/>
                  </a:lnTo>
                  <a:lnTo>
                    <a:pt x="655" y="102"/>
                  </a:lnTo>
                  <a:lnTo>
                    <a:pt x="655" y="103"/>
                  </a:lnTo>
                  <a:lnTo>
                    <a:pt x="656" y="105"/>
                  </a:lnTo>
                  <a:lnTo>
                    <a:pt x="658" y="105"/>
                  </a:lnTo>
                  <a:lnTo>
                    <a:pt x="658" y="106"/>
                  </a:lnTo>
                  <a:lnTo>
                    <a:pt x="659" y="106"/>
                  </a:lnTo>
                  <a:lnTo>
                    <a:pt x="660" y="106"/>
                  </a:lnTo>
                  <a:lnTo>
                    <a:pt x="660" y="108"/>
                  </a:lnTo>
                  <a:lnTo>
                    <a:pt x="662" y="108"/>
                  </a:lnTo>
                  <a:lnTo>
                    <a:pt x="662" y="109"/>
                  </a:lnTo>
                  <a:lnTo>
                    <a:pt x="663" y="109"/>
                  </a:lnTo>
                  <a:lnTo>
                    <a:pt x="665" y="111"/>
                  </a:lnTo>
                  <a:lnTo>
                    <a:pt x="665" y="112"/>
                  </a:lnTo>
                  <a:lnTo>
                    <a:pt x="666" y="112"/>
                  </a:lnTo>
                  <a:lnTo>
                    <a:pt x="668" y="114"/>
                  </a:lnTo>
                  <a:lnTo>
                    <a:pt x="669" y="114"/>
                  </a:lnTo>
                  <a:lnTo>
                    <a:pt x="671" y="115"/>
                  </a:lnTo>
                  <a:lnTo>
                    <a:pt x="672" y="116"/>
                  </a:lnTo>
                  <a:lnTo>
                    <a:pt x="673" y="118"/>
                  </a:lnTo>
                  <a:lnTo>
                    <a:pt x="675" y="118"/>
                  </a:lnTo>
                  <a:lnTo>
                    <a:pt x="675" y="119"/>
                  </a:lnTo>
                  <a:lnTo>
                    <a:pt x="676" y="119"/>
                  </a:lnTo>
                  <a:lnTo>
                    <a:pt x="676" y="121"/>
                  </a:lnTo>
                  <a:lnTo>
                    <a:pt x="678" y="121"/>
                  </a:lnTo>
                  <a:lnTo>
                    <a:pt x="679" y="122"/>
                  </a:lnTo>
                  <a:lnTo>
                    <a:pt x="681" y="122"/>
                  </a:lnTo>
                  <a:lnTo>
                    <a:pt x="681" y="124"/>
                  </a:lnTo>
                  <a:lnTo>
                    <a:pt x="682" y="124"/>
                  </a:lnTo>
                  <a:lnTo>
                    <a:pt x="684" y="125"/>
                  </a:lnTo>
                  <a:lnTo>
                    <a:pt x="685" y="125"/>
                  </a:lnTo>
                  <a:lnTo>
                    <a:pt x="685" y="127"/>
                  </a:lnTo>
                  <a:lnTo>
                    <a:pt x="686" y="127"/>
                  </a:lnTo>
                  <a:lnTo>
                    <a:pt x="686" y="128"/>
                  </a:lnTo>
                  <a:lnTo>
                    <a:pt x="688" y="128"/>
                  </a:lnTo>
                  <a:lnTo>
                    <a:pt x="689" y="129"/>
                  </a:lnTo>
                  <a:lnTo>
                    <a:pt x="691" y="129"/>
                  </a:lnTo>
                  <a:lnTo>
                    <a:pt x="691" y="131"/>
                  </a:lnTo>
                  <a:lnTo>
                    <a:pt x="692" y="131"/>
                  </a:lnTo>
                  <a:lnTo>
                    <a:pt x="694" y="132"/>
                  </a:lnTo>
                  <a:lnTo>
                    <a:pt x="695" y="134"/>
                  </a:lnTo>
                  <a:lnTo>
                    <a:pt x="697" y="134"/>
                  </a:lnTo>
                  <a:lnTo>
                    <a:pt x="698" y="135"/>
                  </a:lnTo>
                  <a:lnTo>
                    <a:pt x="699" y="137"/>
                  </a:lnTo>
                  <a:lnTo>
                    <a:pt x="701" y="137"/>
                  </a:lnTo>
                  <a:lnTo>
                    <a:pt x="701" y="138"/>
                  </a:lnTo>
                  <a:lnTo>
                    <a:pt x="702" y="138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5" y="141"/>
                  </a:lnTo>
                  <a:lnTo>
                    <a:pt x="707" y="141"/>
                  </a:lnTo>
                  <a:lnTo>
                    <a:pt x="707" y="142"/>
                  </a:lnTo>
                  <a:lnTo>
                    <a:pt x="708" y="142"/>
                  </a:lnTo>
                  <a:lnTo>
                    <a:pt x="709" y="144"/>
                  </a:lnTo>
                  <a:lnTo>
                    <a:pt x="711" y="145"/>
                  </a:lnTo>
                  <a:lnTo>
                    <a:pt x="712" y="147"/>
                  </a:lnTo>
                  <a:lnTo>
                    <a:pt x="714" y="148"/>
                  </a:lnTo>
                  <a:lnTo>
                    <a:pt x="715" y="150"/>
                  </a:lnTo>
                  <a:lnTo>
                    <a:pt x="717" y="151"/>
                  </a:lnTo>
                  <a:lnTo>
                    <a:pt x="717" y="153"/>
                  </a:lnTo>
                  <a:lnTo>
                    <a:pt x="718" y="153"/>
                  </a:lnTo>
                  <a:lnTo>
                    <a:pt x="720" y="154"/>
                  </a:lnTo>
                  <a:lnTo>
                    <a:pt x="721" y="155"/>
                  </a:lnTo>
                  <a:lnTo>
                    <a:pt x="722" y="157"/>
                  </a:lnTo>
                  <a:lnTo>
                    <a:pt x="724" y="158"/>
                  </a:lnTo>
                  <a:lnTo>
                    <a:pt x="725" y="160"/>
                  </a:lnTo>
                  <a:lnTo>
                    <a:pt x="727" y="161"/>
                  </a:lnTo>
                  <a:lnTo>
                    <a:pt x="727" y="163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5"/>
                  </a:lnTo>
                  <a:lnTo>
                    <a:pt x="731" y="167"/>
                  </a:lnTo>
                  <a:lnTo>
                    <a:pt x="733" y="168"/>
                  </a:lnTo>
                  <a:lnTo>
                    <a:pt x="734" y="168"/>
                  </a:lnTo>
                  <a:lnTo>
                    <a:pt x="734" y="170"/>
                  </a:lnTo>
                  <a:lnTo>
                    <a:pt x="735" y="171"/>
                  </a:lnTo>
                  <a:lnTo>
                    <a:pt x="737" y="173"/>
                  </a:lnTo>
                  <a:lnTo>
                    <a:pt x="738" y="174"/>
                  </a:lnTo>
                  <a:lnTo>
                    <a:pt x="740" y="176"/>
                  </a:lnTo>
                  <a:lnTo>
                    <a:pt x="741" y="177"/>
                  </a:lnTo>
                  <a:lnTo>
                    <a:pt x="741" y="178"/>
                  </a:lnTo>
                  <a:lnTo>
                    <a:pt x="743" y="178"/>
                  </a:lnTo>
                  <a:lnTo>
                    <a:pt x="743" y="180"/>
                  </a:lnTo>
                  <a:lnTo>
                    <a:pt x="744" y="181"/>
                  </a:lnTo>
                  <a:lnTo>
                    <a:pt x="746" y="183"/>
                  </a:lnTo>
                  <a:lnTo>
                    <a:pt x="747" y="184"/>
                  </a:lnTo>
                  <a:lnTo>
                    <a:pt x="748" y="186"/>
                  </a:lnTo>
                  <a:lnTo>
                    <a:pt x="750" y="187"/>
                  </a:lnTo>
                  <a:lnTo>
                    <a:pt x="751" y="189"/>
                  </a:lnTo>
                  <a:lnTo>
                    <a:pt x="753" y="190"/>
                  </a:lnTo>
                  <a:lnTo>
                    <a:pt x="754" y="193"/>
                  </a:lnTo>
                  <a:lnTo>
                    <a:pt x="756" y="194"/>
                  </a:lnTo>
                  <a:lnTo>
                    <a:pt x="757" y="196"/>
                  </a:lnTo>
                  <a:lnTo>
                    <a:pt x="759" y="199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3"/>
                  </a:lnTo>
                  <a:lnTo>
                    <a:pt x="764" y="204"/>
                  </a:lnTo>
                  <a:lnTo>
                    <a:pt x="766" y="206"/>
                  </a:lnTo>
                  <a:lnTo>
                    <a:pt x="766" y="207"/>
                  </a:lnTo>
                  <a:lnTo>
                    <a:pt x="767" y="209"/>
                  </a:lnTo>
                  <a:lnTo>
                    <a:pt x="769" y="210"/>
                  </a:lnTo>
                  <a:lnTo>
                    <a:pt x="770" y="212"/>
                  </a:lnTo>
                  <a:lnTo>
                    <a:pt x="770" y="213"/>
                  </a:lnTo>
                  <a:lnTo>
                    <a:pt x="772" y="215"/>
                  </a:lnTo>
                  <a:lnTo>
                    <a:pt x="773" y="216"/>
                  </a:lnTo>
                  <a:lnTo>
                    <a:pt x="774" y="217"/>
                  </a:lnTo>
                  <a:lnTo>
                    <a:pt x="774" y="219"/>
                  </a:lnTo>
                  <a:lnTo>
                    <a:pt x="776" y="219"/>
                  </a:lnTo>
                  <a:lnTo>
                    <a:pt x="776" y="220"/>
                  </a:lnTo>
                  <a:lnTo>
                    <a:pt x="777" y="222"/>
                  </a:lnTo>
                  <a:lnTo>
                    <a:pt x="779" y="223"/>
                  </a:lnTo>
                  <a:lnTo>
                    <a:pt x="779" y="225"/>
                  </a:lnTo>
                  <a:lnTo>
                    <a:pt x="780" y="225"/>
                  </a:lnTo>
                  <a:lnTo>
                    <a:pt x="782" y="226"/>
                  </a:lnTo>
                  <a:lnTo>
                    <a:pt x="782" y="228"/>
                  </a:lnTo>
                  <a:lnTo>
                    <a:pt x="783" y="229"/>
                  </a:lnTo>
                  <a:lnTo>
                    <a:pt x="785" y="232"/>
                  </a:lnTo>
                  <a:lnTo>
                    <a:pt x="786" y="233"/>
                  </a:lnTo>
                  <a:lnTo>
                    <a:pt x="787" y="235"/>
                  </a:lnTo>
                  <a:lnTo>
                    <a:pt x="789" y="236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5"/>
                  </a:lnTo>
                  <a:lnTo>
                    <a:pt x="796" y="248"/>
                  </a:lnTo>
                  <a:lnTo>
                    <a:pt x="798" y="249"/>
                  </a:lnTo>
                  <a:lnTo>
                    <a:pt x="799" y="252"/>
                  </a:lnTo>
                  <a:lnTo>
                    <a:pt x="800" y="254"/>
                  </a:lnTo>
                  <a:lnTo>
                    <a:pt x="802" y="255"/>
                  </a:lnTo>
                  <a:lnTo>
                    <a:pt x="802" y="256"/>
                  </a:lnTo>
                  <a:lnTo>
                    <a:pt x="803" y="258"/>
                  </a:lnTo>
                  <a:lnTo>
                    <a:pt x="805" y="259"/>
                  </a:lnTo>
                  <a:lnTo>
                    <a:pt x="806" y="261"/>
                  </a:lnTo>
                  <a:lnTo>
                    <a:pt x="806" y="262"/>
                  </a:lnTo>
                  <a:lnTo>
                    <a:pt x="808" y="264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8"/>
                  </a:lnTo>
                  <a:lnTo>
                    <a:pt x="812" y="269"/>
                  </a:lnTo>
                  <a:lnTo>
                    <a:pt x="813" y="271"/>
                  </a:lnTo>
                  <a:lnTo>
                    <a:pt x="813" y="272"/>
                  </a:lnTo>
                  <a:lnTo>
                    <a:pt x="815" y="274"/>
                  </a:lnTo>
                  <a:lnTo>
                    <a:pt x="815" y="275"/>
                  </a:lnTo>
                  <a:lnTo>
                    <a:pt x="816" y="277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1"/>
                  </a:lnTo>
                  <a:lnTo>
                    <a:pt x="821" y="282"/>
                  </a:lnTo>
                  <a:lnTo>
                    <a:pt x="822" y="284"/>
                  </a:lnTo>
                  <a:lnTo>
                    <a:pt x="823" y="285"/>
                  </a:lnTo>
                  <a:lnTo>
                    <a:pt x="825" y="288"/>
                  </a:lnTo>
                  <a:lnTo>
                    <a:pt x="826" y="290"/>
                  </a:lnTo>
                  <a:lnTo>
                    <a:pt x="828" y="292"/>
                  </a:lnTo>
                  <a:lnTo>
                    <a:pt x="829" y="294"/>
                  </a:lnTo>
                  <a:lnTo>
                    <a:pt x="831" y="297"/>
                  </a:lnTo>
                  <a:lnTo>
                    <a:pt x="834" y="300"/>
                  </a:lnTo>
                  <a:lnTo>
                    <a:pt x="835" y="301"/>
                  </a:lnTo>
                  <a:lnTo>
                    <a:pt x="836" y="303"/>
                  </a:lnTo>
                  <a:lnTo>
                    <a:pt x="838" y="305"/>
                  </a:lnTo>
                  <a:lnTo>
                    <a:pt x="838" y="307"/>
                  </a:lnTo>
                  <a:lnTo>
                    <a:pt x="839" y="308"/>
                  </a:lnTo>
                  <a:lnTo>
                    <a:pt x="841" y="310"/>
                  </a:lnTo>
                  <a:lnTo>
                    <a:pt x="842" y="311"/>
                  </a:lnTo>
                  <a:lnTo>
                    <a:pt x="842" y="313"/>
                  </a:lnTo>
                  <a:lnTo>
                    <a:pt x="844" y="314"/>
                  </a:lnTo>
                  <a:lnTo>
                    <a:pt x="845" y="316"/>
                  </a:lnTo>
                  <a:lnTo>
                    <a:pt x="845" y="317"/>
                  </a:lnTo>
                  <a:lnTo>
                    <a:pt x="847" y="318"/>
                  </a:lnTo>
                  <a:lnTo>
                    <a:pt x="848" y="320"/>
                  </a:lnTo>
                  <a:lnTo>
                    <a:pt x="848" y="321"/>
                  </a:lnTo>
                  <a:lnTo>
                    <a:pt x="849" y="323"/>
                  </a:lnTo>
                  <a:lnTo>
                    <a:pt x="849" y="324"/>
                  </a:lnTo>
                  <a:lnTo>
                    <a:pt x="851" y="324"/>
                  </a:lnTo>
                  <a:lnTo>
                    <a:pt x="851" y="326"/>
                  </a:lnTo>
                  <a:lnTo>
                    <a:pt x="852" y="327"/>
                  </a:lnTo>
                  <a:lnTo>
                    <a:pt x="852" y="329"/>
                  </a:lnTo>
                  <a:lnTo>
                    <a:pt x="854" y="330"/>
                  </a:lnTo>
                  <a:lnTo>
                    <a:pt x="855" y="331"/>
                  </a:lnTo>
                  <a:lnTo>
                    <a:pt x="855" y="333"/>
                  </a:lnTo>
                  <a:lnTo>
                    <a:pt x="857" y="334"/>
                  </a:lnTo>
                  <a:lnTo>
                    <a:pt x="857" y="336"/>
                  </a:lnTo>
                  <a:lnTo>
                    <a:pt x="858" y="337"/>
                  </a:lnTo>
                  <a:lnTo>
                    <a:pt x="860" y="339"/>
                  </a:lnTo>
                  <a:lnTo>
                    <a:pt x="860" y="340"/>
                  </a:lnTo>
                  <a:lnTo>
                    <a:pt x="861" y="343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20" name="Freeform 127">
              <a:extLst>
                <a:ext uri="{FF2B5EF4-FFF2-40B4-BE49-F238E27FC236}">
                  <a16:creationId xmlns:a16="http://schemas.microsoft.com/office/drawing/2014/main" id="{580C21FC-AB28-2347-9C06-7843A8C9A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916363"/>
              <a:ext cx="684213" cy="271462"/>
            </a:xfrm>
            <a:custGeom>
              <a:avLst/>
              <a:gdLst>
                <a:gd name="T0" fmla="*/ 2147483646 w 861"/>
                <a:gd name="T1" fmla="*/ 2147483646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342"/>
                  </a:moveTo>
                  <a:lnTo>
                    <a:pt x="33" y="342"/>
                  </a:lnTo>
                  <a:lnTo>
                    <a:pt x="63" y="342"/>
                  </a:lnTo>
                  <a:lnTo>
                    <a:pt x="92" y="342"/>
                  </a:lnTo>
                  <a:lnTo>
                    <a:pt x="119" y="342"/>
                  </a:lnTo>
                  <a:lnTo>
                    <a:pt x="144" y="342"/>
                  </a:lnTo>
                  <a:lnTo>
                    <a:pt x="167" y="342"/>
                  </a:lnTo>
                  <a:lnTo>
                    <a:pt x="189" y="342"/>
                  </a:lnTo>
                  <a:lnTo>
                    <a:pt x="209" y="342"/>
                  </a:lnTo>
                  <a:lnTo>
                    <a:pt x="228" y="342"/>
                  </a:lnTo>
                  <a:lnTo>
                    <a:pt x="245" y="342"/>
                  </a:lnTo>
                  <a:lnTo>
                    <a:pt x="261" y="342"/>
                  </a:lnTo>
                  <a:lnTo>
                    <a:pt x="275" y="342"/>
                  </a:lnTo>
                  <a:lnTo>
                    <a:pt x="288" y="342"/>
                  </a:lnTo>
                  <a:lnTo>
                    <a:pt x="300" y="342"/>
                  </a:lnTo>
                  <a:lnTo>
                    <a:pt x="310" y="342"/>
                  </a:lnTo>
                  <a:lnTo>
                    <a:pt x="320" y="342"/>
                  </a:lnTo>
                  <a:lnTo>
                    <a:pt x="329" y="342"/>
                  </a:lnTo>
                  <a:lnTo>
                    <a:pt x="336" y="342"/>
                  </a:lnTo>
                  <a:lnTo>
                    <a:pt x="343" y="342"/>
                  </a:lnTo>
                  <a:lnTo>
                    <a:pt x="349" y="342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1"/>
                  </a:lnTo>
                  <a:lnTo>
                    <a:pt x="381" y="341"/>
                  </a:lnTo>
                  <a:lnTo>
                    <a:pt x="383" y="341"/>
                  </a:lnTo>
                  <a:lnTo>
                    <a:pt x="385" y="341"/>
                  </a:lnTo>
                  <a:lnTo>
                    <a:pt x="388" y="341"/>
                  </a:lnTo>
                  <a:lnTo>
                    <a:pt x="391" y="341"/>
                  </a:lnTo>
                  <a:lnTo>
                    <a:pt x="392" y="341"/>
                  </a:lnTo>
                  <a:lnTo>
                    <a:pt x="395" y="341"/>
                  </a:lnTo>
                  <a:lnTo>
                    <a:pt x="396" y="341"/>
                  </a:lnTo>
                  <a:lnTo>
                    <a:pt x="398" y="341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40"/>
                  </a:lnTo>
                  <a:lnTo>
                    <a:pt x="414" y="340"/>
                  </a:lnTo>
                  <a:lnTo>
                    <a:pt x="415" y="340"/>
                  </a:lnTo>
                  <a:lnTo>
                    <a:pt x="417" y="340"/>
                  </a:lnTo>
                  <a:lnTo>
                    <a:pt x="418" y="338"/>
                  </a:lnTo>
                  <a:lnTo>
                    <a:pt x="419" y="338"/>
                  </a:lnTo>
                  <a:lnTo>
                    <a:pt x="421" y="338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7"/>
                  </a:lnTo>
                  <a:lnTo>
                    <a:pt x="431" y="337"/>
                  </a:lnTo>
                  <a:lnTo>
                    <a:pt x="432" y="337"/>
                  </a:lnTo>
                  <a:lnTo>
                    <a:pt x="435" y="337"/>
                  </a:lnTo>
                  <a:lnTo>
                    <a:pt x="437" y="337"/>
                  </a:lnTo>
                  <a:lnTo>
                    <a:pt x="440" y="335"/>
                  </a:lnTo>
                  <a:lnTo>
                    <a:pt x="441" y="335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4"/>
                  </a:lnTo>
                  <a:lnTo>
                    <a:pt x="451" y="334"/>
                  </a:lnTo>
                  <a:lnTo>
                    <a:pt x="453" y="334"/>
                  </a:lnTo>
                  <a:lnTo>
                    <a:pt x="454" y="334"/>
                  </a:lnTo>
                  <a:lnTo>
                    <a:pt x="456" y="334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2"/>
                  </a:lnTo>
                  <a:lnTo>
                    <a:pt x="461" y="332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1"/>
                  </a:lnTo>
                  <a:lnTo>
                    <a:pt x="467" y="331"/>
                  </a:lnTo>
                  <a:lnTo>
                    <a:pt x="469" y="331"/>
                  </a:lnTo>
                  <a:lnTo>
                    <a:pt x="470" y="329"/>
                  </a:lnTo>
                  <a:lnTo>
                    <a:pt x="471" y="329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8"/>
                  </a:lnTo>
                  <a:lnTo>
                    <a:pt x="479" y="328"/>
                  </a:lnTo>
                  <a:lnTo>
                    <a:pt x="480" y="328"/>
                  </a:lnTo>
                  <a:lnTo>
                    <a:pt x="482" y="327"/>
                  </a:lnTo>
                  <a:lnTo>
                    <a:pt x="484" y="327"/>
                  </a:lnTo>
                  <a:lnTo>
                    <a:pt x="486" y="325"/>
                  </a:lnTo>
                  <a:lnTo>
                    <a:pt x="489" y="325"/>
                  </a:lnTo>
                  <a:lnTo>
                    <a:pt x="490" y="324"/>
                  </a:lnTo>
                  <a:lnTo>
                    <a:pt x="493" y="324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1"/>
                  </a:lnTo>
                  <a:lnTo>
                    <a:pt x="503" y="321"/>
                  </a:lnTo>
                  <a:lnTo>
                    <a:pt x="505" y="319"/>
                  </a:lnTo>
                  <a:lnTo>
                    <a:pt x="508" y="319"/>
                  </a:lnTo>
                  <a:lnTo>
                    <a:pt x="509" y="318"/>
                  </a:lnTo>
                  <a:lnTo>
                    <a:pt x="510" y="318"/>
                  </a:lnTo>
                  <a:lnTo>
                    <a:pt x="512" y="316"/>
                  </a:lnTo>
                  <a:lnTo>
                    <a:pt x="513" y="316"/>
                  </a:lnTo>
                  <a:lnTo>
                    <a:pt x="515" y="316"/>
                  </a:lnTo>
                  <a:lnTo>
                    <a:pt x="516" y="315"/>
                  </a:lnTo>
                  <a:lnTo>
                    <a:pt x="518" y="315"/>
                  </a:lnTo>
                  <a:lnTo>
                    <a:pt x="519" y="315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4"/>
                  </a:lnTo>
                  <a:lnTo>
                    <a:pt x="525" y="312"/>
                  </a:lnTo>
                  <a:lnTo>
                    <a:pt x="526" y="312"/>
                  </a:lnTo>
                  <a:lnTo>
                    <a:pt x="526" y="311"/>
                  </a:lnTo>
                  <a:lnTo>
                    <a:pt x="528" y="311"/>
                  </a:lnTo>
                  <a:lnTo>
                    <a:pt x="529" y="311"/>
                  </a:lnTo>
                  <a:lnTo>
                    <a:pt x="531" y="309"/>
                  </a:lnTo>
                  <a:lnTo>
                    <a:pt x="532" y="309"/>
                  </a:lnTo>
                  <a:lnTo>
                    <a:pt x="533" y="308"/>
                  </a:lnTo>
                  <a:lnTo>
                    <a:pt x="535" y="308"/>
                  </a:lnTo>
                  <a:lnTo>
                    <a:pt x="538" y="306"/>
                  </a:lnTo>
                  <a:lnTo>
                    <a:pt x="539" y="305"/>
                  </a:lnTo>
                  <a:lnTo>
                    <a:pt x="541" y="305"/>
                  </a:lnTo>
                  <a:lnTo>
                    <a:pt x="544" y="303"/>
                  </a:lnTo>
                  <a:lnTo>
                    <a:pt x="545" y="302"/>
                  </a:lnTo>
                  <a:lnTo>
                    <a:pt x="548" y="302"/>
                  </a:lnTo>
                  <a:lnTo>
                    <a:pt x="549" y="301"/>
                  </a:lnTo>
                  <a:lnTo>
                    <a:pt x="552" y="299"/>
                  </a:lnTo>
                  <a:lnTo>
                    <a:pt x="554" y="298"/>
                  </a:lnTo>
                  <a:lnTo>
                    <a:pt x="557" y="298"/>
                  </a:lnTo>
                  <a:lnTo>
                    <a:pt x="558" y="296"/>
                  </a:lnTo>
                  <a:lnTo>
                    <a:pt x="559" y="295"/>
                  </a:lnTo>
                  <a:lnTo>
                    <a:pt x="561" y="295"/>
                  </a:lnTo>
                  <a:lnTo>
                    <a:pt x="562" y="293"/>
                  </a:lnTo>
                  <a:lnTo>
                    <a:pt x="564" y="293"/>
                  </a:lnTo>
                  <a:lnTo>
                    <a:pt x="565" y="292"/>
                  </a:lnTo>
                  <a:lnTo>
                    <a:pt x="567" y="292"/>
                  </a:lnTo>
                  <a:lnTo>
                    <a:pt x="568" y="292"/>
                  </a:lnTo>
                  <a:lnTo>
                    <a:pt x="570" y="290"/>
                  </a:lnTo>
                  <a:lnTo>
                    <a:pt x="571" y="289"/>
                  </a:lnTo>
                  <a:lnTo>
                    <a:pt x="572" y="289"/>
                  </a:lnTo>
                  <a:lnTo>
                    <a:pt x="574" y="288"/>
                  </a:lnTo>
                  <a:lnTo>
                    <a:pt x="575" y="288"/>
                  </a:lnTo>
                  <a:lnTo>
                    <a:pt x="577" y="286"/>
                  </a:lnTo>
                  <a:lnTo>
                    <a:pt x="578" y="286"/>
                  </a:lnTo>
                  <a:lnTo>
                    <a:pt x="580" y="285"/>
                  </a:lnTo>
                  <a:lnTo>
                    <a:pt x="581" y="285"/>
                  </a:lnTo>
                  <a:lnTo>
                    <a:pt x="583" y="283"/>
                  </a:lnTo>
                  <a:lnTo>
                    <a:pt x="584" y="283"/>
                  </a:lnTo>
                  <a:lnTo>
                    <a:pt x="585" y="282"/>
                  </a:lnTo>
                  <a:lnTo>
                    <a:pt x="587" y="282"/>
                  </a:lnTo>
                  <a:lnTo>
                    <a:pt x="588" y="280"/>
                  </a:lnTo>
                  <a:lnTo>
                    <a:pt x="590" y="279"/>
                  </a:lnTo>
                  <a:lnTo>
                    <a:pt x="591" y="279"/>
                  </a:lnTo>
                  <a:lnTo>
                    <a:pt x="593" y="277"/>
                  </a:lnTo>
                  <a:lnTo>
                    <a:pt x="596" y="276"/>
                  </a:lnTo>
                  <a:lnTo>
                    <a:pt x="597" y="275"/>
                  </a:lnTo>
                  <a:lnTo>
                    <a:pt x="600" y="273"/>
                  </a:lnTo>
                  <a:lnTo>
                    <a:pt x="601" y="273"/>
                  </a:lnTo>
                  <a:lnTo>
                    <a:pt x="603" y="272"/>
                  </a:lnTo>
                  <a:lnTo>
                    <a:pt x="604" y="270"/>
                  </a:lnTo>
                  <a:lnTo>
                    <a:pt x="606" y="270"/>
                  </a:lnTo>
                  <a:lnTo>
                    <a:pt x="607" y="269"/>
                  </a:lnTo>
                  <a:lnTo>
                    <a:pt x="608" y="269"/>
                  </a:lnTo>
                  <a:lnTo>
                    <a:pt x="610" y="267"/>
                  </a:lnTo>
                  <a:lnTo>
                    <a:pt x="611" y="267"/>
                  </a:lnTo>
                  <a:lnTo>
                    <a:pt x="613" y="266"/>
                  </a:lnTo>
                  <a:lnTo>
                    <a:pt x="614" y="266"/>
                  </a:lnTo>
                  <a:lnTo>
                    <a:pt x="616" y="264"/>
                  </a:lnTo>
                  <a:lnTo>
                    <a:pt x="617" y="263"/>
                  </a:lnTo>
                  <a:lnTo>
                    <a:pt x="619" y="263"/>
                  </a:lnTo>
                  <a:lnTo>
                    <a:pt x="620" y="262"/>
                  </a:lnTo>
                  <a:lnTo>
                    <a:pt x="621" y="262"/>
                  </a:lnTo>
                  <a:lnTo>
                    <a:pt x="621" y="260"/>
                  </a:lnTo>
                  <a:lnTo>
                    <a:pt x="623" y="260"/>
                  </a:lnTo>
                  <a:lnTo>
                    <a:pt x="624" y="259"/>
                  </a:lnTo>
                  <a:lnTo>
                    <a:pt x="626" y="259"/>
                  </a:lnTo>
                  <a:lnTo>
                    <a:pt x="627" y="257"/>
                  </a:lnTo>
                  <a:lnTo>
                    <a:pt x="629" y="256"/>
                  </a:lnTo>
                  <a:lnTo>
                    <a:pt x="630" y="256"/>
                  </a:lnTo>
                  <a:lnTo>
                    <a:pt x="632" y="254"/>
                  </a:lnTo>
                  <a:lnTo>
                    <a:pt x="633" y="254"/>
                  </a:lnTo>
                  <a:lnTo>
                    <a:pt x="634" y="253"/>
                  </a:lnTo>
                  <a:lnTo>
                    <a:pt x="636" y="251"/>
                  </a:lnTo>
                  <a:lnTo>
                    <a:pt x="637" y="250"/>
                  </a:lnTo>
                  <a:lnTo>
                    <a:pt x="639" y="250"/>
                  </a:lnTo>
                  <a:lnTo>
                    <a:pt x="640" y="249"/>
                  </a:lnTo>
                  <a:lnTo>
                    <a:pt x="642" y="249"/>
                  </a:lnTo>
                  <a:lnTo>
                    <a:pt x="643" y="247"/>
                  </a:lnTo>
                  <a:lnTo>
                    <a:pt x="645" y="246"/>
                  </a:lnTo>
                  <a:lnTo>
                    <a:pt x="646" y="246"/>
                  </a:lnTo>
                  <a:lnTo>
                    <a:pt x="646" y="244"/>
                  </a:lnTo>
                  <a:lnTo>
                    <a:pt x="647" y="244"/>
                  </a:lnTo>
                  <a:lnTo>
                    <a:pt x="649" y="243"/>
                  </a:lnTo>
                  <a:lnTo>
                    <a:pt x="650" y="243"/>
                  </a:lnTo>
                  <a:lnTo>
                    <a:pt x="650" y="241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3" y="240"/>
                  </a:lnTo>
                  <a:lnTo>
                    <a:pt x="655" y="240"/>
                  </a:lnTo>
                  <a:lnTo>
                    <a:pt x="655" y="239"/>
                  </a:lnTo>
                  <a:lnTo>
                    <a:pt x="656" y="239"/>
                  </a:lnTo>
                  <a:lnTo>
                    <a:pt x="656" y="237"/>
                  </a:lnTo>
                  <a:lnTo>
                    <a:pt x="658" y="237"/>
                  </a:lnTo>
                  <a:lnTo>
                    <a:pt x="659" y="236"/>
                  </a:lnTo>
                  <a:lnTo>
                    <a:pt x="660" y="236"/>
                  </a:lnTo>
                  <a:lnTo>
                    <a:pt x="660" y="234"/>
                  </a:lnTo>
                  <a:lnTo>
                    <a:pt x="662" y="234"/>
                  </a:lnTo>
                  <a:lnTo>
                    <a:pt x="662" y="233"/>
                  </a:lnTo>
                  <a:lnTo>
                    <a:pt x="663" y="233"/>
                  </a:lnTo>
                  <a:lnTo>
                    <a:pt x="665" y="231"/>
                  </a:lnTo>
                  <a:lnTo>
                    <a:pt x="666" y="230"/>
                  </a:lnTo>
                  <a:lnTo>
                    <a:pt x="668" y="230"/>
                  </a:lnTo>
                  <a:lnTo>
                    <a:pt x="669" y="228"/>
                  </a:lnTo>
                  <a:lnTo>
                    <a:pt x="671" y="227"/>
                  </a:lnTo>
                  <a:lnTo>
                    <a:pt x="672" y="226"/>
                  </a:lnTo>
                  <a:lnTo>
                    <a:pt x="673" y="226"/>
                  </a:lnTo>
                  <a:lnTo>
                    <a:pt x="675" y="224"/>
                  </a:lnTo>
                  <a:lnTo>
                    <a:pt x="676" y="223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79" y="220"/>
                  </a:lnTo>
                  <a:lnTo>
                    <a:pt x="681" y="220"/>
                  </a:lnTo>
                  <a:lnTo>
                    <a:pt x="682" y="218"/>
                  </a:lnTo>
                  <a:lnTo>
                    <a:pt x="684" y="218"/>
                  </a:lnTo>
                  <a:lnTo>
                    <a:pt x="684" y="217"/>
                  </a:lnTo>
                  <a:lnTo>
                    <a:pt x="685" y="217"/>
                  </a:lnTo>
                  <a:lnTo>
                    <a:pt x="685" y="215"/>
                  </a:lnTo>
                  <a:lnTo>
                    <a:pt x="686" y="215"/>
                  </a:lnTo>
                  <a:lnTo>
                    <a:pt x="688" y="214"/>
                  </a:lnTo>
                  <a:lnTo>
                    <a:pt x="689" y="214"/>
                  </a:lnTo>
                  <a:lnTo>
                    <a:pt x="691" y="213"/>
                  </a:lnTo>
                  <a:lnTo>
                    <a:pt x="692" y="211"/>
                  </a:lnTo>
                  <a:lnTo>
                    <a:pt x="694" y="210"/>
                  </a:lnTo>
                  <a:lnTo>
                    <a:pt x="695" y="210"/>
                  </a:lnTo>
                  <a:lnTo>
                    <a:pt x="697" y="208"/>
                  </a:lnTo>
                  <a:lnTo>
                    <a:pt x="698" y="208"/>
                  </a:lnTo>
                  <a:lnTo>
                    <a:pt x="698" y="207"/>
                  </a:lnTo>
                  <a:lnTo>
                    <a:pt x="699" y="207"/>
                  </a:lnTo>
                  <a:lnTo>
                    <a:pt x="701" y="205"/>
                  </a:lnTo>
                  <a:lnTo>
                    <a:pt x="702" y="204"/>
                  </a:lnTo>
                  <a:lnTo>
                    <a:pt x="704" y="204"/>
                  </a:lnTo>
                  <a:lnTo>
                    <a:pt x="704" y="202"/>
                  </a:lnTo>
                  <a:lnTo>
                    <a:pt x="705" y="202"/>
                  </a:lnTo>
                  <a:lnTo>
                    <a:pt x="707" y="201"/>
                  </a:lnTo>
                  <a:lnTo>
                    <a:pt x="708" y="200"/>
                  </a:lnTo>
                  <a:lnTo>
                    <a:pt x="709" y="200"/>
                  </a:lnTo>
                  <a:lnTo>
                    <a:pt x="709" y="198"/>
                  </a:lnTo>
                  <a:lnTo>
                    <a:pt x="711" y="198"/>
                  </a:lnTo>
                  <a:lnTo>
                    <a:pt x="711" y="197"/>
                  </a:lnTo>
                  <a:lnTo>
                    <a:pt x="712" y="197"/>
                  </a:lnTo>
                  <a:lnTo>
                    <a:pt x="712" y="195"/>
                  </a:lnTo>
                  <a:lnTo>
                    <a:pt x="714" y="195"/>
                  </a:lnTo>
                  <a:lnTo>
                    <a:pt x="714" y="194"/>
                  </a:lnTo>
                  <a:lnTo>
                    <a:pt x="715" y="192"/>
                  </a:lnTo>
                  <a:lnTo>
                    <a:pt x="717" y="192"/>
                  </a:lnTo>
                  <a:lnTo>
                    <a:pt x="717" y="191"/>
                  </a:lnTo>
                  <a:lnTo>
                    <a:pt x="718" y="189"/>
                  </a:lnTo>
                  <a:lnTo>
                    <a:pt x="720" y="188"/>
                  </a:lnTo>
                  <a:lnTo>
                    <a:pt x="721" y="187"/>
                  </a:lnTo>
                  <a:lnTo>
                    <a:pt x="722" y="185"/>
                  </a:lnTo>
                  <a:lnTo>
                    <a:pt x="724" y="184"/>
                  </a:lnTo>
                  <a:lnTo>
                    <a:pt x="725" y="182"/>
                  </a:lnTo>
                  <a:lnTo>
                    <a:pt x="727" y="181"/>
                  </a:lnTo>
                  <a:lnTo>
                    <a:pt x="727" y="179"/>
                  </a:lnTo>
                  <a:lnTo>
                    <a:pt x="728" y="179"/>
                  </a:lnTo>
                  <a:lnTo>
                    <a:pt x="730" y="178"/>
                  </a:lnTo>
                  <a:lnTo>
                    <a:pt x="731" y="176"/>
                  </a:lnTo>
                  <a:lnTo>
                    <a:pt x="731" y="175"/>
                  </a:lnTo>
                  <a:lnTo>
                    <a:pt x="733" y="175"/>
                  </a:lnTo>
                  <a:lnTo>
                    <a:pt x="734" y="174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1"/>
                  </a:lnTo>
                  <a:lnTo>
                    <a:pt x="737" y="169"/>
                  </a:lnTo>
                  <a:lnTo>
                    <a:pt x="738" y="168"/>
                  </a:lnTo>
                  <a:lnTo>
                    <a:pt x="740" y="168"/>
                  </a:lnTo>
                  <a:lnTo>
                    <a:pt x="740" y="166"/>
                  </a:lnTo>
                  <a:lnTo>
                    <a:pt x="741" y="165"/>
                  </a:lnTo>
                  <a:lnTo>
                    <a:pt x="743" y="163"/>
                  </a:lnTo>
                  <a:lnTo>
                    <a:pt x="743" y="162"/>
                  </a:lnTo>
                  <a:lnTo>
                    <a:pt x="744" y="162"/>
                  </a:lnTo>
                  <a:lnTo>
                    <a:pt x="746" y="161"/>
                  </a:lnTo>
                  <a:lnTo>
                    <a:pt x="746" y="159"/>
                  </a:lnTo>
                  <a:lnTo>
                    <a:pt x="747" y="158"/>
                  </a:lnTo>
                  <a:lnTo>
                    <a:pt x="748" y="156"/>
                  </a:lnTo>
                  <a:lnTo>
                    <a:pt x="750" y="155"/>
                  </a:lnTo>
                  <a:lnTo>
                    <a:pt x="751" y="153"/>
                  </a:lnTo>
                  <a:lnTo>
                    <a:pt x="753" y="152"/>
                  </a:lnTo>
                  <a:lnTo>
                    <a:pt x="754" y="150"/>
                  </a:lnTo>
                  <a:lnTo>
                    <a:pt x="756" y="148"/>
                  </a:lnTo>
                  <a:lnTo>
                    <a:pt x="757" y="146"/>
                  </a:lnTo>
                  <a:lnTo>
                    <a:pt x="759" y="145"/>
                  </a:lnTo>
                  <a:lnTo>
                    <a:pt x="760" y="142"/>
                  </a:lnTo>
                  <a:lnTo>
                    <a:pt x="761" y="140"/>
                  </a:lnTo>
                  <a:lnTo>
                    <a:pt x="763" y="139"/>
                  </a:lnTo>
                  <a:lnTo>
                    <a:pt x="764" y="138"/>
                  </a:lnTo>
                  <a:lnTo>
                    <a:pt x="766" y="136"/>
                  </a:lnTo>
                  <a:lnTo>
                    <a:pt x="766" y="135"/>
                  </a:lnTo>
                  <a:lnTo>
                    <a:pt x="767" y="133"/>
                  </a:lnTo>
                  <a:lnTo>
                    <a:pt x="769" y="132"/>
                  </a:lnTo>
                  <a:lnTo>
                    <a:pt x="770" y="130"/>
                  </a:lnTo>
                  <a:lnTo>
                    <a:pt x="772" y="129"/>
                  </a:lnTo>
                  <a:lnTo>
                    <a:pt x="772" y="127"/>
                  </a:lnTo>
                  <a:lnTo>
                    <a:pt x="773" y="126"/>
                  </a:lnTo>
                  <a:lnTo>
                    <a:pt x="774" y="125"/>
                  </a:lnTo>
                  <a:lnTo>
                    <a:pt x="776" y="123"/>
                  </a:lnTo>
                  <a:lnTo>
                    <a:pt x="776" y="122"/>
                  </a:lnTo>
                  <a:lnTo>
                    <a:pt x="777" y="120"/>
                  </a:lnTo>
                  <a:lnTo>
                    <a:pt x="779" y="120"/>
                  </a:lnTo>
                  <a:lnTo>
                    <a:pt x="779" y="119"/>
                  </a:lnTo>
                  <a:lnTo>
                    <a:pt x="780" y="117"/>
                  </a:lnTo>
                  <a:lnTo>
                    <a:pt x="782" y="116"/>
                  </a:lnTo>
                  <a:lnTo>
                    <a:pt x="782" y="114"/>
                  </a:lnTo>
                  <a:lnTo>
                    <a:pt x="783" y="113"/>
                  </a:lnTo>
                  <a:lnTo>
                    <a:pt x="785" y="112"/>
                  </a:lnTo>
                  <a:lnTo>
                    <a:pt x="786" y="110"/>
                  </a:lnTo>
                  <a:lnTo>
                    <a:pt x="787" y="107"/>
                  </a:lnTo>
                  <a:lnTo>
                    <a:pt x="789" y="106"/>
                  </a:lnTo>
                  <a:lnTo>
                    <a:pt x="790" y="104"/>
                  </a:lnTo>
                  <a:lnTo>
                    <a:pt x="792" y="101"/>
                  </a:lnTo>
                  <a:lnTo>
                    <a:pt x="793" y="100"/>
                  </a:lnTo>
                  <a:lnTo>
                    <a:pt x="795" y="97"/>
                  </a:lnTo>
                  <a:lnTo>
                    <a:pt x="796" y="96"/>
                  </a:lnTo>
                  <a:lnTo>
                    <a:pt x="798" y="93"/>
                  </a:lnTo>
                  <a:lnTo>
                    <a:pt x="799" y="91"/>
                  </a:lnTo>
                  <a:lnTo>
                    <a:pt x="800" y="90"/>
                  </a:lnTo>
                  <a:lnTo>
                    <a:pt x="802" y="87"/>
                  </a:lnTo>
                  <a:lnTo>
                    <a:pt x="802" y="86"/>
                  </a:lnTo>
                  <a:lnTo>
                    <a:pt x="803" y="84"/>
                  </a:lnTo>
                  <a:lnTo>
                    <a:pt x="805" y="83"/>
                  </a:lnTo>
                  <a:lnTo>
                    <a:pt x="806" y="81"/>
                  </a:lnTo>
                  <a:lnTo>
                    <a:pt x="806" y="80"/>
                  </a:lnTo>
                  <a:lnTo>
                    <a:pt x="808" y="78"/>
                  </a:lnTo>
                  <a:lnTo>
                    <a:pt x="809" y="78"/>
                  </a:lnTo>
                  <a:lnTo>
                    <a:pt x="809" y="77"/>
                  </a:lnTo>
                  <a:lnTo>
                    <a:pt x="810" y="75"/>
                  </a:lnTo>
                  <a:lnTo>
                    <a:pt x="810" y="74"/>
                  </a:lnTo>
                  <a:lnTo>
                    <a:pt x="812" y="73"/>
                  </a:lnTo>
                  <a:lnTo>
                    <a:pt x="813" y="71"/>
                  </a:lnTo>
                  <a:lnTo>
                    <a:pt x="813" y="70"/>
                  </a:lnTo>
                  <a:lnTo>
                    <a:pt x="815" y="70"/>
                  </a:lnTo>
                  <a:lnTo>
                    <a:pt x="815" y="68"/>
                  </a:lnTo>
                  <a:lnTo>
                    <a:pt x="816" y="67"/>
                  </a:lnTo>
                  <a:lnTo>
                    <a:pt x="818" y="65"/>
                  </a:lnTo>
                  <a:lnTo>
                    <a:pt x="819" y="64"/>
                  </a:lnTo>
                  <a:lnTo>
                    <a:pt x="819" y="62"/>
                  </a:lnTo>
                  <a:lnTo>
                    <a:pt x="821" y="60"/>
                  </a:lnTo>
                  <a:lnTo>
                    <a:pt x="822" y="58"/>
                  </a:lnTo>
                  <a:lnTo>
                    <a:pt x="823" y="57"/>
                  </a:lnTo>
                  <a:lnTo>
                    <a:pt x="825" y="55"/>
                  </a:lnTo>
                  <a:lnTo>
                    <a:pt x="826" y="52"/>
                  </a:lnTo>
                  <a:lnTo>
                    <a:pt x="828" y="51"/>
                  </a:lnTo>
                  <a:lnTo>
                    <a:pt x="829" y="48"/>
                  </a:lnTo>
                  <a:lnTo>
                    <a:pt x="831" y="45"/>
                  </a:lnTo>
                  <a:lnTo>
                    <a:pt x="834" y="44"/>
                  </a:lnTo>
                  <a:lnTo>
                    <a:pt x="835" y="41"/>
                  </a:lnTo>
                  <a:lnTo>
                    <a:pt x="836" y="39"/>
                  </a:lnTo>
                  <a:lnTo>
                    <a:pt x="838" y="38"/>
                  </a:lnTo>
                  <a:lnTo>
                    <a:pt x="838" y="35"/>
                  </a:lnTo>
                  <a:lnTo>
                    <a:pt x="839" y="34"/>
                  </a:lnTo>
                  <a:lnTo>
                    <a:pt x="841" y="32"/>
                  </a:lnTo>
                  <a:lnTo>
                    <a:pt x="842" y="31"/>
                  </a:lnTo>
                  <a:lnTo>
                    <a:pt x="842" y="29"/>
                  </a:lnTo>
                  <a:lnTo>
                    <a:pt x="844" y="28"/>
                  </a:lnTo>
                  <a:lnTo>
                    <a:pt x="845" y="26"/>
                  </a:lnTo>
                  <a:lnTo>
                    <a:pt x="847" y="25"/>
                  </a:lnTo>
                  <a:lnTo>
                    <a:pt x="847" y="24"/>
                  </a:lnTo>
                  <a:lnTo>
                    <a:pt x="848" y="22"/>
                  </a:lnTo>
                  <a:lnTo>
                    <a:pt x="848" y="21"/>
                  </a:lnTo>
                  <a:lnTo>
                    <a:pt x="849" y="21"/>
                  </a:lnTo>
                  <a:lnTo>
                    <a:pt x="849" y="19"/>
                  </a:lnTo>
                  <a:lnTo>
                    <a:pt x="851" y="18"/>
                  </a:lnTo>
                  <a:lnTo>
                    <a:pt x="851" y="16"/>
                  </a:lnTo>
                  <a:lnTo>
                    <a:pt x="852" y="16"/>
                  </a:lnTo>
                  <a:lnTo>
                    <a:pt x="852" y="15"/>
                  </a:lnTo>
                  <a:lnTo>
                    <a:pt x="854" y="13"/>
                  </a:lnTo>
                  <a:lnTo>
                    <a:pt x="855" y="12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8"/>
                  </a:lnTo>
                  <a:lnTo>
                    <a:pt x="858" y="6"/>
                  </a:lnTo>
                  <a:lnTo>
                    <a:pt x="860" y="3"/>
                  </a:lnTo>
                  <a:lnTo>
                    <a:pt x="860" y="2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21" name="Freeform 128">
              <a:extLst>
                <a:ext uri="{FF2B5EF4-FFF2-40B4-BE49-F238E27FC236}">
                  <a16:creationId xmlns:a16="http://schemas.microsoft.com/office/drawing/2014/main" id="{9A9C9D74-307F-314E-87E6-0D8EA2AFF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641725"/>
              <a:ext cx="80962" cy="274638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4"/>
                  </a:lnTo>
                  <a:lnTo>
                    <a:pt x="4" y="7"/>
                  </a:lnTo>
                  <a:lnTo>
                    <a:pt x="7" y="10"/>
                  </a:lnTo>
                  <a:lnTo>
                    <a:pt x="8" y="14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3" y="21"/>
                  </a:lnTo>
                  <a:lnTo>
                    <a:pt x="14" y="24"/>
                  </a:lnTo>
                  <a:lnTo>
                    <a:pt x="15" y="26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59"/>
                  </a:lnTo>
                  <a:lnTo>
                    <a:pt x="33" y="60"/>
                  </a:lnTo>
                  <a:lnTo>
                    <a:pt x="33" y="63"/>
                  </a:lnTo>
                  <a:lnTo>
                    <a:pt x="34" y="64"/>
                  </a:lnTo>
                  <a:lnTo>
                    <a:pt x="34" y="66"/>
                  </a:lnTo>
                  <a:lnTo>
                    <a:pt x="36" y="69"/>
                  </a:lnTo>
                  <a:lnTo>
                    <a:pt x="36" y="70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40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1" y="83"/>
                  </a:lnTo>
                  <a:lnTo>
                    <a:pt x="41" y="85"/>
                  </a:lnTo>
                  <a:lnTo>
                    <a:pt x="43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89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6" y="93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9" y="102"/>
                  </a:lnTo>
                  <a:lnTo>
                    <a:pt x="49" y="103"/>
                  </a:lnTo>
                  <a:lnTo>
                    <a:pt x="50" y="106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4"/>
                  </a:lnTo>
                  <a:lnTo>
                    <a:pt x="53" y="115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6" y="121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60" y="132"/>
                  </a:lnTo>
                  <a:lnTo>
                    <a:pt x="60" y="134"/>
                  </a:lnTo>
                  <a:lnTo>
                    <a:pt x="62" y="135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3" y="141"/>
                  </a:lnTo>
                  <a:lnTo>
                    <a:pt x="63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6" y="150"/>
                  </a:lnTo>
                  <a:lnTo>
                    <a:pt x="66" y="151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7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3"/>
                  </a:lnTo>
                  <a:lnTo>
                    <a:pt x="70" y="165"/>
                  </a:lnTo>
                  <a:lnTo>
                    <a:pt x="72" y="167"/>
                  </a:lnTo>
                  <a:lnTo>
                    <a:pt x="72" y="170"/>
                  </a:lnTo>
                  <a:lnTo>
                    <a:pt x="73" y="171"/>
                  </a:lnTo>
                  <a:lnTo>
                    <a:pt x="73" y="173"/>
                  </a:lnTo>
                  <a:lnTo>
                    <a:pt x="73" y="176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6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6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9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0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3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5" y="210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7"/>
                  </a:lnTo>
                  <a:lnTo>
                    <a:pt x="88" y="220"/>
                  </a:lnTo>
                  <a:lnTo>
                    <a:pt x="88" y="222"/>
                  </a:lnTo>
                  <a:lnTo>
                    <a:pt x="89" y="223"/>
                  </a:lnTo>
                  <a:lnTo>
                    <a:pt x="89" y="226"/>
                  </a:lnTo>
                  <a:lnTo>
                    <a:pt x="89" y="228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8"/>
                  </a:lnTo>
                  <a:lnTo>
                    <a:pt x="93" y="239"/>
                  </a:lnTo>
                  <a:lnTo>
                    <a:pt x="93" y="241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5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1"/>
                  </a:lnTo>
                  <a:lnTo>
                    <a:pt x="95" y="252"/>
                  </a:lnTo>
                  <a:lnTo>
                    <a:pt x="95" y="254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2"/>
                  </a:lnTo>
                  <a:lnTo>
                    <a:pt x="96" y="264"/>
                  </a:lnTo>
                  <a:lnTo>
                    <a:pt x="96" y="266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5"/>
                  </a:lnTo>
                  <a:lnTo>
                    <a:pt x="98" y="277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1"/>
                  </a:lnTo>
                  <a:lnTo>
                    <a:pt x="98" y="282"/>
                  </a:lnTo>
                  <a:lnTo>
                    <a:pt x="98" y="284"/>
                  </a:lnTo>
                  <a:lnTo>
                    <a:pt x="98" y="285"/>
                  </a:lnTo>
                  <a:lnTo>
                    <a:pt x="98" y="287"/>
                  </a:lnTo>
                  <a:lnTo>
                    <a:pt x="98" y="288"/>
                  </a:lnTo>
                  <a:lnTo>
                    <a:pt x="99" y="290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4"/>
                  </a:lnTo>
                  <a:lnTo>
                    <a:pt x="99" y="295"/>
                  </a:lnTo>
                  <a:lnTo>
                    <a:pt x="99" y="297"/>
                  </a:lnTo>
                  <a:lnTo>
                    <a:pt x="101" y="298"/>
                  </a:lnTo>
                  <a:lnTo>
                    <a:pt x="101" y="300"/>
                  </a:lnTo>
                  <a:lnTo>
                    <a:pt x="101" y="301"/>
                  </a:lnTo>
                  <a:lnTo>
                    <a:pt x="101" y="303"/>
                  </a:lnTo>
                  <a:lnTo>
                    <a:pt x="101" y="304"/>
                  </a:lnTo>
                  <a:lnTo>
                    <a:pt x="102" y="305"/>
                  </a:lnTo>
                  <a:lnTo>
                    <a:pt x="102" y="307"/>
                  </a:lnTo>
                  <a:lnTo>
                    <a:pt x="102" y="308"/>
                  </a:lnTo>
                  <a:lnTo>
                    <a:pt x="102" y="310"/>
                  </a:lnTo>
                  <a:lnTo>
                    <a:pt x="102" y="311"/>
                  </a:lnTo>
                  <a:lnTo>
                    <a:pt x="102" y="313"/>
                  </a:lnTo>
                  <a:lnTo>
                    <a:pt x="102" y="314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8"/>
                  </a:lnTo>
                  <a:lnTo>
                    <a:pt x="102" y="320"/>
                  </a:lnTo>
                  <a:lnTo>
                    <a:pt x="102" y="321"/>
                  </a:lnTo>
                  <a:lnTo>
                    <a:pt x="102" y="323"/>
                  </a:lnTo>
                  <a:lnTo>
                    <a:pt x="102" y="324"/>
                  </a:lnTo>
                  <a:lnTo>
                    <a:pt x="102" y="326"/>
                  </a:lnTo>
                  <a:lnTo>
                    <a:pt x="102" y="329"/>
                  </a:lnTo>
                  <a:lnTo>
                    <a:pt x="102" y="330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6"/>
                  </a:lnTo>
                  <a:lnTo>
                    <a:pt x="102" y="339"/>
                  </a:lnTo>
                  <a:lnTo>
                    <a:pt x="102" y="342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22" name="Freeform 129">
              <a:extLst>
                <a:ext uri="{FF2B5EF4-FFF2-40B4-BE49-F238E27FC236}">
                  <a16:creationId xmlns:a16="http://schemas.microsoft.com/office/drawing/2014/main" id="{7EF832B3-023F-674D-9D02-0A43A079A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914775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2" y="341"/>
                  </a:lnTo>
                  <a:lnTo>
                    <a:pt x="4" y="336"/>
                  </a:lnTo>
                  <a:lnTo>
                    <a:pt x="7" y="333"/>
                  </a:lnTo>
                  <a:lnTo>
                    <a:pt x="8" y="330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20"/>
                  </a:lnTo>
                  <a:lnTo>
                    <a:pt x="15" y="317"/>
                  </a:lnTo>
                  <a:lnTo>
                    <a:pt x="17" y="316"/>
                  </a:lnTo>
                  <a:lnTo>
                    <a:pt x="17" y="313"/>
                  </a:lnTo>
                  <a:lnTo>
                    <a:pt x="18" y="312"/>
                  </a:lnTo>
                  <a:lnTo>
                    <a:pt x="20" y="310"/>
                  </a:lnTo>
                  <a:lnTo>
                    <a:pt x="20" y="309"/>
                  </a:lnTo>
                  <a:lnTo>
                    <a:pt x="21" y="306"/>
                  </a:lnTo>
                  <a:lnTo>
                    <a:pt x="21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9"/>
                  </a:lnTo>
                  <a:lnTo>
                    <a:pt x="26" y="297"/>
                  </a:lnTo>
                  <a:lnTo>
                    <a:pt x="27" y="296"/>
                  </a:lnTo>
                  <a:lnTo>
                    <a:pt x="27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8" y="290"/>
                  </a:lnTo>
                  <a:lnTo>
                    <a:pt x="30" y="289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3" y="283"/>
                  </a:lnTo>
                  <a:lnTo>
                    <a:pt x="33" y="281"/>
                  </a:lnTo>
                  <a:lnTo>
                    <a:pt x="34" y="278"/>
                  </a:lnTo>
                  <a:lnTo>
                    <a:pt x="34" y="277"/>
                  </a:lnTo>
                  <a:lnTo>
                    <a:pt x="36" y="276"/>
                  </a:lnTo>
                  <a:lnTo>
                    <a:pt x="36" y="274"/>
                  </a:lnTo>
                  <a:lnTo>
                    <a:pt x="37" y="273"/>
                  </a:lnTo>
                  <a:lnTo>
                    <a:pt x="37" y="271"/>
                  </a:lnTo>
                  <a:lnTo>
                    <a:pt x="37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8" y="265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1" y="261"/>
                  </a:lnTo>
                  <a:lnTo>
                    <a:pt x="41" y="260"/>
                  </a:lnTo>
                  <a:lnTo>
                    <a:pt x="41" y="258"/>
                  </a:lnTo>
                  <a:lnTo>
                    <a:pt x="43" y="257"/>
                  </a:lnTo>
                  <a:lnTo>
                    <a:pt x="43" y="255"/>
                  </a:lnTo>
                  <a:lnTo>
                    <a:pt x="44" y="254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8"/>
                  </a:lnTo>
                  <a:lnTo>
                    <a:pt x="46" y="247"/>
                  </a:lnTo>
                  <a:lnTo>
                    <a:pt x="47" y="245"/>
                  </a:lnTo>
                  <a:lnTo>
                    <a:pt x="47" y="244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0" y="235"/>
                  </a:lnTo>
                  <a:lnTo>
                    <a:pt x="51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2"/>
                  </a:lnTo>
                  <a:lnTo>
                    <a:pt x="56" y="221"/>
                  </a:lnTo>
                  <a:lnTo>
                    <a:pt x="57" y="219"/>
                  </a:lnTo>
                  <a:lnTo>
                    <a:pt x="57" y="218"/>
                  </a:lnTo>
                  <a:lnTo>
                    <a:pt x="59" y="216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2"/>
                  </a:lnTo>
                  <a:lnTo>
                    <a:pt x="60" y="211"/>
                  </a:lnTo>
                  <a:lnTo>
                    <a:pt x="60" y="209"/>
                  </a:lnTo>
                  <a:lnTo>
                    <a:pt x="62" y="208"/>
                  </a:lnTo>
                  <a:lnTo>
                    <a:pt x="62" y="206"/>
                  </a:lnTo>
                  <a:lnTo>
                    <a:pt x="62" y="205"/>
                  </a:lnTo>
                  <a:lnTo>
                    <a:pt x="63" y="203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199"/>
                  </a:lnTo>
                  <a:lnTo>
                    <a:pt x="64" y="198"/>
                  </a:lnTo>
                  <a:lnTo>
                    <a:pt x="64" y="196"/>
                  </a:lnTo>
                  <a:lnTo>
                    <a:pt x="66" y="195"/>
                  </a:lnTo>
                  <a:lnTo>
                    <a:pt x="66" y="193"/>
                  </a:lnTo>
                  <a:lnTo>
                    <a:pt x="66" y="190"/>
                  </a:lnTo>
                  <a:lnTo>
                    <a:pt x="67" y="189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3"/>
                  </a:lnTo>
                  <a:lnTo>
                    <a:pt x="70" y="180"/>
                  </a:lnTo>
                  <a:lnTo>
                    <a:pt x="70" y="179"/>
                  </a:lnTo>
                  <a:lnTo>
                    <a:pt x="72" y="176"/>
                  </a:lnTo>
                  <a:lnTo>
                    <a:pt x="72" y="175"/>
                  </a:lnTo>
                  <a:lnTo>
                    <a:pt x="73" y="172"/>
                  </a:lnTo>
                  <a:lnTo>
                    <a:pt x="73" y="170"/>
                  </a:lnTo>
                  <a:lnTo>
                    <a:pt x="73" y="169"/>
                  </a:lnTo>
                  <a:lnTo>
                    <a:pt x="75" y="167"/>
                  </a:lnTo>
                  <a:lnTo>
                    <a:pt x="75" y="164"/>
                  </a:lnTo>
                  <a:lnTo>
                    <a:pt x="75" y="163"/>
                  </a:lnTo>
                  <a:lnTo>
                    <a:pt x="76" y="162"/>
                  </a:lnTo>
                  <a:lnTo>
                    <a:pt x="76" y="160"/>
                  </a:lnTo>
                  <a:lnTo>
                    <a:pt x="76" y="159"/>
                  </a:lnTo>
                  <a:lnTo>
                    <a:pt x="77" y="157"/>
                  </a:lnTo>
                  <a:lnTo>
                    <a:pt x="77" y="156"/>
                  </a:lnTo>
                  <a:lnTo>
                    <a:pt x="77" y="154"/>
                  </a:lnTo>
                  <a:lnTo>
                    <a:pt x="79" y="153"/>
                  </a:lnTo>
                  <a:lnTo>
                    <a:pt x="79" y="151"/>
                  </a:lnTo>
                  <a:lnTo>
                    <a:pt x="79" y="150"/>
                  </a:lnTo>
                  <a:lnTo>
                    <a:pt x="80" y="149"/>
                  </a:lnTo>
                  <a:lnTo>
                    <a:pt x="80" y="147"/>
                  </a:lnTo>
                  <a:lnTo>
                    <a:pt x="80" y="146"/>
                  </a:lnTo>
                  <a:lnTo>
                    <a:pt x="82" y="144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3" y="139"/>
                  </a:lnTo>
                  <a:lnTo>
                    <a:pt x="83" y="137"/>
                  </a:lnTo>
                  <a:lnTo>
                    <a:pt x="83" y="136"/>
                  </a:lnTo>
                  <a:lnTo>
                    <a:pt x="85" y="133"/>
                  </a:lnTo>
                  <a:lnTo>
                    <a:pt x="85" y="131"/>
                  </a:lnTo>
                  <a:lnTo>
                    <a:pt x="86" y="128"/>
                  </a:lnTo>
                  <a:lnTo>
                    <a:pt x="86" y="126"/>
                  </a:lnTo>
                  <a:lnTo>
                    <a:pt x="88" y="124"/>
                  </a:lnTo>
                  <a:lnTo>
                    <a:pt x="88" y="121"/>
                  </a:lnTo>
                  <a:lnTo>
                    <a:pt x="89" y="120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0" y="111"/>
                  </a:lnTo>
                  <a:lnTo>
                    <a:pt x="92" y="110"/>
                  </a:lnTo>
                  <a:lnTo>
                    <a:pt x="92" y="108"/>
                  </a:lnTo>
                  <a:lnTo>
                    <a:pt x="92" y="107"/>
                  </a:lnTo>
                  <a:lnTo>
                    <a:pt x="93" y="105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5" y="97"/>
                  </a:lnTo>
                  <a:lnTo>
                    <a:pt x="95" y="95"/>
                  </a:lnTo>
                  <a:lnTo>
                    <a:pt x="95" y="94"/>
                  </a:lnTo>
                  <a:lnTo>
                    <a:pt x="95" y="92"/>
                  </a:lnTo>
                  <a:lnTo>
                    <a:pt x="95" y="91"/>
                  </a:lnTo>
                  <a:lnTo>
                    <a:pt x="95" y="89"/>
                  </a:lnTo>
                  <a:lnTo>
                    <a:pt x="95" y="87"/>
                  </a:lnTo>
                  <a:lnTo>
                    <a:pt x="95" y="85"/>
                  </a:lnTo>
                  <a:lnTo>
                    <a:pt x="95" y="84"/>
                  </a:lnTo>
                  <a:lnTo>
                    <a:pt x="96" y="82"/>
                  </a:lnTo>
                  <a:lnTo>
                    <a:pt x="96" y="79"/>
                  </a:lnTo>
                  <a:lnTo>
                    <a:pt x="96" y="78"/>
                  </a:lnTo>
                  <a:lnTo>
                    <a:pt x="96" y="75"/>
                  </a:lnTo>
                  <a:lnTo>
                    <a:pt x="96" y="74"/>
                  </a:lnTo>
                  <a:lnTo>
                    <a:pt x="96" y="72"/>
                  </a:lnTo>
                  <a:lnTo>
                    <a:pt x="96" y="71"/>
                  </a:lnTo>
                  <a:lnTo>
                    <a:pt x="96" y="69"/>
                  </a:lnTo>
                  <a:lnTo>
                    <a:pt x="96" y="68"/>
                  </a:lnTo>
                  <a:lnTo>
                    <a:pt x="98" y="66"/>
                  </a:lnTo>
                  <a:lnTo>
                    <a:pt x="98" y="65"/>
                  </a:lnTo>
                  <a:lnTo>
                    <a:pt x="98" y="63"/>
                  </a:lnTo>
                  <a:lnTo>
                    <a:pt x="98" y="62"/>
                  </a:lnTo>
                  <a:lnTo>
                    <a:pt x="98" y="61"/>
                  </a:lnTo>
                  <a:lnTo>
                    <a:pt x="98" y="59"/>
                  </a:lnTo>
                  <a:lnTo>
                    <a:pt x="98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8"/>
                  </a:lnTo>
                  <a:lnTo>
                    <a:pt x="101" y="46"/>
                  </a:lnTo>
                  <a:lnTo>
                    <a:pt x="101" y="45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23" name="Line 130">
              <a:extLst>
                <a:ext uri="{FF2B5EF4-FFF2-40B4-BE49-F238E27FC236}">
                  <a16:creationId xmlns:a16="http://schemas.microsoft.com/office/drawing/2014/main" id="{748C3309-0F57-A644-92CE-87B35D86F6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789363"/>
              <a:ext cx="180975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24" name="Rectangle 131">
              <a:extLst>
                <a:ext uri="{FF2B5EF4-FFF2-40B4-BE49-F238E27FC236}">
                  <a16:creationId xmlns:a16="http://schemas.microsoft.com/office/drawing/2014/main" id="{54855019-7422-CF41-AD20-7BF304B947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38814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425" name="Rectangle 132">
              <a:extLst>
                <a:ext uri="{FF2B5EF4-FFF2-40B4-BE49-F238E27FC236}">
                  <a16:creationId xmlns:a16="http://schemas.microsoft.com/office/drawing/2014/main" id="{64EAFA05-E4D4-684B-AEBB-A6411C79EB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2338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426" name="Rectangle 133">
              <a:extLst>
                <a:ext uri="{FF2B5EF4-FFF2-40B4-BE49-F238E27FC236}">
                  <a16:creationId xmlns:a16="http://schemas.microsoft.com/office/drawing/2014/main" id="{CEAF78B5-7E3F-244B-9135-A203213495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3386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427" name="Rectangle 134">
              <a:extLst>
                <a:ext uri="{FF2B5EF4-FFF2-40B4-BE49-F238E27FC236}">
                  <a16:creationId xmlns:a16="http://schemas.microsoft.com/office/drawing/2014/main" id="{2F66FD7E-8A78-014B-87ED-778E5EC9A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8133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428" name="Rectangle 135">
              <a:extLst>
                <a:ext uri="{FF2B5EF4-FFF2-40B4-BE49-F238E27FC236}">
                  <a16:creationId xmlns:a16="http://schemas.microsoft.com/office/drawing/2014/main" id="{FCCE1822-4C4E-6940-8AEC-2D389B6C23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9180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429" name="Rectangle 136">
              <a:extLst>
                <a:ext uri="{FF2B5EF4-FFF2-40B4-BE49-F238E27FC236}">
                  <a16:creationId xmlns:a16="http://schemas.microsoft.com/office/drawing/2014/main" id="{9D9C5169-5DB0-7946-8BE1-3E2A368A0B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47037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430" name="Line 137">
              <a:extLst>
                <a:ext uri="{FF2B5EF4-FFF2-40B4-BE49-F238E27FC236}">
                  <a16:creationId xmlns:a16="http://schemas.microsoft.com/office/drawing/2014/main" id="{0D59FCAF-5987-6D4F-85FB-5070534490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48434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31" name="Freeform 138">
              <a:extLst>
                <a:ext uri="{FF2B5EF4-FFF2-40B4-BE49-F238E27FC236}">
                  <a16:creationId xmlns:a16="http://schemas.microsoft.com/office/drawing/2014/main" id="{FADD3BCC-BCB1-324E-AE26-6A35BD468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567238"/>
              <a:ext cx="684213" cy="271462"/>
            </a:xfrm>
            <a:custGeom>
              <a:avLst/>
              <a:gdLst>
                <a:gd name="T0" fmla="*/ 2147483646 w 861"/>
                <a:gd name="T1" fmla="*/ 0 h 342"/>
                <a:gd name="T2" fmla="*/ 2147483646 w 861"/>
                <a:gd name="T3" fmla="*/ 0 h 342"/>
                <a:gd name="T4" fmla="*/ 2147483646 w 861"/>
                <a:gd name="T5" fmla="*/ 0 h 342"/>
                <a:gd name="T6" fmla="*/ 2147483646 w 861"/>
                <a:gd name="T7" fmla="*/ 0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0" y="0"/>
                  </a:lnTo>
                  <a:lnTo>
                    <a:pt x="373" y="0"/>
                  </a:lnTo>
                  <a:lnTo>
                    <a:pt x="376" y="0"/>
                  </a:lnTo>
                  <a:lnTo>
                    <a:pt x="379" y="0"/>
                  </a:lnTo>
                  <a:lnTo>
                    <a:pt x="381" y="2"/>
                  </a:lnTo>
                  <a:lnTo>
                    <a:pt x="383" y="2"/>
                  </a:lnTo>
                  <a:lnTo>
                    <a:pt x="385" y="2"/>
                  </a:lnTo>
                  <a:lnTo>
                    <a:pt x="388" y="2"/>
                  </a:lnTo>
                  <a:lnTo>
                    <a:pt x="391" y="2"/>
                  </a:lnTo>
                  <a:lnTo>
                    <a:pt x="392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3"/>
                  </a:lnTo>
                  <a:lnTo>
                    <a:pt x="415" y="3"/>
                  </a:lnTo>
                  <a:lnTo>
                    <a:pt x="417" y="3"/>
                  </a:lnTo>
                  <a:lnTo>
                    <a:pt x="418" y="3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6"/>
                  </a:lnTo>
                  <a:lnTo>
                    <a:pt x="431" y="6"/>
                  </a:lnTo>
                  <a:lnTo>
                    <a:pt x="432" y="6"/>
                  </a:lnTo>
                  <a:lnTo>
                    <a:pt x="435" y="6"/>
                  </a:lnTo>
                  <a:lnTo>
                    <a:pt x="437" y="6"/>
                  </a:lnTo>
                  <a:lnTo>
                    <a:pt x="440" y="8"/>
                  </a:lnTo>
                  <a:lnTo>
                    <a:pt x="441" y="8"/>
                  </a:lnTo>
                  <a:lnTo>
                    <a:pt x="444" y="8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3" y="9"/>
                  </a:lnTo>
                  <a:lnTo>
                    <a:pt x="454" y="9"/>
                  </a:lnTo>
                  <a:lnTo>
                    <a:pt x="456" y="9"/>
                  </a:lnTo>
                  <a:lnTo>
                    <a:pt x="457" y="9"/>
                  </a:lnTo>
                  <a:lnTo>
                    <a:pt x="458" y="11"/>
                  </a:lnTo>
                  <a:lnTo>
                    <a:pt x="460" y="11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2"/>
                  </a:lnTo>
                  <a:lnTo>
                    <a:pt x="467" y="12"/>
                  </a:lnTo>
                  <a:lnTo>
                    <a:pt x="469" y="12"/>
                  </a:lnTo>
                  <a:lnTo>
                    <a:pt x="470" y="12"/>
                  </a:lnTo>
                  <a:lnTo>
                    <a:pt x="471" y="13"/>
                  </a:lnTo>
                  <a:lnTo>
                    <a:pt x="473" y="13"/>
                  </a:lnTo>
                  <a:lnTo>
                    <a:pt x="474" y="13"/>
                  </a:lnTo>
                  <a:lnTo>
                    <a:pt x="476" y="15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6"/>
                  </a:lnTo>
                  <a:lnTo>
                    <a:pt x="484" y="16"/>
                  </a:lnTo>
                  <a:lnTo>
                    <a:pt x="486" y="18"/>
                  </a:lnTo>
                  <a:lnTo>
                    <a:pt x="489" y="18"/>
                  </a:lnTo>
                  <a:lnTo>
                    <a:pt x="490" y="19"/>
                  </a:lnTo>
                  <a:lnTo>
                    <a:pt x="493" y="19"/>
                  </a:lnTo>
                  <a:lnTo>
                    <a:pt x="496" y="21"/>
                  </a:lnTo>
                  <a:lnTo>
                    <a:pt x="499" y="22"/>
                  </a:lnTo>
                  <a:lnTo>
                    <a:pt x="500" y="22"/>
                  </a:lnTo>
                  <a:lnTo>
                    <a:pt x="503" y="22"/>
                  </a:lnTo>
                  <a:lnTo>
                    <a:pt x="505" y="24"/>
                  </a:lnTo>
                  <a:lnTo>
                    <a:pt x="508" y="24"/>
                  </a:lnTo>
                  <a:lnTo>
                    <a:pt x="509" y="25"/>
                  </a:lnTo>
                  <a:lnTo>
                    <a:pt x="510" y="25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6"/>
                  </a:lnTo>
                  <a:lnTo>
                    <a:pt x="516" y="28"/>
                  </a:lnTo>
                  <a:lnTo>
                    <a:pt x="518" y="28"/>
                  </a:lnTo>
                  <a:lnTo>
                    <a:pt x="519" y="28"/>
                  </a:lnTo>
                  <a:lnTo>
                    <a:pt x="520" y="29"/>
                  </a:lnTo>
                  <a:lnTo>
                    <a:pt x="522" y="29"/>
                  </a:lnTo>
                  <a:lnTo>
                    <a:pt x="523" y="29"/>
                  </a:lnTo>
                  <a:lnTo>
                    <a:pt x="525" y="31"/>
                  </a:lnTo>
                  <a:lnTo>
                    <a:pt x="526" y="31"/>
                  </a:lnTo>
                  <a:lnTo>
                    <a:pt x="528" y="32"/>
                  </a:lnTo>
                  <a:lnTo>
                    <a:pt x="529" y="32"/>
                  </a:lnTo>
                  <a:lnTo>
                    <a:pt x="531" y="34"/>
                  </a:lnTo>
                  <a:lnTo>
                    <a:pt x="532" y="34"/>
                  </a:lnTo>
                  <a:lnTo>
                    <a:pt x="533" y="35"/>
                  </a:lnTo>
                  <a:lnTo>
                    <a:pt x="535" y="35"/>
                  </a:lnTo>
                  <a:lnTo>
                    <a:pt x="538" y="37"/>
                  </a:lnTo>
                  <a:lnTo>
                    <a:pt x="539" y="38"/>
                  </a:lnTo>
                  <a:lnTo>
                    <a:pt x="541" y="38"/>
                  </a:lnTo>
                  <a:lnTo>
                    <a:pt x="544" y="39"/>
                  </a:lnTo>
                  <a:lnTo>
                    <a:pt x="545" y="41"/>
                  </a:lnTo>
                  <a:lnTo>
                    <a:pt x="548" y="41"/>
                  </a:lnTo>
                  <a:lnTo>
                    <a:pt x="549" y="42"/>
                  </a:lnTo>
                  <a:lnTo>
                    <a:pt x="552" y="44"/>
                  </a:lnTo>
                  <a:lnTo>
                    <a:pt x="554" y="45"/>
                  </a:lnTo>
                  <a:lnTo>
                    <a:pt x="557" y="45"/>
                  </a:lnTo>
                  <a:lnTo>
                    <a:pt x="558" y="47"/>
                  </a:lnTo>
                  <a:lnTo>
                    <a:pt x="559" y="47"/>
                  </a:lnTo>
                  <a:lnTo>
                    <a:pt x="561" y="48"/>
                  </a:lnTo>
                  <a:lnTo>
                    <a:pt x="562" y="50"/>
                  </a:lnTo>
                  <a:lnTo>
                    <a:pt x="564" y="50"/>
                  </a:lnTo>
                  <a:lnTo>
                    <a:pt x="565" y="51"/>
                  </a:lnTo>
                  <a:lnTo>
                    <a:pt x="567" y="51"/>
                  </a:lnTo>
                  <a:lnTo>
                    <a:pt x="568" y="51"/>
                  </a:lnTo>
                  <a:lnTo>
                    <a:pt x="570" y="52"/>
                  </a:lnTo>
                  <a:lnTo>
                    <a:pt x="571" y="54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5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80" y="58"/>
                  </a:lnTo>
                  <a:lnTo>
                    <a:pt x="581" y="58"/>
                  </a:lnTo>
                  <a:lnTo>
                    <a:pt x="583" y="60"/>
                  </a:lnTo>
                  <a:lnTo>
                    <a:pt x="584" y="60"/>
                  </a:lnTo>
                  <a:lnTo>
                    <a:pt x="585" y="61"/>
                  </a:lnTo>
                  <a:lnTo>
                    <a:pt x="587" y="61"/>
                  </a:lnTo>
                  <a:lnTo>
                    <a:pt x="588" y="63"/>
                  </a:lnTo>
                  <a:lnTo>
                    <a:pt x="590" y="64"/>
                  </a:lnTo>
                  <a:lnTo>
                    <a:pt x="591" y="64"/>
                  </a:lnTo>
                  <a:lnTo>
                    <a:pt x="593" y="65"/>
                  </a:lnTo>
                  <a:lnTo>
                    <a:pt x="596" y="67"/>
                  </a:lnTo>
                  <a:lnTo>
                    <a:pt x="597" y="68"/>
                  </a:lnTo>
                  <a:lnTo>
                    <a:pt x="600" y="68"/>
                  </a:lnTo>
                  <a:lnTo>
                    <a:pt x="601" y="70"/>
                  </a:lnTo>
                  <a:lnTo>
                    <a:pt x="603" y="71"/>
                  </a:lnTo>
                  <a:lnTo>
                    <a:pt x="604" y="71"/>
                  </a:lnTo>
                  <a:lnTo>
                    <a:pt x="606" y="73"/>
                  </a:lnTo>
                  <a:lnTo>
                    <a:pt x="607" y="74"/>
                  </a:lnTo>
                  <a:lnTo>
                    <a:pt x="608" y="74"/>
                  </a:lnTo>
                  <a:lnTo>
                    <a:pt x="610" y="76"/>
                  </a:lnTo>
                  <a:lnTo>
                    <a:pt x="611" y="76"/>
                  </a:lnTo>
                  <a:lnTo>
                    <a:pt x="613" y="76"/>
                  </a:lnTo>
                  <a:lnTo>
                    <a:pt x="613" y="77"/>
                  </a:lnTo>
                  <a:lnTo>
                    <a:pt x="614" y="77"/>
                  </a:lnTo>
                  <a:lnTo>
                    <a:pt x="616" y="78"/>
                  </a:lnTo>
                  <a:lnTo>
                    <a:pt x="617" y="80"/>
                  </a:lnTo>
                  <a:lnTo>
                    <a:pt x="619" y="80"/>
                  </a:lnTo>
                  <a:lnTo>
                    <a:pt x="620" y="81"/>
                  </a:lnTo>
                  <a:lnTo>
                    <a:pt x="621" y="81"/>
                  </a:lnTo>
                  <a:lnTo>
                    <a:pt x="621" y="83"/>
                  </a:lnTo>
                  <a:lnTo>
                    <a:pt x="623" y="83"/>
                  </a:lnTo>
                  <a:lnTo>
                    <a:pt x="624" y="83"/>
                  </a:lnTo>
                  <a:lnTo>
                    <a:pt x="626" y="84"/>
                  </a:lnTo>
                  <a:lnTo>
                    <a:pt x="627" y="86"/>
                  </a:lnTo>
                  <a:lnTo>
                    <a:pt x="629" y="86"/>
                  </a:lnTo>
                  <a:lnTo>
                    <a:pt x="630" y="87"/>
                  </a:lnTo>
                  <a:lnTo>
                    <a:pt x="632" y="89"/>
                  </a:lnTo>
                  <a:lnTo>
                    <a:pt x="633" y="89"/>
                  </a:lnTo>
                  <a:lnTo>
                    <a:pt x="634" y="90"/>
                  </a:lnTo>
                  <a:lnTo>
                    <a:pt x="636" y="91"/>
                  </a:lnTo>
                  <a:lnTo>
                    <a:pt x="637" y="91"/>
                  </a:lnTo>
                  <a:lnTo>
                    <a:pt x="639" y="93"/>
                  </a:lnTo>
                  <a:lnTo>
                    <a:pt x="640" y="94"/>
                  </a:lnTo>
                  <a:lnTo>
                    <a:pt x="642" y="94"/>
                  </a:lnTo>
                  <a:lnTo>
                    <a:pt x="643" y="96"/>
                  </a:lnTo>
                  <a:lnTo>
                    <a:pt x="645" y="96"/>
                  </a:lnTo>
                  <a:lnTo>
                    <a:pt x="646" y="97"/>
                  </a:lnTo>
                  <a:lnTo>
                    <a:pt x="647" y="99"/>
                  </a:lnTo>
                  <a:lnTo>
                    <a:pt x="649" y="99"/>
                  </a:lnTo>
                  <a:lnTo>
                    <a:pt x="649" y="100"/>
                  </a:lnTo>
                  <a:lnTo>
                    <a:pt x="650" y="100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1"/>
                  </a:lnTo>
                  <a:lnTo>
                    <a:pt x="653" y="103"/>
                  </a:lnTo>
                  <a:lnTo>
                    <a:pt x="655" y="103"/>
                  </a:lnTo>
                  <a:lnTo>
                    <a:pt x="655" y="104"/>
                  </a:lnTo>
                  <a:lnTo>
                    <a:pt x="656" y="104"/>
                  </a:lnTo>
                  <a:lnTo>
                    <a:pt x="658" y="106"/>
                  </a:lnTo>
                  <a:lnTo>
                    <a:pt x="659" y="107"/>
                  </a:lnTo>
                  <a:lnTo>
                    <a:pt x="660" y="107"/>
                  </a:lnTo>
                  <a:lnTo>
                    <a:pt x="662" y="109"/>
                  </a:lnTo>
                  <a:lnTo>
                    <a:pt x="663" y="110"/>
                  </a:lnTo>
                  <a:lnTo>
                    <a:pt x="665" y="110"/>
                  </a:lnTo>
                  <a:lnTo>
                    <a:pt x="665" y="112"/>
                  </a:lnTo>
                  <a:lnTo>
                    <a:pt x="666" y="113"/>
                  </a:lnTo>
                  <a:lnTo>
                    <a:pt x="668" y="113"/>
                  </a:lnTo>
                  <a:lnTo>
                    <a:pt x="669" y="114"/>
                  </a:lnTo>
                  <a:lnTo>
                    <a:pt x="671" y="114"/>
                  </a:lnTo>
                  <a:lnTo>
                    <a:pt x="671" y="116"/>
                  </a:lnTo>
                  <a:lnTo>
                    <a:pt x="672" y="116"/>
                  </a:lnTo>
                  <a:lnTo>
                    <a:pt x="672" y="117"/>
                  </a:lnTo>
                  <a:lnTo>
                    <a:pt x="673" y="117"/>
                  </a:lnTo>
                  <a:lnTo>
                    <a:pt x="675" y="119"/>
                  </a:lnTo>
                  <a:lnTo>
                    <a:pt x="676" y="120"/>
                  </a:lnTo>
                  <a:lnTo>
                    <a:pt x="678" y="122"/>
                  </a:lnTo>
                  <a:lnTo>
                    <a:pt x="679" y="122"/>
                  </a:lnTo>
                  <a:lnTo>
                    <a:pt x="679" y="123"/>
                  </a:lnTo>
                  <a:lnTo>
                    <a:pt x="681" y="123"/>
                  </a:lnTo>
                  <a:lnTo>
                    <a:pt x="682" y="125"/>
                  </a:lnTo>
                  <a:lnTo>
                    <a:pt x="684" y="125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6" y="127"/>
                  </a:lnTo>
                  <a:lnTo>
                    <a:pt x="688" y="129"/>
                  </a:lnTo>
                  <a:lnTo>
                    <a:pt x="689" y="129"/>
                  </a:lnTo>
                  <a:lnTo>
                    <a:pt x="691" y="130"/>
                  </a:lnTo>
                  <a:lnTo>
                    <a:pt x="692" y="132"/>
                  </a:lnTo>
                  <a:lnTo>
                    <a:pt x="694" y="132"/>
                  </a:lnTo>
                  <a:lnTo>
                    <a:pt x="695" y="133"/>
                  </a:lnTo>
                  <a:lnTo>
                    <a:pt x="697" y="135"/>
                  </a:lnTo>
                  <a:lnTo>
                    <a:pt x="698" y="135"/>
                  </a:lnTo>
                  <a:lnTo>
                    <a:pt x="698" y="136"/>
                  </a:lnTo>
                  <a:lnTo>
                    <a:pt x="699" y="136"/>
                  </a:lnTo>
                  <a:lnTo>
                    <a:pt x="701" y="138"/>
                  </a:lnTo>
                  <a:lnTo>
                    <a:pt x="702" y="139"/>
                  </a:lnTo>
                  <a:lnTo>
                    <a:pt x="704" y="139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7" y="142"/>
                  </a:lnTo>
                  <a:lnTo>
                    <a:pt x="708" y="143"/>
                  </a:lnTo>
                  <a:lnTo>
                    <a:pt x="709" y="143"/>
                  </a:lnTo>
                  <a:lnTo>
                    <a:pt x="709" y="145"/>
                  </a:lnTo>
                  <a:lnTo>
                    <a:pt x="711" y="145"/>
                  </a:lnTo>
                  <a:lnTo>
                    <a:pt x="711" y="146"/>
                  </a:lnTo>
                  <a:lnTo>
                    <a:pt x="712" y="146"/>
                  </a:lnTo>
                  <a:lnTo>
                    <a:pt x="712" y="148"/>
                  </a:lnTo>
                  <a:lnTo>
                    <a:pt x="714" y="148"/>
                  </a:lnTo>
                  <a:lnTo>
                    <a:pt x="714" y="149"/>
                  </a:lnTo>
                  <a:lnTo>
                    <a:pt x="715" y="151"/>
                  </a:lnTo>
                  <a:lnTo>
                    <a:pt x="717" y="151"/>
                  </a:lnTo>
                  <a:lnTo>
                    <a:pt x="717" y="152"/>
                  </a:lnTo>
                  <a:lnTo>
                    <a:pt x="718" y="153"/>
                  </a:lnTo>
                  <a:lnTo>
                    <a:pt x="720" y="155"/>
                  </a:lnTo>
                  <a:lnTo>
                    <a:pt x="721" y="156"/>
                  </a:lnTo>
                  <a:lnTo>
                    <a:pt x="722" y="158"/>
                  </a:lnTo>
                  <a:lnTo>
                    <a:pt x="724" y="159"/>
                  </a:lnTo>
                  <a:lnTo>
                    <a:pt x="725" y="161"/>
                  </a:lnTo>
                  <a:lnTo>
                    <a:pt x="727" y="162"/>
                  </a:lnTo>
                  <a:lnTo>
                    <a:pt x="727" y="164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6"/>
                  </a:lnTo>
                  <a:lnTo>
                    <a:pt x="731" y="168"/>
                  </a:lnTo>
                  <a:lnTo>
                    <a:pt x="733" y="168"/>
                  </a:lnTo>
                  <a:lnTo>
                    <a:pt x="734" y="169"/>
                  </a:lnTo>
                  <a:lnTo>
                    <a:pt x="734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7" y="172"/>
                  </a:lnTo>
                  <a:lnTo>
                    <a:pt x="737" y="174"/>
                  </a:lnTo>
                  <a:lnTo>
                    <a:pt x="738" y="175"/>
                  </a:lnTo>
                  <a:lnTo>
                    <a:pt x="740" y="175"/>
                  </a:lnTo>
                  <a:lnTo>
                    <a:pt x="740" y="177"/>
                  </a:lnTo>
                  <a:lnTo>
                    <a:pt x="741" y="178"/>
                  </a:lnTo>
                  <a:lnTo>
                    <a:pt x="743" y="179"/>
                  </a:lnTo>
                  <a:lnTo>
                    <a:pt x="743" y="181"/>
                  </a:lnTo>
                  <a:lnTo>
                    <a:pt x="744" y="181"/>
                  </a:lnTo>
                  <a:lnTo>
                    <a:pt x="746" y="182"/>
                  </a:lnTo>
                  <a:lnTo>
                    <a:pt x="746" y="184"/>
                  </a:lnTo>
                  <a:lnTo>
                    <a:pt x="747" y="185"/>
                  </a:lnTo>
                  <a:lnTo>
                    <a:pt x="748" y="187"/>
                  </a:lnTo>
                  <a:lnTo>
                    <a:pt x="750" y="188"/>
                  </a:lnTo>
                  <a:lnTo>
                    <a:pt x="751" y="190"/>
                  </a:lnTo>
                  <a:lnTo>
                    <a:pt x="753" y="191"/>
                  </a:lnTo>
                  <a:lnTo>
                    <a:pt x="754" y="192"/>
                  </a:lnTo>
                  <a:lnTo>
                    <a:pt x="756" y="194"/>
                  </a:lnTo>
                  <a:lnTo>
                    <a:pt x="757" y="197"/>
                  </a:lnTo>
                  <a:lnTo>
                    <a:pt x="759" y="198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4"/>
                  </a:lnTo>
                  <a:lnTo>
                    <a:pt x="764" y="205"/>
                  </a:lnTo>
                  <a:lnTo>
                    <a:pt x="766" y="207"/>
                  </a:lnTo>
                  <a:lnTo>
                    <a:pt x="766" y="208"/>
                  </a:lnTo>
                  <a:lnTo>
                    <a:pt x="767" y="210"/>
                  </a:lnTo>
                  <a:lnTo>
                    <a:pt x="769" y="211"/>
                  </a:lnTo>
                  <a:lnTo>
                    <a:pt x="770" y="211"/>
                  </a:lnTo>
                  <a:lnTo>
                    <a:pt x="770" y="213"/>
                  </a:lnTo>
                  <a:lnTo>
                    <a:pt x="772" y="214"/>
                  </a:lnTo>
                  <a:lnTo>
                    <a:pt x="772" y="215"/>
                  </a:lnTo>
                  <a:lnTo>
                    <a:pt x="773" y="217"/>
                  </a:lnTo>
                  <a:lnTo>
                    <a:pt x="774" y="217"/>
                  </a:lnTo>
                  <a:lnTo>
                    <a:pt x="774" y="218"/>
                  </a:lnTo>
                  <a:lnTo>
                    <a:pt x="776" y="220"/>
                  </a:lnTo>
                  <a:lnTo>
                    <a:pt x="776" y="221"/>
                  </a:lnTo>
                  <a:lnTo>
                    <a:pt x="777" y="223"/>
                  </a:lnTo>
                  <a:lnTo>
                    <a:pt x="779" y="223"/>
                  </a:lnTo>
                  <a:lnTo>
                    <a:pt x="779" y="224"/>
                  </a:lnTo>
                  <a:lnTo>
                    <a:pt x="780" y="226"/>
                  </a:lnTo>
                  <a:lnTo>
                    <a:pt x="782" y="227"/>
                  </a:lnTo>
                  <a:lnTo>
                    <a:pt x="782" y="228"/>
                  </a:lnTo>
                  <a:lnTo>
                    <a:pt x="783" y="230"/>
                  </a:lnTo>
                  <a:lnTo>
                    <a:pt x="785" y="231"/>
                  </a:lnTo>
                  <a:lnTo>
                    <a:pt x="786" y="233"/>
                  </a:lnTo>
                  <a:lnTo>
                    <a:pt x="787" y="236"/>
                  </a:lnTo>
                  <a:lnTo>
                    <a:pt x="789" y="237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6"/>
                  </a:lnTo>
                  <a:lnTo>
                    <a:pt x="796" y="249"/>
                  </a:lnTo>
                  <a:lnTo>
                    <a:pt x="798" y="250"/>
                  </a:lnTo>
                  <a:lnTo>
                    <a:pt x="799" y="252"/>
                  </a:lnTo>
                  <a:lnTo>
                    <a:pt x="800" y="253"/>
                  </a:lnTo>
                  <a:lnTo>
                    <a:pt x="802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5" y="260"/>
                  </a:lnTo>
                  <a:lnTo>
                    <a:pt x="806" y="262"/>
                  </a:lnTo>
                  <a:lnTo>
                    <a:pt x="806" y="263"/>
                  </a:lnTo>
                  <a:lnTo>
                    <a:pt x="808" y="265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7"/>
                  </a:lnTo>
                  <a:lnTo>
                    <a:pt x="810" y="269"/>
                  </a:lnTo>
                  <a:lnTo>
                    <a:pt x="812" y="270"/>
                  </a:lnTo>
                  <a:lnTo>
                    <a:pt x="813" y="272"/>
                  </a:lnTo>
                  <a:lnTo>
                    <a:pt x="815" y="273"/>
                  </a:lnTo>
                  <a:lnTo>
                    <a:pt x="815" y="275"/>
                  </a:lnTo>
                  <a:lnTo>
                    <a:pt x="816" y="276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0"/>
                  </a:lnTo>
                  <a:lnTo>
                    <a:pt x="821" y="282"/>
                  </a:lnTo>
                  <a:lnTo>
                    <a:pt x="822" y="285"/>
                  </a:lnTo>
                  <a:lnTo>
                    <a:pt x="823" y="286"/>
                  </a:lnTo>
                  <a:lnTo>
                    <a:pt x="825" y="288"/>
                  </a:lnTo>
                  <a:lnTo>
                    <a:pt x="826" y="291"/>
                  </a:lnTo>
                  <a:lnTo>
                    <a:pt x="828" y="292"/>
                  </a:lnTo>
                  <a:lnTo>
                    <a:pt x="829" y="295"/>
                  </a:lnTo>
                  <a:lnTo>
                    <a:pt x="831" y="298"/>
                  </a:lnTo>
                  <a:lnTo>
                    <a:pt x="834" y="299"/>
                  </a:lnTo>
                  <a:lnTo>
                    <a:pt x="835" y="302"/>
                  </a:lnTo>
                  <a:lnTo>
                    <a:pt x="836" y="304"/>
                  </a:lnTo>
                  <a:lnTo>
                    <a:pt x="838" y="305"/>
                  </a:lnTo>
                  <a:lnTo>
                    <a:pt x="838" y="306"/>
                  </a:lnTo>
                  <a:lnTo>
                    <a:pt x="839" y="309"/>
                  </a:lnTo>
                  <a:lnTo>
                    <a:pt x="841" y="311"/>
                  </a:lnTo>
                  <a:lnTo>
                    <a:pt x="842" y="312"/>
                  </a:lnTo>
                  <a:lnTo>
                    <a:pt x="842" y="314"/>
                  </a:lnTo>
                  <a:lnTo>
                    <a:pt x="844" y="315"/>
                  </a:lnTo>
                  <a:lnTo>
                    <a:pt x="845" y="315"/>
                  </a:lnTo>
                  <a:lnTo>
                    <a:pt x="845" y="316"/>
                  </a:lnTo>
                  <a:lnTo>
                    <a:pt x="847" y="318"/>
                  </a:lnTo>
                  <a:lnTo>
                    <a:pt x="847" y="319"/>
                  </a:lnTo>
                  <a:lnTo>
                    <a:pt x="848" y="321"/>
                  </a:lnTo>
                  <a:lnTo>
                    <a:pt x="849" y="322"/>
                  </a:lnTo>
                  <a:lnTo>
                    <a:pt x="849" y="324"/>
                  </a:lnTo>
                  <a:lnTo>
                    <a:pt x="851" y="325"/>
                  </a:lnTo>
                  <a:lnTo>
                    <a:pt x="851" y="327"/>
                  </a:lnTo>
                  <a:lnTo>
                    <a:pt x="852" y="327"/>
                  </a:lnTo>
                  <a:lnTo>
                    <a:pt x="852" y="328"/>
                  </a:lnTo>
                  <a:lnTo>
                    <a:pt x="854" y="329"/>
                  </a:lnTo>
                  <a:lnTo>
                    <a:pt x="855" y="331"/>
                  </a:lnTo>
                  <a:lnTo>
                    <a:pt x="855" y="332"/>
                  </a:lnTo>
                  <a:lnTo>
                    <a:pt x="857" y="334"/>
                  </a:lnTo>
                  <a:lnTo>
                    <a:pt x="857" y="335"/>
                  </a:lnTo>
                  <a:lnTo>
                    <a:pt x="858" y="337"/>
                  </a:lnTo>
                  <a:lnTo>
                    <a:pt x="860" y="338"/>
                  </a:lnTo>
                  <a:lnTo>
                    <a:pt x="860" y="341"/>
                  </a:lnTo>
                  <a:lnTo>
                    <a:pt x="861" y="34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32" name="Freeform 139">
              <a:extLst>
                <a:ext uri="{FF2B5EF4-FFF2-40B4-BE49-F238E27FC236}">
                  <a16:creationId xmlns:a16="http://schemas.microsoft.com/office/drawing/2014/main" id="{F91BC8C1-E5A8-514F-AA0D-C657FE9EA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840288"/>
              <a:ext cx="684213" cy="273050"/>
            </a:xfrm>
            <a:custGeom>
              <a:avLst/>
              <a:gdLst>
                <a:gd name="T0" fmla="*/ 2147483646 w 861"/>
                <a:gd name="T1" fmla="*/ 2147483646 h 343"/>
                <a:gd name="T2" fmla="*/ 2147483646 w 861"/>
                <a:gd name="T3" fmla="*/ 2147483646 h 343"/>
                <a:gd name="T4" fmla="*/ 2147483646 w 861"/>
                <a:gd name="T5" fmla="*/ 2147483646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343"/>
                  </a:moveTo>
                  <a:lnTo>
                    <a:pt x="33" y="343"/>
                  </a:lnTo>
                  <a:lnTo>
                    <a:pt x="63" y="343"/>
                  </a:lnTo>
                  <a:lnTo>
                    <a:pt x="92" y="343"/>
                  </a:lnTo>
                  <a:lnTo>
                    <a:pt x="119" y="343"/>
                  </a:lnTo>
                  <a:lnTo>
                    <a:pt x="144" y="343"/>
                  </a:lnTo>
                  <a:lnTo>
                    <a:pt x="167" y="343"/>
                  </a:lnTo>
                  <a:lnTo>
                    <a:pt x="189" y="343"/>
                  </a:lnTo>
                  <a:lnTo>
                    <a:pt x="209" y="343"/>
                  </a:lnTo>
                  <a:lnTo>
                    <a:pt x="228" y="343"/>
                  </a:lnTo>
                  <a:lnTo>
                    <a:pt x="245" y="343"/>
                  </a:lnTo>
                  <a:lnTo>
                    <a:pt x="261" y="343"/>
                  </a:lnTo>
                  <a:lnTo>
                    <a:pt x="275" y="343"/>
                  </a:lnTo>
                  <a:lnTo>
                    <a:pt x="288" y="343"/>
                  </a:lnTo>
                  <a:lnTo>
                    <a:pt x="300" y="343"/>
                  </a:lnTo>
                  <a:lnTo>
                    <a:pt x="310" y="343"/>
                  </a:lnTo>
                  <a:lnTo>
                    <a:pt x="320" y="343"/>
                  </a:lnTo>
                  <a:lnTo>
                    <a:pt x="329" y="343"/>
                  </a:lnTo>
                  <a:lnTo>
                    <a:pt x="336" y="343"/>
                  </a:lnTo>
                  <a:lnTo>
                    <a:pt x="343" y="343"/>
                  </a:lnTo>
                  <a:lnTo>
                    <a:pt x="349" y="343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2"/>
                  </a:lnTo>
                  <a:lnTo>
                    <a:pt x="381" y="342"/>
                  </a:lnTo>
                  <a:lnTo>
                    <a:pt x="383" y="342"/>
                  </a:lnTo>
                  <a:lnTo>
                    <a:pt x="385" y="342"/>
                  </a:lnTo>
                  <a:lnTo>
                    <a:pt x="388" y="342"/>
                  </a:lnTo>
                  <a:lnTo>
                    <a:pt x="391" y="342"/>
                  </a:lnTo>
                  <a:lnTo>
                    <a:pt x="392" y="340"/>
                  </a:lnTo>
                  <a:lnTo>
                    <a:pt x="395" y="340"/>
                  </a:lnTo>
                  <a:lnTo>
                    <a:pt x="396" y="340"/>
                  </a:lnTo>
                  <a:lnTo>
                    <a:pt x="398" y="340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39"/>
                  </a:lnTo>
                  <a:lnTo>
                    <a:pt x="414" y="339"/>
                  </a:lnTo>
                  <a:lnTo>
                    <a:pt x="415" y="339"/>
                  </a:lnTo>
                  <a:lnTo>
                    <a:pt x="417" y="339"/>
                  </a:lnTo>
                  <a:lnTo>
                    <a:pt x="418" y="339"/>
                  </a:lnTo>
                  <a:lnTo>
                    <a:pt x="419" y="339"/>
                  </a:lnTo>
                  <a:lnTo>
                    <a:pt x="421" y="339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8"/>
                  </a:lnTo>
                  <a:lnTo>
                    <a:pt x="431" y="338"/>
                  </a:lnTo>
                  <a:lnTo>
                    <a:pt x="432" y="338"/>
                  </a:lnTo>
                  <a:lnTo>
                    <a:pt x="435" y="336"/>
                  </a:lnTo>
                  <a:lnTo>
                    <a:pt x="437" y="336"/>
                  </a:lnTo>
                  <a:lnTo>
                    <a:pt x="440" y="336"/>
                  </a:lnTo>
                  <a:lnTo>
                    <a:pt x="441" y="336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5"/>
                  </a:lnTo>
                  <a:lnTo>
                    <a:pt x="451" y="335"/>
                  </a:lnTo>
                  <a:lnTo>
                    <a:pt x="453" y="335"/>
                  </a:lnTo>
                  <a:lnTo>
                    <a:pt x="454" y="333"/>
                  </a:lnTo>
                  <a:lnTo>
                    <a:pt x="456" y="333"/>
                  </a:lnTo>
                  <a:lnTo>
                    <a:pt x="457" y="333"/>
                  </a:lnTo>
                  <a:lnTo>
                    <a:pt x="458" y="333"/>
                  </a:lnTo>
                  <a:lnTo>
                    <a:pt x="460" y="333"/>
                  </a:lnTo>
                  <a:lnTo>
                    <a:pt x="461" y="333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2"/>
                  </a:lnTo>
                  <a:lnTo>
                    <a:pt x="467" y="330"/>
                  </a:lnTo>
                  <a:lnTo>
                    <a:pt x="469" y="330"/>
                  </a:lnTo>
                  <a:lnTo>
                    <a:pt x="470" y="330"/>
                  </a:lnTo>
                  <a:lnTo>
                    <a:pt x="471" y="330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9"/>
                  </a:lnTo>
                  <a:lnTo>
                    <a:pt x="479" y="327"/>
                  </a:lnTo>
                  <a:lnTo>
                    <a:pt x="480" y="327"/>
                  </a:lnTo>
                  <a:lnTo>
                    <a:pt x="482" y="327"/>
                  </a:lnTo>
                  <a:lnTo>
                    <a:pt x="484" y="326"/>
                  </a:lnTo>
                  <a:lnTo>
                    <a:pt x="486" y="326"/>
                  </a:lnTo>
                  <a:lnTo>
                    <a:pt x="489" y="325"/>
                  </a:lnTo>
                  <a:lnTo>
                    <a:pt x="490" y="325"/>
                  </a:lnTo>
                  <a:lnTo>
                    <a:pt x="493" y="323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0"/>
                  </a:lnTo>
                  <a:lnTo>
                    <a:pt x="503" y="320"/>
                  </a:lnTo>
                  <a:lnTo>
                    <a:pt x="505" y="320"/>
                  </a:lnTo>
                  <a:lnTo>
                    <a:pt x="508" y="319"/>
                  </a:lnTo>
                  <a:lnTo>
                    <a:pt x="509" y="319"/>
                  </a:lnTo>
                  <a:lnTo>
                    <a:pt x="510" y="317"/>
                  </a:lnTo>
                  <a:lnTo>
                    <a:pt x="512" y="317"/>
                  </a:lnTo>
                  <a:lnTo>
                    <a:pt x="513" y="317"/>
                  </a:lnTo>
                  <a:lnTo>
                    <a:pt x="515" y="316"/>
                  </a:lnTo>
                  <a:lnTo>
                    <a:pt x="516" y="316"/>
                  </a:lnTo>
                  <a:lnTo>
                    <a:pt x="518" y="316"/>
                  </a:lnTo>
                  <a:lnTo>
                    <a:pt x="519" y="314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3"/>
                  </a:lnTo>
                  <a:lnTo>
                    <a:pt x="525" y="313"/>
                  </a:lnTo>
                  <a:lnTo>
                    <a:pt x="526" y="312"/>
                  </a:lnTo>
                  <a:lnTo>
                    <a:pt x="528" y="312"/>
                  </a:lnTo>
                  <a:lnTo>
                    <a:pt x="529" y="310"/>
                  </a:lnTo>
                  <a:lnTo>
                    <a:pt x="531" y="310"/>
                  </a:lnTo>
                  <a:lnTo>
                    <a:pt x="532" y="309"/>
                  </a:lnTo>
                  <a:lnTo>
                    <a:pt x="533" y="309"/>
                  </a:lnTo>
                  <a:lnTo>
                    <a:pt x="535" y="307"/>
                  </a:lnTo>
                  <a:lnTo>
                    <a:pt x="538" y="307"/>
                  </a:lnTo>
                  <a:lnTo>
                    <a:pt x="539" y="306"/>
                  </a:lnTo>
                  <a:lnTo>
                    <a:pt x="541" y="304"/>
                  </a:lnTo>
                  <a:lnTo>
                    <a:pt x="544" y="304"/>
                  </a:lnTo>
                  <a:lnTo>
                    <a:pt x="545" y="303"/>
                  </a:lnTo>
                  <a:lnTo>
                    <a:pt x="548" y="301"/>
                  </a:lnTo>
                  <a:lnTo>
                    <a:pt x="549" y="300"/>
                  </a:lnTo>
                  <a:lnTo>
                    <a:pt x="552" y="300"/>
                  </a:lnTo>
                  <a:lnTo>
                    <a:pt x="554" y="299"/>
                  </a:lnTo>
                  <a:lnTo>
                    <a:pt x="557" y="297"/>
                  </a:lnTo>
                  <a:lnTo>
                    <a:pt x="558" y="297"/>
                  </a:lnTo>
                  <a:lnTo>
                    <a:pt x="559" y="296"/>
                  </a:lnTo>
                  <a:lnTo>
                    <a:pt x="561" y="294"/>
                  </a:lnTo>
                  <a:lnTo>
                    <a:pt x="562" y="294"/>
                  </a:lnTo>
                  <a:lnTo>
                    <a:pt x="564" y="293"/>
                  </a:lnTo>
                  <a:lnTo>
                    <a:pt x="565" y="293"/>
                  </a:lnTo>
                  <a:lnTo>
                    <a:pt x="567" y="293"/>
                  </a:lnTo>
                  <a:lnTo>
                    <a:pt x="568" y="291"/>
                  </a:lnTo>
                  <a:lnTo>
                    <a:pt x="570" y="291"/>
                  </a:lnTo>
                  <a:lnTo>
                    <a:pt x="570" y="290"/>
                  </a:lnTo>
                  <a:lnTo>
                    <a:pt x="571" y="290"/>
                  </a:lnTo>
                  <a:lnTo>
                    <a:pt x="572" y="289"/>
                  </a:lnTo>
                  <a:lnTo>
                    <a:pt x="574" y="289"/>
                  </a:lnTo>
                  <a:lnTo>
                    <a:pt x="575" y="289"/>
                  </a:lnTo>
                  <a:lnTo>
                    <a:pt x="575" y="287"/>
                  </a:lnTo>
                  <a:lnTo>
                    <a:pt x="577" y="287"/>
                  </a:lnTo>
                  <a:lnTo>
                    <a:pt x="578" y="286"/>
                  </a:lnTo>
                  <a:lnTo>
                    <a:pt x="580" y="286"/>
                  </a:lnTo>
                  <a:lnTo>
                    <a:pt x="581" y="284"/>
                  </a:lnTo>
                  <a:lnTo>
                    <a:pt x="583" y="284"/>
                  </a:lnTo>
                  <a:lnTo>
                    <a:pt x="584" y="283"/>
                  </a:lnTo>
                  <a:lnTo>
                    <a:pt x="585" y="283"/>
                  </a:lnTo>
                  <a:lnTo>
                    <a:pt x="587" y="281"/>
                  </a:lnTo>
                  <a:lnTo>
                    <a:pt x="588" y="281"/>
                  </a:lnTo>
                  <a:lnTo>
                    <a:pt x="590" y="280"/>
                  </a:lnTo>
                  <a:lnTo>
                    <a:pt x="591" y="278"/>
                  </a:lnTo>
                  <a:lnTo>
                    <a:pt x="593" y="277"/>
                  </a:lnTo>
                  <a:lnTo>
                    <a:pt x="596" y="277"/>
                  </a:lnTo>
                  <a:lnTo>
                    <a:pt x="597" y="276"/>
                  </a:lnTo>
                  <a:lnTo>
                    <a:pt x="600" y="274"/>
                  </a:lnTo>
                  <a:lnTo>
                    <a:pt x="601" y="273"/>
                  </a:lnTo>
                  <a:lnTo>
                    <a:pt x="603" y="273"/>
                  </a:lnTo>
                  <a:lnTo>
                    <a:pt x="604" y="271"/>
                  </a:lnTo>
                  <a:lnTo>
                    <a:pt x="606" y="271"/>
                  </a:lnTo>
                  <a:lnTo>
                    <a:pt x="607" y="270"/>
                  </a:lnTo>
                  <a:lnTo>
                    <a:pt x="608" y="268"/>
                  </a:lnTo>
                  <a:lnTo>
                    <a:pt x="610" y="268"/>
                  </a:lnTo>
                  <a:lnTo>
                    <a:pt x="611" y="267"/>
                  </a:lnTo>
                  <a:lnTo>
                    <a:pt x="613" y="267"/>
                  </a:lnTo>
                  <a:lnTo>
                    <a:pt x="614" y="265"/>
                  </a:lnTo>
                  <a:lnTo>
                    <a:pt x="616" y="265"/>
                  </a:lnTo>
                  <a:lnTo>
                    <a:pt x="616" y="264"/>
                  </a:lnTo>
                  <a:lnTo>
                    <a:pt x="617" y="264"/>
                  </a:lnTo>
                  <a:lnTo>
                    <a:pt x="619" y="264"/>
                  </a:lnTo>
                  <a:lnTo>
                    <a:pt x="619" y="263"/>
                  </a:lnTo>
                  <a:lnTo>
                    <a:pt x="620" y="263"/>
                  </a:lnTo>
                  <a:lnTo>
                    <a:pt x="621" y="261"/>
                  </a:lnTo>
                  <a:lnTo>
                    <a:pt x="623" y="260"/>
                  </a:lnTo>
                  <a:lnTo>
                    <a:pt x="624" y="260"/>
                  </a:lnTo>
                  <a:lnTo>
                    <a:pt x="626" y="260"/>
                  </a:lnTo>
                  <a:lnTo>
                    <a:pt x="626" y="258"/>
                  </a:lnTo>
                  <a:lnTo>
                    <a:pt x="627" y="257"/>
                  </a:lnTo>
                  <a:lnTo>
                    <a:pt x="629" y="257"/>
                  </a:lnTo>
                  <a:lnTo>
                    <a:pt x="630" y="255"/>
                  </a:lnTo>
                  <a:lnTo>
                    <a:pt x="632" y="255"/>
                  </a:lnTo>
                  <a:lnTo>
                    <a:pt x="633" y="254"/>
                  </a:lnTo>
                  <a:lnTo>
                    <a:pt x="634" y="252"/>
                  </a:lnTo>
                  <a:lnTo>
                    <a:pt x="636" y="252"/>
                  </a:lnTo>
                  <a:lnTo>
                    <a:pt x="637" y="251"/>
                  </a:lnTo>
                  <a:lnTo>
                    <a:pt x="639" y="250"/>
                  </a:lnTo>
                  <a:lnTo>
                    <a:pt x="640" y="250"/>
                  </a:lnTo>
                  <a:lnTo>
                    <a:pt x="642" y="248"/>
                  </a:lnTo>
                  <a:lnTo>
                    <a:pt x="643" y="247"/>
                  </a:lnTo>
                  <a:lnTo>
                    <a:pt x="645" y="247"/>
                  </a:lnTo>
                  <a:lnTo>
                    <a:pt x="646" y="245"/>
                  </a:lnTo>
                  <a:lnTo>
                    <a:pt x="647" y="244"/>
                  </a:lnTo>
                  <a:lnTo>
                    <a:pt x="649" y="244"/>
                  </a:lnTo>
                  <a:lnTo>
                    <a:pt x="650" y="242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5" y="239"/>
                  </a:lnTo>
                  <a:lnTo>
                    <a:pt x="656" y="238"/>
                  </a:lnTo>
                  <a:lnTo>
                    <a:pt x="658" y="238"/>
                  </a:lnTo>
                  <a:lnTo>
                    <a:pt x="658" y="237"/>
                  </a:lnTo>
                  <a:lnTo>
                    <a:pt x="659" y="237"/>
                  </a:lnTo>
                  <a:lnTo>
                    <a:pt x="660" y="235"/>
                  </a:lnTo>
                  <a:lnTo>
                    <a:pt x="662" y="234"/>
                  </a:lnTo>
                  <a:lnTo>
                    <a:pt x="663" y="232"/>
                  </a:lnTo>
                  <a:lnTo>
                    <a:pt x="665" y="232"/>
                  </a:lnTo>
                  <a:lnTo>
                    <a:pt x="665" y="231"/>
                  </a:lnTo>
                  <a:lnTo>
                    <a:pt x="666" y="231"/>
                  </a:lnTo>
                  <a:lnTo>
                    <a:pt x="668" y="229"/>
                  </a:lnTo>
                  <a:lnTo>
                    <a:pt x="669" y="228"/>
                  </a:lnTo>
                  <a:lnTo>
                    <a:pt x="671" y="228"/>
                  </a:lnTo>
                  <a:lnTo>
                    <a:pt x="671" y="226"/>
                  </a:lnTo>
                  <a:lnTo>
                    <a:pt x="672" y="226"/>
                  </a:lnTo>
                  <a:lnTo>
                    <a:pt x="672" y="225"/>
                  </a:lnTo>
                  <a:lnTo>
                    <a:pt x="673" y="225"/>
                  </a:lnTo>
                  <a:lnTo>
                    <a:pt x="675" y="225"/>
                  </a:lnTo>
                  <a:lnTo>
                    <a:pt x="675" y="224"/>
                  </a:lnTo>
                  <a:lnTo>
                    <a:pt x="676" y="224"/>
                  </a:lnTo>
                  <a:lnTo>
                    <a:pt x="676" y="222"/>
                  </a:lnTo>
                  <a:lnTo>
                    <a:pt x="678" y="222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81" y="219"/>
                  </a:lnTo>
                  <a:lnTo>
                    <a:pt x="682" y="219"/>
                  </a:lnTo>
                  <a:lnTo>
                    <a:pt x="684" y="218"/>
                  </a:lnTo>
                  <a:lnTo>
                    <a:pt x="685" y="216"/>
                  </a:lnTo>
                  <a:lnTo>
                    <a:pt x="686" y="216"/>
                  </a:lnTo>
                  <a:lnTo>
                    <a:pt x="686" y="215"/>
                  </a:lnTo>
                  <a:lnTo>
                    <a:pt x="688" y="215"/>
                  </a:lnTo>
                  <a:lnTo>
                    <a:pt x="689" y="213"/>
                  </a:lnTo>
                  <a:lnTo>
                    <a:pt x="691" y="213"/>
                  </a:lnTo>
                  <a:lnTo>
                    <a:pt x="691" y="212"/>
                  </a:lnTo>
                  <a:lnTo>
                    <a:pt x="692" y="212"/>
                  </a:lnTo>
                  <a:lnTo>
                    <a:pt x="694" y="211"/>
                  </a:lnTo>
                  <a:lnTo>
                    <a:pt x="695" y="209"/>
                  </a:lnTo>
                  <a:lnTo>
                    <a:pt x="697" y="209"/>
                  </a:lnTo>
                  <a:lnTo>
                    <a:pt x="698" y="208"/>
                  </a:lnTo>
                  <a:lnTo>
                    <a:pt x="699" y="206"/>
                  </a:lnTo>
                  <a:lnTo>
                    <a:pt x="701" y="206"/>
                  </a:lnTo>
                  <a:lnTo>
                    <a:pt x="701" y="205"/>
                  </a:lnTo>
                  <a:lnTo>
                    <a:pt x="702" y="205"/>
                  </a:lnTo>
                  <a:lnTo>
                    <a:pt x="704" y="203"/>
                  </a:lnTo>
                  <a:lnTo>
                    <a:pt x="705" y="203"/>
                  </a:lnTo>
                  <a:lnTo>
                    <a:pt x="705" y="202"/>
                  </a:lnTo>
                  <a:lnTo>
                    <a:pt x="707" y="202"/>
                  </a:lnTo>
                  <a:lnTo>
                    <a:pt x="707" y="200"/>
                  </a:lnTo>
                  <a:lnTo>
                    <a:pt x="708" y="200"/>
                  </a:lnTo>
                  <a:lnTo>
                    <a:pt x="709" y="199"/>
                  </a:lnTo>
                  <a:lnTo>
                    <a:pt x="711" y="198"/>
                  </a:lnTo>
                  <a:lnTo>
                    <a:pt x="712" y="196"/>
                  </a:lnTo>
                  <a:lnTo>
                    <a:pt x="714" y="195"/>
                  </a:lnTo>
                  <a:lnTo>
                    <a:pt x="714" y="193"/>
                  </a:lnTo>
                  <a:lnTo>
                    <a:pt x="715" y="193"/>
                  </a:lnTo>
                  <a:lnTo>
                    <a:pt x="717" y="192"/>
                  </a:lnTo>
                  <a:lnTo>
                    <a:pt x="717" y="190"/>
                  </a:lnTo>
                  <a:lnTo>
                    <a:pt x="718" y="190"/>
                  </a:lnTo>
                  <a:lnTo>
                    <a:pt x="720" y="189"/>
                  </a:lnTo>
                  <a:lnTo>
                    <a:pt x="721" y="188"/>
                  </a:lnTo>
                  <a:lnTo>
                    <a:pt x="722" y="186"/>
                  </a:lnTo>
                  <a:lnTo>
                    <a:pt x="724" y="185"/>
                  </a:lnTo>
                  <a:lnTo>
                    <a:pt x="725" y="183"/>
                  </a:lnTo>
                  <a:lnTo>
                    <a:pt x="727" y="182"/>
                  </a:lnTo>
                  <a:lnTo>
                    <a:pt x="727" y="180"/>
                  </a:lnTo>
                  <a:lnTo>
                    <a:pt x="728" y="179"/>
                  </a:lnTo>
                  <a:lnTo>
                    <a:pt x="730" y="177"/>
                  </a:lnTo>
                  <a:lnTo>
                    <a:pt x="731" y="177"/>
                  </a:lnTo>
                  <a:lnTo>
                    <a:pt x="731" y="176"/>
                  </a:lnTo>
                  <a:lnTo>
                    <a:pt x="733" y="175"/>
                  </a:lnTo>
                  <a:lnTo>
                    <a:pt x="734" y="173"/>
                  </a:lnTo>
                  <a:lnTo>
                    <a:pt x="735" y="172"/>
                  </a:lnTo>
                  <a:lnTo>
                    <a:pt x="737" y="170"/>
                  </a:lnTo>
                  <a:lnTo>
                    <a:pt x="737" y="169"/>
                  </a:lnTo>
                  <a:lnTo>
                    <a:pt x="738" y="169"/>
                  </a:lnTo>
                  <a:lnTo>
                    <a:pt x="740" y="167"/>
                  </a:lnTo>
                  <a:lnTo>
                    <a:pt x="741" y="166"/>
                  </a:lnTo>
                  <a:lnTo>
                    <a:pt x="741" y="164"/>
                  </a:lnTo>
                  <a:lnTo>
                    <a:pt x="743" y="164"/>
                  </a:lnTo>
                  <a:lnTo>
                    <a:pt x="743" y="163"/>
                  </a:lnTo>
                  <a:lnTo>
                    <a:pt x="744" y="162"/>
                  </a:lnTo>
                  <a:lnTo>
                    <a:pt x="746" y="160"/>
                  </a:lnTo>
                  <a:lnTo>
                    <a:pt x="746" y="159"/>
                  </a:lnTo>
                  <a:lnTo>
                    <a:pt x="747" y="159"/>
                  </a:lnTo>
                  <a:lnTo>
                    <a:pt x="748" y="157"/>
                  </a:lnTo>
                  <a:lnTo>
                    <a:pt x="750" y="156"/>
                  </a:lnTo>
                  <a:lnTo>
                    <a:pt x="751" y="154"/>
                  </a:lnTo>
                  <a:lnTo>
                    <a:pt x="753" y="151"/>
                  </a:lnTo>
                  <a:lnTo>
                    <a:pt x="754" y="150"/>
                  </a:lnTo>
                  <a:lnTo>
                    <a:pt x="756" y="149"/>
                  </a:lnTo>
                  <a:lnTo>
                    <a:pt x="757" y="147"/>
                  </a:lnTo>
                  <a:lnTo>
                    <a:pt x="759" y="144"/>
                  </a:lnTo>
                  <a:lnTo>
                    <a:pt x="760" y="143"/>
                  </a:lnTo>
                  <a:lnTo>
                    <a:pt x="761" y="141"/>
                  </a:lnTo>
                  <a:lnTo>
                    <a:pt x="763" y="140"/>
                  </a:lnTo>
                  <a:lnTo>
                    <a:pt x="764" y="138"/>
                  </a:lnTo>
                  <a:lnTo>
                    <a:pt x="766" y="137"/>
                  </a:lnTo>
                  <a:lnTo>
                    <a:pt x="766" y="136"/>
                  </a:lnTo>
                  <a:lnTo>
                    <a:pt x="767" y="134"/>
                  </a:lnTo>
                  <a:lnTo>
                    <a:pt x="769" y="133"/>
                  </a:lnTo>
                  <a:lnTo>
                    <a:pt x="770" y="131"/>
                  </a:lnTo>
                  <a:lnTo>
                    <a:pt x="770" y="130"/>
                  </a:lnTo>
                  <a:lnTo>
                    <a:pt x="772" y="128"/>
                  </a:lnTo>
                  <a:lnTo>
                    <a:pt x="773" y="127"/>
                  </a:lnTo>
                  <a:lnTo>
                    <a:pt x="774" y="125"/>
                  </a:lnTo>
                  <a:lnTo>
                    <a:pt x="774" y="124"/>
                  </a:lnTo>
                  <a:lnTo>
                    <a:pt x="776" y="124"/>
                  </a:lnTo>
                  <a:lnTo>
                    <a:pt x="776" y="123"/>
                  </a:lnTo>
                  <a:lnTo>
                    <a:pt x="777" y="121"/>
                  </a:lnTo>
                  <a:lnTo>
                    <a:pt x="779" y="120"/>
                  </a:lnTo>
                  <a:lnTo>
                    <a:pt x="779" y="118"/>
                  </a:lnTo>
                  <a:lnTo>
                    <a:pt x="780" y="117"/>
                  </a:lnTo>
                  <a:lnTo>
                    <a:pt x="782" y="115"/>
                  </a:lnTo>
                  <a:lnTo>
                    <a:pt x="782" y="114"/>
                  </a:lnTo>
                  <a:lnTo>
                    <a:pt x="783" y="112"/>
                  </a:lnTo>
                  <a:lnTo>
                    <a:pt x="785" y="111"/>
                  </a:lnTo>
                  <a:lnTo>
                    <a:pt x="786" y="110"/>
                  </a:lnTo>
                  <a:lnTo>
                    <a:pt x="787" y="108"/>
                  </a:lnTo>
                  <a:lnTo>
                    <a:pt x="789" y="107"/>
                  </a:lnTo>
                  <a:lnTo>
                    <a:pt x="790" y="104"/>
                  </a:lnTo>
                  <a:lnTo>
                    <a:pt x="792" y="102"/>
                  </a:lnTo>
                  <a:lnTo>
                    <a:pt x="793" y="99"/>
                  </a:lnTo>
                  <a:lnTo>
                    <a:pt x="795" y="97"/>
                  </a:lnTo>
                  <a:lnTo>
                    <a:pt x="796" y="95"/>
                  </a:lnTo>
                  <a:lnTo>
                    <a:pt x="798" y="94"/>
                  </a:lnTo>
                  <a:lnTo>
                    <a:pt x="799" y="91"/>
                  </a:lnTo>
                  <a:lnTo>
                    <a:pt x="800" y="89"/>
                  </a:lnTo>
                  <a:lnTo>
                    <a:pt x="802" y="88"/>
                  </a:lnTo>
                  <a:lnTo>
                    <a:pt x="802" y="86"/>
                  </a:lnTo>
                  <a:lnTo>
                    <a:pt x="803" y="85"/>
                  </a:lnTo>
                  <a:lnTo>
                    <a:pt x="805" y="84"/>
                  </a:lnTo>
                  <a:lnTo>
                    <a:pt x="806" y="82"/>
                  </a:lnTo>
                  <a:lnTo>
                    <a:pt x="806" y="81"/>
                  </a:lnTo>
                  <a:lnTo>
                    <a:pt x="808" y="79"/>
                  </a:lnTo>
                  <a:lnTo>
                    <a:pt x="809" y="78"/>
                  </a:lnTo>
                  <a:lnTo>
                    <a:pt x="809" y="76"/>
                  </a:lnTo>
                  <a:lnTo>
                    <a:pt x="810" y="75"/>
                  </a:lnTo>
                  <a:lnTo>
                    <a:pt x="812" y="74"/>
                  </a:lnTo>
                  <a:lnTo>
                    <a:pt x="813" y="72"/>
                  </a:lnTo>
                  <a:lnTo>
                    <a:pt x="813" y="71"/>
                  </a:lnTo>
                  <a:lnTo>
                    <a:pt x="815" y="69"/>
                  </a:lnTo>
                  <a:lnTo>
                    <a:pt x="815" y="68"/>
                  </a:lnTo>
                  <a:lnTo>
                    <a:pt x="816" y="66"/>
                  </a:lnTo>
                  <a:lnTo>
                    <a:pt x="818" y="65"/>
                  </a:lnTo>
                  <a:lnTo>
                    <a:pt x="819" y="63"/>
                  </a:lnTo>
                  <a:lnTo>
                    <a:pt x="819" y="62"/>
                  </a:lnTo>
                  <a:lnTo>
                    <a:pt x="821" y="61"/>
                  </a:lnTo>
                  <a:lnTo>
                    <a:pt x="822" y="59"/>
                  </a:lnTo>
                  <a:lnTo>
                    <a:pt x="823" y="56"/>
                  </a:lnTo>
                  <a:lnTo>
                    <a:pt x="825" y="55"/>
                  </a:lnTo>
                  <a:lnTo>
                    <a:pt x="826" y="53"/>
                  </a:lnTo>
                  <a:lnTo>
                    <a:pt x="828" y="50"/>
                  </a:lnTo>
                  <a:lnTo>
                    <a:pt x="829" y="48"/>
                  </a:lnTo>
                  <a:lnTo>
                    <a:pt x="831" y="46"/>
                  </a:lnTo>
                  <a:lnTo>
                    <a:pt x="834" y="43"/>
                  </a:lnTo>
                  <a:lnTo>
                    <a:pt x="835" y="42"/>
                  </a:lnTo>
                  <a:lnTo>
                    <a:pt x="836" y="39"/>
                  </a:lnTo>
                  <a:lnTo>
                    <a:pt x="838" y="37"/>
                  </a:lnTo>
                  <a:lnTo>
                    <a:pt x="838" y="36"/>
                  </a:lnTo>
                  <a:lnTo>
                    <a:pt x="839" y="35"/>
                  </a:lnTo>
                  <a:lnTo>
                    <a:pt x="841" y="33"/>
                  </a:lnTo>
                  <a:lnTo>
                    <a:pt x="842" y="32"/>
                  </a:lnTo>
                  <a:lnTo>
                    <a:pt x="842" y="30"/>
                  </a:lnTo>
                  <a:lnTo>
                    <a:pt x="844" y="29"/>
                  </a:lnTo>
                  <a:lnTo>
                    <a:pt x="845" y="27"/>
                  </a:lnTo>
                  <a:lnTo>
                    <a:pt x="845" y="26"/>
                  </a:lnTo>
                  <a:lnTo>
                    <a:pt x="847" y="24"/>
                  </a:lnTo>
                  <a:lnTo>
                    <a:pt x="848" y="23"/>
                  </a:lnTo>
                  <a:lnTo>
                    <a:pt x="848" y="22"/>
                  </a:lnTo>
                  <a:lnTo>
                    <a:pt x="849" y="20"/>
                  </a:lnTo>
                  <a:lnTo>
                    <a:pt x="851" y="19"/>
                  </a:lnTo>
                  <a:lnTo>
                    <a:pt x="851" y="17"/>
                  </a:lnTo>
                  <a:lnTo>
                    <a:pt x="852" y="16"/>
                  </a:lnTo>
                  <a:lnTo>
                    <a:pt x="852" y="14"/>
                  </a:lnTo>
                  <a:lnTo>
                    <a:pt x="854" y="13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7"/>
                  </a:lnTo>
                  <a:lnTo>
                    <a:pt x="858" y="6"/>
                  </a:lnTo>
                  <a:lnTo>
                    <a:pt x="860" y="4"/>
                  </a:lnTo>
                  <a:lnTo>
                    <a:pt x="860" y="3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33" name="Freeform 140">
              <a:extLst>
                <a:ext uri="{FF2B5EF4-FFF2-40B4-BE49-F238E27FC236}">
                  <a16:creationId xmlns:a16="http://schemas.microsoft.com/office/drawing/2014/main" id="{2CFAD22E-A000-B64E-9BE1-EC560DA88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567238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3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1"/>
                  </a:lnTo>
                  <a:lnTo>
                    <a:pt x="18" y="32"/>
                  </a:lnTo>
                  <a:lnTo>
                    <a:pt x="20" y="34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6" y="47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30" y="58"/>
                  </a:lnTo>
                  <a:lnTo>
                    <a:pt x="31" y="60"/>
                  </a:lnTo>
                  <a:lnTo>
                    <a:pt x="33" y="61"/>
                  </a:lnTo>
                  <a:lnTo>
                    <a:pt x="33" y="63"/>
                  </a:lnTo>
                  <a:lnTo>
                    <a:pt x="34" y="65"/>
                  </a:lnTo>
                  <a:lnTo>
                    <a:pt x="34" y="67"/>
                  </a:lnTo>
                  <a:lnTo>
                    <a:pt x="36" y="68"/>
                  </a:lnTo>
                  <a:lnTo>
                    <a:pt x="36" y="70"/>
                  </a:lnTo>
                  <a:lnTo>
                    <a:pt x="37" y="71"/>
                  </a:lnTo>
                  <a:lnTo>
                    <a:pt x="37" y="74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3"/>
                  </a:lnTo>
                  <a:lnTo>
                    <a:pt x="41" y="84"/>
                  </a:lnTo>
                  <a:lnTo>
                    <a:pt x="41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3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6" y="97"/>
                  </a:lnTo>
                  <a:lnTo>
                    <a:pt x="47" y="99"/>
                  </a:lnTo>
                  <a:lnTo>
                    <a:pt x="47" y="100"/>
                  </a:lnTo>
                  <a:lnTo>
                    <a:pt x="49" y="101"/>
                  </a:lnTo>
                  <a:lnTo>
                    <a:pt x="49" y="104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3" y="113"/>
                  </a:lnTo>
                  <a:lnTo>
                    <a:pt x="53" y="116"/>
                  </a:lnTo>
                  <a:lnTo>
                    <a:pt x="54" y="117"/>
                  </a:lnTo>
                  <a:lnTo>
                    <a:pt x="54" y="119"/>
                  </a:lnTo>
                  <a:lnTo>
                    <a:pt x="56" y="122"/>
                  </a:lnTo>
                  <a:lnTo>
                    <a:pt x="56" y="123"/>
                  </a:lnTo>
                  <a:lnTo>
                    <a:pt x="57" y="125"/>
                  </a:lnTo>
                  <a:lnTo>
                    <a:pt x="57" y="126"/>
                  </a:lnTo>
                  <a:lnTo>
                    <a:pt x="59" y="127"/>
                  </a:lnTo>
                  <a:lnTo>
                    <a:pt x="59" y="129"/>
                  </a:lnTo>
                  <a:lnTo>
                    <a:pt x="59" y="130"/>
                  </a:lnTo>
                  <a:lnTo>
                    <a:pt x="60" y="132"/>
                  </a:lnTo>
                  <a:lnTo>
                    <a:pt x="60" y="133"/>
                  </a:lnTo>
                  <a:lnTo>
                    <a:pt x="60" y="135"/>
                  </a:lnTo>
                  <a:lnTo>
                    <a:pt x="62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3" y="140"/>
                  </a:lnTo>
                  <a:lnTo>
                    <a:pt x="63" y="142"/>
                  </a:lnTo>
                  <a:lnTo>
                    <a:pt x="63" y="143"/>
                  </a:lnTo>
                  <a:lnTo>
                    <a:pt x="64" y="145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6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7" y="155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4"/>
                  </a:lnTo>
                  <a:lnTo>
                    <a:pt x="70" y="165"/>
                  </a:lnTo>
                  <a:lnTo>
                    <a:pt x="72" y="168"/>
                  </a:lnTo>
                  <a:lnTo>
                    <a:pt x="72" y="169"/>
                  </a:lnTo>
                  <a:lnTo>
                    <a:pt x="73" y="172"/>
                  </a:lnTo>
                  <a:lnTo>
                    <a:pt x="73" y="174"/>
                  </a:lnTo>
                  <a:lnTo>
                    <a:pt x="73" y="175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79"/>
                  </a:lnTo>
                  <a:lnTo>
                    <a:pt x="76" y="181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7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2"/>
                  </a:lnTo>
                  <a:lnTo>
                    <a:pt x="79" y="194"/>
                  </a:lnTo>
                  <a:lnTo>
                    <a:pt x="80" y="195"/>
                  </a:lnTo>
                  <a:lnTo>
                    <a:pt x="80" y="197"/>
                  </a:lnTo>
                  <a:lnTo>
                    <a:pt x="80" y="198"/>
                  </a:lnTo>
                  <a:lnTo>
                    <a:pt x="82" y="200"/>
                  </a:lnTo>
                  <a:lnTo>
                    <a:pt x="82" y="201"/>
                  </a:lnTo>
                  <a:lnTo>
                    <a:pt x="82" y="202"/>
                  </a:lnTo>
                  <a:lnTo>
                    <a:pt x="83" y="205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8"/>
                  </a:lnTo>
                  <a:lnTo>
                    <a:pt x="88" y="220"/>
                  </a:lnTo>
                  <a:lnTo>
                    <a:pt x="88" y="223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6" y="262"/>
                  </a:lnTo>
                  <a:lnTo>
                    <a:pt x="96" y="265"/>
                  </a:lnTo>
                  <a:lnTo>
                    <a:pt x="96" y="266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5"/>
                  </a:lnTo>
                  <a:lnTo>
                    <a:pt x="98" y="286"/>
                  </a:lnTo>
                  <a:lnTo>
                    <a:pt x="98" y="288"/>
                  </a:lnTo>
                  <a:lnTo>
                    <a:pt x="98" y="289"/>
                  </a:lnTo>
                  <a:lnTo>
                    <a:pt x="99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1" y="298"/>
                  </a:lnTo>
                  <a:lnTo>
                    <a:pt x="101" y="299"/>
                  </a:lnTo>
                  <a:lnTo>
                    <a:pt x="101" y="301"/>
                  </a:lnTo>
                  <a:lnTo>
                    <a:pt x="101" y="302"/>
                  </a:lnTo>
                  <a:lnTo>
                    <a:pt x="101" y="304"/>
                  </a:lnTo>
                  <a:lnTo>
                    <a:pt x="101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4"/>
                  </a:lnTo>
                  <a:lnTo>
                    <a:pt x="102" y="337"/>
                  </a:lnTo>
                  <a:lnTo>
                    <a:pt x="102" y="340"/>
                  </a:lnTo>
                  <a:lnTo>
                    <a:pt x="102" y="341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34" name="Freeform 141">
              <a:extLst>
                <a:ext uri="{FF2B5EF4-FFF2-40B4-BE49-F238E27FC236}">
                  <a16:creationId xmlns:a16="http://schemas.microsoft.com/office/drawing/2014/main" id="{AE5B3834-E3E6-5347-AB51-C19BE1336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838700"/>
              <a:ext cx="80962" cy="274638"/>
            </a:xfrm>
            <a:custGeom>
              <a:avLst/>
              <a:gdLst>
                <a:gd name="T0" fmla="*/ 2147483646 w 102"/>
                <a:gd name="T1" fmla="*/ 2147483646 h 345"/>
                <a:gd name="T2" fmla="*/ 2147483646 w 102"/>
                <a:gd name="T3" fmla="*/ 2147483646 h 345"/>
                <a:gd name="T4" fmla="*/ 2147483646 w 102"/>
                <a:gd name="T5" fmla="*/ 2147483646 h 345"/>
                <a:gd name="T6" fmla="*/ 2147483646 w 102"/>
                <a:gd name="T7" fmla="*/ 2147483646 h 345"/>
                <a:gd name="T8" fmla="*/ 2147483646 w 102"/>
                <a:gd name="T9" fmla="*/ 2147483646 h 345"/>
                <a:gd name="T10" fmla="*/ 2147483646 w 102"/>
                <a:gd name="T11" fmla="*/ 2147483646 h 345"/>
                <a:gd name="T12" fmla="*/ 2147483646 w 102"/>
                <a:gd name="T13" fmla="*/ 2147483646 h 345"/>
                <a:gd name="T14" fmla="*/ 2147483646 w 102"/>
                <a:gd name="T15" fmla="*/ 2147483646 h 345"/>
                <a:gd name="T16" fmla="*/ 2147483646 w 102"/>
                <a:gd name="T17" fmla="*/ 2147483646 h 345"/>
                <a:gd name="T18" fmla="*/ 2147483646 w 102"/>
                <a:gd name="T19" fmla="*/ 2147483646 h 345"/>
                <a:gd name="T20" fmla="*/ 2147483646 w 102"/>
                <a:gd name="T21" fmla="*/ 2147483646 h 345"/>
                <a:gd name="T22" fmla="*/ 2147483646 w 102"/>
                <a:gd name="T23" fmla="*/ 2147483646 h 345"/>
                <a:gd name="T24" fmla="*/ 2147483646 w 102"/>
                <a:gd name="T25" fmla="*/ 2147483646 h 345"/>
                <a:gd name="T26" fmla="*/ 2147483646 w 102"/>
                <a:gd name="T27" fmla="*/ 2147483646 h 345"/>
                <a:gd name="T28" fmla="*/ 2147483646 w 102"/>
                <a:gd name="T29" fmla="*/ 2147483646 h 345"/>
                <a:gd name="T30" fmla="*/ 2147483646 w 102"/>
                <a:gd name="T31" fmla="*/ 2147483646 h 345"/>
                <a:gd name="T32" fmla="*/ 2147483646 w 102"/>
                <a:gd name="T33" fmla="*/ 2147483646 h 345"/>
                <a:gd name="T34" fmla="*/ 2147483646 w 102"/>
                <a:gd name="T35" fmla="*/ 2147483646 h 345"/>
                <a:gd name="T36" fmla="*/ 2147483646 w 102"/>
                <a:gd name="T37" fmla="*/ 2147483646 h 345"/>
                <a:gd name="T38" fmla="*/ 2147483646 w 102"/>
                <a:gd name="T39" fmla="*/ 2147483646 h 345"/>
                <a:gd name="T40" fmla="*/ 2147483646 w 102"/>
                <a:gd name="T41" fmla="*/ 2147483646 h 345"/>
                <a:gd name="T42" fmla="*/ 2147483646 w 102"/>
                <a:gd name="T43" fmla="*/ 2147483646 h 345"/>
                <a:gd name="T44" fmla="*/ 2147483646 w 102"/>
                <a:gd name="T45" fmla="*/ 2147483646 h 345"/>
                <a:gd name="T46" fmla="*/ 2147483646 w 102"/>
                <a:gd name="T47" fmla="*/ 2147483646 h 345"/>
                <a:gd name="T48" fmla="*/ 2147483646 w 102"/>
                <a:gd name="T49" fmla="*/ 2147483646 h 345"/>
                <a:gd name="T50" fmla="*/ 2147483646 w 102"/>
                <a:gd name="T51" fmla="*/ 2147483646 h 345"/>
                <a:gd name="T52" fmla="*/ 2147483646 w 102"/>
                <a:gd name="T53" fmla="*/ 2147483646 h 345"/>
                <a:gd name="T54" fmla="*/ 2147483646 w 102"/>
                <a:gd name="T55" fmla="*/ 2147483646 h 345"/>
                <a:gd name="T56" fmla="*/ 2147483646 w 102"/>
                <a:gd name="T57" fmla="*/ 2147483646 h 345"/>
                <a:gd name="T58" fmla="*/ 2147483646 w 102"/>
                <a:gd name="T59" fmla="*/ 2147483646 h 345"/>
                <a:gd name="T60" fmla="*/ 2147483646 w 102"/>
                <a:gd name="T61" fmla="*/ 2147483646 h 345"/>
                <a:gd name="T62" fmla="*/ 2147483646 w 102"/>
                <a:gd name="T63" fmla="*/ 2147483646 h 345"/>
                <a:gd name="T64" fmla="*/ 2147483646 w 102"/>
                <a:gd name="T65" fmla="*/ 2147483646 h 345"/>
                <a:gd name="T66" fmla="*/ 2147483646 w 102"/>
                <a:gd name="T67" fmla="*/ 2147483646 h 345"/>
                <a:gd name="T68" fmla="*/ 2147483646 w 102"/>
                <a:gd name="T69" fmla="*/ 2147483646 h 345"/>
                <a:gd name="T70" fmla="*/ 2147483646 w 102"/>
                <a:gd name="T71" fmla="*/ 2147483646 h 345"/>
                <a:gd name="T72" fmla="*/ 2147483646 w 102"/>
                <a:gd name="T73" fmla="*/ 2147483646 h 345"/>
                <a:gd name="T74" fmla="*/ 2147483646 w 102"/>
                <a:gd name="T75" fmla="*/ 2147483646 h 345"/>
                <a:gd name="T76" fmla="*/ 2147483646 w 102"/>
                <a:gd name="T77" fmla="*/ 2147483646 h 345"/>
                <a:gd name="T78" fmla="*/ 2147483646 w 102"/>
                <a:gd name="T79" fmla="*/ 2147483646 h 345"/>
                <a:gd name="T80" fmla="*/ 2147483646 w 102"/>
                <a:gd name="T81" fmla="*/ 2147483646 h 345"/>
                <a:gd name="T82" fmla="*/ 2147483646 w 102"/>
                <a:gd name="T83" fmla="*/ 2147483646 h 345"/>
                <a:gd name="T84" fmla="*/ 2147483646 w 102"/>
                <a:gd name="T85" fmla="*/ 2147483646 h 345"/>
                <a:gd name="T86" fmla="*/ 2147483646 w 102"/>
                <a:gd name="T87" fmla="*/ 2147483646 h 345"/>
                <a:gd name="T88" fmla="*/ 2147483646 w 102"/>
                <a:gd name="T89" fmla="*/ 2147483646 h 345"/>
                <a:gd name="T90" fmla="*/ 2147483646 w 102"/>
                <a:gd name="T91" fmla="*/ 2147483646 h 345"/>
                <a:gd name="T92" fmla="*/ 2147483646 w 102"/>
                <a:gd name="T93" fmla="*/ 2147483646 h 345"/>
                <a:gd name="T94" fmla="*/ 2147483646 w 102"/>
                <a:gd name="T95" fmla="*/ 2147483646 h 345"/>
                <a:gd name="T96" fmla="*/ 2147483646 w 102"/>
                <a:gd name="T97" fmla="*/ 2147483646 h 345"/>
                <a:gd name="T98" fmla="*/ 2147483646 w 102"/>
                <a:gd name="T99" fmla="*/ 2147483646 h 345"/>
                <a:gd name="T100" fmla="*/ 2147483646 w 102"/>
                <a:gd name="T101" fmla="*/ 2147483646 h 345"/>
                <a:gd name="T102" fmla="*/ 2147483646 w 102"/>
                <a:gd name="T103" fmla="*/ 2147483646 h 345"/>
                <a:gd name="T104" fmla="*/ 2147483646 w 102"/>
                <a:gd name="T105" fmla="*/ 2147483646 h 345"/>
                <a:gd name="T106" fmla="*/ 2147483646 w 102"/>
                <a:gd name="T107" fmla="*/ 2147483646 h 345"/>
                <a:gd name="T108" fmla="*/ 2147483646 w 102"/>
                <a:gd name="T109" fmla="*/ 2147483646 h 345"/>
                <a:gd name="T110" fmla="*/ 2147483646 w 102"/>
                <a:gd name="T111" fmla="*/ 2147483646 h 345"/>
                <a:gd name="T112" fmla="*/ 2147483646 w 102"/>
                <a:gd name="T113" fmla="*/ 2147483646 h 34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5"/>
                <a:gd name="T173" fmla="*/ 102 w 102"/>
                <a:gd name="T174" fmla="*/ 345 h 34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5">
                  <a:moveTo>
                    <a:pt x="0" y="345"/>
                  </a:moveTo>
                  <a:lnTo>
                    <a:pt x="2" y="341"/>
                  </a:lnTo>
                  <a:lnTo>
                    <a:pt x="4" y="338"/>
                  </a:lnTo>
                  <a:lnTo>
                    <a:pt x="7" y="334"/>
                  </a:lnTo>
                  <a:lnTo>
                    <a:pt x="8" y="331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4"/>
                  </a:lnTo>
                  <a:lnTo>
                    <a:pt x="14" y="321"/>
                  </a:lnTo>
                  <a:lnTo>
                    <a:pt x="15" y="318"/>
                  </a:lnTo>
                  <a:lnTo>
                    <a:pt x="17" y="316"/>
                  </a:lnTo>
                  <a:lnTo>
                    <a:pt x="17" y="315"/>
                  </a:lnTo>
                  <a:lnTo>
                    <a:pt x="18" y="312"/>
                  </a:lnTo>
                  <a:lnTo>
                    <a:pt x="20" y="311"/>
                  </a:lnTo>
                  <a:lnTo>
                    <a:pt x="20" y="309"/>
                  </a:lnTo>
                  <a:lnTo>
                    <a:pt x="21" y="308"/>
                  </a:lnTo>
                  <a:lnTo>
                    <a:pt x="21" y="306"/>
                  </a:lnTo>
                  <a:lnTo>
                    <a:pt x="23" y="305"/>
                  </a:lnTo>
                  <a:lnTo>
                    <a:pt x="23" y="303"/>
                  </a:lnTo>
                  <a:lnTo>
                    <a:pt x="24" y="302"/>
                  </a:lnTo>
                  <a:lnTo>
                    <a:pt x="24" y="301"/>
                  </a:lnTo>
                  <a:lnTo>
                    <a:pt x="26" y="299"/>
                  </a:lnTo>
                  <a:lnTo>
                    <a:pt x="26" y="298"/>
                  </a:lnTo>
                  <a:lnTo>
                    <a:pt x="27" y="296"/>
                  </a:lnTo>
                  <a:lnTo>
                    <a:pt x="27" y="295"/>
                  </a:lnTo>
                  <a:lnTo>
                    <a:pt x="28" y="293"/>
                  </a:lnTo>
                  <a:lnTo>
                    <a:pt x="28" y="292"/>
                  </a:lnTo>
                  <a:lnTo>
                    <a:pt x="28" y="291"/>
                  </a:lnTo>
                  <a:lnTo>
                    <a:pt x="30" y="289"/>
                  </a:lnTo>
                  <a:lnTo>
                    <a:pt x="30" y="288"/>
                  </a:lnTo>
                  <a:lnTo>
                    <a:pt x="31" y="286"/>
                  </a:lnTo>
                  <a:lnTo>
                    <a:pt x="33" y="283"/>
                  </a:lnTo>
                  <a:lnTo>
                    <a:pt x="33" y="282"/>
                  </a:lnTo>
                  <a:lnTo>
                    <a:pt x="34" y="280"/>
                  </a:lnTo>
                  <a:lnTo>
                    <a:pt x="34" y="278"/>
                  </a:lnTo>
                  <a:lnTo>
                    <a:pt x="36" y="276"/>
                  </a:lnTo>
                  <a:lnTo>
                    <a:pt x="36" y="275"/>
                  </a:lnTo>
                  <a:lnTo>
                    <a:pt x="37" y="273"/>
                  </a:lnTo>
                  <a:lnTo>
                    <a:pt x="37" y="272"/>
                  </a:lnTo>
                  <a:lnTo>
                    <a:pt x="37" y="270"/>
                  </a:lnTo>
                  <a:lnTo>
                    <a:pt x="38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6"/>
                  </a:lnTo>
                  <a:lnTo>
                    <a:pt x="40" y="265"/>
                  </a:lnTo>
                  <a:lnTo>
                    <a:pt x="40" y="263"/>
                  </a:lnTo>
                  <a:lnTo>
                    <a:pt x="41" y="262"/>
                  </a:lnTo>
                  <a:lnTo>
                    <a:pt x="41" y="260"/>
                  </a:lnTo>
                  <a:lnTo>
                    <a:pt x="43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4" y="254"/>
                  </a:lnTo>
                  <a:lnTo>
                    <a:pt x="44" y="253"/>
                  </a:lnTo>
                  <a:lnTo>
                    <a:pt x="46" y="252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7" y="246"/>
                  </a:lnTo>
                  <a:lnTo>
                    <a:pt x="47" y="244"/>
                  </a:lnTo>
                  <a:lnTo>
                    <a:pt x="49" y="243"/>
                  </a:lnTo>
                  <a:lnTo>
                    <a:pt x="49" y="241"/>
                  </a:lnTo>
                  <a:lnTo>
                    <a:pt x="50" y="239"/>
                  </a:lnTo>
                  <a:lnTo>
                    <a:pt x="50" y="237"/>
                  </a:lnTo>
                  <a:lnTo>
                    <a:pt x="51" y="234"/>
                  </a:lnTo>
                  <a:lnTo>
                    <a:pt x="53" y="231"/>
                  </a:lnTo>
                  <a:lnTo>
                    <a:pt x="53" y="230"/>
                  </a:lnTo>
                  <a:lnTo>
                    <a:pt x="54" y="227"/>
                  </a:lnTo>
                  <a:lnTo>
                    <a:pt x="54" y="226"/>
                  </a:lnTo>
                  <a:lnTo>
                    <a:pt x="56" y="224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8"/>
                  </a:lnTo>
                  <a:lnTo>
                    <a:pt x="59" y="217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2" y="210"/>
                  </a:lnTo>
                  <a:lnTo>
                    <a:pt x="62" y="208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3" y="204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6" y="195"/>
                  </a:lnTo>
                  <a:lnTo>
                    <a:pt x="66" y="194"/>
                  </a:lnTo>
                  <a:lnTo>
                    <a:pt x="66" y="192"/>
                  </a:lnTo>
                  <a:lnTo>
                    <a:pt x="67" y="191"/>
                  </a:lnTo>
                  <a:lnTo>
                    <a:pt x="67" y="188"/>
                  </a:lnTo>
                  <a:lnTo>
                    <a:pt x="69" y="187"/>
                  </a:lnTo>
                  <a:lnTo>
                    <a:pt x="69" y="184"/>
                  </a:lnTo>
                  <a:lnTo>
                    <a:pt x="70" y="182"/>
                  </a:lnTo>
                  <a:lnTo>
                    <a:pt x="70" y="179"/>
                  </a:lnTo>
                  <a:lnTo>
                    <a:pt x="72" y="177"/>
                  </a:lnTo>
                  <a:lnTo>
                    <a:pt x="72" y="175"/>
                  </a:lnTo>
                  <a:lnTo>
                    <a:pt x="73" y="174"/>
                  </a:lnTo>
                  <a:lnTo>
                    <a:pt x="73" y="171"/>
                  </a:lnTo>
                  <a:lnTo>
                    <a:pt x="73" y="169"/>
                  </a:lnTo>
                  <a:lnTo>
                    <a:pt x="75" y="168"/>
                  </a:lnTo>
                  <a:lnTo>
                    <a:pt x="75" y="166"/>
                  </a:lnTo>
                  <a:lnTo>
                    <a:pt x="75" y="165"/>
                  </a:lnTo>
                  <a:lnTo>
                    <a:pt x="76" y="164"/>
                  </a:lnTo>
                  <a:lnTo>
                    <a:pt x="76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7" y="158"/>
                  </a:lnTo>
                  <a:lnTo>
                    <a:pt x="77" y="156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80" y="149"/>
                  </a:lnTo>
                  <a:lnTo>
                    <a:pt x="80" y="148"/>
                  </a:lnTo>
                  <a:lnTo>
                    <a:pt x="80" y="146"/>
                  </a:lnTo>
                  <a:lnTo>
                    <a:pt x="82" y="145"/>
                  </a:lnTo>
                  <a:lnTo>
                    <a:pt x="82" y="143"/>
                  </a:lnTo>
                  <a:lnTo>
                    <a:pt x="82" y="142"/>
                  </a:lnTo>
                  <a:lnTo>
                    <a:pt x="83" y="140"/>
                  </a:lnTo>
                  <a:lnTo>
                    <a:pt x="83" y="138"/>
                  </a:lnTo>
                  <a:lnTo>
                    <a:pt x="83" y="136"/>
                  </a:lnTo>
                  <a:lnTo>
                    <a:pt x="85" y="135"/>
                  </a:lnTo>
                  <a:lnTo>
                    <a:pt x="85" y="132"/>
                  </a:lnTo>
                  <a:lnTo>
                    <a:pt x="86" y="129"/>
                  </a:lnTo>
                  <a:lnTo>
                    <a:pt x="86" y="127"/>
                  </a:lnTo>
                  <a:lnTo>
                    <a:pt x="88" y="125"/>
                  </a:lnTo>
                  <a:lnTo>
                    <a:pt x="88" y="123"/>
                  </a:lnTo>
                  <a:lnTo>
                    <a:pt x="89" y="120"/>
                  </a:lnTo>
                  <a:lnTo>
                    <a:pt x="89" y="119"/>
                  </a:lnTo>
                  <a:lnTo>
                    <a:pt x="89" y="117"/>
                  </a:lnTo>
                  <a:lnTo>
                    <a:pt x="90" y="116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2" y="112"/>
                  </a:lnTo>
                  <a:lnTo>
                    <a:pt x="92" y="110"/>
                  </a:lnTo>
                  <a:lnTo>
                    <a:pt x="92" y="109"/>
                  </a:lnTo>
                  <a:lnTo>
                    <a:pt x="92" y="107"/>
                  </a:lnTo>
                  <a:lnTo>
                    <a:pt x="93" y="106"/>
                  </a:lnTo>
                  <a:lnTo>
                    <a:pt x="93" y="104"/>
                  </a:lnTo>
                  <a:lnTo>
                    <a:pt x="93" y="103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5" y="99"/>
                  </a:lnTo>
                  <a:lnTo>
                    <a:pt x="95" y="97"/>
                  </a:lnTo>
                  <a:lnTo>
                    <a:pt x="95" y="96"/>
                  </a:lnTo>
                  <a:lnTo>
                    <a:pt x="95" y="94"/>
                  </a:lnTo>
                  <a:lnTo>
                    <a:pt x="95" y="93"/>
                  </a:lnTo>
                  <a:lnTo>
                    <a:pt x="95" y="91"/>
                  </a:lnTo>
                  <a:lnTo>
                    <a:pt x="95" y="90"/>
                  </a:lnTo>
                  <a:lnTo>
                    <a:pt x="95" y="88"/>
                  </a:lnTo>
                  <a:lnTo>
                    <a:pt x="95" y="87"/>
                  </a:lnTo>
                  <a:lnTo>
                    <a:pt x="95" y="84"/>
                  </a:lnTo>
                  <a:lnTo>
                    <a:pt x="96" y="83"/>
                  </a:lnTo>
                  <a:lnTo>
                    <a:pt x="96" y="81"/>
                  </a:lnTo>
                  <a:lnTo>
                    <a:pt x="96" y="78"/>
                  </a:lnTo>
                  <a:lnTo>
                    <a:pt x="96" y="77"/>
                  </a:lnTo>
                  <a:lnTo>
                    <a:pt x="96" y="76"/>
                  </a:lnTo>
                  <a:lnTo>
                    <a:pt x="96" y="73"/>
                  </a:lnTo>
                  <a:lnTo>
                    <a:pt x="96" y="71"/>
                  </a:lnTo>
                  <a:lnTo>
                    <a:pt x="96" y="70"/>
                  </a:lnTo>
                  <a:lnTo>
                    <a:pt x="96" y="68"/>
                  </a:lnTo>
                  <a:lnTo>
                    <a:pt x="98" y="67"/>
                  </a:lnTo>
                  <a:lnTo>
                    <a:pt x="98" y="65"/>
                  </a:lnTo>
                  <a:lnTo>
                    <a:pt x="98" y="64"/>
                  </a:lnTo>
                  <a:lnTo>
                    <a:pt x="98" y="63"/>
                  </a:lnTo>
                  <a:lnTo>
                    <a:pt x="98" y="61"/>
                  </a:lnTo>
                  <a:lnTo>
                    <a:pt x="98" y="60"/>
                  </a:lnTo>
                  <a:lnTo>
                    <a:pt x="98" y="58"/>
                  </a:lnTo>
                  <a:lnTo>
                    <a:pt x="98" y="57"/>
                  </a:lnTo>
                  <a:lnTo>
                    <a:pt x="99" y="55"/>
                  </a:lnTo>
                  <a:lnTo>
                    <a:pt x="99" y="54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99" y="50"/>
                  </a:lnTo>
                  <a:lnTo>
                    <a:pt x="99" y="48"/>
                  </a:lnTo>
                  <a:lnTo>
                    <a:pt x="101" y="47"/>
                  </a:lnTo>
                  <a:lnTo>
                    <a:pt x="101" y="45"/>
                  </a:lnTo>
                  <a:lnTo>
                    <a:pt x="101" y="44"/>
                  </a:lnTo>
                  <a:lnTo>
                    <a:pt x="101" y="42"/>
                  </a:lnTo>
                  <a:lnTo>
                    <a:pt x="101" y="41"/>
                  </a:lnTo>
                  <a:lnTo>
                    <a:pt x="102" y="39"/>
                  </a:lnTo>
                  <a:lnTo>
                    <a:pt x="102" y="38"/>
                  </a:lnTo>
                  <a:lnTo>
                    <a:pt x="102" y="37"/>
                  </a:lnTo>
                  <a:lnTo>
                    <a:pt x="102" y="35"/>
                  </a:lnTo>
                  <a:lnTo>
                    <a:pt x="102" y="34"/>
                  </a:lnTo>
                  <a:lnTo>
                    <a:pt x="102" y="32"/>
                  </a:lnTo>
                  <a:lnTo>
                    <a:pt x="102" y="31"/>
                  </a:lnTo>
                  <a:lnTo>
                    <a:pt x="102" y="29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4"/>
                  </a:lnTo>
                  <a:lnTo>
                    <a:pt x="102" y="22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2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2" y="11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35" name="Line 142">
              <a:extLst>
                <a:ext uri="{FF2B5EF4-FFF2-40B4-BE49-F238E27FC236}">
                  <a16:creationId xmlns:a16="http://schemas.microsoft.com/office/drawing/2014/main" id="{6778CC92-932C-5246-A0B4-913D12D549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4981575"/>
              <a:ext cx="180975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36" name="Line 143">
              <a:extLst>
                <a:ext uri="{FF2B5EF4-FFF2-40B4-BE49-F238E27FC236}">
                  <a16:creationId xmlns:a16="http://schemas.microsoft.com/office/drawing/2014/main" id="{57B57D82-8A15-3749-AB7D-3ADF1EE990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78250" y="4706938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37" name="Freeform 144">
              <a:extLst>
                <a:ext uri="{FF2B5EF4-FFF2-40B4-BE49-F238E27FC236}">
                  <a16:creationId xmlns:a16="http://schemas.microsoft.com/office/drawing/2014/main" id="{0DAC378C-955E-3D40-8D20-E9D60D154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538" y="4065588"/>
              <a:ext cx="1214437" cy="915987"/>
            </a:xfrm>
            <a:custGeom>
              <a:avLst/>
              <a:gdLst>
                <a:gd name="T0" fmla="*/ 0 w 1529"/>
                <a:gd name="T1" fmla="*/ 2147483646 h 1154"/>
                <a:gd name="T2" fmla="*/ 0 w 1529"/>
                <a:gd name="T3" fmla="*/ 0 h 1154"/>
                <a:gd name="T4" fmla="*/ 2147483646 w 1529"/>
                <a:gd name="T5" fmla="*/ 0 h 1154"/>
                <a:gd name="T6" fmla="*/ 0 60000 65536"/>
                <a:gd name="T7" fmla="*/ 0 60000 65536"/>
                <a:gd name="T8" fmla="*/ 0 60000 65536"/>
                <a:gd name="T9" fmla="*/ 0 w 1529"/>
                <a:gd name="T10" fmla="*/ 0 h 1154"/>
                <a:gd name="T11" fmla="*/ 1529 w 1529"/>
                <a:gd name="T12" fmla="*/ 1154 h 11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29" h="1154">
                  <a:moveTo>
                    <a:pt x="0" y="1154"/>
                  </a:moveTo>
                  <a:lnTo>
                    <a:pt x="0" y="0"/>
                  </a:lnTo>
                  <a:lnTo>
                    <a:pt x="1529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38" name="Line 145">
              <a:extLst>
                <a:ext uri="{FF2B5EF4-FFF2-40B4-BE49-F238E27FC236}">
                  <a16:creationId xmlns:a16="http://schemas.microsoft.com/office/drawing/2014/main" id="{1F87728F-6813-CE49-945C-42D8F49521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6225" y="4386263"/>
              <a:ext cx="9620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39" name="Line 146">
              <a:extLst>
                <a:ext uri="{FF2B5EF4-FFF2-40B4-BE49-F238E27FC236}">
                  <a16:creationId xmlns:a16="http://schemas.microsoft.com/office/drawing/2014/main" id="{88284158-D90E-7B4D-9038-90B65DF5BB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78250" y="4386263"/>
              <a:ext cx="1588" cy="3206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40" name="Rectangle 147">
              <a:extLst>
                <a:ext uri="{FF2B5EF4-FFF2-40B4-BE49-F238E27FC236}">
                  <a16:creationId xmlns:a16="http://schemas.microsoft.com/office/drawing/2014/main" id="{589EC71D-E2D4-9746-B0FD-CFE0BA3D6B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48069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43362" name="Group 2">
            <a:extLst>
              <a:ext uri="{FF2B5EF4-FFF2-40B4-BE49-F238E27FC236}">
                <a16:creationId xmlns:a16="http://schemas.microsoft.com/office/drawing/2014/main" id="{17AFFE58-B4A6-4F45-8607-4EF37F41D635}"/>
              </a:ext>
            </a:extLst>
          </p:cNvPr>
          <p:cNvGrpSpPr>
            <a:grpSpLocks/>
          </p:cNvGrpSpPr>
          <p:nvPr/>
        </p:nvGrpSpPr>
        <p:grpSpPr bwMode="auto">
          <a:xfrm>
            <a:off x="4097338" y="1077914"/>
            <a:ext cx="2451100" cy="1608137"/>
            <a:chOff x="3182938" y="417513"/>
            <a:chExt cx="2451100" cy="1608137"/>
          </a:xfrm>
        </p:grpSpPr>
        <p:sp>
          <p:nvSpPr>
            <p:cNvPr id="143372" name="Line 77">
              <a:extLst>
                <a:ext uri="{FF2B5EF4-FFF2-40B4-BE49-F238E27FC236}">
                  <a16:creationId xmlns:a16="http://schemas.microsoft.com/office/drawing/2014/main" id="{70D21431-2535-724D-9B92-92E94A7997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742950"/>
              <a:ext cx="2451100" cy="1588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73" name="Line 78">
              <a:extLst>
                <a:ext uri="{FF2B5EF4-FFF2-40B4-BE49-F238E27FC236}">
                  <a16:creationId xmlns:a16="http://schemas.microsoft.com/office/drawing/2014/main" id="{E4D18E5D-ED62-BC4A-8367-6B099B5518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86313" y="422275"/>
              <a:ext cx="1587" cy="1603375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74" name="Rectangle 80">
              <a:extLst>
                <a:ext uri="{FF2B5EF4-FFF2-40B4-BE49-F238E27FC236}">
                  <a16:creationId xmlns:a16="http://schemas.microsoft.com/office/drawing/2014/main" id="{E395F157-BC05-5E4B-97B0-E8CB69C797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375" name="Rectangle 81">
              <a:extLst>
                <a:ext uri="{FF2B5EF4-FFF2-40B4-BE49-F238E27FC236}">
                  <a16:creationId xmlns:a16="http://schemas.microsoft.com/office/drawing/2014/main" id="{9D7BD098-D3B8-7F47-BFC2-60711551FE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376" name="Rectangle 82">
              <a:extLst>
                <a:ext uri="{FF2B5EF4-FFF2-40B4-BE49-F238E27FC236}">
                  <a16:creationId xmlns:a16="http://schemas.microsoft.com/office/drawing/2014/main" id="{6CCB7DE3-648B-FB46-93D0-F3490B8A3F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377" name="Rectangle 83">
              <a:extLst>
                <a:ext uri="{FF2B5EF4-FFF2-40B4-BE49-F238E27FC236}">
                  <a16:creationId xmlns:a16="http://schemas.microsoft.com/office/drawing/2014/main" id="{89ED2E09-EF1C-3547-B7F7-026DE98C86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378" name="Rectangle 84">
              <a:extLst>
                <a:ext uri="{FF2B5EF4-FFF2-40B4-BE49-F238E27FC236}">
                  <a16:creationId xmlns:a16="http://schemas.microsoft.com/office/drawing/2014/main" id="{16DEB8E9-6955-B643-95D5-EE46664BB7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379" name="Rectangle 85">
              <a:extLst>
                <a:ext uri="{FF2B5EF4-FFF2-40B4-BE49-F238E27FC236}">
                  <a16:creationId xmlns:a16="http://schemas.microsoft.com/office/drawing/2014/main" id="{27212018-434D-5341-9181-8F1DDEFB73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380" name="Rectangle 86">
              <a:extLst>
                <a:ext uri="{FF2B5EF4-FFF2-40B4-BE49-F238E27FC236}">
                  <a16:creationId xmlns:a16="http://schemas.microsoft.com/office/drawing/2014/main" id="{4F2586A9-EA09-F44E-8085-0B6FD63A13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381" name="Rectangle 87">
              <a:extLst>
                <a:ext uri="{FF2B5EF4-FFF2-40B4-BE49-F238E27FC236}">
                  <a16:creationId xmlns:a16="http://schemas.microsoft.com/office/drawing/2014/main" id="{FCE92B3E-56F3-FB40-8946-A1D7B14871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2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382" name="Rectangle 88">
              <a:extLst>
                <a:ext uri="{FF2B5EF4-FFF2-40B4-BE49-F238E27FC236}">
                  <a16:creationId xmlns:a16="http://schemas.microsoft.com/office/drawing/2014/main" id="{C0D78EB3-5B19-FB45-BC55-EF18B65892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3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383" name="Rectangle 89">
              <a:extLst>
                <a:ext uri="{FF2B5EF4-FFF2-40B4-BE49-F238E27FC236}">
                  <a16:creationId xmlns:a16="http://schemas.microsoft.com/office/drawing/2014/main" id="{2E92B0FD-ED53-CF47-8EFB-B2F1CAFC35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823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384" name="Rectangle 90">
              <a:extLst>
                <a:ext uri="{FF2B5EF4-FFF2-40B4-BE49-F238E27FC236}">
                  <a16:creationId xmlns:a16="http://schemas.microsoft.com/office/drawing/2014/main" id="{ADF0E923-8429-4448-8A76-D7F8FE7EC6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385" name="Rectangle 91">
              <a:extLst>
                <a:ext uri="{FF2B5EF4-FFF2-40B4-BE49-F238E27FC236}">
                  <a16:creationId xmlns:a16="http://schemas.microsoft.com/office/drawing/2014/main" id="{4C0032B6-6F2D-FE4D-98CB-CCDBA3178A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386" name="Rectangle 92">
              <a:extLst>
                <a:ext uri="{FF2B5EF4-FFF2-40B4-BE49-F238E27FC236}">
                  <a16:creationId xmlns:a16="http://schemas.microsoft.com/office/drawing/2014/main" id="{17024501-5F34-034D-B02A-8C3122D39F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18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387" name="Rectangle 93">
              <a:extLst>
                <a:ext uri="{FF2B5EF4-FFF2-40B4-BE49-F238E27FC236}">
                  <a16:creationId xmlns:a16="http://schemas.microsoft.com/office/drawing/2014/main" id="{8ADCA098-EAAD-BB4F-88CB-80F1BFEEEB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6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388" name="Rectangle 102">
              <a:extLst>
                <a:ext uri="{FF2B5EF4-FFF2-40B4-BE49-F238E27FC236}">
                  <a16:creationId xmlns:a16="http://schemas.microsoft.com/office/drawing/2014/main" id="{06568C15-D4C9-A943-AEE8-997BB60C7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389" name="Rectangle 103">
              <a:extLst>
                <a:ext uri="{FF2B5EF4-FFF2-40B4-BE49-F238E27FC236}">
                  <a16:creationId xmlns:a16="http://schemas.microsoft.com/office/drawing/2014/main" id="{5F02E0AE-5805-C14B-BFCD-C2CB3977A7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390" name="Rectangle 104">
              <a:extLst>
                <a:ext uri="{FF2B5EF4-FFF2-40B4-BE49-F238E27FC236}">
                  <a16:creationId xmlns:a16="http://schemas.microsoft.com/office/drawing/2014/main" id="{3BB62943-A810-5047-8CF8-D7D37F7AED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391" name="Rectangle 105">
              <a:extLst>
                <a:ext uri="{FF2B5EF4-FFF2-40B4-BE49-F238E27FC236}">
                  <a16:creationId xmlns:a16="http://schemas.microsoft.com/office/drawing/2014/main" id="{F151C801-B96F-3744-A14A-FE6574BC93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392" name="Rectangle 106">
              <a:extLst>
                <a:ext uri="{FF2B5EF4-FFF2-40B4-BE49-F238E27FC236}">
                  <a16:creationId xmlns:a16="http://schemas.microsoft.com/office/drawing/2014/main" id="{0F0155E5-2F72-1646-9382-818E149346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393" name="Rectangle 107">
              <a:extLst>
                <a:ext uri="{FF2B5EF4-FFF2-40B4-BE49-F238E27FC236}">
                  <a16:creationId xmlns:a16="http://schemas.microsoft.com/office/drawing/2014/main" id="{B8BB0C12-73C5-114B-9B17-6066F610A4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126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394" name="Rectangle 108">
              <a:extLst>
                <a:ext uri="{FF2B5EF4-FFF2-40B4-BE49-F238E27FC236}">
                  <a16:creationId xmlns:a16="http://schemas.microsoft.com/office/drawing/2014/main" id="{86E9E3B2-C00D-9547-A269-16504DDA53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395" name="Rectangle 109">
              <a:extLst>
                <a:ext uri="{FF2B5EF4-FFF2-40B4-BE49-F238E27FC236}">
                  <a16:creationId xmlns:a16="http://schemas.microsoft.com/office/drawing/2014/main" id="{7E5DB204-A126-9446-8648-9DC0431604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396" name="Rectangle 110">
              <a:extLst>
                <a:ext uri="{FF2B5EF4-FFF2-40B4-BE49-F238E27FC236}">
                  <a16:creationId xmlns:a16="http://schemas.microsoft.com/office/drawing/2014/main" id="{11979CE2-8897-A142-B334-DC8EA2A404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397" name="Rectangle 111">
              <a:extLst>
                <a:ext uri="{FF2B5EF4-FFF2-40B4-BE49-F238E27FC236}">
                  <a16:creationId xmlns:a16="http://schemas.microsoft.com/office/drawing/2014/main" id="{9549B135-B4C0-CF42-901A-BAEB39B64B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398" name="Rectangle 112">
              <a:extLst>
                <a:ext uri="{FF2B5EF4-FFF2-40B4-BE49-F238E27FC236}">
                  <a16:creationId xmlns:a16="http://schemas.microsoft.com/office/drawing/2014/main" id="{A9326B3D-B6E0-B245-821D-0E191EF3DD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71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399" name="Rectangle 113">
              <a:extLst>
                <a:ext uri="{FF2B5EF4-FFF2-40B4-BE49-F238E27FC236}">
                  <a16:creationId xmlns:a16="http://schemas.microsoft.com/office/drawing/2014/main" id="{8EC04F21-408F-9146-BEA1-DA8EDADDD1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1625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400" name="Rectangle 114">
              <a:extLst>
                <a:ext uri="{FF2B5EF4-FFF2-40B4-BE49-F238E27FC236}">
                  <a16:creationId xmlns:a16="http://schemas.microsoft.com/office/drawing/2014/main" id="{5D71BC21-9783-0045-B0C6-55AED32248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401" name="Rectangle 115">
              <a:extLst>
                <a:ext uri="{FF2B5EF4-FFF2-40B4-BE49-F238E27FC236}">
                  <a16:creationId xmlns:a16="http://schemas.microsoft.com/office/drawing/2014/main" id="{77578AD4-0D96-CE43-983E-8F13F3C559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402" name="Rectangle 116">
              <a:extLst>
                <a:ext uri="{FF2B5EF4-FFF2-40B4-BE49-F238E27FC236}">
                  <a16:creationId xmlns:a16="http://schemas.microsoft.com/office/drawing/2014/main" id="{32F201D0-F685-A34F-976C-584B267069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403" name="Rectangle 117">
              <a:extLst>
                <a:ext uri="{FF2B5EF4-FFF2-40B4-BE49-F238E27FC236}">
                  <a16:creationId xmlns:a16="http://schemas.microsoft.com/office/drawing/2014/main" id="{C6B0D8BA-EBF4-BA4F-81B0-FD462C4A1F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404" name="Rectangle 118">
              <a:extLst>
                <a:ext uri="{FF2B5EF4-FFF2-40B4-BE49-F238E27FC236}">
                  <a16:creationId xmlns:a16="http://schemas.microsoft.com/office/drawing/2014/main" id="{0749B6F9-6554-D04F-BA1C-922393E227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2288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405" name="Rectangle 119">
              <a:extLst>
                <a:ext uri="{FF2B5EF4-FFF2-40B4-BE49-F238E27FC236}">
                  <a16:creationId xmlns:a16="http://schemas.microsoft.com/office/drawing/2014/main" id="{840071D5-8AAE-0741-A757-987EA16A69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67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406" name="Rectangle 120">
              <a:extLst>
                <a:ext uri="{FF2B5EF4-FFF2-40B4-BE49-F238E27FC236}">
                  <a16:creationId xmlns:a16="http://schemas.microsoft.com/office/drawing/2014/main" id="{B9B7E60D-E0E3-7B47-98F9-449365A3E9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407" name="Rectangle 121">
              <a:extLst>
                <a:ext uri="{FF2B5EF4-FFF2-40B4-BE49-F238E27FC236}">
                  <a16:creationId xmlns:a16="http://schemas.microsoft.com/office/drawing/2014/main" id="{39B5D69B-BB78-EE42-921D-DE2F46BFC9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408" name="Rectangle 122">
              <a:extLst>
                <a:ext uri="{FF2B5EF4-FFF2-40B4-BE49-F238E27FC236}">
                  <a16:creationId xmlns:a16="http://schemas.microsoft.com/office/drawing/2014/main" id="{56713B5C-4397-7F4F-AA1E-15604C3325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7018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3409" name="Rectangle 123">
              <a:extLst>
                <a:ext uri="{FF2B5EF4-FFF2-40B4-BE49-F238E27FC236}">
                  <a16:creationId xmlns:a16="http://schemas.microsoft.com/office/drawing/2014/main" id="{4EF0AD19-9F5C-8C42-BB50-F72D77F34E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43363" name="TextBox 125">
            <a:extLst>
              <a:ext uri="{FF2B5EF4-FFF2-40B4-BE49-F238E27FC236}">
                <a16:creationId xmlns:a16="http://schemas.microsoft.com/office/drawing/2014/main" id="{DF2A4211-450D-CC47-8F82-F3CFE65EE3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4.19 from the textbook ]</a:t>
            </a:r>
          </a:p>
        </p:txBody>
      </p:sp>
      <p:sp>
        <p:nvSpPr>
          <p:cNvPr id="143364" name="TextBox 16">
            <a:extLst>
              <a:ext uri="{FF2B5EF4-FFF2-40B4-BE49-F238E27FC236}">
                <a16:creationId xmlns:a16="http://schemas.microsoft.com/office/drawing/2014/main" id="{366106B3-19BF-484E-B709-B7FC4173D3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7950" y="43957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3365" name="TextBox 16">
            <a:extLst>
              <a:ext uri="{FF2B5EF4-FFF2-40B4-BE49-F238E27FC236}">
                <a16:creationId xmlns:a16="http://schemas.microsoft.com/office/drawing/2014/main" id="{92C61237-9F68-CC4E-B30A-58D1E20778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2714" y="53435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3366" name="TextBox 16">
            <a:extLst>
              <a:ext uri="{FF2B5EF4-FFF2-40B4-BE49-F238E27FC236}">
                <a16:creationId xmlns:a16="http://schemas.microsoft.com/office/drawing/2014/main" id="{DC9BA9FD-2D64-9C4F-9239-7B71002E16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6501" y="3810001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3367" name="TextBox 16">
            <a:extLst>
              <a:ext uri="{FF2B5EF4-FFF2-40B4-BE49-F238E27FC236}">
                <a16:creationId xmlns:a16="http://schemas.microsoft.com/office/drawing/2014/main" id="{349B85B5-BF24-8249-ABAF-58FC521DEA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3325" y="432276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3368" name="TextBox 16">
            <a:extLst>
              <a:ext uri="{FF2B5EF4-FFF2-40B4-BE49-F238E27FC236}">
                <a16:creationId xmlns:a16="http://schemas.microsoft.com/office/drawing/2014/main" id="{50F4BF2F-EC77-FF4D-86C6-6D47C434F8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3325" y="49133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3369" name="TextBox 16">
            <a:extLst>
              <a:ext uri="{FF2B5EF4-FFF2-40B4-BE49-F238E27FC236}">
                <a16:creationId xmlns:a16="http://schemas.microsoft.com/office/drawing/2014/main" id="{F5FF3CF4-A1EE-494D-B776-4ECDFCEDFA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1264" y="55133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3370" name="Rectangle 82">
            <a:extLst>
              <a:ext uri="{FF2B5EF4-FFF2-40B4-BE49-F238E27FC236}">
                <a16:creationId xmlns:a16="http://schemas.microsoft.com/office/drawing/2014/main" id="{0C479198-71AE-3141-B4AB-4DDF490A06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3214" y="1828800"/>
            <a:ext cx="2389187" cy="2286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3371" name="Title 1">
            <a:extLst>
              <a:ext uri="{FF2B5EF4-FFF2-40B4-BE49-F238E27FC236}">
                <a16:creationId xmlns:a16="http://schemas.microsoft.com/office/drawing/2014/main" id="{94B96CDF-873B-3344-A39F-E995C6709532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for a 4-to-2 binary encoder</a:t>
            </a:r>
          </a:p>
        </p:txBody>
      </p:sp>
    </p:spTree>
  </p:cSld>
  <p:clrMapOvr>
    <a:masterClrMapping/>
  </p:clrMapOvr>
  <p:transition/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385" name="Group 1">
            <a:extLst>
              <a:ext uri="{FF2B5EF4-FFF2-40B4-BE49-F238E27FC236}">
                <a16:creationId xmlns:a16="http://schemas.microsoft.com/office/drawing/2014/main" id="{0BE2FF84-4EFB-B946-8EDB-628D2037E6A0}"/>
              </a:ext>
            </a:extLst>
          </p:cNvPr>
          <p:cNvGrpSpPr>
            <a:grpSpLocks/>
          </p:cNvGrpSpPr>
          <p:nvPr/>
        </p:nvGrpSpPr>
        <p:grpSpPr bwMode="auto">
          <a:xfrm>
            <a:off x="3409951" y="4097338"/>
            <a:ext cx="3857247" cy="1928842"/>
            <a:chOff x="2495550" y="3189288"/>
            <a:chExt cx="3857247" cy="1928842"/>
          </a:xfrm>
        </p:grpSpPr>
        <p:sp>
          <p:nvSpPr>
            <p:cNvPr id="144434" name="Rectangle 95">
              <a:extLst>
                <a:ext uri="{FF2B5EF4-FFF2-40B4-BE49-F238E27FC236}">
                  <a16:creationId xmlns:a16="http://schemas.microsoft.com/office/drawing/2014/main" id="{23EC7E9B-A438-1F49-BD07-ECF75420D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6544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35" name="Rectangle 96">
              <a:extLst>
                <a:ext uri="{FF2B5EF4-FFF2-40B4-BE49-F238E27FC236}">
                  <a16:creationId xmlns:a16="http://schemas.microsoft.com/office/drawing/2014/main" id="{F6FDEDA2-8E08-D446-B001-C8BC39C94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7592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36" name="Rectangle 97">
              <a:extLst>
                <a:ext uri="{FF2B5EF4-FFF2-40B4-BE49-F238E27FC236}">
                  <a16:creationId xmlns:a16="http://schemas.microsoft.com/office/drawing/2014/main" id="{CF348CEB-A63A-A040-B01F-0AC7EFF4F4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18928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37" name="Line 98">
              <a:extLst>
                <a:ext uri="{FF2B5EF4-FFF2-40B4-BE49-F238E27FC236}">
                  <a16:creationId xmlns:a16="http://schemas.microsoft.com/office/drawing/2014/main" id="{111E9372-194E-F64B-B006-721F474576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332163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38" name="Freeform 99">
              <a:extLst>
                <a:ext uri="{FF2B5EF4-FFF2-40B4-BE49-F238E27FC236}">
                  <a16:creationId xmlns:a16="http://schemas.microsoft.com/office/drawing/2014/main" id="{0AAD2FF6-9C13-FE4B-9974-4E928D8BB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313" y="4957763"/>
              <a:ext cx="46037" cy="46037"/>
            </a:xfrm>
            <a:custGeom>
              <a:avLst/>
              <a:gdLst>
                <a:gd name="T0" fmla="*/ 2147483646 w 58"/>
                <a:gd name="T1" fmla="*/ 0 h 57"/>
                <a:gd name="T2" fmla="*/ 2147483646 w 58"/>
                <a:gd name="T3" fmla="*/ 2147483646 h 57"/>
                <a:gd name="T4" fmla="*/ 2147483646 w 58"/>
                <a:gd name="T5" fmla="*/ 2147483646 h 57"/>
                <a:gd name="T6" fmla="*/ 2147483646 w 58"/>
                <a:gd name="T7" fmla="*/ 2147483646 h 57"/>
                <a:gd name="T8" fmla="*/ 2147483646 w 58"/>
                <a:gd name="T9" fmla="*/ 2147483646 h 57"/>
                <a:gd name="T10" fmla="*/ 2147483646 w 58"/>
                <a:gd name="T11" fmla="*/ 2147483646 h 57"/>
                <a:gd name="T12" fmla="*/ 2147483646 w 58"/>
                <a:gd name="T13" fmla="*/ 2147483646 h 57"/>
                <a:gd name="T14" fmla="*/ 2147483646 w 58"/>
                <a:gd name="T15" fmla="*/ 2147483646 h 57"/>
                <a:gd name="T16" fmla="*/ 2147483646 w 58"/>
                <a:gd name="T17" fmla="*/ 2147483646 h 57"/>
                <a:gd name="T18" fmla="*/ 0 w 58"/>
                <a:gd name="T19" fmla="*/ 2147483646 h 57"/>
                <a:gd name="T20" fmla="*/ 0 w 58"/>
                <a:gd name="T21" fmla="*/ 2147483646 h 57"/>
                <a:gd name="T22" fmla="*/ 0 w 58"/>
                <a:gd name="T23" fmla="*/ 2147483646 h 57"/>
                <a:gd name="T24" fmla="*/ 0 w 58"/>
                <a:gd name="T25" fmla="*/ 2147483646 h 57"/>
                <a:gd name="T26" fmla="*/ 2147483646 w 58"/>
                <a:gd name="T27" fmla="*/ 2147483646 h 57"/>
                <a:gd name="T28" fmla="*/ 2147483646 w 58"/>
                <a:gd name="T29" fmla="*/ 2147483646 h 57"/>
                <a:gd name="T30" fmla="*/ 2147483646 w 58"/>
                <a:gd name="T31" fmla="*/ 2147483646 h 57"/>
                <a:gd name="T32" fmla="*/ 2147483646 w 58"/>
                <a:gd name="T33" fmla="*/ 2147483646 h 57"/>
                <a:gd name="T34" fmla="*/ 2147483646 w 58"/>
                <a:gd name="T35" fmla="*/ 2147483646 h 57"/>
                <a:gd name="T36" fmla="*/ 2147483646 w 58"/>
                <a:gd name="T37" fmla="*/ 2147483646 h 57"/>
                <a:gd name="T38" fmla="*/ 2147483646 w 58"/>
                <a:gd name="T39" fmla="*/ 2147483646 h 57"/>
                <a:gd name="T40" fmla="*/ 2147483646 w 58"/>
                <a:gd name="T41" fmla="*/ 2147483646 h 57"/>
                <a:gd name="T42" fmla="*/ 2147483646 w 58"/>
                <a:gd name="T43" fmla="*/ 2147483646 h 57"/>
                <a:gd name="T44" fmla="*/ 2147483646 w 58"/>
                <a:gd name="T45" fmla="*/ 2147483646 h 57"/>
                <a:gd name="T46" fmla="*/ 2147483646 w 58"/>
                <a:gd name="T47" fmla="*/ 2147483646 h 57"/>
                <a:gd name="T48" fmla="*/ 2147483646 w 58"/>
                <a:gd name="T49" fmla="*/ 2147483646 h 57"/>
                <a:gd name="T50" fmla="*/ 2147483646 w 58"/>
                <a:gd name="T51" fmla="*/ 2147483646 h 57"/>
                <a:gd name="T52" fmla="*/ 2147483646 w 58"/>
                <a:gd name="T53" fmla="*/ 2147483646 h 57"/>
                <a:gd name="T54" fmla="*/ 2147483646 w 58"/>
                <a:gd name="T55" fmla="*/ 2147483646 h 57"/>
                <a:gd name="T56" fmla="*/ 2147483646 w 58"/>
                <a:gd name="T57" fmla="*/ 2147483646 h 57"/>
                <a:gd name="T58" fmla="*/ 2147483646 w 58"/>
                <a:gd name="T59" fmla="*/ 2147483646 h 57"/>
                <a:gd name="T60" fmla="*/ 2147483646 w 58"/>
                <a:gd name="T61" fmla="*/ 2147483646 h 57"/>
                <a:gd name="T62" fmla="*/ 2147483646 w 58"/>
                <a:gd name="T63" fmla="*/ 2147483646 h 57"/>
                <a:gd name="T64" fmla="*/ 2147483646 w 58"/>
                <a:gd name="T65" fmla="*/ 2147483646 h 57"/>
                <a:gd name="T66" fmla="*/ 2147483646 w 58"/>
                <a:gd name="T67" fmla="*/ 2147483646 h 57"/>
                <a:gd name="T68" fmla="*/ 2147483646 w 58"/>
                <a:gd name="T69" fmla="*/ 2147483646 h 57"/>
                <a:gd name="T70" fmla="*/ 2147483646 w 58"/>
                <a:gd name="T71" fmla="*/ 2147483646 h 57"/>
                <a:gd name="T72" fmla="*/ 2147483646 w 58"/>
                <a:gd name="T73" fmla="*/ 2147483646 h 57"/>
                <a:gd name="T74" fmla="*/ 2147483646 w 58"/>
                <a:gd name="T75" fmla="*/ 2147483646 h 57"/>
                <a:gd name="T76" fmla="*/ 2147483646 w 58"/>
                <a:gd name="T77" fmla="*/ 2147483646 h 57"/>
                <a:gd name="T78" fmla="*/ 2147483646 w 58"/>
                <a:gd name="T79" fmla="*/ 2147483646 h 57"/>
                <a:gd name="T80" fmla="*/ 2147483646 w 58"/>
                <a:gd name="T81" fmla="*/ 2147483646 h 57"/>
                <a:gd name="T82" fmla="*/ 2147483646 w 58"/>
                <a:gd name="T83" fmla="*/ 2147483646 h 57"/>
                <a:gd name="T84" fmla="*/ 2147483646 w 58"/>
                <a:gd name="T85" fmla="*/ 2147483646 h 57"/>
                <a:gd name="T86" fmla="*/ 2147483646 w 58"/>
                <a:gd name="T87" fmla="*/ 0 h 57"/>
                <a:gd name="T88" fmla="*/ 2147483646 w 58"/>
                <a:gd name="T89" fmla="*/ 2147483646 h 5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7"/>
                <a:gd name="T137" fmla="*/ 58 w 58"/>
                <a:gd name="T138" fmla="*/ 57 h 5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7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3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4" y="57"/>
                  </a:lnTo>
                  <a:lnTo>
                    <a:pt x="26" y="57"/>
                  </a:lnTo>
                  <a:lnTo>
                    <a:pt x="27" y="57"/>
                  </a:lnTo>
                  <a:lnTo>
                    <a:pt x="29" y="57"/>
                  </a:lnTo>
                  <a:lnTo>
                    <a:pt x="30" y="57"/>
                  </a:lnTo>
                  <a:lnTo>
                    <a:pt x="32" y="57"/>
                  </a:lnTo>
                  <a:lnTo>
                    <a:pt x="33" y="57"/>
                  </a:lnTo>
                  <a:lnTo>
                    <a:pt x="35" y="57"/>
                  </a:lnTo>
                  <a:lnTo>
                    <a:pt x="36" y="57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3" y="54"/>
                  </a:lnTo>
                  <a:lnTo>
                    <a:pt x="43" y="53"/>
                  </a:lnTo>
                  <a:lnTo>
                    <a:pt x="45" y="53"/>
                  </a:lnTo>
                  <a:lnTo>
                    <a:pt x="46" y="51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7"/>
                  </a:lnTo>
                  <a:lnTo>
                    <a:pt x="52" y="46"/>
                  </a:lnTo>
                  <a:lnTo>
                    <a:pt x="53" y="44"/>
                  </a:lnTo>
                  <a:lnTo>
                    <a:pt x="55" y="43"/>
                  </a:lnTo>
                  <a:lnTo>
                    <a:pt x="55" y="41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7"/>
                  </a:lnTo>
                  <a:lnTo>
                    <a:pt x="56" y="36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8" y="31"/>
                  </a:lnTo>
                  <a:lnTo>
                    <a:pt x="58" y="30"/>
                  </a:lnTo>
                  <a:lnTo>
                    <a:pt x="58" y="28"/>
                  </a:lnTo>
                  <a:lnTo>
                    <a:pt x="58" y="27"/>
                  </a:lnTo>
                  <a:lnTo>
                    <a:pt x="58" y="26"/>
                  </a:lnTo>
                  <a:lnTo>
                    <a:pt x="58" y="24"/>
                  </a:lnTo>
                  <a:lnTo>
                    <a:pt x="58" y="23"/>
                  </a:lnTo>
                  <a:lnTo>
                    <a:pt x="56" y="21"/>
                  </a:lnTo>
                  <a:lnTo>
                    <a:pt x="56" y="20"/>
                  </a:lnTo>
                  <a:lnTo>
                    <a:pt x="56" y="18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2" y="11"/>
                  </a:lnTo>
                  <a:lnTo>
                    <a:pt x="50" y="10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5"/>
                  </a:lnTo>
                  <a:lnTo>
                    <a:pt x="45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39" name="Freeform 100">
              <a:extLst>
                <a:ext uri="{FF2B5EF4-FFF2-40B4-BE49-F238E27FC236}">
                  <a16:creationId xmlns:a16="http://schemas.microsoft.com/office/drawing/2014/main" id="{18458929-997F-1546-A2CB-5F376145C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838" y="4945063"/>
              <a:ext cx="55562" cy="55562"/>
            </a:xfrm>
            <a:custGeom>
              <a:avLst/>
              <a:gdLst>
                <a:gd name="T0" fmla="*/ 2147483646 w 71"/>
                <a:gd name="T1" fmla="*/ 0 h 71"/>
                <a:gd name="T2" fmla="*/ 2147483646 w 71"/>
                <a:gd name="T3" fmla="*/ 2147483646 h 71"/>
                <a:gd name="T4" fmla="*/ 2147483646 w 71"/>
                <a:gd name="T5" fmla="*/ 2147483646 h 71"/>
                <a:gd name="T6" fmla="*/ 2147483646 w 71"/>
                <a:gd name="T7" fmla="*/ 2147483646 h 71"/>
                <a:gd name="T8" fmla="*/ 2147483646 w 71"/>
                <a:gd name="T9" fmla="*/ 2147483646 h 71"/>
                <a:gd name="T10" fmla="*/ 2147483646 w 71"/>
                <a:gd name="T11" fmla="*/ 2147483646 h 71"/>
                <a:gd name="T12" fmla="*/ 2147483646 w 71"/>
                <a:gd name="T13" fmla="*/ 2147483646 h 71"/>
                <a:gd name="T14" fmla="*/ 2147483646 w 71"/>
                <a:gd name="T15" fmla="*/ 2147483646 h 71"/>
                <a:gd name="T16" fmla="*/ 2147483646 w 71"/>
                <a:gd name="T17" fmla="*/ 2147483646 h 71"/>
                <a:gd name="T18" fmla="*/ 0 w 71"/>
                <a:gd name="T19" fmla="*/ 2147483646 h 71"/>
                <a:gd name="T20" fmla="*/ 0 w 71"/>
                <a:gd name="T21" fmla="*/ 2147483646 h 71"/>
                <a:gd name="T22" fmla="*/ 0 w 71"/>
                <a:gd name="T23" fmla="*/ 2147483646 h 71"/>
                <a:gd name="T24" fmla="*/ 2147483646 w 71"/>
                <a:gd name="T25" fmla="*/ 2147483646 h 71"/>
                <a:gd name="T26" fmla="*/ 2147483646 w 71"/>
                <a:gd name="T27" fmla="*/ 2147483646 h 71"/>
                <a:gd name="T28" fmla="*/ 2147483646 w 71"/>
                <a:gd name="T29" fmla="*/ 2147483646 h 71"/>
                <a:gd name="T30" fmla="*/ 2147483646 w 71"/>
                <a:gd name="T31" fmla="*/ 2147483646 h 71"/>
                <a:gd name="T32" fmla="*/ 2147483646 w 71"/>
                <a:gd name="T33" fmla="*/ 2147483646 h 71"/>
                <a:gd name="T34" fmla="*/ 2147483646 w 71"/>
                <a:gd name="T35" fmla="*/ 2147483646 h 71"/>
                <a:gd name="T36" fmla="*/ 2147483646 w 71"/>
                <a:gd name="T37" fmla="*/ 2147483646 h 71"/>
                <a:gd name="T38" fmla="*/ 2147483646 w 71"/>
                <a:gd name="T39" fmla="*/ 2147483646 h 71"/>
                <a:gd name="T40" fmla="*/ 2147483646 w 71"/>
                <a:gd name="T41" fmla="*/ 2147483646 h 71"/>
                <a:gd name="T42" fmla="*/ 2147483646 w 71"/>
                <a:gd name="T43" fmla="*/ 2147483646 h 71"/>
                <a:gd name="T44" fmla="*/ 2147483646 w 71"/>
                <a:gd name="T45" fmla="*/ 2147483646 h 71"/>
                <a:gd name="T46" fmla="*/ 2147483646 w 71"/>
                <a:gd name="T47" fmla="*/ 2147483646 h 71"/>
                <a:gd name="T48" fmla="*/ 2147483646 w 71"/>
                <a:gd name="T49" fmla="*/ 2147483646 h 71"/>
                <a:gd name="T50" fmla="*/ 2147483646 w 71"/>
                <a:gd name="T51" fmla="*/ 2147483646 h 71"/>
                <a:gd name="T52" fmla="*/ 2147483646 w 71"/>
                <a:gd name="T53" fmla="*/ 2147483646 h 71"/>
                <a:gd name="T54" fmla="*/ 2147483646 w 71"/>
                <a:gd name="T55" fmla="*/ 2147483646 h 71"/>
                <a:gd name="T56" fmla="*/ 2147483646 w 71"/>
                <a:gd name="T57" fmla="*/ 2147483646 h 71"/>
                <a:gd name="T58" fmla="*/ 2147483646 w 71"/>
                <a:gd name="T59" fmla="*/ 2147483646 h 71"/>
                <a:gd name="T60" fmla="*/ 2147483646 w 71"/>
                <a:gd name="T61" fmla="*/ 2147483646 h 71"/>
                <a:gd name="T62" fmla="*/ 2147483646 w 71"/>
                <a:gd name="T63" fmla="*/ 2147483646 h 71"/>
                <a:gd name="T64" fmla="*/ 2147483646 w 71"/>
                <a:gd name="T65" fmla="*/ 2147483646 h 71"/>
                <a:gd name="T66" fmla="*/ 2147483646 w 71"/>
                <a:gd name="T67" fmla="*/ 2147483646 h 71"/>
                <a:gd name="T68" fmla="*/ 2147483646 w 71"/>
                <a:gd name="T69" fmla="*/ 2147483646 h 71"/>
                <a:gd name="T70" fmla="*/ 2147483646 w 71"/>
                <a:gd name="T71" fmla="*/ 2147483646 h 71"/>
                <a:gd name="T72" fmla="*/ 2147483646 w 71"/>
                <a:gd name="T73" fmla="*/ 2147483646 h 71"/>
                <a:gd name="T74" fmla="*/ 2147483646 w 71"/>
                <a:gd name="T75" fmla="*/ 2147483646 h 71"/>
                <a:gd name="T76" fmla="*/ 2147483646 w 71"/>
                <a:gd name="T77" fmla="*/ 2147483646 h 71"/>
                <a:gd name="T78" fmla="*/ 2147483646 w 71"/>
                <a:gd name="T79" fmla="*/ 2147483646 h 71"/>
                <a:gd name="T80" fmla="*/ 2147483646 w 71"/>
                <a:gd name="T81" fmla="*/ 2147483646 h 71"/>
                <a:gd name="T82" fmla="*/ 2147483646 w 71"/>
                <a:gd name="T83" fmla="*/ 2147483646 h 71"/>
                <a:gd name="T84" fmla="*/ 2147483646 w 71"/>
                <a:gd name="T85" fmla="*/ 0 h 71"/>
                <a:gd name="T86" fmla="*/ 2147483646 w 71"/>
                <a:gd name="T87" fmla="*/ 0 h 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1"/>
                <a:gd name="T134" fmla="*/ 71 w 71"/>
                <a:gd name="T135" fmla="*/ 71 h 7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1">
                  <a:moveTo>
                    <a:pt x="35" y="0"/>
                  </a:move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9" y="5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6" y="16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5" y="52"/>
                  </a:lnTo>
                  <a:lnTo>
                    <a:pt x="5" y="54"/>
                  </a:lnTo>
                  <a:lnTo>
                    <a:pt x="6" y="55"/>
                  </a:lnTo>
                  <a:lnTo>
                    <a:pt x="8" y="57"/>
                  </a:lnTo>
                  <a:lnTo>
                    <a:pt x="8" y="58"/>
                  </a:lnTo>
                  <a:lnTo>
                    <a:pt x="9" y="59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7"/>
                  </a:lnTo>
                  <a:lnTo>
                    <a:pt x="21" y="67"/>
                  </a:lnTo>
                  <a:lnTo>
                    <a:pt x="22" y="68"/>
                  </a:lnTo>
                  <a:lnTo>
                    <a:pt x="24" y="68"/>
                  </a:lnTo>
                  <a:lnTo>
                    <a:pt x="25" y="69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4" y="71"/>
                  </a:lnTo>
                  <a:lnTo>
                    <a:pt x="35" y="71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41" y="71"/>
                  </a:lnTo>
                  <a:lnTo>
                    <a:pt x="42" y="69"/>
                  </a:lnTo>
                  <a:lnTo>
                    <a:pt x="44" y="69"/>
                  </a:lnTo>
                  <a:lnTo>
                    <a:pt x="47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5"/>
                  </a:lnTo>
                  <a:lnTo>
                    <a:pt x="55" y="65"/>
                  </a:lnTo>
                  <a:lnTo>
                    <a:pt x="57" y="64"/>
                  </a:lnTo>
                  <a:lnTo>
                    <a:pt x="58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59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68" y="48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0" y="42"/>
                  </a:lnTo>
                  <a:lnTo>
                    <a:pt x="70" y="41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0" y="31"/>
                  </a:lnTo>
                  <a:lnTo>
                    <a:pt x="70" y="29"/>
                  </a:lnTo>
                  <a:lnTo>
                    <a:pt x="70" y="26"/>
                  </a:lnTo>
                  <a:lnTo>
                    <a:pt x="70" y="25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67" y="20"/>
                  </a:lnTo>
                  <a:lnTo>
                    <a:pt x="67" y="19"/>
                  </a:lnTo>
                  <a:lnTo>
                    <a:pt x="65" y="18"/>
                  </a:lnTo>
                  <a:lnTo>
                    <a:pt x="65" y="16"/>
                  </a:lnTo>
                  <a:lnTo>
                    <a:pt x="64" y="15"/>
                  </a:lnTo>
                  <a:lnTo>
                    <a:pt x="62" y="13"/>
                  </a:lnTo>
                  <a:lnTo>
                    <a:pt x="61" y="12"/>
                  </a:lnTo>
                  <a:lnTo>
                    <a:pt x="61" y="10"/>
                  </a:lnTo>
                  <a:lnTo>
                    <a:pt x="60" y="9"/>
                  </a:lnTo>
                  <a:lnTo>
                    <a:pt x="58" y="9"/>
                  </a:lnTo>
                  <a:lnTo>
                    <a:pt x="57" y="7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40" name="Rectangle 101">
              <a:extLst>
                <a:ext uri="{FF2B5EF4-FFF2-40B4-BE49-F238E27FC236}">
                  <a16:creationId xmlns:a16="http://schemas.microsoft.com/office/drawing/2014/main" id="{29E03E5C-CB35-8344-B050-134279D61D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29406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41" name="Rectangle 124">
              <a:extLst>
                <a:ext uri="{FF2B5EF4-FFF2-40B4-BE49-F238E27FC236}">
                  <a16:creationId xmlns:a16="http://schemas.microsoft.com/office/drawing/2014/main" id="{DC140B66-2092-9844-9344-3A8F4EAAAE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37782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42" name="Line 125">
              <a:extLst>
                <a:ext uri="{FF2B5EF4-FFF2-40B4-BE49-F238E27FC236}">
                  <a16:creationId xmlns:a16="http://schemas.microsoft.com/office/drawing/2014/main" id="{89058D94-BE2D-F44F-AE6A-08B3FAB575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39036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43" name="Freeform 126">
              <a:extLst>
                <a:ext uri="{FF2B5EF4-FFF2-40B4-BE49-F238E27FC236}">
                  <a16:creationId xmlns:a16="http://schemas.microsoft.com/office/drawing/2014/main" id="{C77006CC-7FB4-8A40-BF49-54F090386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641725"/>
              <a:ext cx="684213" cy="273050"/>
            </a:xfrm>
            <a:custGeom>
              <a:avLst/>
              <a:gdLst>
                <a:gd name="T0" fmla="*/ 2147483646 w 861"/>
                <a:gd name="T1" fmla="*/ 0 h 343"/>
                <a:gd name="T2" fmla="*/ 2147483646 w 861"/>
                <a:gd name="T3" fmla="*/ 0 h 343"/>
                <a:gd name="T4" fmla="*/ 2147483646 w 861"/>
                <a:gd name="T5" fmla="*/ 0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6" y="1"/>
                  </a:lnTo>
                  <a:lnTo>
                    <a:pt x="379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8" y="1"/>
                  </a:lnTo>
                  <a:lnTo>
                    <a:pt x="391" y="1"/>
                  </a:lnTo>
                  <a:lnTo>
                    <a:pt x="392" y="1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2"/>
                  </a:lnTo>
                  <a:lnTo>
                    <a:pt x="405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09" y="2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4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5"/>
                  </a:lnTo>
                  <a:lnTo>
                    <a:pt x="431" y="5"/>
                  </a:lnTo>
                  <a:lnTo>
                    <a:pt x="432" y="5"/>
                  </a:lnTo>
                  <a:lnTo>
                    <a:pt x="435" y="7"/>
                  </a:lnTo>
                  <a:lnTo>
                    <a:pt x="437" y="7"/>
                  </a:lnTo>
                  <a:lnTo>
                    <a:pt x="440" y="7"/>
                  </a:lnTo>
                  <a:lnTo>
                    <a:pt x="441" y="7"/>
                  </a:lnTo>
                  <a:lnTo>
                    <a:pt x="444" y="7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8"/>
                  </a:lnTo>
                  <a:lnTo>
                    <a:pt x="451" y="8"/>
                  </a:lnTo>
                  <a:lnTo>
                    <a:pt x="453" y="8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1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6" y="14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5"/>
                  </a:lnTo>
                  <a:lnTo>
                    <a:pt x="484" y="17"/>
                  </a:lnTo>
                  <a:lnTo>
                    <a:pt x="486" y="17"/>
                  </a:lnTo>
                  <a:lnTo>
                    <a:pt x="489" y="18"/>
                  </a:lnTo>
                  <a:lnTo>
                    <a:pt x="490" y="18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9" y="21"/>
                  </a:lnTo>
                  <a:lnTo>
                    <a:pt x="500" y="21"/>
                  </a:lnTo>
                  <a:lnTo>
                    <a:pt x="503" y="23"/>
                  </a:lnTo>
                  <a:lnTo>
                    <a:pt x="505" y="23"/>
                  </a:lnTo>
                  <a:lnTo>
                    <a:pt x="508" y="24"/>
                  </a:lnTo>
                  <a:lnTo>
                    <a:pt x="509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8"/>
                  </a:lnTo>
                  <a:lnTo>
                    <a:pt x="520" y="28"/>
                  </a:lnTo>
                  <a:lnTo>
                    <a:pt x="522" y="28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0"/>
                  </a:lnTo>
                  <a:lnTo>
                    <a:pt x="526" y="31"/>
                  </a:lnTo>
                  <a:lnTo>
                    <a:pt x="528" y="31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4"/>
                  </a:lnTo>
                  <a:lnTo>
                    <a:pt x="533" y="34"/>
                  </a:lnTo>
                  <a:lnTo>
                    <a:pt x="535" y="36"/>
                  </a:lnTo>
                  <a:lnTo>
                    <a:pt x="538" y="36"/>
                  </a:lnTo>
                  <a:lnTo>
                    <a:pt x="539" y="37"/>
                  </a:lnTo>
                  <a:lnTo>
                    <a:pt x="541" y="39"/>
                  </a:lnTo>
                  <a:lnTo>
                    <a:pt x="544" y="39"/>
                  </a:lnTo>
                  <a:lnTo>
                    <a:pt x="545" y="40"/>
                  </a:lnTo>
                  <a:lnTo>
                    <a:pt x="548" y="41"/>
                  </a:lnTo>
                  <a:lnTo>
                    <a:pt x="549" y="43"/>
                  </a:lnTo>
                  <a:lnTo>
                    <a:pt x="552" y="43"/>
                  </a:lnTo>
                  <a:lnTo>
                    <a:pt x="554" y="44"/>
                  </a:lnTo>
                  <a:lnTo>
                    <a:pt x="557" y="46"/>
                  </a:lnTo>
                  <a:lnTo>
                    <a:pt x="558" y="46"/>
                  </a:lnTo>
                  <a:lnTo>
                    <a:pt x="559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7" y="50"/>
                  </a:lnTo>
                  <a:lnTo>
                    <a:pt x="568" y="51"/>
                  </a:lnTo>
                  <a:lnTo>
                    <a:pt x="570" y="51"/>
                  </a:lnTo>
                  <a:lnTo>
                    <a:pt x="570" y="53"/>
                  </a:lnTo>
                  <a:lnTo>
                    <a:pt x="571" y="53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4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8" y="57"/>
                  </a:lnTo>
                  <a:lnTo>
                    <a:pt x="580" y="57"/>
                  </a:lnTo>
                  <a:lnTo>
                    <a:pt x="581" y="59"/>
                  </a:lnTo>
                  <a:lnTo>
                    <a:pt x="583" y="59"/>
                  </a:lnTo>
                  <a:lnTo>
                    <a:pt x="584" y="60"/>
                  </a:lnTo>
                  <a:lnTo>
                    <a:pt x="585" y="60"/>
                  </a:lnTo>
                  <a:lnTo>
                    <a:pt x="587" y="62"/>
                  </a:lnTo>
                  <a:lnTo>
                    <a:pt x="588" y="62"/>
                  </a:lnTo>
                  <a:lnTo>
                    <a:pt x="590" y="63"/>
                  </a:lnTo>
                  <a:lnTo>
                    <a:pt x="591" y="64"/>
                  </a:lnTo>
                  <a:lnTo>
                    <a:pt x="593" y="64"/>
                  </a:lnTo>
                  <a:lnTo>
                    <a:pt x="596" y="66"/>
                  </a:lnTo>
                  <a:lnTo>
                    <a:pt x="597" y="67"/>
                  </a:lnTo>
                  <a:lnTo>
                    <a:pt x="600" y="69"/>
                  </a:lnTo>
                  <a:lnTo>
                    <a:pt x="601" y="69"/>
                  </a:lnTo>
                  <a:lnTo>
                    <a:pt x="603" y="70"/>
                  </a:lnTo>
                  <a:lnTo>
                    <a:pt x="604" y="72"/>
                  </a:lnTo>
                  <a:lnTo>
                    <a:pt x="606" y="72"/>
                  </a:lnTo>
                  <a:lnTo>
                    <a:pt x="607" y="73"/>
                  </a:lnTo>
                  <a:lnTo>
                    <a:pt x="608" y="73"/>
                  </a:lnTo>
                  <a:lnTo>
                    <a:pt x="610" y="75"/>
                  </a:lnTo>
                  <a:lnTo>
                    <a:pt x="611" y="75"/>
                  </a:lnTo>
                  <a:lnTo>
                    <a:pt x="613" y="76"/>
                  </a:lnTo>
                  <a:lnTo>
                    <a:pt x="614" y="77"/>
                  </a:lnTo>
                  <a:lnTo>
                    <a:pt x="616" y="77"/>
                  </a:lnTo>
                  <a:lnTo>
                    <a:pt x="616" y="79"/>
                  </a:lnTo>
                  <a:lnTo>
                    <a:pt x="617" y="79"/>
                  </a:lnTo>
                  <a:lnTo>
                    <a:pt x="619" y="79"/>
                  </a:lnTo>
                  <a:lnTo>
                    <a:pt x="619" y="80"/>
                  </a:lnTo>
                  <a:lnTo>
                    <a:pt x="620" y="80"/>
                  </a:lnTo>
                  <a:lnTo>
                    <a:pt x="621" y="82"/>
                  </a:lnTo>
                  <a:lnTo>
                    <a:pt x="623" y="82"/>
                  </a:lnTo>
                  <a:lnTo>
                    <a:pt x="624" y="83"/>
                  </a:lnTo>
                  <a:lnTo>
                    <a:pt x="626" y="83"/>
                  </a:lnTo>
                  <a:lnTo>
                    <a:pt x="626" y="85"/>
                  </a:lnTo>
                  <a:lnTo>
                    <a:pt x="627" y="85"/>
                  </a:lnTo>
                  <a:lnTo>
                    <a:pt x="629" y="86"/>
                  </a:lnTo>
                  <a:lnTo>
                    <a:pt x="630" y="88"/>
                  </a:lnTo>
                  <a:lnTo>
                    <a:pt x="632" y="88"/>
                  </a:lnTo>
                  <a:lnTo>
                    <a:pt x="633" y="89"/>
                  </a:lnTo>
                  <a:lnTo>
                    <a:pt x="634" y="89"/>
                  </a:lnTo>
                  <a:lnTo>
                    <a:pt x="636" y="90"/>
                  </a:lnTo>
                  <a:lnTo>
                    <a:pt x="637" y="92"/>
                  </a:lnTo>
                  <a:lnTo>
                    <a:pt x="639" y="93"/>
                  </a:lnTo>
                  <a:lnTo>
                    <a:pt x="640" y="93"/>
                  </a:lnTo>
                  <a:lnTo>
                    <a:pt x="642" y="95"/>
                  </a:lnTo>
                  <a:lnTo>
                    <a:pt x="643" y="95"/>
                  </a:lnTo>
                  <a:lnTo>
                    <a:pt x="645" y="96"/>
                  </a:lnTo>
                  <a:lnTo>
                    <a:pt x="646" y="96"/>
                  </a:lnTo>
                  <a:lnTo>
                    <a:pt x="646" y="98"/>
                  </a:lnTo>
                  <a:lnTo>
                    <a:pt x="647" y="98"/>
                  </a:lnTo>
                  <a:lnTo>
                    <a:pt x="649" y="99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2"/>
                  </a:lnTo>
                  <a:lnTo>
                    <a:pt x="655" y="102"/>
                  </a:lnTo>
                  <a:lnTo>
                    <a:pt x="655" y="103"/>
                  </a:lnTo>
                  <a:lnTo>
                    <a:pt x="656" y="105"/>
                  </a:lnTo>
                  <a:lnTo>
                    <a:pt x="658" y="105"/>
                  </a:lnTo>
                  <a:lnTo>
                    <a:pt x="658" y="106"/>
                  </a:lnTo>
                  <a:lnTo>
                    <a:pt x="659" y="106"/>
                  </a:lnTo>
                  <a:lnTo>
                    <a:pt x="660" y="106"/>
                  </a:lnTo>
                  <a:lnTo>
                    <a:pt x="660" y="108"/>
                  </a:lnTo>
                  <a:lnTo>
                    <a:pt x="662" y="108"/>
                  </a:lnTo>
                  <a:lnTo>
                    <a:pt x="662" y="109"/>
                  </a:lnTo>
                  <a:lnTo>
                    <a:pt x="663" y="109"/>
                  </a:lnTo>
                  <a:lnTo>
                    <a:pt x="665" y="111"/>
                  </a:lnTo>
                  <a:lnTo>
                    <a:pt x="665" y="112"/>
                  </a:lnTo>
                  <a:lnTo>
                    <a:pt x="666" y="112"/>
                  </a:lnTo>
                  <a:lnTo>
                    <a:pt x="668" y="114"/>
                  </a:lnTo>
                  <a:lnTo>
                    <a:pt x="669" y="114"/>
                  </a:lnTo>
                  <a:lnTo>
                    <a:pt x="671" y="115"/>
                  </a:lnTo>
                  <a:lnTo>
                    <a:pt x="672" y="116"/>
                  </a:lnTo>
                  <a:lnTo>
                    <a:pt x="673" y="118"/>
                  </a:lnTo>
                  <a:lnTo>
                    <a:pt x="675" y="118"/>
                  </a:lnTo>
                  <a:lnTo>
                    <a:pt x="675" y="119"/>
                  </a:lnTo>
                  <a:lnTo>
                    <a:pt x="676" y="119"/>
                  </a:lnTo>
                  <a:lnTo>
                    <a:pt x="676" y="121"/>
                  </a:lnTo>
                  <a:lnTo>
                    <a:pt x="678" y="121"/>
                  </a:lnTo>
                  <a:lnTo>
                    <a:pt x="679" y="122"/>
                  </a:lnTo>
                  <a:lnTo>
                    <a:pt x="681" y="122"/>
                  </a:lnTo>
                  <a:lnTo>
                    <a:pt x="681" y="124"/>
                  </a:lnTo>
                  <a:lnTo>
                    <a:pt x="682" y="124"/>
                  </a:lnTo>
                  <a:lnTo>
                    <a:pt x="684" y="125"/>
                  </a:lnTo>
                  <a:lnTo>
                    <a:pt x="685" y="125"/>
                  </a:lnTo>
                  <a:lnTo>
                    <a:pt x="685" y="127"/>
                  </a:lnTo>
                  <a:lnTo>
                    <a:pt x="686" y="127"/>
                  </a:lnTo>
                  <a:lnTo>
                    <a:pt x="686" y="128"/>
                  </a:lnTo>
                  <a:lnTo>
                    <a:pt x="688" y="128"/>
                  </a:lnTo>
                  <a:lnTo>
                    <a:pt x="689" y="129"/>
                  </a:lnTo>
                  <a:lnTo>
                    <a:pt x="691" y="129"/>
                  </a:lnTo>
                  <a:lnTo>
                    <a:pt x="691" y="131"/>
                  </a:lnTo>
                  <a:lnTo>
                    <a:pt x="692" y="131"/>
                  </a:lnTo>
                  <a:lnTo>
                    <a:pt x="694" y="132"/>
                  </a:lnTo>
                  <a:lnTo>
                    <a:pt x="695" y="134"/>
                  </a:lnTo>
                  <a:lnTo>
                    <a:pt x="697" y="134"/>
                  </a:lnTo>
                  <a:lnTo>
                    <a:pt x="698" y="135"/>
                  </a:lnTo>
                  <a:lnTo>
                    <a:pt x="699" y="137"/>
                  </a:lnTo>
                  <a:lnTo>
                    <a:pt x="701" y="137"/>
                  </a:lnTo>
                  <a:lnTo>
                    <a:pt x="701" y="138"/>
                  </a:lnTo>
                  <a:lnTo>
                    <a:pt x="702" y="138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5" y="141"/>
                  </a:lnTo>
                  <a:lnTo>
                    <a:pt x="707" y="141"/>
                  </a:lnTo>
                  <a:lnTo>
                    <a:pt x="707" y="142"/>
                  </a:lnTo>
                  <a:lnTo>
                    <a:pt x="708" y="142"/>
                  </a:lnTo>
                  <a:lnTo>
                    <a:pt x="709" y="144"/>
                  </a:lnTo>
                  <a:lnTo>
                    <a:pt x="711" y="145"/>
                  </a:lnTo>
                  <a:lnTo>
                    <a:pt x="712" y="147"/>
                  </a:lnTo>
                  <a:lnTo>
                    <a:pt x="714" y="148"/>
                  </a:lnTo>
                  <a:lnTo>
                    <a:pt x="715" y="150"/>
                  </a:lnTo>
                  <a:lnTo>
                    <a:pt x="717" y="151"/>
                  </a:lnTo>
                  <a:lnTo>
                    <a:pt x="717" y="153"/>
                  </a:lnTo>
                  <a:lnTo>
                    <a:pt x="718" y="153"/>
                  </a:lnTo>
                  <a:lnTo>
                    <a:pt x="720" y="154"/>
                  </a:lnTo>
                  <a:lnTo>
                    <a:pt x="721" y="155"/>
                  </a:lnTo>
                  <a:lnTo>
                    <a:pt x="722" y="157"/>
                  </a:lnTo>
                  <a:lnTo>
                    <a:pt x="724" y="158"/>
                  </a:lnTo>
                  <a:lnTo>
                    <a:pt x="725" y="160"/>
                  </a:lnTo>
                  <a:lnTo>
                    <a:pt x="727" y="161"/>
                  </a:lnTo>
                  <a:lnTo>
                    <a:pt x="727" y="163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5"/>
                  </a:lnTo>
                  <a:lnTo>
                    <a:pt x="731" y="167"/>
                  </a:lnTo>
                  <a:lnTo>
                    <a:pt x="733" y="168"/>
                  </a:lnTo>
                  <a:lnTo>
                    <a:pt x="734" y="168"/>
                  </a:lnTo>
                  <a:lnTo>
                    <a:pt x="734" y="170"/>
                  </a:lnTo>
                  <a:lnTo>
                    <a:pt x="735" y="171"/>
                  </a:lnTo>
                  <a:lnTo>
                    <a:pt x="737" y="173"/>
                  </a:lnTo>
                  <a:lnTo>
                    <a:pt x="738" y="174"/>
                  </a:lnTo>
                  <a:lnTo>
                    <a:pt x="740" y="176"/>
                  </a:lnTo>
                  <a:lnTo>
                    <a:pt x="741" y="177"/>
                  </a:lnTo>
                  <a:lnTo>
                    <a:pt x="741" y="178"/>
                  </a:lnTo>
                  <a:lnTo>
                    <a:pt x="743" y="178"/>
                  </a:lnTo>
                  <a:lnTo>
                    <a:pt x="743" y="180"/>
                  </a:lnTo>
                  <a:lnTo>
                    <a:pt x="744" y="181"/>
                  </a:lnTo>
                  <a:lnTo>
                    <a:pt x="746" y="183"/>
                  </a:lnTo>
                  <a:lnTo>
                    <a:pt x="747" y="184"/>
                  </a:lnTo>
                  <a:lnTo>
                    <a:pt x="748" y="186"/>
                  </a:lnTo>
                  <a:lnTo>
                    <a:pt x="750" y="187"/>
                  </a:lnTo>
                  <a:lnTo>
                    <a:pt x="751" y="189"/>
                  </a:lnTo>
                  <a:lnTo>
                    <a:pt x="753" y="190"/>
                  </a:lnTo>
                  <a:lnTo>
                    <a:pt x="754" y="193"/>
                  </a:lnTo>
                  <a:lnTo>
                    <a:pt x="756" y="194"/>
                  </a:lnTo>
                  <a:lnTo>
                    <a:pt x="757" y="196"/>
                  </a:lnTo>
                  <a:lnTo>
                    <a:pt x="759" y="199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3"/>
                  </a:lnTo>
                  <a:lnTo>
                    <a:pt x="764" y="204"/>
                  </a:lnTo>
                  <a:lnTo>
                    <a:pt x="766" y="206"/>
                  </a:lnTo>
                  <a:lnTo>
                    <a:pt x="766" y="207"/>
                  </a:lnTo>
                  <a:lnTo>
                    <a:pt x="767" y="209"/>
                  </a:lnTo>
                  <a:lnTo>
                    <a:pt x="769" y="210"/>
                  </a:lnTo>
                  <a:lnTo>
                    <a:pt x="770" y="212"/>
                  </a:lnTo>
                  <a:lnTo>
                    <a:pt x="770" y="213"/>
                  </a:lnTo>
                  <a:lnTo>
                    <a:pt x="772" y="215"/>
                  </a:lnTo>
                  <a:lnTo>
                    <a:pt x="773" y="216"/>
                  </a:lnTo>
                  <a:lnTo>
                    <a:pt x="774" y="217"/>
                  </a:lnTo>
                  <a:lnTo>
                    <a:pt x="774" y="219"/>
                  </a:lnTo>
                  <a:lnTo>
                    <a:pt x="776" y="219"/>
                  </a:lnTo>
                  <a:lnTo>
                    <a:pt x="776" y="220"/>
                  </a:lnTo>
                  <a:lnTo>
                    <a:pt x="777" y="222"/>
                  </a:lnTo>
                  <a:lnTo>
                    <a:pt x="779" y="223"/>
                  </a:lnTo>
                  <a:lnTo>
                    <a:pt x="779" y="225"/>
                  </a:lnTo>
                  <a:lnTo>
                    <a:pt x="780" y="225"/>
                  </a:lnTo>
                  <a:lnTo>
                    <a:pt x="782" y="226"/>
                  </a:lnTo>
                  <a:lnTo>
                    <a:pt x="782" y="228"/>
                  </a:lnTo>
                  <a:lnTo>
                    <a:pt x="783" y="229"/>
                  </a:lnTo>
                  <a:lnTo>
                    <a:pt x="785" y="232"/>
                  </a:lnTo>
                  <a:lnTo>
                    <a:pt x="786" y="233"/>
                  </a:lnTo>
                  <a:lnTo>
                    <a:pt x="787" y="235"/>
                  </a:lnTo>
                  <a:lnTo>
                    <a:pt x="789" y="236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5"/>
                  </a:lnTo>
                  <a:lnTo>
                    <a:pt x="796" y="248"/>
                  </a:lnTo>
                  <a:lnTo>
                    <a:pt x="798" y="249"/>
                  </a:lnTo>
                  <a:lnTo>
                    <a:pt x="799" y="252"/>
                  </a:lnTo>
                  <a:lnTo>
                    <a:pt x="800" y="254"/>
                  </a:lnTo>
                  <a:lnTo>
                    <a:pt x="802" y="255"/>
                  </a:lnTo>
                  <a:lnTo>
                    <a:pt x="802" y="256"/>
                  </a:lnTo>
                  <a:lnTo>
                    <a:pt x="803" y="258"/>
                  </a:lnTo>
                  <a:lnTo>
                    <a:pt x="805" y="259"/>
                  </a:lnTo>
                  <a:lnTo>
                    <a:pt x="806" y="261"/>
                  </a:lnTo>
                  <a:lnTo>
                    <a:pt x="806" y="262"/>
                  </a:lnTo>
                  <a:lnTo>
                    <a:pt x="808" y="264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8"/>
                  </a:lnTo>
                  <a:lnTo>
                    <a:pt x="812" y="269"/>
                  </a:lnTo>
                  <a:lnTo>
                    <a:pt x="813" y="271"/>
                  </a:lnTo>
                  <a:lnTo>
                    <a:pt x="813" y="272"/>
                  </a:lnTo>
                  <a:lnTo>
                    <a:pt x="815" y="274"/>
                  </a:lnTo>
                  <a:lnTo>
                    <a:pt x="815" y="275"/>
                  </a:lnTo>
                  <a:lnTo>
                    <a:pt x="816" y="277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1"/>
                  </a:lnTo>
                  <a:lnTo>
                    <a:pt x="821" y="282"/>
                  </a:lnTo>
                  <a:lnTo>
                    <a:pt x="822" y="284"/>
                  </a:lnTo>
                  <a:lnTo>
                    <a:pt x="823" y="285"/>
                  </a:lnTo>
                  <a:lnTo>
                    <a:pt x="825" y="288"/>
                  </a:lnTo>
                  <a:lnTo>
                    <a:pt x="826" y="290"/>
                  </a:lnTo>
                  <a:lnTo>
                    <a:pt x="828" y="292"/>
                  </a:lnTo>
                  <a:lnTo>
                    <a:pt x="829" y="294"/>
                  </a:lnTo>
                  <a:lnTo>
                    <a:pt x="831" y="297"/>
                  </a:lnTo>
                  <a:lnTo>
                    <a:pt x="834" y="300"/>
                  </a:lnTo>
                  <a:lnTo>
                    <a:pt x="835" y="301"/>
                  </a:lnTo>
                  <a:lnTo>
                    <a:pt x="836" y="303"/>
                  </a:lnTo>
                  <a:lnTo>
                    <a:pt x="838" y="305"/>
                  </a:lnTo>
                  <a:lnTo>
                    <a:pt x="838" y="307"/>
                  </a:lnTo>
                  <a:lnTo>
                    <a:pt x="839" y="308"/>
                  </a:lnTo>
                  <a:lnTo>
                    <a:pt x="841" y="310"/>
                  </a:lnTo>
                  <a:lnTo>
                    <a:pt x="842" y="311"/>
                  </a:lnTo>
                  <a:lnTo>
                    <a:pt x="842" y="313"/>
                  </a:lnTo>
                  <a:lnTo>
                    <a:pt x="844" y="314"/>
                  </a:lnTo>
                  <a:lnTo>
                    <a:pt x="845" y="316"/>
                  </a:lnTo>
                  <a:lnTo>
                    <a:pt x="845" y="317"/>
                  </a:lnTo>
                  <a:lnTo>
                    <a:pt x="847" y="318"/>
                  </a:lnTo>
                  <a:lnTo>
                    <a:pt x="848" y="320"/>
                  </a:lnTo>
                  <a:lnTo>
                    <a:pt x="848" y="321"/>
                  </a:lnTo>
                  <a:lnTo>
                    <a:pt x="849" y="323"/>
                  </a:lnTo>
                  <a:lnTo>
                    <a:pt x="849" y="324"/>
                  </a:lnTo>
                  <a:lnTo>
                    <a:pt x="851" y="324"/>
                  </a:lnTo>
                  <a:lnTo>
                    <a:pt x="851" y="326"/>
                  </a:lnTo>
                  <a:lnTo>
                    <a:pt x="852" y="327"/>
                  </a:lnTo>
                  <a:lnTo>
                    <a:pt x="852" y="329"/>
                  </a:lnTo>
                  <a:lnTo>
                    <a:pt x="854" y="330"/>
                  </a:lnTo>
                  <a:lnTo>
                    <a:pt x="855" y="331"/>
                  </a:lnTo>
                  <a:lnTo>
                    <a:pt x="855" y="333"/>
                  </a:lnTo>
                  <a:lnTo>
                    <a:pt x="857" y="334"/>
                  </a:lnTo>
                  <a:lnTo>
                    <a:pt x="857" y="336"/>
                  </a:lnTo>
                  <a:lnTo>
                    <a:pt x="858" y="337"/>
                  </a:lnTo>
                  <a:lnTo>
                    <a:pt x="860" y="339"/>
                  </a:lnTo>
                  <a:lnTo>
                    <a:pt x="860" y="340"/>
                  </a:lnTo>
                  <a:lnTo>
                    <a:pt x="861" y="343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44" name="Freeform 127">
              <a:extLst>
                <a:ext uri="{FF2B5EF4-FFF2-40B4-BE49-F238E27FC236}">
                  <a16:creationId xmlns:a16="http://schemas.microsoft.com/office/drawing/2014/main" id="{AA57A93F-FD94-CF47-A77D-3BBF41402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916363"/>
              <a:ext cx="684213" cy="271462"/>
            </a:xfrm>
            <a:custGeom>
              <a:avLst/>
              <a:gdLst>
                <a:gd name="T0" fmla="*/ 2147483646 w 861"/>
                <a:gd name="T1" fmla="*/ 2147483646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342"/>
                  </a:moveTo>
                  <a:lnTo>
                    <a:pt x="33" y="342"/>
                  </a:lnTo>
                  <a:lnTo>
                    <a:pt x="63" y="342"/>
                  </a:lnTo>
                  <a:lnTo>
                    <a:pt x="92" y="342"/>
                  </a:lnTo>
                  <a:lnTo>
                    <a:pt x="119" y="342"/>
                  </a:lnTo>
                  <a:lnTo>
                    <a:pt x="144" y="342"/>
                  </a:lnTo>
                  <a:lnTo>
                    <a:pt x="167" y="342"/>
                  </a:lnTo>
                  <a:lnTo>
                    <a:pt x="189" y="342"/>
                  </a:lnTo>
                  <a:lnTo>
                    <a:pt x="209" y="342"/>
                  </a:lnTo>
                  <a:lnTo>
                    <a:pt x="228" y="342"/>
                  </a:lnTo>
                  <a:lnTo>
                    <a:pt x="245" y="342"/>
                  </a:lnTo>
                  <a:lnTo>
                    <a:pt x="261" y="342"/>
                  </a:lnTo>
                  <a:lnTo>
                    <a:pt x="275" y="342"/>
                  </a:lnTo>
                  <a:lnTo>
                    <a:pt x="288" y="342"/>
                  </a:lnTo>
                  <a:lnTo>
                    <a:pt x="300" y="342"/>
                  </a:lnTo>
                  <a:lnTo>
                    <a:pt x="310" y="342"/>
                  </a:lnTo>
                  <a:lnTo>
                    <a:pt x="320" y="342"/>
                  </a:lnTo>
                  <a:lnTo>
                    <a:pt x="329" y="342"/>
                  </a:lnTo>
                  <a:lnTo>
                    <a:pt x="336" y="342"/>
                  </a:lnTo>
                  <a:lnTo>
                    <a:pt x="343" y="342"/>
                  </a:lnTo>
                  <a:lnTo>
                    <a:pt x="349" y="342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1"/>
                  </a:lnTo>
                  <a:lnTo>
                    <a:pt x="381" y="341"/>
                  </a:lnTo>
                  <a:lnTo>
                    <a:pt x="383" y="341"/>
                  </a:lnTo>
                  <a:lnTo>
                    <a:pt x="385" y="341"/>
                  </a:lnTo>
                  <a:lnTo>
                    <a:pt x="388" y="341"/>
                  </a:lnTo>
                  <a:lnTo>
                    <a:pt x="391" y="341"/>
                  </a:lnTo>
                  <a:lnTo>
                    <a:pt x="392" y="341"/>
                  </a:lnTo>
                  <a:lnTo>
                    <a:pt x="395" y="341"/>
                  </a:lnTo>
                  <a:lnTo>
                    <a:pt x="396" y="341"/>
                  </a:lnTo>
                  <a:lnTo>
                    <a:pt x="398" y="341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40"/>
                  </a:lnTo>
                  <a:lnTo>
                    <a:pt x="414" y="340"/>
                  </a:lnTo>
                  <a:lnTo>
                    <a:pt x="415" y="340"/>
                  </a:lnTo>
                  <a:lnTo>
                    <a:pt x="417" y="340"/>
                  </a:lnTo>
                  <a:lnTo>
                    <a:pt x="418" y="338"/>
                  </a:lnTo>
                  <a:lnTo>
                    <a:pt x="419" y="338"/>
                  </a:lnTo>
                  <a:lnTo>
                    <a:pt x="421" y="338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7"/>
                  </a:lnTo>
                  <a:lnTo>
                    <a:pt x="431" y="337"/>
                  </a:lnTo>
                  <a:lnTo>
                    <a:pt x="432" y="337"/>
                  </a:lnTo>
                  <a:lnTo>
                    <a:pt x="435" y="337"/>
                  </a:lnTo>
                  <a:lnTo>
                    <a:pt x="437" y="337"/>
                  </a:lnTo>
                  <a:lnTo>
                    <a:pt x="440" y="335"/>
                  </a:lnTo>
                  <a:lnTo>
                    <a:pt x="441" y="335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4"/>
                  </a:lnTo>
                  <a:lnTo>
                    <a:pt x="451" y="334"/>
                  </a:lnTo>
                  <a:lnTo>
                    <a:pt x="453" y="334"/>
                  </a:lnTo>
                  <a:lnTo>
                    <a:pt x="454" y="334"/>
                  </a:lnTo>
                  <a:lnTo>
                    <a:pt x="456" y="334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2"/>
                  </a:lnTo>
                  <a:lnTo>
                    <a:pt x="461" y="332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1"/>
                  </a:lnTo>
                  <a:lnTo>
                    <a:pt x="467" y="331"/>
                  </a:lnTo>
                  <a:lnTo>
                    <a:pt x="469" y="331"/>
                  </a:lnTo>
                  <a:lnTo>
                    <a:pt x="470" y="329"/>
                  </a:lnTo>
                  <a:lnTo>
                    <a:pt x="471" y="329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8"/>
                  </a:lnTo>
                  <a:lnTo>
                    <a:pt x="479" y="328"/>
                  </a:lnTo>
                  <a:lnTo>
                    <a:pt x="480" y="328"/>
                  </a:lnTo>
                  <a:lnTo>
                    <a:pt x="482" y="327"/>
                  </a:lnTo>
                  <a:lnTo>
                    <a:pt x="484" y="327"/>
                  </a:lnTo>
                  <a:lnTo>
                    <a:pt x="486" y="325"/>
                  </a:lnTo>
                  <a:lnTo>
                    <a:pt x="489" y="325"/>
                  </a:lnTo>
                  <a:lnTo>
                    <a:pt x="490" y="324"/>
                  </a:lnTo>
                  <a:lnTo>
                    <a:pt x="493" y="324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1"/>
                  </a:lnTo>
                  <a:lnTo>
                    <a:pt x="503" y="321"/>
                  </a:lnTo>
                  <a:lnTo>
                    <a:pt x="505" y="319"/>
                  </a:lnTo>
                  <a:lnTo>
                    <a:pt x="508" y="319"/>
                  </a:lnTo>
                  <a:lnTo>
                    <a:pt x="509" y="318"/>
                  </a:lnTo>
                  <a:lnTo>
                    <a:pt x="510" y="318"/>
                  </a:lnTo>
                  <a:lnTo>
                    <a:pt x="512" y="316"/>
                  </a:lnTo>
                  <a:lnTo>
                    <a:pt x="513" y="316"/>
                  </a:lnTo>
                  <a:lnTo>
                    <a:pt x="515" y="316"/>
                  </a:lnTo>
                  <a:lnTo>
                    <a:pt x="516" y="315"/>
                  </a:lnTo>
                  <a:lnTo>
                    <a:pt x="518" y="315"/>
                  </a:lnTo>
                  <a:lnTo>
                    <a:pt x="519" y="315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4"/>
                  </a:lnTo>
                  <a:lnTo>
                    <a:pt x="525" y="312"/>
                  </a:lnTo>
                  <a:lnTo>
                    <a:pt x="526" y="312"/>
                  </a:lnTo>
                  <a:lnTo>
                    <a:pt x="526" y="311"/>
                  </a:lnTo>
                  <a:lnTo>
                    <a:pt x="528" y="311"/>
                  </a:lnTo>
                  <a:lnTo>
                    <a:pt x="529" y="311"/>
                  </a:lnTo>
                  <a:lnTo>
                    <a:pt x="531" y="309"/>
                  </a:lnTo>
                  <a:lnTo>
                    <a:pt x="532" y="309"/>
                  </a:lnTo>
                  <a:lnTo>
                    <a:pt x="533" y="308"/>
                  </a:lnTo>
                  <a:lnTo>
                    <a:pt x="535" y="308"/>
                  </a:lnTo>
                  <a:lnTo>
                    <a:pt x="538" y="306"/>
                  </a:lnTo>
                  <a:lnTo>
                    <a:pt x="539" y="305"/>
                  </a:lnTo>
                  <a:lnTo>
                    <a:pt x="541" y="305"/>
                  </a:lnTo>
                  <a:lnTo>
                    <a:pt x="544" y="303"/>
                  </a:lnTo>
                  <a:lnTo>
                    <a:pt x="545" y="302"/>
                  </a:lnTo>
                  <a:lnTo>
                    <a:pt x="548" y="302"/>
                  </a:lnTo>
                  <a:lnTo>
                    <a:pt x="549" y="301"/>
                  </a:lnTo>
                  <a:lnTo>
                    <a:pt x="552" y="299"/>
                  </a:lnTo>
                  <a:lnTo>
                    <a:pt x="554" y="298"/>
                  </a:lnTo>
                  <a:lnTo>
                    <a:pt x="557" y="298"/>
                  </a:lnTo>
                  <a:lnTo>
                    <a:pt x="558" y="296"/>
                  </a:lnTo>
                  <a:lnTo>
                    <a:pt x="559" y="295"/>
                  </a:lnTo>
                  <a:lnTo>
                    <a:pt x="561" y="295"/>
                  </a:lnTo>
                  <a:lnTo>
                    <a:pt x="562" y="293"/>
                  </a:lnTo>
                  <a:lnTo>
                    <a:pt x="564" y="293"/>
                  </a:lnTo>
                  <a:lnTo>
                    <a:pt x="565" y="292"/>
                  </a:lnTo>
                  <a:lnTo>
                    <a:pt x="567" y="292"/>
                  </a:lnTo>
                  <a:lnTo>
                    <a:pt x="568" y="292"/>
                  </a:lnTo>
                  <a:lnTo>
                    <a:pt x="570" y="290"/>
                  </a:lnTo>
                  <a:lnTo>
                    <a:pt x="571" y="289"/>
                  </a:lnTo>
                  <a:lnTo>
                    <a:pt x="572" y="289"/>
                  </a:lnTo>
                  <a:lnTo>
                    <a:pt x="574" y="288"/>
                  </a:lnTo>
                  <a:lnTo>
                    <a:pt x="575" y="288"/>
                  </a:lnTo>
                  <a:lnTo>
                    <a:pt x="577" y="286"/>
                  </a:lnTo>
                  <a:lnTo>
                    <a:pt x="578" y="286"/>
                  </a:lnTo>
                  <a:lnTo>
                    <a:pt x="580" y="285"/>
                  </a:lnTo>
                  <a:lnTo>
                    <a:pt x="581" y="285"/>
                  </a:lnTo>
                  <a:lnTo>
                    <a:pt x="583" y="283"/>
                  </a:lnTo>
                  <a:lnTo>
                    <a:pt x="584" y="283"/>
                  </a:lnTo>
                  <a:lnTo>
                    <a:pt x="585" y="282"/>
                  </a:lnTo>
                  <a:lnTo>
                    <a:pt x="587" y="282"/>
                  </a:lnTo>
                  <a:lnTo>
                    <a:pt x="588" y="280"/>
                  </a:lnTo>
                  <a:lnTo>
                    <a:pt x="590" y="279"/>
                  </a:lnTo>
                  <a:lnTo>
                    <a:pt x="591" y="279"/>
                  </a:lnTo>
                  <a:lnTo>
                    <a:pt x="593" y="277"/>
                  </a:lnTo>
                  <a:lnTo>
                    <a:pt x="596" y="276"/>
                  </a:lnTo>
                  <a:lnTo>
                    <a:pt x="597" y="275"/>
                  </a:lnTo>
                  <a:lnTo>
                    <a:pt x="600" y="273"/>
                  </a:lnTo>
                  <a:lnTo>
                    <a:pt x="601" y="273"/>
                  </a:lnTo>
                  <a:lnTo>
                    <a:pt x="603" y="272"/>
                  </a:lnTo>
                  <a:lnTo>
                    <a:pt x="604" y="270"/>
                  </a:lnTo>
                  <a:lnTo>
                    <a:pt x="606" y="270"/>
                  </a:lnTo>
                  <a:lnTo>
                    <a:pt x="607" y="269"/>
                  </a:lnTo>
                  <a:lnTo>
                    <a:pt x="608" y="269"/>
                  </a:lnTo>
                  <a:lnTo>
                    <a:pt x="610" y="267"/>
                  </a:lnTo>
                  <a:lnTo>
                    <a:pt x="611" y="267"/>
                  </a:lnTo>
                  <a:lnTo>
                    <a:pt x="613" y="266"/>
                  </a:lnTo>
                  <a:lnTo>
                    <a:pt x="614" y="266"/>
                  </a:lnTo>
                  <a:lnTo>
                    <a:pt x="616" y="264"/>
                  </a:lnTo>
                  <a:lnTo>
                    <a:pt x="617" y="263"/>
                  </a:lnTo>
                  <a:lnTo>
                    <a:pt x="619" y="263"/>
                  </a:lnTo>
                  <a:lnTo>
                    <a:pt x="620" y="262"/>
                  </a:lnTo>
                  <a:lnTo>
                    <a:pt x="621" y="262"/>
                  </a:lnTo>
                  <a:lnTo>
                    <a:pt x="621" y="260"/>
                  </a:lnTo>
                  <a:lnTo>
                    <a:pt x="623" y="260"/>
                  </a:lnTo>
                  <a:lnTo>
                    <a:pt x="624" y="259"/>
                  </a:lnTo>
                  <a:lnTo>
                    <a:pt x="626" y="259"/>
                  </a:lnTo>
                  <a:lnTo>
                    <a:pt x="627" y="257"/>
                  </a:lnTo>
                  <a:lnTo>
                    <a:pt x="629" y="256"/>
                  </a:lnTo>
                  <a:lnTo>
                    <a:pt x="630" y="256"/>
                  </a:lnTo>
                  <a:lnTo>
                    <a:pt x="632" y="254"/>
                  </a:lnTo>
                  <a:lnTo>
                    <a:pt x="633" y="254"/>
                  </a:lnTo>
                  <a:lnTo>
                    <a:pt x="634" y="253"/>
                  </a:lnTo>
                  <a:lnTo>
                    <a:pt x="636" y="251"/>
                  </a:lnTo>
                  <a:lnTo>
                    <a:pt x="637" y="250"/>
                  </a:lnTo>
                  <a:lnTo>
                    <a:pt x="639" y="250"/>
                  </a:lnTo>
                  <a:lnTo>
                    <a:pt x="640" y="249"/>
                  </a:lnTo>
                  <a:lnTo>
                    <a:pt x="642" y="249"/>
                  </a:lnTo>
                  <a:lnTo>
                    <a:pt x="643" y="247"/>
                  </a:lnTo>
                  <a:lnTo>
                    <a:pt x="645" y="246"/>
                  </a:lnTo>
                  <a:lnTo>
                    <a:pt x="646" y="246"/>
                  </a:lnTo>
                  <a:lnTo>
                    <a:pt x="646" y="244"/>
                  </a:lnTo>
                  <a:lnTo>
                    <a:pt x="647" y="244"/>
                  </a:lnTo>
                  <a:lnTo>
                    <a:pt x="649" y="243"/>
                  </a:lnTo>
                  <a:lnTo>
                    <a:pt x="650" y="243"/>
                  </a:lnTo>
                  <a:lnTo>
                    <a:pt x="650" y="241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3" y="240"/>
                  </a:lnTo>
                  <a:lnTo>
                    <a:pt x="655" y="240"/>
                  </a:lnTo>
                  <a:lnTo>
                    <a:pt x="655" y="239"/>
                  </a:lnTo>
                  <a:lnTo>
                    <a:pt x="656" y="239"/>
                  </a:lnTo>
                  <a:lnTo>
                    <a:pt x="656" y="237"/>
                  </a:lnTo>
                  <a:lnTo>
                    <a:pt x="658" y="237"/>
                  </a:lnTo>
                  <a:lnTo>
                    <a:pt x="659" y="236"/>
                  </a:lnTo>
                  <a:lnTo>
                    <a:pt x="660" y="236"/>
                  </a:lnTo>
                  <a:lnTo>
                    <a:pt x="660" y="234"/>
                  </a:lnTo>
                  <a:lnTo>
                    <a:pt x="662" y="234"/>
                  </a:lnTo>
                  <a:lnTo>
                    <a:pt x="662" y="233"/>
                  </a:lnTo>
                  <a:lnTo>
                    <a:pt x="663" y="233"/>
                  </a:lnTo>
                  <a:lnTo>
                    <a:pt x="665" y="231"/>
                  </a:lnTo>
                  <a:lnTo>
                    <a:pt x="666" y="230"/>
                  </a:lnTo>
                  <a:lnTo>
                    <a:pt x="668" y="230"/>
                  </a:lnTo>
                  <a:lnTo>
                    <a:pt x="669" y="228"/>
                  </a:lnTo>
                  <a:lnTo>
                    <a:pt x="671" y="227"/>
                  </a:lnTo>
                  <a:lnTo>
                    <a:pt x="672" y="226"/>
                  </a:lnTo>
                  <a:lnTo>
                    <a:pt x="673" y="226"/>
                  </a:lnTo>
                  <a:lnTo>
                    <a:pt x="675" y="224"/>
                  </a:lnTo>
                  <a:lnTo>
                    <a:pt x="676" y="223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79" y="220"/>
                  </a:lnTo>
                  <a:lnTo>
                    <a:pt x="681" y="220"/>
                  </a:lnTo>
                  <a:lnTo>
                    <a:pt x="682" y="218"/>
                  </a:lnTo>
                  <a:lnTo>
                    <a:pt x="684" y="218"/>
                  </a:lnTo>
                  <a:lnTo>
                    <a:pt x="684" y="217"/>
                  </a:lnTo>
                  <a:lnTo>
                    <a:pt x="685" y="217"/>
                  </a:lnTo>
                  <a:lnTo>
                    <a:pt x="685" y="215"/>
                  </a:lnTo>
                  <a:lnTo>
                    <a:pt x="686" y="215"/>
                  </a:lnTo>
                  <a:lnTo>
                    <a:pt x="688" y="214"/>
                  </a:lnTo>
                  <a:lnTo>
                    <a:pt x="689" y="214"/>
                  </a:lnTo>
                  <a:lnTo>
                    <a:pt x="691" y="213"/>
                  </a:lnTo>
                  <a:lnTo>
                    <a:pt x="692" y="211"/>
                  </a:lnTo>
                  <a:lnTo>
                    <a:pt x="694" y="210"/>
                  </a:lnTo>
                  <a:lnTo>
                    <a:pt x="695" y="210"/>
                  </a:lnTo>
                  <a:lnTo>
                    <a:pt x="697" y="208"/>
                  </a:lnTo>
                  <a:lnTo>
                    <a:pt x="698" y="208"/>
                  </a:lnTo>
                  <a:lnTo>
                    <a:pt x="698" y="207"/>
                  </a:lnTo>
                  <a:lnTo>
                    <a:pt x="699" y="207"/>
                  </a:lnTo>
                  <a:lnTo>
                    <a:pt x="701" y="205"/>
                  </a:lnTo>
                  <a:lnTo>
                    <a:pt x="702" y="204"/>
                  </a:lnTo>
                  <a:lnTo>
                    <a:pt x="704" y="204"/>
                  </a:lnTo>
                  <a:lnTo>
                    <a:pt x="704" y="202"/>
                  </a:lnTo>
                  <a:lnTo>
                    <a:pt x="705" y="202"/>
                  </a:lnTo>
                  <a:lnTo>
                    <a:pt x="707" y="201"/>
                  </a:lnTo>
                  <a:lnTo>
                    <a:pt x="708" y="200"/>
                  </a:lnTo>
                  <a:lnTo>
                    <a:pt x="709" y="200"/>
                  </a:lnTo>
                  <a:lnTo>
                    <a:pt x="709" y="198"/>
                  </a:lnTo>
                  <a:lnTo>
                    <a:pt x="711" y="198"/>
                  </a:lnTo>
                  <a:lnTo>
                    <a:pt x="711" y="197"/>
                  </a:lnTo>
                  <a:lnTo>
                    <a:pt x="712" y="197"/>
                  </a:lnTo>
                  <a:lnTo>
                    <a:pt x="712" y="195"/>
                  </a:lnTo>
                  <a:lnTo>
                    <a:pt x="714" y="195"/>
                  </a:lnTo>
                  <a:lnTo>
                    <a:pt x="714" y="194"/>
                  </a:lnTo>
                  <a:lnTo>
                    <a:pt x="715" y="192"/>
                  </a:lnTo>
                  <a:lnTo>
                    <a:pt x="717" y="192"/>
                  </a:lnTo>
                  <a:lnTo>
                    <a:pt x="717" y="191"/>
                  </a:lnTo>
                  <a:lnTo>
                    <a:pt x="718" y="189"/>
                  </a:lnTo>
                  <a:lnTo>
                    <a:pt x="720" y="188"/>
                  </a:lnTo>
                  <a:lnTo>
                    <a:pt x="721" y="187"/>
                  </a:lnTo>
                  <a:lnTo>
                    <a:pt x="722" y="185"/>
                  </a:lnTo>
                  <a:lnTo>
                    <a:pt x="724" y="184"/>
                  </a:lnTo>
                  <a:lnTo>
                    <a:pt x="725" y="182"/>
                  </a:lnTo>
                  <a:lnTo>
                    <a:pt x="727" y="181"/>
                  </a:lnTo>
                  <a:lnTo>
                    <a:pt x="727" y="179"/>
                  </a:lnTo>
                  <a:lnTo>
                    <a:pt x="728" y="179"/>
                  </a:lnTo>
                  <a:lnTo>
                    <a:pt x="730" y="178"/>
                  </a:lnTo>
                  <a:lnTo>
                    <a:pt x="731" y="176"/>
                  </a:lnTo>
                  <a:lnTo>
                    <a:pt x="731" y="175"/>
                  </a:lnTo>
                  <a:lnTo>
                    <a:pt x="733" y="175"/>
                  </a:lnTo>
                  <a:lnTo>
                    <a:pt x="734" y="174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1"/>
                  </a:lnTo>
                  <a:lnTo>
                    <a:pt x="737" y="169"/>
                  </a:lnTo>
                  <a:lnTo>
                    <a:pt x="738" y="168"/>
                  </a:lnTo>
                  <a:lnTo>
                    <a:pt x="740" y="168"/>
                  </a:lnTo>
                  <a:lnTo>
                    <a:pt x="740" y="166"/>
                  </a:lnTo>
                  <a:lnTo>
                    <a:pt x="741" y="165"/>
                  </a:lnTo>
                  <a:lnTo>
                    <a:pt x="743" y="163"/>
                  </a:lnTo>
                  <a:lnTo>
                    <a:pt x="743" y="162"/>
                  </a:lnTo>
                  <a:lnTo>
                    <a:pt x="744" y="162"/>
                  </a:lnTo>
                  <a:lnTo>
                    <a:pt x="746" y="161"/>
                  </a:lnTo>
                  <a:lnTo>
                    <a:pt x="746" y="159"/>
                  </a:lnTo>
                  <a:lnTo>
                    <a:pt x="747" y="158"/>
                  </a:lnTo>
                  <a:lnTo>
                    <a:pt x="748" y="156"/>
                  </a:lnTo>
                  <a:lnTo>
                    <a:pt x="750" y="155"/>
                  </a:lnTo>
                  <a:lnTo>
                    <a:pt x="751" y="153"/>
                  </a:lnTo>
                  <a:lnTo>
                    <a:pt x="753" y="152"/>
                  </a:lnTo>
                  <a:lnTo>
                    <a:pt x="754" y="150"/>
                  </a:lnTo>
                  <a:lnTo>
                    <a:pt x="756" y="148"/>
                  </a:lnTo>
                  <a:lnTo>
                    <a:pt x="757" y="146"/>
                  </a:lnTo>
                  <a:lnTo>
                    <a:pt x="759" y="145"/>
                  </a:lnTo>
                  <a:lnTo>
                    <a:pt x="760" y="142"/>
                  </a:lnTo>
                  <a:lnTo>
                    <a:pt x="761" y="140"/>
                  </a:lnTo>
                  <a:lnTo>
                    <a:pt x="763" y="139"/>
                  </a:lnTo>
                  <a:lnTo>
                    <a:pt x="764" y="138"/>
                  </a:lnTo>
                  <a:lnTo>
                    <a:pt x="766" y="136"/>
                  </a:lnTo>
                  <a:lnTo>
                    <a:pt x="766" y="135"/>
                  </a:lnTo>
                  <a:lnTo>
                    <a:pt x="767" y="133"/>
                  </a:lnTo>
                  <a:lnTo>
                    <a:pt x="769" y="132"/>
                  </a:lnTo>
                  <a:lnTo>
                    <a:pt x="770" y="130"/>
                  </a:lnTo>
                  <a:lnTo>
                    <a:pt x="772" y="129"/>
                  </a:lnTo>
                  <a:lnTo>
                    <a:pt x="772" y="127"/>
                  </a:lnTo>
                  <a:lnTo>
                    <a:pt x="773" y="126"/>
                  </a:lnTo>
                  <a:lnTo>
                    <a:pt x="774" y="125"/>
                  </a:lnTo>
                  <a:lnTo>
                    <a:pt x="776" y="123"/>
                  </a:lnTo>
                  <a:lnTo>
                    <a:pt x="776" y="122"/>
                  </a:lnTo>
                  <a:lnTo>
                    <a:pt x="777" y="120"/>
                  </a:lnTo>
                  <a:lnTo>
                    <a:pt x="779" y="120"/>
                  </a:lnTo>
                  <a:lnTo>
                    <a:pt x="779" y="119"/>
                  </a:lnTo>
                  <a:lnTo>
                    <a:pt x="780" y="117"/>
                  </a:lnTo>
                  <a:lnTo>
                    <a:pt x="782" y="116"/>
                  </a:lnTo>
                  <a:lnTo>
                    <a:pt x="782" y="114"/>
                  </a:lnTo>
                  <a:lnTo>
                    <a:pt x="783" y="113"/>
                  </a:lnTo>
                  <a:lnTo>
                    <a:pt x="785" y="112"/>
                  </a:lnTo>
                  <a:lnTo>
                    <a:pt x="786" y="110"/>
                  </a:lnTo>
                  <a:lnTo>
                    <a:pt x="787" y="107"/>
                  </a:lnTo>
                  <a:lnTo>
                    <a:pt x="789" y="106"/>
                  </a:lnTo>
                  <a:lnTo>
                    <a:pt x="790" y="104"/>
                  </a:lnTo>
                  <a:lnTo>
                    <a:pt x="792" y="101"/>
                  </a:lnTo>
                  <a:lnTo>
                    <a:pt x="793" y="100"/>
                  </a:lnTo>
                  <a:lnTo>
                    <a:pt x="795" y="97"/>
                  </a:lnTo>
                  <a:lnTo>
                    <a:pt x="796" y="96"/>
                  </a:lnTo>
                  <a:lnTo>
                    <a:pt x="798" y="93"/>
                  </a:lnTo>
                  <a:lnTo>
                    <a:pt x="799" y="91"/>
                  </a:lnTo>
                  <a:lnTo>
                    <a:pt x="800" y="90"/>
                  </a:lnTo>
                  <a:lnTo>
                    <a:pt x="802" y="87"/>
                  </a:lnTo>
                  <a:lnTo>
                    <a:pt x="802" y="86"/>
                  </a:lnTo>
                  <a:lnTo>
                    <a:pt x="803" y="84"/>
                  </a:lnTo>
                  <a:lnTo>
                    <a:pt x="805" y="83"/>
                  </a:lnTo>
                  <a:lnTo>
                    <a:pt x="806" y="81"/>
                  </a:lnTo>
                  <a:lnTo>
                    <a:pt x="806" y="80"/>
                  </a:lnTo>
                  <a:lnTo>
                    <a:pt x="808" y="78"/>
                  </a:lnTo>
                  <a:lnTo>
                    <a:pt x="809" y="78"/>
                  </a:lnTo>
                  <a:lnTo>
                    <a:pt x="809" y="77"/>
                  </a:lnTo>
                  <a:lnTo>
                    <a:pt x="810" y="75"/>
                  </a:lnTo>
                  <a:lnTo>
                    <a:pt x="810" y="74"/>
                  </a:lnTo>
                  <a:lnTo>
                    <a:pt x="812" y="73"/>
                  </a:lnTo>
                  <a:lnTo>
                    <a:pt x="813" y="71"/>
                  </a:lnTo>
                  <a:lnTo>
                    <a:pt x="813" y="70"/>
                  </a:lnTo>
                  <a:lnTo>
                    <a:pt x="815" y="70"/>
                  </a:lnTo>
                  <a:lnTo>
                    <a:pt x="815" y="68"/>
                  </a:lnTo>
                  <a:lnTo>
                    <a:pt x="816" y="67"/>
                  </a:lnTo>
                  <a:lnTo>
                    <a:pt x="818" y="65"/>
                  </a:lnTo>
                  <a:lnTo>
                    <a:pt x="819" y="64"/>
                  </a:lnTo>
                  <a:lnTo>
                    <a:pt x="819" y="62"/>
                  </a:lnTo>
                  <a:lnTo>
                    <a:pt x="821" y="60"/>
                  </a:lnTo>
                  <a:lnTo>
                    <a:pt x="822" y="58"/>
                  </a:lnTo>
                  <a:lnTo>
                    <a:pt x="823" y="57"/>
                  </a:lnTo>
                  <a:lnTo>
                    <a:pt x="825" y="55"/>
                  </a:lnTo>
                  <a:lnTo>
                    <a:pt x="826" y="52"/>
                  </a:lnTo>
                  <a:lnTo>
                    <a:pt x="828" y="51"/>
                  </a:lnTo>
                  <a:lnTo>
                    <a:pt x="829" y="48"/>
                  </a:lnTo>
                  <a:lnTo>
                    <a:pt x="831" y="45"/>
                  </a:lnTo>
                  <a:lnTo>
                    <a:pt x="834" y="44"/>
                  </a:lnTo>
                  <a:lnTo>
                    <a:pt x="835" y="41"/>
                  </a:lnTo>
                  <a:lnTo>
                    <a:pt x="836" y="39"/>
                  </a:lnTo>
                  <a:lnTo>
                    <a:pt x="838" y="38"/>
                  </a:lnTo>
                  <a:lnTo>
                    <a:pt x="838" y="35"/>
                  </a:lnTo>
                  <a:lnTo>
                    <a:pt x="839" y="34"/>
                  </a:lnTo>
                  <a:lnTo>
                    <a:pt x="841" y="32"/>
                  </a:lnTo>
                  <a:lnTo>
                    <a:pt x="842" y="31"/>
                  </a:lnTo>
                  <a:lnTo>
                    <a:pt x="842" y="29"/>
                  </a:lnTo>
                  <a:lnTo>
                    <a:pt x="844" y="28"/>
                  </a:lnTo>
                  <a:lnTo>
                    <a:pt x="845" y="26"/>
                  </a:lnTo>
                  <a:lnTo>
                    <a:pt x="847" y="25"/>
                  </a:lnTo>
                  <a:lnTo>
                    <a:pt x="847" y="24"/>
                  </a:lnTo>
                  <a:lnTo>
                    <a:pt x="848" y="22"/>
                  </a:lnTo>
                  <a:lnTo>
                    <a:pt x="848" y="21"/>
                  </a:lnTo>
                  <a:lnTo>
                    <a:pt x="849" y="21"/>
                  </a:lnTo>
                  <a:lnTo>
                    <a:pt x="849" y="19"/>
                  </a:lnTo>
                  <a:lnTo>
                    <a:pt x="851" y="18"/>
                  </a:lnTo>
                  <a:lnTo>
                    <a:pt x="851" y="16"/>
                  </a:lnTo>
                  <a:lnTo>
                    <a:pt x="852" y="16"/>
                  </a:lnTo>
                  <a:lnTo>
                    <a:pt x="852" y="15"/>
                  </a:lnTo>
                  <a:lnTo>
                    <a:pt x="854" y="13"/>
                  </a:lnTo>
                  <a:lnTo>
                    <a:pt x="855" y="12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8"/>
                  </a:lnTo>
                  <a:lnTo>
                    <a:pt x="858" y="6"/>
                  </a:lnTo>
                  <a:lnTo>
                    <a:pt x="860" y="3"/>
                  </a:lnTo>
                  <a:lnTo>
                    <a:pt x="860" y="2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45" name="Freeform 128">
              <a:extLst>
                <a:ext uri="{FF2B5EF4-FFF2-40B4-BE49-F238E27FC236}">
                  <a16:creationId xmlns:a16="http://schemas.microsoft.com/office/drawing/2014/main" id="{0828436A-C4B4-EA49-A5C3-0363EF0C7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641725"/>
              <a:ext cx="80962" cy="274638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4"/>
                  </a:lnTo>
                  <a:lnTo>
                    <a:pt x="4" y="7"/>
                  </a:lnTo>
                  <a:lnTo>
                    <a:pt x="7" y="10"/>
                  </a:lnTo>
                  <a:lnTo>
                    <a:pt x="8" y="14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3" y="21"/>
                  </a:lnTo>
                  <a:lnTo>
                    <a:pt x="14" y="24"/>
                  </a:lnTo>
                  <a:lnTo>
                    <a:pt x="15" y="26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59"/>
                  </a:lnTo>
                  <a:lnTo>
                    <a:pt x="33" y="60"/>
                  </a:lnTo>
                  <a:lnTo>
                    <a:pt x="33" y="63"/>
                  </a:lnTo>
                  <a:lnTo>
                    <a:pt x="34" y="64"/>
                  </a:lnTo>
                  <a:lnTo>
                    <a:pt x="34" y="66"/>
                  </a:lnTo>
                  <a:lnTo>
                    <a:pt x="36" y="69"/>
                  </a:lnTo>
                  <a:lnTo>
                    <a:pt x="36" y="70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40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1" y="83"/>
                  </a:lnTo>
                  <a:lnTo>
                    <a:pt x="41" y="85"/>
                  </a:lnTo>
                  <a:lnTo>
                    <a:pt x="43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89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6" y="93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9" y="102"/>
                  </a:lnTo>
                  <a:lnTo>
                    <a:pt x="49" y="103"/>
                  </a:lnTo>
                  <a:lnTo>
                    <a:pt x="50" y="106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4"/>
                  </a:lnTo>
                  <a:lnTo>
                    <a:pt x="53" y="115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6" y="121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60" y="132"/>
                  </a:lnTo>
                  <a:lnTo>
                    <a:pt x="60" y="134"/>
                  </a:lnTo>
                  <a:lnTo>
                    <a:pt x="62" y="135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3" y="141"/>
                  </a:lnTo>
                  <a:lnTo>
                    <a:pt x="63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6" y="150"/>
                  </a:lnTo>
                  <a:lnTo>
                    <a:pt x="66" y="151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7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3"/>
                  </a:lnTo>
                  <a:lnTo>
                    <a:pt x="70" y="165"/>
                  </a:lnTo>
                  <a:lnTo>
                    <a:pt x="72" y="167"/>
                  </a:lnTo>
                  <a:lnTo>
                    <a:pt x="72" y="170"/>
                  </a:lnTo>
                  <a:lnTo>
                    <a:pt x="73" y="171"/>
                  </a:lnTo>
                  <a:lnTo>
                    <a:pt x="73" y="173"/>
                  </a:lnTo>
                  <a:lnTo>
                    <a:pt x="73" y="176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6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6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9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0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3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5" y="210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7"/>
                  </a:lnTo>
                  <a:lnTo>
                    <a:pt x="88" y="220"/>
                  </a:lnTo>
                  <a:lnTo>
                    <a:pt x="88" y="222"/>
                  </a:lnTo>
                  <a:lnTo>
                    <a:pt x="89" y="223"/>
                  </a:lnTo>
                  <a:lnTo>
                    <a:pt x="89" y="226"/>
                  </a:lnTo>
                  <a:lnTo>
                    <a:pt x="89" y="228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8"/>
                  </a:lnTo>
                  <a:lnTo>
                    <a:pt x="93" y="239"/>
                  </a:lnTo>
                  <a:lnTo>
                    <a:pt x="93" y="241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5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1"/>
                  </a:lnTo>
                  <a:lnTo>
                    <a:pt x="95" y="252"/>
                  </a:lnTo>
                  <a:lnTo>
                    <a:pt x="95" y="254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2"/>
                  </a:lnTo>
                  <a:lnTo>
                    <a:pt x="96" y="264"/>
                  </a:lnTo>
                  <a:lnTo>
                    <a:pt x="96" y="266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5"/>
                  </a:lnTo>
                  <a:lnTo>
                    <a:pt x="98" y="277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1"/>
                  </a:lnTo>
                  <a:lnTo>
                    <a:pt x="98" y="282"/>
                  </a:lnTo>
                  <a:lnTo>
                    <a:pt x="98" y="284"/>
                  </a:lnTo>
                  <a:lnTo>
                    <a:pt x="98" y="285"/>
                  </a:lnTo>
                  <a:lnTo>
                    <a:pt x="98" y="287"/>
                  </a:lnTo>
                  <a:lnTo>
                    <a:pt x="98" y="288"/>
                  </a:lnTo>
                  <a:lnTo>
                    <a:pt x="99" y="290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4"/>
                  </a:lnTo>
                  <a:lnTo>
                    <a:pt x="99" y="295"/>
                  </a:lnTo>
                  <a:lnTo>
                    <a:pt x="99" y="297"/>
                  </a:lnTo>
                  <a:lnTo>
                    <a:pt x="101" y="298"/>
                  </a:lnTo>
                  <a:lnTo>
                    <a:pt x="101" y="300"/>
                  </a:lnTo>
                  <a:lnTo>
                    <a:pt x="101" y="301"/>
                  </a:lnTo>
                  <a:lnTo>
                    <a:pt x="101" y="303"/>
                  </a:lnTo>
                  <a:lnTo>
                    <a:pt x="101" y="304"/>
                  </a:lnTo>
                  <a:lnTo>
                    <a:pt x="102" y="305"/>
                  </a:lnTo>
                  <a:lnTo>
                    <a:pt x="102" y="307"/>
                  </a:lnTo>
                  <a:lnTo>
                    <a:pt x="102" y="308"/>
                  </a:lnTo>
                  <a:lnTo>
                    <a:pt x="102" y="310"/>
                  </a:lnTo>
                  <a:lnTo>
                    <a:pt x="102" y="311"/>
                  </a:lnTo>
                  <a:lnTo>
                    <a:pt x="102" y="313"/>
                  </a:lnTo>
                  <a:lnTo>
                    <a:pt x="102" y="314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8"/>
                  </a:lnTo>
                  <a:lnTo>
                    <a:pt x="102" y="320"/>
                  </a:lnTo>
                  <a:lnTo>
                    <a:pt x="102" y="321"/>
                  </a:lnTo>
                  <a:lnTo>
                    <a:pt x="102" y="323"/>
                  </a:lnTo>
                  <a:lnTo>
                    <a:pt x="102" y="324"/>
                  </a:lnTo>
                  <a:lnTo>
                    <a:pt x="102" y="326"/>
                  </a:lnTo>
                  <a:lnTo>
                    <a:pt x="102" y="329"/>
                  </a:lnTo>
                  <a:lnTo>
                    <a:pt x="102" y="330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6"/>
                  </a:lnTo>
                  <a:lnTo>
                    <a:pt x="102" y="339"/>
                  </a:lnTo>
                  <a:lnTo>
                    <a:pt x="102" y="342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46" name="Freeform 129">
              <a:extLst>
                <a:ext uri="{FF2B5EF4-FFF2-40B4-BE49-F238E27FC236}">
                  <a16:creationId xmlns:a16="http://schemas.microsoft.com/office/drawing/2014/main" id="{4892BAC5-A032-0549-A25C-527A8CEDD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914775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2" y="341"/>
                  </a:lnTo>
                  <a:lnTo>
                    <a:pt x="4" y="336"/>
                  </a:lnTo>
                  <a:lnTo>
                    <a:pt x="7" y="333"/>
                  </a:lnTo>
                  <a:lnTo>
                    <a:pt x="8" y="330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20"/>
                  </a:lnTo>
                  <a:lnTo>
                    <a:pt x="15" y="317"/>
                  </a:lnTo>
                  <a:lnTo>
                    <a:pt x="17" y="316"/>
                  </a:lnTo>
                  <a:lnTo>
                    <a:pt x="17" y="313"/>
                  </a:lnTo>
                  <a:lnTo>
                    <a:pt x="18" y="312"/>
                  </a:lnTo>
                  <a:lnTo>
                    <a:pt x="20" y="310"/>
                  </a:lnTo>
                  <a:lnTo>
                    <a:pt x="20" y="309"/>
                  </a:lnTo>
                  <a:lnTo>
                    <a:pt x="21" y="306"/>
                  </a:lnTo>
                  <a:lnTo>
                    <a:pt x="21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9"/>
                  </a:lnTo>
                  <a:lnTo>
                    <a:pt x="26" y="297"/>
                  </a:lnTo>
                  <a:lnTo>
                    <a:pt x="27" y="296"/>
                  </a:lnTo>
                  <a:lnTo>
                    <a:pt x="27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8" y="290"/>
                  </a:lnTo>
                  <a:lnTo>
                    <a:pt x="30" y="289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3" y="283"/>
                  </a:lnTo>
                  <a:lnTo>
                    <a:pt x="33" y="281"/>
                  </a:lnTo>
                  <a:lnTo>
                    <a:pt x="34" y="278"/>
                  </a:lnTo>
                  <a:lnTo>
                    <a:pt x="34" y="277"/>
                  </a:lnTo>
                  <a:lnTo>
                    <a:pt x="36" y="276"/>
                  </a:lnTo>
                  <a:lnTo>
                    <a:pt x="36" y="274"/>
                  </a:lnTo>
                  <a:lnTo>
                    <a:pt x="37" y="273"/>
                  </a:lnTo>
                  <a:lnTo>
                    <a:pt x="37" y="271"/>
                  </a:lnTo>
                  <a:lnTo>
                    <a:pt x="37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8" y="265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1" y="261"/>
                  </a:lnTo>
                  <a:lnTo>
                    <a:pt x="41" y="260"/>
                  </a:lnTo>
                  <a:lnTo>
                    <a:pt x="41" y="258"/>
                  </a:lnTo>
                  <a:lnTo>
                    <a:pt x="43" y="257"/>
                  </a:lnTo>
                  <a:lnTo>
                    <a:pt x="43" y="255"/>
                  </a:lnTo>
                  <a:lnTo>
                    <a:pt x="44" y="254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8"/>
                  </a:lnTo>
                  <a:lnTo>
                    <a:pt x="46" y="247"/>
                  </a:lnTo>
                  <a:lnTo>
                    <a:pt x="47" y="245"/>
                  </a:lnTo>
                  <a:lnTo>
                    <a:pt x="47" y="244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0" y="235"/>
                  </a:lnTo>
                  <a:lnTo>
                    <a:pt x="51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2"/>
                  </a:lnTo>
                  <a:lnTo>
                    <a:pt x="56" y="221"/>
                  </a:lnTo>
                  <a:lnTo>
                    <a:pt x="57" y="219"/>
                  </a:lnTo>
                  <a:lnTo>
                    <a:pt x="57" y="218"/>
                  </a:lnTo>
                  <a:lnTo>
                    <a:pt x="59" y="216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2"/>
                  </a:lnTo>
                  <a:lnTo>
                    <a:pt x="60" y="211"/>
                  </a:lnTo>
                  <a:lnTo>
                    <a:pt x="60" y="209"/>
                  </a:lnTo>
                  <a:lnTo>
                    <a:pt x="62" y="208"/>
                  </a:lnTo>
                  <a:lnTo>
                    <a:pt x="62" y="206"/>
                  </a:lnTo>
                  <a:lnTo>
                    <a:pt x="62" y="205"/>
                  </a:lnTo>
                  <a:lnTo>
                    <a:pt x="63" y="203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199"/>
                  </a:lnTo>
                  <a:lnTo>
                    <a:pt x="64" y="198"/>
                  </a:lnTo>
                  <a:lnTo>
                    <a:pt x="64" y="196"/>
                  </a:lnTo>
                  <a:lnTo>
                    <a:pt x="66" y="195"/>
                  </a:lnTo>
                  <a:lnTo>
                    <a:pt x="66" y="193"/>
                  </a:lnTo>
                  <a:lnTo>
                    <a:pt x="66" y="190"/>
                  </a:lnTo>
                  <a:lnTo>
                    <a:pt x="67" y="189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3"/>
                  </a:lnTo>
                  <a:lnTo>
                    <a:pt x="70" y="180"/>
                  </a:lnTo>
                  <a:lnTo>
                    <a:pt x="70" y="179"/>
                  </a:lnTo>
                  <a:lnTo>
                    <a:pt x="72" y="176"/>
                  </a:lnTo>
                  <a:lnTo>
                    <a:pt x="72" y="175"/>
                  </a:lnTo>
                  <a:lnTo>
                    <a:pt x="73" y="172"/>
                  </a:lnTo>
                  <a:lnTo>
                    <a:pt x="73" y="170"/>
                  </a:lnTo>
                  <a:lnTo>
                    <a:pt x="73" y="169"/>
                  </a:lnTo>
                  <a:lnTo>
                    <a:pt x="75" y="167"/>
                  </a:lnTo>
                  <a:lnTo>
                    <a:pt x="75" y="164"/>
                  </a:lnTo>
                  <a:lnTo>
                    <a:pt x="75" y="163"/>
                  </a:lnTo>
                  <a:lnTo>
                    <a:pt x="76" y="162"/>
                  </a:lnTo>
                  <a:lnTo>
                    <a:pt x="76" y="160"/>
                  </a:lnTo>
                  <a:lnTo>
                    <a:pt x="76" y="159"/>
                  </a:lnTo>
                  <a:lnTo>
                    <a:pt x="77" y="157"/>
                  </a:lnTo>
                  <a:lnTo>
                    <a:pt x="77" y="156"/>
                  </a:lnTo>
                  <a:lnTo>
                    <a:pt x="77" y="154"/>
                  </a:lnTo>
                  <a:lnTo>
                    <a:pt x="79" y="153"/>
                  </a:lnTo>
                  <a:lnTo>
                    <a:pt x="79" y="151"/>
                  </a:lnTo>
                  <a:lnTo>
                    <a:pt x="79" y="150"/>
                  </a:lnTo>
                  <a:lnTo>
                    <a:pt x="80" y="149"/>
                  </a:lnTo>
                  <a:lnTo>
                    <a:pt x="80" y="147"/>
                  </a:lnTo>
                  <a:lnTo>
                    <a:pt x="80" y="146"/>
                  </a:lnTo>
                  <a:lnTo>
                    <a:pt x="82" y="144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3" y="139"/>
                  </a:lnTo>
                  <a:lnTo>
                    <a:pt x="83" y="137"/>
                  </a:lnTo>
                  <a:lnTo>
                    <a:pt x="83" y="136"/>
                  </a:lnTo>
                  <a:lnTo>
                    <a:pt x="85" y="133"/>
                  </a:lnTo>
                  <a:lnTo>
                    <a:pt x="85" y="131"/>
                  </a:lnTo>
                  <a:lnTo>
                    <a:pt x="86" y="128"/>
                  </a:lnTo>
                  <a:lnTo>
                    <a:pt x="86" y="126"/>
                  </a:lnTo>
                  <a:lnTo>
                    <a:pt x="88" y="124"/>
                  </a:lnTo>
                  <a:lnTo>
                    <a:pt x="88" y="121"/>
                  </a:lnTo>
                  <a:lnTo>
                    <a:pt x="89" y="120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0" y="111"/>
                  </a:lnTo>
                  <a:lnTo>
                    <a:pt x="92" y="110"/>
                  </a:lnTo>
                  <a:lnTo>
                    <a:pt x="92" y="108"/>
                  </a:lnTo>
                  <a:lnTo>
                    <a:pt x="92" y="107"/>
                  </a:lnTo>
                  <a:lnTo>
                    <a:pt x="93" y="105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5" y="97"/>
                  </a:lnTo>
                  <a:lnTo>
                    <a:pt x="95" y="95"/>
                  </a:lnTo>
                  <a:lnTo>
                    <a:pt x="95" y="94"/>
                  </a:lnTo>
                  <a:lnTo>
                    <a:pt x="95" y="92"/>
                  </a:lnTo>
                  <a:lnTo>
                    <a:pt x="95" y="91"/>
                  </a:lnTo>
                  <a:lnTo>
                    <a:pt x="95" y="89"/>
                  </a:lnTo>
                  <a:lnTo>
                    <a:pt x="95" y="87"/>
                  </a:lnTo>
                  <a:lnTo>
                    <a:pt x="95" y="85"/>
                  </a:lnTo>
                  <a:lnTo>
                    <a:pt x="95" y="84"/>
                  </a:lnTo>
                  <a:lnTo>
                    <a:pt x="96" y="82"/>
                  </a:lnTo>
                  <a:lnTo>
                    <a:pt x="96" y="79"/>
                  </a:lnTo>
                  <a:lnTo>
                    <a:pt x="96" y="78"/>
                  </a:lnTo>
                  <a:lnTo>
                    <a:pt x="96" y="75"/>
                  </a:lnTo>
                  <a:lnTo>
                    <a:pt x="96" y="74"/>
                  </a:lnTo>
                  <a:lnTo>
                    <a:pt x="96" y="72"/>
                  </a:lnTo>
                  <a:lnTo>
                    <a:pt x="96" y="71"/>
                  </a:lnTo>
                  <a:lnTo>
                    <a:pt x="96" y="69"/>
                  </a:lnTo>
                  <a:lnTo>
                    <a:pt x="96" y="68"/>
                  </a:lnTo>
                  <a:lnTo>
                    <a:pt x="98" y="66"/>
                  </a:lnTo>
                  <a:lnTo>
                    <a:pt x="98" y="65"/>
                  </a:lnTo>
                  <a:lnTo>
                    <a:pt x="98" y="63"/>
                  </a:lnTo>
                  <a:lnTo>
                    <a:pt x="98" y="62"/>
                  </a:lnTo>
                  <a:lnTo>
                    <a:pt x="98" y="61"/>
                  </a:lnTo>
                  <a:lnTo>
                    <a:pt x="98" y="59"/>
                  </a:lnTo>
                  <a:lnTo>
                    <a:pt x="98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8"/>
                  </a:lnTo>
                  <a:lnTo>
                    <a:pt x="101" y="46"/>
                  </a:lnTo>
                  <a:lnTo>
                    <a:pt x="101" y="45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47" name="Line 130">
              <a:extLst>
                <a:ext uri="{FF2B5EF4-FFF2-40B4-BE49-F238E27FC236}">
                  <a16:creationId xmlns:a16="http://schemas.microsoft.com/office/drawing/2014/main" id="{1E8F2B4D-559C-1448-A051-05AA8221A7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789363"/>
              <a:ext cx="180975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48" name="Rectangle 131">
              <a:extLst>
                <a:ext uri="{FF2B5EF4-FFF2-40B4-BE49-F238E27FC236}">
                  <a16:creationId xmlns:a16="http://schemas.microsoft.com/office/drawing/2014/main" id="{1839A7E7-DD10-444F-A1DC-8BD697630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38814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49" name="Rectangle 132">
              <a:extLst>
                <a:ext uri="{FF2B5EF4-FFF2-40B4-BE49-F238E27FC236}">
                  <a16:creationId xmlns:a16="http://schemas.microsoft.com/office/drawing/2014/main" id="{BF4E9538-5430-D347-A9DE-7295A13B78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2338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50" name="Rectangle 133">
              <a:extLst>
                <a:ext uri="{FF2B5EF4-FFF2-40B4-BE49-F238E27FC236}">
                  <a16:creationId xmlns:a16="http://schemas.microsoft.com/office/drawing/2014/main" id="{BDC6DB4D-7A55-D244-AF2C-139BF09A0C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3386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51" name="Rectangle 134">
              <a:extLst>
                <a:ext uri="{FF2B5EF4-FFF2-40B4-BE49-F238E27FC236}">
                  <a16:creationId xmlns:a16="http://schemas.microsoft.com/office/drawing/2014/main" id="{92190EAD-5FBE-7F46-9C38-32BF08DF81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8133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52" name="Rectangle 135">
              <a:extLst>
                <a:ext uri="{FF2B5EF4-FFF2-40B4-BE49-F238E27FC236}">
                  <a16:creationId xmlns:a16="http://schemas.microsoft.com/office/drawing/2014/main" id="{88574D4D-9ACC-A248-BA15-13DD9E7B27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9180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53" name="Rectangle 136">
              <a:extLst>
                <a:ext uri="{FF2B5EF4-FFF2-40B4-BE49-F238E27FC236}">
                  <a16:creationId xmlns:a16="http://schemas.microsoft.com/office/drawing/2014/main" id="{D7FFBEA5-EA29-FC4A-8F17-A4FFD44E8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47037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54" name="Line 137">
              <a:extLst>
                <a:ext uri="{FF2B5EF4-FFF2-40B4-BE49-F238E27FC236}">
                  <a16:creationId xmlns:a16="http://schemas.microsoft.com/office/drawing/2014/main" id="{4D43B04E-4B6F-A54E-A375-BC3C73218B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48434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55" name="Freeform 138">
              <a:extLst>
                <a:ext uri="{FF2B5EF4-FFF2-40B4-BE49-F238E27FC236}">
                  <a16:creationId xmlns:a16="http://schemas.microsoft.com/office/drawing/2014/main" id="{438A597D-A260-FE4E-9D4A-9FDC5D600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567238"/>
              <a:ext cx="684213" cy="271462"/>
            </a:xfrm>
            <a:custGeom>
              <a:avLst/>
              <a:gdLst>
                <a:gd name="T0" fmla="*/ 2147483646 w 861"/>
                <a:gd name="T1" fmla="*/ 0 h 342"/>
                <a:gd name="T2" fmla="*/ 2147483646 w 861"/>
                <a:gd name="T3" fmla="*/ 0 h 342"/>
                <a:gd name="T4" fmla="*/ 2147483646 w 861"/>
                <a:gd name="T5" fmla="*/ 0 h 342"/>
                <a:gd name="T6" fmla="*/ 2147483646 w 861"/>
                <a:gd name="T7" fmla="*/ 0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0" y="0"/>
                  </a:lnTo>
                  <a:lnTo>
                    <a:pt x="373" y="0"/>
                  </a:lnTo>
                  <a:lnTo>
                    <a:pt x="376" y="0"/>
                  </a:lnTo>
                  <a:lnTo>
                    <a:pt x="379" y="0"/>
                  </a:lnTo>
                  <a:lnTo>
                    <a:pt x="381" y="2"/>
                  </a:lnTo>
                  <a:lnTo>
                    <a:pt x="383" y="2"/>
                  </a:lnTo>
                  <a:lnTo>
                    <a:pt x="385" y="2"/>
                  </a:lnTo>
                  <a:lnTo>
                    <a:pt x="388" y="2"/>
                  </a:lnTo>
                  <a:lnTo>
                    <a:pt x="391" y="2"/>
                  </a:lnTo>
                  <a:lnTo>
                    <a:pt x="392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3"/>
                  </a:lnTo>
                  <a:lnTo>
                    <a:pt x="415" y="3"/>
                  </a:lnTo>
                  <a:lnTo>
                    <a:pt x="417" y="3"/>
                  </a:lnTo>
                  <a:lnTo>
                    <a:pt x="418" y="3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6"/>
                  </a:lnTo>
                  <a:lnTo>
                    <a:pt x="431" y="6"/>
                  </a:lnTo>
                  <a:lnTo>
                    <a:pt x="432" y="6"/>
                  </a:lnTo>
                  <a:lnTo>
                    <a:pt x="435" y="6"/>
                  </a:lnTo>
                  <a:lnTo>
                    <a:pt x="437" y="6"/>
                  </a:lnTo>
                  <a:lnTo>
                    <a:pt x="440" y="8"/>
                  </a:lnTo>
                  <a:lnTo>
                    <a:pt x="441" y="8"/>
                  </a:lnTo>
                  <a:lnTo>
                    <a:pt x="444" y="8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3" y="9"/>
                  </a:lnTo>
                  <a:lnTo>
                    <a:pt x="454" y="9"/>
                  </a:lnTo>
                  <a:lnTo>
                    <a:pt x="456" y="9"/>
                  </a:lnTo>
                  <a:lnTo>
                    <a:pt x="457" y="9"/>
                  </a:lnTo>
                  <a:lnTo>
                    <a:pt x="458" y="11"/>
                  </a:lnTo>
                  <a:lnTo>
                    <a:pt x="460" y="11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2"/>
                  </a:lnTo>
                  <a:lnTo>
                    <a:pt x="467" y="12"/>
                  </a:lnTo>
                  <a:lnTo>
                    <a:pt x="469" y="12"/>
                  </a:lnTo>
                  <a:lnTo>
                    <a:pt x="470" y="12"/>
                  </a:lnTo>
                  <a:lnTo>
                    <a:pt x="471" y="13"/>
                  </a:lnTo>
                  <a:lnTo>
                    <a:pt x="473" y="13"/>
                  </a:lnTo>
                  <a:lnTo>
                    <a:pt x="474" y="13"/>
                  </a:lnTo>
                  <a:lnTo>
                    <a:pt x="476" y="15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6"/>
                  </a:lnTo>
                  <a:lnTo>
                    <a:pt x="484" y="16"/>
                  </a:lnTo>
                  <a:lnTo>
                    <a:pt x="486" y="18"/>
                  </a:lnTo>
                  <a:lnTo>
                    <a:pt x="489" y="18"/>
                  </a:lnTo>
                  <a:lnTo>
                    <a:pt x="490" y="19"/>
                  </a:lnTo>
                  <a:lnTo>
                    <a:pt x="493" y="19"/>
                  </a:lnTo>
                  <a:lnTo>
                    <a:pt x="496" y="21"/>
                  </a:lnTo>
                  <a:lnTo>
                    <a:pt x="499" y="22"/>
                  </a:lnTo>
                  <a:lnTo>
                    <a:pt x="500" y="22"/>
                  </a:lnTo>
                  <a:lnTo>
                    <a:pt x="503" y="22"/>
                  </a:lnTo>
                  <a:lnTo>
                    <a:pt x="505" y="24"/>
                  </a:lnTo>
                  <a:lnTo>
                    <a:pt x="508" y="24"/>
                  </a:lnTo>
                  <a:lnTo>
                    <a:pt x="509" y="25"/>
                  </a:lnTo>
                  <a:lnTo>
                    <a:pt x="510" y="25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6"/>
                  </a:lnTo>
                  <a:lnTo>
                    <a:pt x="516" y="28"/>
                  </a:lnTo>
                  <a:lnTo>
                    <a:pt x="518" y="28"/>
                  </a:lnTo>
                  <a:lnTo>
                    <a:pt x="519" y="28"/>
                  </a:lnTo>
                  <a:lnTo>
                    <a:pt x="520" y="29"/>
                  </a:lnTo>
                  <a:lnTo>
                    <a:pt x="522" y="29"/>
                  </a:lnTo>
                  <a:lnTo>
                    <a:pt x="523" y="29"/>
                  </a:lnTo>
                  <a:lnTo>
                    <a:pt x="525" y="31"/>
                  </a:lnTo>
                  <a:lnTo>
                    <a:pt x="526" y="31"/>
                  </a:lnTo>
                  <a:lnTo>
                    <a:pt x="528" y="32"/>
                  </a:lnTo>
                  <a:lnTo>
                    <a:pt x="529" y="32"/>
                  </a:lnTo>
                  <a:lnTo>
                    <a:pt x="531" y="34"/>
                  </a:lnTo>
                  <a:lnTo>
                    <a:pt x="532" y="34"/>
                  </a:lnTo>
                  <a:lnTo>
                    <a:pt x="533" y="35"/>
                  </a:lnTo>
                  <a:lnTo>
                    <a:pt x="535" y="35"/>
                  </a:lnTo>
                  <a:lnTo>
                    <a:pt x="538" y="37"/>
                  </a:lnTo>
                  <a:lnTo>
                    <a:pt x="539" y="38"/>
                  </a:lnTo>
                  <a:lnTo>
                    <a:pt x="541" y="38"/>
                  </a:lnTo>
                  <a:lnTo>
                    <a:pt x="544" y="39"/>
                  </a:lnTo>
                  <a:lnTo>
                    <a:pt x="545" y="41"/>
                  </a:lnTo>
                  <a:lnTo>
                    <a:pt x="548" y="41"/>
                  </a:lnTo>
                  <a:lnTo>
                    <a:pt x="549" y="42"/>
                  </a:lnTo>
                  <a:lnTo>
                    <a:pt x="552" y="44"/>
                  </a:lnTo>
                  <a:lnTo>
                    <a:pt x="554" y="45"/>
                  </a:lnTo>
                  <a:lnTo>
                    <a:pt x="557" y="45"/>
                  </a:lnTo>
                  <a:lnTo>
                    <a:pt x="558" y="47"/>
                  </a:lnTo>
                  <a:lnTo>
                    <a:pt x="559" y="47"/>
                  </a:lnTo>
                  <a:lnTo>
                    <a:pt x="561" y="48"/>
                  </a:lnTo>
                  <a:lnTo>
                    <a:pt x="562" y="50"/>
                  </a:lnTo>
                  <a:lnTo>
                    <a:pt x="564" y="50"/>
                  </a:lnTo>
                  <a:lnTo>
                    <a:pt x="565" y="51"/>
                  </a:lnTo>
                  <a:lnTo>
                    <a:pt x="567" y="51"/>
                  </a:lnTo>
                  <a:lnTo>
                    <a:pt x="568" y="51"/>
                  </a:lnTo>
                  <a:lnTo>
                    <a:pt x="570" y="52"/>
                  </a:lnTo>
                  <a:lnTo>
                    <a:pt x="571" y="54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5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80" y="58"/>
                  </a:lnTo>
                  <a:lnTo>
                    <a:pt x="581" y="58"/>
                  </a:lnTo>
                  <a:lnTo>
                    <a:pt x="583" y="60"/>
                  </a:lnTo>
                  <a:lnTo>
                    <a:pt x="584" y="60"/>
                  </a:lnTo>
                  <a:lnTo>
                    <a:pt x="585" y="61"/>
                  </a:lnTo>
                  <a:lnTo>
                    <a:pt x="587" y="61"/>
                  </a:lnTo>
                  <a:lnTo>
                    <a:pt x="588" y="63"/>
                  </a:lnTo>
                  <a:lnTo>
                    <a:pt x="590" y="64"/>
                  </a:lnTo>
                  <a:lnTo>
                    <a:pt x="591" y="64"/>
                  </a:lnTo>
                  <a:lnTo>
                    <a:pt x="593" y="65"/>
                  </a:lnTo>
                  <a:lnTo>
                    <a:pt x="596" y="67"/>
                  </a:lnTo>
                  <a:lnTo>
                    <a:pt x="597" y="68"/>
                  </a:lnTo>
                  <a:lnTo>
                    <a:pt x="600" y="68"/>
                  </a:lnTo>
                  <a:lnTo>
                    <a:pt x="601" y="70"/>
                  </a:lnTo>
                  <a:lnTo>
                    <a:pt x="603" y="71"/>
                  </a:lnTo>
                  <a:lnTo>
                    <a:pt x="604" y="71"/>
                  </a:lnTo>
                  <a:lnTo>
                    <a:pt x="606" y="73"/>
                  </a:lnTo>
                  <a:lnTo>
                    <a:pt x="607" y="74"/>
                  </a:lnTo>
                  <a:lnTo>
                    <a:pt x="608" y="74"/>
                  </a:lnTo>
                  <a:lnTo>
                    <a:pt x="610" y="76"/>
                  </a:lnTo>
                  <a:lnTo>
                    <a:pt x="611" y="76"/>
                  </a:lnTo>
                  <a:lnTo>
                    <a:pt x="613" y="76"/>
                  </a:lnTo>
                  <a:lnTo>
                    <a:pt x="613" y="77"/>
                  </a:lnTo>
                  <a:lnTo>
                    <a:pt x="614" y="77"/>
                  </a:lnTo>
                  <a:lnTo>
                    <a:pt x="616" y="78"/>
                  </a:lnTo>
                  <a:lnTo>
                    <a:pt x="617" y="80"/>
                  </a:lnTo>
                  <a:lnTo>
                    <a:pt x="619" y="80"/>
                  </a:lnTo>
                  <a:lnTo>
                    <a:pt x="620" y="81"/>
                  </a:lnTo>
                  <a:lnTo>
                    <a:pt x="621" y="81"/>
                  </a:lnTo>
                  <a:lnTo>
                    <a:pt x="621" y="83"/>
                  </a:lnTo>
                  <a:lnTo>
                    <a:pt x="623" y="83"/>
                  </a:lnTo>
                  <a:lnTo>
                    <a:pt x="624" y="83"/>
                  </a:lnTo>
                  <a:lnTo>
                    <a:pt x="626" y="84"/>
                  </a:lnTo>
                  <a:lnTo>
                    <a:pt x="627" y="86"/>
                  </a:lnTo>
                  <a:lnTo>
                    <a:pt x="629" y="86"/>
                  </a:lnTo>
                  <a:lnTo>
                    <a:pt x="630" y="87"/>
                  </a:lnTo>
                  <a:lnTo>
                    <a:pt x="632" y="89"/>
                  </a:lnTo>
                  <a:lnTo>
                    <a:pt x="633" y="89"/>
                  </a:lnTo>
                  <a:lnTo>
                    <a:pt x="634" y="90"/>
                  </a:lnTo>
                  <a:lnTo>
                    <a:pt x="636" y="91"/>
                  </a:lnTo>
                  <a:lnTo>
                    <a:pt x="637" y="91"/>
                  </a:lnTo>
                  <a:lnTo>
                    <a:pt x="639" y="93"/>
                  </a:lnTo>
                  <a:lnTo>
                    <a:pt x="640" y="94"/>
                  </a:lnTo>
                  <a:lnTo>
                    <a:pt x="642" y="94"/>
                  </a:lnTo>
                  <a:lnTo>
                    <a:pt x="643" y="96"/>
                  </a:lnTo>
                  <a:lnTo>
                    <a:pt x="645" y="96"/>
                  </a:lnTo>
                  <a:lnTo>
                    <a:pt x="646" y="97"/>
                  </a:lnTo>
                  <a:lnTo>
                    <a:pt x="647" y="99"/>
                  </a:lnTo>
                  <a:lnTo>
                    <a:pt x="649" y="99"/>
                  </a:lnTo>
                  <a:lnTo>
                    <a:pt x="649" y="100"/>
                  </a:lnTo>
                  <a:lnTo>
                    <a:pt x="650" y="100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1"/>
                  </a:lnTo>
                  <a:lnTo>
                    <a:pt x="653" y="103"/>
                  </a:lnTo>
                  <a:lnTo>
                    <a:pt x="655" y="103"/>
                  </a:lnTo>
                  <a:lnTo>
                    <a:pt x="655" y="104"/>
                  </a:lnTo>
                  <a:lnTo>
                    <a:pt x="656" y="104"/>
                  </a:lnTo>
                  <a:lnTo>
                    <a:pt x="658" y="106"/>
                  </a:lnTo>
                  <a:lnTo>
                    <a:pt x="659" y="107"/>
                  </a:lnTo>
                  <a:lnTo>
                    <a:pt x="660" y="107"/>
                  </a:lnTo>
                  <a:lnTo>
                    <a:pt x="662" y="109"/>
                  </a:lnTo>
                  <a:lnTo>
                    <a:pt x="663" y="110"/>
                  </a:lnTo>
                  <a:lnTo>
                    <a:pt x="665" y="110"/>
                  </a:lnTo>
                  <a:lnTo>
                    <a:pt x="665" y="112"/>
                  </a:lnTo>
                  <a:lnTo>
                    <a:pt x="666" y="113"/>
                  </a:lnTo>
                  <a:lnTo>
                    <a:pt x="668" y="113"/>
                  </a:lnTo>
                  <a:lnTo>
                    <a:pt x="669" y="114"/>
                  </a:lnTo>
                  <a:lnTo>
                    <a:pt x="671" y="114"/>
                  </a:lnTo>
                  <a:lnTo>
                    <a:pt x="671" y="116"/>
                  </a:lnTo>
                  <a:lnTo>
                    <a:pt x="672" y="116"/>
                  </a:lnTo>
                  <a:lnTo>
                    <a:pt x="672" y="117"/>
                  </a:lnTo>
                  <a:lnTo>
                    <a:pt x="673" y="117"/>
                  </a:lnTo>
                  <a:lnTo>
                    <a:pt x="675" y="119"/>
                  </a:lnTo>
                  <a:lnTo>
                    <a:pt x="676" y="120"/>
                  </a:lnTo>
                  <a:lnTo>
                    <a:pt x="678" y="122"/>
                  </a:lnTo>
                  <a:lnTo>
                    <a:pt x="679" y="122"/>
                  </a:lnTo>
                  <a:lnTo>
                    <a:pt x="679" y="123"/>
                  </a:lnTo>
                  <a:lnTo>
                    <a:pt x="681" y="123"/>
                  </a:lnTo>
                  <a:lnTo>
                    <a:pt x="682" y="125"/>
                  </a:lnTo>
                  <a:lnTo>
                    <a:pt x="684" y="125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6" y="127"/>
                  </a:lnTo>
                  <a:lnTo>
                    <a:pt x="688" y="129"/>
                  </a:lnTo>
                  <a:lnTo>
                    <a:pt x="689" y="129"/>
                  </a:lnTo>
                  <a:lnTo>
                    <a:pt x="691" y="130"/>
                  </a:lnTo>
                  <a:lnTo>
                    <a:pt x="692" y="132"/>
                  </a:lnTo>
                  <a:lnTo>
                    <a:pt x="694" y="132"/>
                  </a:lnTo>
                  <a:lnTo>
                    <a:pt x="695" y="133"/>
                  </a:lnTo>
                  <a:lnTo>
                    <a:pt x="697" y="135"/>
                  </a:lnTo>
                  <a:lnTo>
                    <a:pt x="698" y="135"/>
                  </a:lnTo>
                  <a:lnTo>
                    <a:pt x="698" y="136"/>
                  </a:lnTo>
                  <a:lnTo>
                    <a:pt x="699" y="136"/>
                  </a:lnTo>
                  <a:lnTo>
                    <a:pt x="701" y="138"/>
                  </a:lnTo>
                  <a:lnTo>
                    <a:pt x="702" y="139"/>
                  </a:lnTo>
                  <a:lnTo>
                    <a:pt x="704" y="139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7" y="142"/>
                  </a:lnTo>
                  <a:lnTo>
                    <a:pt x="708" y="143"/>
                  </a:lnTo>
                  <a:lnTo>
                    <a:pt x="709" y="143"/>
                  </a:lnTo>
                  <a:lnTo>
                    <a:pt x="709" y="145"/>
                  </a:lnTo>
                  <a:lnTo>
                    <a:pt x="711" y="145"/>
                  </a:lnTo>
                  <a:lnTo>
                    <a:pt x="711" y="146"/>
                  </a:lnTo>
                  <a:lnTo>
                    <a:pt x="712" y="146"/>
                  </a:lnTo>
                  <a:lnTo>
                    <a:pt x="712" y="148"/>
                  </a:lnTo>
                  <a:lnTo>
                    <a:pt x="714" y="148"/>
                  </a:lnTo>
                  <a:lnTo>
                    <a:pt x="714" y="149"/>
                  </a:lnTo>
                  <a:lnTo>
                    <a:pt x="715" y="151"/>
                  </a:lnTo>
                  <a:lnTo>
                    <a:pt x="717" y="151"/>
                  </a:lnTo>
                  <a:lnTo>
                    <a:pt x="717" y="152"/>
                  </a:lnTo>
                  <a:lnTo>
                    <a:pt x="718" y="153"/>
                  </a:lnTo>
                  <a:lnTo>
                    <a:pt x="720" y="155"/>
                  </a:lnTo>
                  <a:lnTo>
                    <a:pt x="721" y="156"/>
                  </a:lnTo>
                  <a:lnTo>
                    <a:pt x="722" y="158"/>
                  </a:lnTo>
                  <a:lnTo>
                    <a:pt x="724" y="159"/>
                  </a:lnTo>
                  <a:lnTo>
                    <a:pt x="725" y="161"/>
                  </a:lnTo>
                  <a:lnTo>
                    <a:pt x="727" y="162"/>
                  </a:lnTo>
                  <a:lnTo>
                    <a:pt x="727" y="164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6"/>
                  </a:lnTo>
                  <a:lnTo>
                    <a:pt x="731" y="168"/>
                  </a:lnTo>
                  <a:lnTo>
                    <a:pt x="733" y="168"/>
                  </a:lnTo>
                  <a:lnTo>
                    <a:pt x="734" y="169"/>
                  </a:lnTo>
                  <a:lnTo>
                    <a:pt x="734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7" y="172"/>
                  </a:lnTo>
                  <a:lnTo>
                    <a:pt x="737" y="174"/>
                  </a:lnTo>
                  <a:lnTo>
                    <a:pt x="738" y="175"/>
                  </a:lnTo>
                  <a:lnTo>
                    <a:pt x="740" y="175"/>
                  </a:lnTo>
                  <a:lnTo>
                    <a:pt x="740" y="177"/>
                  </a:lnTo>
                  <a:lnTo>
                    <a:pt x="741" y="178"/>
                  </a:lnTo>
                  <a:lnTo>
                    <a:pt x="743" y="179"/>
                  </a:lnTo>
                  <a:lnTo>
                    <a:pt x="743" y="181"/>
                  </a:lnTo>
                  <a:lnTo>
                    <a:pt x="744" y="181"/>
                  </a:lnTo>
                  <a:lnTo>
                    <a:pt x="746" y="182"/>
                  </a:lnTo>
                  <a:lnTo>
                    <a:pt x="746" y="184"/>
                  </a:lnTo>
                  <a:lnTo>
                    <a:pt x="747" y="185"/>
                  </a:lnTo>
                  <a:lnTo>
                    <a:pt x="748" y="187"/>
                  </a:lnTo>
                  <a:lnTo>
                    <a:pt x="750" y="188"/>
                  </a:lnTo>
                  <a:lnTo>
                    <a:pt x="751" y="190"/>
                  </a:lnTo>
                  <a:lnTo>
                    <a:pt x="753" y="191"/>
                  </a:lnTo>
                  <a:lnTo>
                    <a:pt x="754" y="192"/>
                  </a:lnTo>
                  <a:lnTo>
                    <a:pt x="756" y="194"/>
                  </a:lnTo>
                  <a:lnTo>
                    <a:pt x="757" y="197"/>
                  </a:lnTo>
                  <a:lnTo>
                    <a:pt x="759" y="198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4"/>
                  </a:lnTo>
                  <a:lnTo>
                    <a:pt x="764" y="205"/>
                  </a:lnTo>
                  <a:lnTo>
                    <a:pt x="766" y="207"/>
                  </a:lnTo>
                  <a:lnTo>
                    <a:pt x="766" y="208"/>
                  </a:lnTo>
                  <a:lnTo>
                    <a:pt x="767" y="210"/>
                  </a:lnTo>
                  <a:lnTo>
                    <a:pt x="769" y="211"/>
                  </a:lnTo>
                  <a:lnTo>
                    <a:pt x="770" y="211"/>
                  </a:lnTo>
                  <a:lnTo>
                    <a:pt x="770" y="213"/>
                  </a:lnTo>
                  <a:lnTo>
                    <a:pt x="772" y="214"/>
                  </a:lnTo>
                  <a:lnTo>
                    <a:pt x="772" y="215"/>
                  </a:lnTo>
                  <a:lnTo>
                    <a:pt x="773" y="217"/>
                  </a:lnTo>
                  <a:lnTo>
                    <a:pt x="774" y="217"/>
                  </a:lnTo>
                  <a:lnTo>
                    <a:pt x="774" y="218"/>
                  </a:lnTo>
                  <a:lnTo>
                    <a:pt x="776" y="220"/>
                  </a:lnTo>
                  <a:lnTo>
                    <a:pt x="776" y="221"/>
                  </a:lnTo>
                  <a:lnTo>
                    <a:pt x="777" y="223"/>
                  </a:lnTo>
                  <a:lnTo>
                    <a:pt x="779" y="223"/>
                  </a:lnTo>
                  <a:lnTo>
                    <a:pt x="779" y="224"/>
                  </a:lnTo>
                  <a:lnTo>
                    <a:pt x="780" y="226"/>
                  </a:lnTo>
                  <a:lnTo>
                    <a:pt x="782" y="227"/>
                  </a:lnTo>
                  <a:lnTo>
                    <a:pt x="782" y="228"/>
                  </a:lnTo>
                  <a:lnTo>
                    <a:pt x="783" y="230"/>
                  </a:lnTo>
                  <a:lnTo>
                    <a:pt x="785" y="231"/>
                  </a:lnTo>
                  <a:lnTo>
                    <a:pt x="786" y="233"/>
                  </a:lnTo>
                  <a:lnTo>
                    <a:pt x="787" y="236"/>
                  </a:lnTo>
                  <a:lnTo>
                    <a:pt x="789" y="237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6"/>
                  </a:lnTo>
                  <a:lnTo>
                    <a:pt x="796" y="249"/>
                  </a:lnTo>
                  <a:lnTo>
                    <a:pt x="798" y="250"/>
                  </a:lnTo>
                  <a:lnTo>
                    <a:pt x="799" y="252"/>
                  </a:lnTo>
                  <a:lnTo>
                    <a:pt x="800" y="253"/>
                  </a:lnTo>
                  <a:lnTo>
                    <a:pt x="802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5" y="260"/>
                  </a:lnTo>
                  <a:lnTo>
                    <a:pt x="806" y="262"/>
                  </a:lnTo>
                  <a:lnTo>
                    <a:pt x="806" y="263"/>
                  </a:lnTo>
                  <a:lnTo>
                    <a:pt x="808" y="265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7"/>
                  </a:lnTo>
                  <a:lnTo>
                    <a:pt x="810" y="269"/>
                  </a:lnTo>
                  <a:lnTo>
                    <a:pt x="812" y="270"/>
                  </a:lnTo>
                  <a:lnTo>
                    <a:pt x="813" y="272"/>
                  </a:lnTo>
                  <a:lnTo>
                    <a:pt x="815" y="273"/>
                  </a:lnTo>
                  <a:lnTo>
                    <a:pt x="815" y="275"/>
                  </a:lnTo>
                  <a:lnTo>
                    <a:pt x="816" y="276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0"/>
                  </a:lnTo>
                  <a:lnTo>
                    <a:pt x="821" y="282"/>
                  </a:lnTo>
                  <a:lnTo>
                    <a:pt x="822" y="285"/>
                  </a:lnTo>
                  <a:lnTo>
                    <a:pt x="823" y="286"/>
                  </a:lnTo>
                  <a:lnTo>
                    <a:pt x="825" y="288"/>
                  </a:lnTo>
                  <a:lnTo>
                    <a:pt x="826" y="291"/>
                  </a:lnTo>
                  <a:lnTo>
                    <a:pt x="828" y="292"/>
                  </a:lnTo>
                  <a:lnTo>
                    <a:pt x="829" y="295"/>
                  </a:lnTo>
                  <a:lnTo>
                    <a:pt x="831" y="298"/>
                  </a:lnTo>
                  <a:lnTo>
                    <a:pt x="834" y="299"/>
                  </a:lnTo>
                  <a:lnTo>
                    <a:pt x="835" y="302"/>
                  </a:lnTo>
                  <a:lnTo>
                    <a:pt x="836" y="304"/>
                  </a:lnTo>
                  <a:lnTo>
                    <a:pt x="838" y="305"/>
                  </a:lnTo>
                  <a:lnTo>
                    <a:pt x="838" y="306"/>
                  </a:lnTo>
                  <a:lnTo>
                    <a:pt x="839" y="309"/>
                  </a:lnTo>
                  <a:lnTo>
                    <a:pt x="841" y="311"/>
                  </a:lnTo>
                  <a:lnTo>
                    <a:pt x="842" y="312"/>
                  </a:lnTo>
                  <a:lnTo>
                    <a:pt x="842" y="314"/>
                  </a:lnTo>
                  <a:lnTo>
                    <a:pt x="844" y="315"/>
                  </a:lnTo>
                  <a:lnTo>
                    <a:pt x="845" y="315"/>
                  </a:lnTo>
                  <a:lnTo>
                    <a:pt x="845" y="316"/>
                  </a:lnTo>
                  <a:lnTo>
                    <a:pt x="847" y="318"/>
                  </a:lnTo>
                  <a:lnTo>
                    <a:pt x="847" y="319"/>
                  </a:lnTo>
                  <a:lnTo>
                    <a:pt x="848" y="321"/>
                  </a:lnTo>
                  <a:lnTo>
                    <a:pt x="849" y="322"/>
                  </a:lnTo>
                  <a:lnTo>
                    <a:pt x="849" y="324"/>
                  </a:lnTo>
                  <a:lnTo>
                    <a:pt x="851" y="325"/>
                  </a:lnTo>
                  <a:lnTo>
                    <a:pt x="851" y="327"/>
                  </a:lnTo>
                  <a:lnTo>
                    <a:pt x="852" y="327"/>
                  </a:lnTo>
                  <a:lnTo>
                    <a:pt x="852" y="328"/>
                  </a:lnTo>
                  <a:lnTo>
                    <a:pt x="854" y="329"/>
                  </a:lnTo>
                  <a:lnTo>
                    <a:pt x="855" y="331"/>
                  </a:lnTo>
                  <a:lnTo>
                    <a:pt x="855" y="332"/>
                  </a:lnTo>
                  <a:lnTo>
                    <a:pt x="857" y="334"/>
                  </a:lnTo>
                  <a:lnTo>
                    <a:pt x="857" y="335"/>
                  </a:lnTo>
                  <a:lnTo>
                    <a:pt x="858" y="337"/>
                  </a:lnTo>
                  <a:lnTo>
                    <a:pt x="860" y="338"/>
                  </a:lnTo>
                  <a:lnTo>
                    <a:pt x="860" y="341"/>
                  </a:lnTo>
                  <a:lnTo>
                    <a:pt x="861" y="34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56" name="Freeform 139">
              <a:extLst>
                <a:ext uri="{FF2B5EF4-FFF2-40B4-BE49-F238E27FC236}">
                  <a16:creationId xmlns:a16="http://schemas.microsoft.com/office/drawing/2014/main" id="{ED5685B2-CCA5-1747-97B3-C1318C6F1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840288"/>
              <a:ext cx="684213" cy="273050"/>
            </a:xfrm>
            <a:custGeom>
              <a:avLst/>
              <a:gdLst>
                <a:gd name="T0" fmla="*/ 2147483646 w 861"/>
                <a:gd name="T1" fmla="*/ 2147483646 h 343"/>
                <a:gd name="T2" fmla="*/ 2147483646 w 861"/>
                <a:gd name="T3" fmla="*/ 2147483646 h 343"/>
                <a:gd name="T4" fmla="*/ 2147483646 w 861"/>
                <a:gd name="T5" fmla="*/ 2147483646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343"/>
                  </a:moveTo>
                  <a:lnTo>
                    <a:pt x="33" y="343"/>
                  </a:lnTo>
                  <a:lnTo>
                    <a:pt x="63" y="343"/>
                  </a:lnTo>
                  <a:lnTo>
                    <a:pt x="92" y="343"/>
                  </a:lnTo>
                  <a:lnTo>
                    <a:pt x="119" y="343"/>
                  </a:lnTo>
                  <a:lnTo>
                    <a:pt x="144" y="343"/>
                  </a:lnTo>
                  <a:lnTo>
                    <a:pt x="167" y="343"/>
                  </a:lnTo>
                  <a:lnTo>
                    <a:pt x="189" y="343"/>
                  </a:lnTo>
                  <a:lnTo>
                    <a:pt x="209" y="343"/>
                  </a:lnTo>
                  <a:lnTo>
                    <a:pt x="228" y="343"/>
                  </a:lnTo>
                  <a:lnTo>
                    <a:pt x="245" y="343"/>
                  </a:lnTo>
                  <a:lnTo>
                    <a:pt x="261" y="343"/>
                  </a:lnTo>
                  <a:lnTo>
                    <a:pt x="275" y="343"/>
                  </a:lnTo>
                  <a:lnTo>
                    <a:pt x="288" y="343"/>
                  </a:lnTo>
                  <a:lnTo>
                    <a:pt x="300" y="343"/>
                  </a:lnTo>
                  <a:lnTo>
                    <a:pt x="310" y="343"/>
                  </a:lnTo>
                  <a:lnTo>
                    <a:pt x="320" y="343"/>
                  </a:lnTo>
                  <a:lnTo>
                    <a:pt x="329" y="343"/>
                  </a:lnTo>
                  <a:lnTo>
                    <a:pt x="336" y="343"/>
                  </a:lnTo>
                  <a:lnTo>
                    <a:pt x="343" y="343"/>
                  </a:lnTo>
                  <a:lnTo>
                    <a:pt x="349" y="343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2"/>
                  </a:lnTo>
                  <a:lnTo>
                    <a:pt x="381" y="342"/>
                  </a:lnTo>
                  <a:lnTo>
                    <a:pt x="383" y="342"/>
                  </a:lnTo>
                  <a:lnTo>
                    <a:pt x="385" y="342"/>
                  </a:lnTo>
                  <a:lnTo>
                    <a:pt x="388" y="342"/>
                  </a:lnTo>
                  <a:lnTo>
                    <a:pt x="391" y="342"/>
                  </a:lnTo>
                  <a:lnTo>
                    <a:pt x="392" y="340"/>
                  </a:lnTo>
                  <a:lnTo>
                    <a:pt x="395" y="340"/>
                  </a:lnTo>
                  <a:lnTo>
                    <a:pt x="396" y="340"/>
                  </a:lnTo>
                  <a:lnTo>
                    <a:pt x="398" y="340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39"/>
                  </a:lnTo>
                  <a:lnTo>
                    <a:pt x="414" y="339"/>
                  </a:lnTo>
                  <a:lnTo>
                    <a:pt x="415" y="339"/>
                  </a:lnTo>
                  <a:lnTo>
                    <a:pt x="417" y="339"/>
                  </a:lnTo>
                  <a:lnTo>
                    <a:pt x="418" y="339"/>
                  </a:lnTo>
                  <a:lnTo>
                    <a:pt x="419" y="339"/>
                  </a:lnTo>
                  <a:lnTo>
                    <a:pt x="421" y="339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8"/>
                  </a:lnTo>
                  <a:lnTo>
                    <a:pt x="431" y="338"/>
                  </a:lnTo>
                  <a:lnTo>
                    <a:pt x="432" y="338"/>
                  </a:lnTo>
                  <a:lnTo>
                    <a:pt x="435" y="336"/>
                  </a:lnTo>
                  <a:lnTo>
                    <a:pt x="437" y="336"/>
                  </a:lnTo>
                  <a:lnTo>
                    <a:pt x="440" y="336"/>
                  </a:lnTo>
                  <a:lnTo>
                    <a:pt x="441" y="336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5"/>
                  </a:lnTo>
                  <a:lnTo>
                    <a:pt x="451" y="335"/>
                  </a:lnTo>
                  <a:lnTo>
                    <a:pt x="453" y="335"/>
                  </a:lnTo>
                  <a:lnTo>
                    <a:pt x="454" y="333"/>
                  </a:lnTo>
                  <a:lnTo>
                    <a:pt x="456" y="333"/>
                  </a:lnTo>
                  <a:lnTo>
                    <a:pt x="457" y="333"/>
                  </a:lnTo>
                  <a:lnTo>
                    <a:pt x="458" y="333"/>
                  </a:lnTo>
                  <a:lnTo>
                    <a:pt x="460" y="333"/>
                  </a:lnTo>
                  <a:lnTo>
                    <a:pt x="461" y="333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2"/>
                  </a:lnTo>
                  <a:lnTo>
                    <a:pt x="467" y="330"/>
                  </a:lnTo>
                  <a:lnTo>
                    <a:pt x="469" y="330"/>
                  </a:lnTo>
                  <a:lnTo>
                    <a:pt x="470" y="330"/>
                  </a:lnTo>
                  <a:lnTo>
                    <a:pt x="471" y="330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9"/>
                  </a:lnTo>
                  <a:lnTo>
                    <a:pt x="479" y="327"/>
                  </a:lnTo>
                  <a:lnTo>
                    <a:pt x="480" y="327"/>
                  </a:lnTo>
                  <a:lnTo>
                    <a:pt x="482" y="327"/>
                  </a:lnTo>
                  <a:lnTo>
                    <a:pt x="484" y="326"/>
                  </a:lnTo>
                  <a:lnTo>
                    <a:pt x="486" y="326"/>
                  </a:lnTo>
                  <a:lnTo>
                    <a:pt x="489" y="325"/>
                  </a:lnTo>
                  <a:lnTo>
                    <a:pt x="490" y="325"/>
                  </a:lnTo>
                  <a:lnTo>
                    <a:pt x="493" y="323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0"/>
                  </a:lnTo>
                  <a:lnTo>
                    <a:pt x="503" y="320"/>
                  </a:lnTo>
                  <a:lnTo>
                    <a:pt x="505" y="320"/>
                  </a:lnTo>
                  <a:lnTo>
                    <a:pt x="508" y="319"/>
                  </a:lnTo>
                  <a:lnTo>
                    <a:pt x="509" y="319"/>
                  </a:lnTo>
                  <a:lnTo>
                    <a:pt x="510" y="317"/>
                  </a:lnTo>
                  <a:lnTo>
                    <a:pt x="512" y="317"/>
                  </a:lnTo>
                  <a:lnTo>
                    <a:pt x="513" y="317"/>
                  </a:lnTo>
                  <a:lnTo>
                    <a:pt x="515" y="316"/>
                  </a:lnTo>
                  <a:lnTo>
                    <a:pt x="516" y="316"/>
                  </a:lnTo>
                  <a:lnTo>
                    <a:pt x="518" y="316"/>
                  </a:lnTo>
                  <a:lnTo>
                    <a:pt x="519" y="314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3"/>
                  </a:lnTo>
                  <a:lnTo>
                    <a:pt x="525" y="313"/>
                  </a:lnTo>
                  <a:lnTo>
                    <a:pt x="526" y="312"/>
                  </a:lnTo>
                  <a:lnTo>
                    <a:pt x="528" y="312"/>
                  </a:lnTo>
                  <a:lnTo>
                    <a:pt x="529" y="310"/>
                  </a:lnTo>
                  <a:lnTo>
                    <a:pt x="531" y="310"/>
                  </a:lnTo>
                  <a:lnTo>
                    <a:pt x="532" y="309"/>
                  </a:lnTo>
                  <a:lnTo>
                    <a:pt x="533" y="309"/>
                  </a:lnTo>
                  <a:lnTo>
                    <a:pt x="535" y="307"/>
                  </a:lnTo>
                  <a:lnTo>
                    <a:pt x="538" y="307"/>
                  </a:lnTo>
                  <a:lnTo>
                    <a:pt x="539" y="306"/>
                  </a:lnTo>
                  <a:lnTo>
                    <a:pt x="541" y="304"/>
                  </a:lnTo>
                  <a:lnTo>
                    <a:pt x="544" y="304"/>
                  </a:lnTo>
                  <a:lnTo>
                    <a:pt x="545" y="303"/>
                  </a:lnTo>
                  <a:lnTo>
                    <a:pt x="548" y="301"/>
                  </a:lnTo>
                  <a:lnTo>
                    <a:pt x="549" y="300"/>
                  </a:lnTo>
                  <a:lnTo>
                    <a:pt x="552" y="300"/>
                  </a:lnTo>
                  <a:lnTo>
                    <a:pt x="554" y="299"/>
                  </a:lnTo>
                  <a:lnTo>
                    <a:pt x="557" y="297"/>
                  </a:lnTo>
                  <a:lnTo>
                    <a:pt x="558" y="297"/>
                  </a:lnTo>
                  <a:lnTo>
                    <a:pt x="559" y="296"/>
                  </a:lnTo>
                  <a:lnTo>
                    <a:pt x="561" y="294"/>
                  </a:lnTo>
                  <a:lnTo>
                    <a:pt x="562" y="294"/>
                  </a:lnTo>
                  <a:lnTo>
                    <a:pt x="564" y="293"/>
                  </a:lnTo>
                  <a:lnTo>
                    <a:pt x="565" y="293"/>
                  </a:lnTo>
                  <a:lnTo>
                    <a:pt x="567" y="293"/>
                  </a:lnTo>
                  <a:lnTo>
                    <a:pt x="568" y="291"/>
                  </a:lnTo>
                  <a:lnTo>
                    <a:pt x="570" y="291"/>
                  </a:lnTo>
                  <a:lnTo>
                    <a:pt x="570" y="290"/>
                  </a:lnTo>
                  <a:lnTo>
                    <a:pt x="571" y="290"/>
                  </a:lnTo>
                  <a:lnTo>
                    <a:pt x="572" y="289"/>
                  </a:lnTo>
                  <a:lnTo>
                    <a:pt x="574" y="289"/>
                  </a:lnTo>
                  <a:lnTo>
                    <a:pt x="575" y="289"/>
                  </a:lnTo>
                  <a:lnTo>
                    <a:pt x="575" y="287"/>
                  </a:lnTo>
                  <a:lnTo>
                    <a:pt x="577" y="287"/>
                  </a:lnTo>
                  <a:lnTo>
                    <a:pt x="578" y="286"/>
                  </a:lnTo>
                  <a:lnTo>
                    <a:pt x="580" y="286"/>
                  </a:lnTo>
                  <a:lnTo>
                    <a:pt x="581" y="284"/>
                  </a:lnTo>
                  <a:lnTo>
                    <a:pt x="583" y="284"/>
                  </a:lnTo>
                  <a:lnTo>
                    <a:pt x="584" y="283"/>
                  </a:lnTo>
                  <a:lnTo>
                    <a:pt x="585" y="283"/>
                  </a:lnTo>
                  <a:lnTo>
                    <a:pt x="587" y="281"/>
                  </a:lnTo>
                  <a:lnTo>
                    <a:pt x="588" y="281"/>
                  </a:lnTo>
                  <a:lnTo>
                    <a:pt x="590" y="280"/>
                  </a:lnTo>
                  <a:lnTo>
                    <a:pt x="591" y="278"/>
                  </a:lnTo>
                  <a:lnTo>
                    <a:pt x="593" y="277"/>
                  </a:lnTo>
                  <a:lnTo>
                    <a:pt x="596" y="277"/>
                  </a:lnTo>
                  <a:lnTo>
                    <a:pt x="597" y="276"/>
                  </a:lnTo>
                  <a:lnTo>
                    <a:pt x="600" y="274"/>
                  </a:lnTo>
                  <a:lnTo>
                    <a:pt x="601" y="273"/>
                  </a:lnTo>
                  <a:lnTo>
                    <a:pt x="603" y="273"/>
                  </a:lnTo>
                  <a:lnTo>
                    <a:pt x="604" y="271"/>
                  </a:lnTo>
                  <a:lnTo>
                    <a:pt x="606" y="271"/>
                  </a:lnTo>
                  <a:lnTo>
                    <a:pt x="607" y="270"/>
                  </a:lnTo>
                  <a:lnTo>
                    <a:pt x="608" y="268"/>
                  </a:lnTo>
                  <a:lnTo>
                    <a:pt x="610" y="268"/>
                  </a:lnTo>
                  <a:lnTo>
                    <a:pt x="611" y="267"/>
                  </a:lnTo>
                  <a:lnTo>
                    <a:pt x="613" y="267"/>
                  </a:lnTo>
                  <a:lnTo>
                    <a:pt x="614" y="265"/>
                  </a:lnTo>
                  <a:lnTo>
                    <a:pt x="616" y="265"/>
                  </a:lnTo>
                  <a:lnTo>
                    <a:pt x="616" y="264"/>
                  </a:lnTo>
                  <a:lnTo>
                    <a:pt x="617" y="264"/>
                  </a:lnTo>
                  <a:lnTo>
                    <a:pt x="619" y="264"/>
                  </a:lnTo>
                  <a:lnTo>
                    <a:pt x="619" y="263"/>
                  </a:lnTo>
                  <a:lnTo>
                    <a:pt x="620" y="263"/>
                  </a:lnTo>
                  <a:lnTo>
                    <a:pt x="621" y="261"/>
                  </a:lnTo>
                  <a:lnTo>
                    <a:pt x="623" y="260"/>
                  </a:lnTo>
                  <a:lnTo>
                    <a:pt x="624" y="260"/>
                  </a:lnTo>
                  <a:lnTo>
                    <a:pt x="626" y="260"/>
                  </a:lnTo>
                  <a:lnTo>
                    <a:pt x="626" y="258"/>
                  </a:lnTo>
                  <a:lnTo>
                    <a:pt x="627" y="257"/>
                  </a:lnTo>
                  <a:lnTo>
                    <a:pt x="629" y="257"/>
                  </a:lnTo>
                  <a:lnTo>
                    <a:pt x="630" y="255"/>
                  </a:lnTo>
                  <a:lnTo>
                    <a:pt x="632" y="255"/>
                  </a:lnTo>
                  <a:lnTo>
                    <a:pt x="633" y="254"/>
                  </a:lnTo>
                  <a:lnTo>
                    <a:pt x="634" y="252"/>
                  </a:lnTo>
                  <a:lnTo>
                    <a:pt x="636" y="252"/>
                  </a:lnTo>
                  <a:lnTo>
                    <a:pt x="637" y="251"/>
                  </a:lnTo>
                  <a:lnTo>
                    <a:pt x="639" y="250"/>
                  </a:lnTo>
                  <a:lnTo>
                    <a:pt x="640" y="250"/>
                  </a:lnTo>
                  <a:lnTo>
                    <a:pt x="642" y="248"/>
                  </a:lnTo>
                  <a:lnTo>
                    <a:pt x="643" y="247"/>
                  </a:lnTo>
                  <a:lnTo>
                    <a:pt x="645" y="247"/>
                  </a:lnTo>
                  <a:lnTo>
                    <a:pt x="646" y="245"/>
                  </a:lnTo>
                  <a:lnTo>
                    <a:pt x="647" y="244"/>
                  </a:lnTo>
                  <a:lnTo>
                    <a:pt x="649" y="244"/>
                  </a:lnTo>
                  <a:lnTo>
                    <a:pt x="650" y="242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5" y="239"/>
                  </a:lnTo>
                  <a:lnTo>
                    <a:pt x="656" y="238"/>
                  </a:lnTo>
                  <a:lnTo>
                    <a:pt x="658" y="238"/>
                  </a:lnTo>
                  <a:lnTo>
                    <a:pt x="658" y="237"/>
                  </a:lnTo>
                  <a:lnTo>
                    <a:pt x="659" y="237"/>
                  </a:lnTo>
                  <a:lnTo>
                    <a:pt x="660" y="235"/>
                  </a:lnTo>
                  <a:lnTo>
                    <a:pt x="662" y="234"/>
                  </a:lnTo>
                  <a:lnTo>
                    <a:pt x="663" y="232"/>
                  </a:lnTo>
                  <a:lnTo>
                    <a:pt x="665" y="232"/>
                  </a:lnTo>
                  <a:lnTo>
                    <a:pt x="665" y="231"/>
                  </a:lnTo>
                  <a:lnTo>
                    <a:pt x="666" y="231"/>
                  </a:lnTo>
                  <a:lnTo>
                    <a:pt x="668" y="229"/>
                  </a:lnTo>
                  <a:lnTo>
                    <a:pt x="669" y="228"/>
                  </a:lnTo>
                  <a:lnTo>
                    <a:pt x="671" y="228"/>
                  </a:lnTo>
                  <a:lnTo>
                    <a:pt x="671" y="226"/>
                  </a:lnTo>
                  <a:lnTo>
                    <a:pt x="672" y="226"/>
                  </a:lnTo>
                  <a:lnTo>
                    <a:pt x="672" y="225"/>
                  </a:lnTo>
                  <a:lnTo>
                    <a:pt x="673" y="225"/>
                  </a:lnTo>
                  <a:lnTo>
                    <a:pt x="675" y="225"/>
                  </a:lnTo>
                  <a:lnTo>
                    <a:pt x="675" y="224"/>
                  </a:lnTo>
                  <a:lnTo>
                    <a:pt x="676" y="224"/>
                  </a:lnTo>
                  <a:lnTo>
                    <a:pt x="676" y="222"/>
                  </a:lnTo>
                  <a:lnTo>
                    <a:pt x="678" y="222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81" y="219"/>
                  </a:lnTo>
                  <a:lnTo>
                    <a:pt x="682" y="219"/>
                  </a:lnTo>
                  <a:lnTo>
                    <a:pt x="684" y="218"/>
                  </a:lnTo>
                  <a:lnTo>
                    <a:pt x="685" y="216"/>
                  </a:lnTo>
                  <a:lnTo>
                    <a:pt x="686" y="216"/>
                  </a:lnTo>
                  <a:lnTo>
                    <a:pt x="686" y="215"/>
                  </a:lnTo>
                  <a:lnTo>
                    <a:pt x="688" y="215"/>
                  </a:lnTo>
                  <a:lnTo>
                    <a:pt x="689" y="213"/>
                  </a:lnTo>
                  <a:lnTo>
                    <a:pt x="691" y="213"/>
                  </a:lnTo>
                  <a:lnTo>
                    <a:pt x="691" y="212"/>
                  </a:lnTo>
                  <a:lnTo>
                    <a:pt x="692" y="212"/>
                  </a:lnTo>
                  <a:lnTo>
                    <a:pt x="694" y="211"/>
                  </a:lnTo>
                  <a:lnTo>
                    <a:pt x="695" y="209"/>
                  </a:lnTo>
                  <a:lnTo>
                    <a:pt x="697" y="209"/>
                  </a:lnTo>
                  <a:lnTo>
                    <a:pt x="698" y="208"/>
                  </a:lnTo>
                  <a:lnTo>
                    <a:pt x="699" y="206"/>
                  </a:lnTo>
                  <a:lnTo>
                    <a:pt x="701" y="206"/>
                  </a:lnTo>
                  <a:lnTo>
                    <a:pt x="701" y="205"/>
                  </a:lnTo>
                  <a:lnTo>
                    <a:pt x="702" y="205"/>
                  </a:lnTo>
                  <a:lnTo>
                    <a:pt x="704" y="203"/>
                  </a:lnTo>
                  <a:lnTo>
                    <a:pt x="705" y="203"/>
                  </a:lnTo>
                  <a:lnTo>
                    <a:pt x="705" y="202"/>
                  </a:lnTo>
                  <a:lnTo>
                    <a:pt x="707" y="202"/>
                  </a:lnTo>
                  <a:lnTo>
                    <a:pt x="707" y="200"/>
                  </a:lnTo>
                  <a:lnTo>
                    <a:pt x="708" y="200"/>
                  </a:lnTo>
                  <a:lnTo>
                    <a:pt x="709" y="199"/>
                  </a:lnTo>
                  <a:lnTo>
                    <a:pt x="711" y="198"/>
                  </a:lnTo>
                  <a:lnTo>
                    <a:pt x="712" y="196"/>
                  </a:lnTo>
                  <a:lnTo>
                    <a:pt x="714" y="195"/>
                  </a:lnTo>
                  <a:lnTo>
                    <a:pt x="714" y="193"/>
                  </a:lnTo>
                  <a:lnTo>
                    <a:pt x="715" y="193"/>
                  </a:lnTo>
                  <a:lnTo>
                    <a:pt x="717" y="192"/>
                  </a:lnTo>
                  <a:lnTo>
                    <a:pt x="717" y="190"/>
                  </a:lnTo>
                  <a:lnTo>
                    <a:pt x="718" y="190"/>
                  </a:lnTo>
                  <a:lnTo>
                    <a:pt x="720" y="189"/>
                  </a:lnTo>
                  <a:lnTo>
                    <a:pt x="721" y="188"/>
                  </a:lnTo>
                  <a:lnTo>
                    <a:pt x="722" y="186"/>
                  </a:lnTo>
                  <a:lnTo>
                    <a:pt x="724" y="185"/>
                  </a:lnTo>
                  <a:lnTo>
                    <a:pt x="725" y="183"/>
                  </a:lnTo>
                  <a:lnTo>
                    <a:pt x="727" y="182"/>
                  </a:lnTo>
                  <a:lnTo>
                    <a:pt x="727" y="180"/>
                  </a:lnTo>
                  <a:lnTo>
                    <a:pt x="728" y="179"/>
                  </a:lnTo>
                  <a:lnTo>
                    <a:pt x="730" y="177"/>
                  </a:lnTo>
                  <a:lnTo>
                    <a:pt x="731" y="177"/>
                  </a:lnTo>
                  <a:lnTo>
                    <a:pt x="731" y="176"/>
                  </a:lnTo>
                  <a:lnTo>
                    <a:pt x="733" y="175"/>
                  </a:lnTo>
                  <a:lnTo>
                    <a:pt x="734" y="173"/>
                  </a:lnTo>
                  <a:lnTo>
                    <a:pt x="735" y="172"/>
                  </a:lnTo>
                  <a:lnTo>
                    <a:pt x="737" y="170"/>
                  </a:lnTo>
                  <a:lnTo>
                    <a:pt x="737" y="169"/>
                  </a:lnTo>
                  <a:lnTo>
                    <a:pt x="738" y="169"/>
                  </a:lnTo>
                  <a:lnTo>
                    <a:pt x="740" y="167"/>
                  </a:lnTo>
                  <a:lnTo>
                    <a:pt x="741" y="166"/>
                  </a:lnTo>
                  <a:lnTo>
                    <a:pt x="741" y="164"/>
                  </a:lnTo>
                  <a:lnTo>
                    <a:pt x="743" y="164"/>
                  </a:lnTo>
                  <a:lnTo>
                    <a:pt x="743" y="163"/>
                  </a:lnTo>
                  <a:lnTo>
                    <a:pt x="744" y="162"/>
                  </a:lnTo>
                  <a:lnTo>
                    <a:pt x="746" y="160"/>
                  </a:lnTo>
                  <a:lnTo>
                    <a:pt x="746" y="159"/>
                  </a:lnTo>
                  <a:lnTo>
                    <a:pt x="747" y="159"/>
                  </a:lnTo>
                  <a:lnTo>
                    <a:pt x="748" y="157"/>
                  </a:lnTo>
                  <a:lnTo>
                    <a:pt x="750" y="156"/>
                  </a:lnTo>
                  <a:lnTo>
                    <a:pt x="751" y="154"/>
                  </a:lnTo>
                  <a:lnTo>
                    <a:pt x="753" y="151"/>
                  </a:lnTo>
                  <a:lnTo>
                    <a:pt x="754" y="150"/>
                  </a:lnTo>
                  <a:lnTo>
                    <a:pt x="756" y="149"/>
                  </a:lnTo>
                  <a:lnTo>
                    <a:pt x="757" y="147"/>
                  </a:lnTo>
                  <a:lnTo>
                    <a:pt x="759" y="144"/>
                  </a:lnTo>
                  <a:lnTo>
                    <a:pt x="760" y="143"/>
                  </a:lnTo>
                  <a:lnTo>
                    <a:pt x="761" y="141"/>
                  </a:lnTo>
                  <a:lnTo>
                    <a:pt x="763" y="140"/>
                  </a:lnTo>
                  <a:lnTo>
                    <a:pt x="764" y="138"/>
                  </a:lnTo>
                  <a:lnTo>
                    <a:pt x="766" y="137"/>
                  </a:lnTo>
                  <a:lnTo>
                    <a:pt x="766" y="136"/>
                  </a:lnTo>
                  <a:lnTo>
                    <a:pt x="767" y="134"/>
                  </a:lnTo>
                  <a:lnTo>
                    <a:pt x="769" y="133"/>
                  </a:lnTo>
                  <a:lnTo>
                    <a:pt x="770" y="131"/>
                  </a:lnTo>
                  <a:lnTo>
                    <a:pt x="770" y="130"/>
                  </a:lnTo>
                  <a:lnTo>
                    <a:pt x="772" y="128"/>
                  </a:lnTo>
                  <a:lnTo>
                    <a:pt x="773" y="127"/>
                  </a:lnTo>
                  <a:lnTo>
                    <a:pt x="774" y="125"/>
                  </a:lnTo>
                  <a:lnTo>
                    <a:pt x="774" y="124"/>
                  </a:lnTo>
                  <a:lnTo>
                    <a:pt x="776" y="124"/>
                  </a:lnTo>
                  <a:lnTo>
                    <a:pt x="776" y="123"/>
                  </a:lnTo>
                  <a:lnTo>
                    <a:pt x="777" y="121"/>
                  </a:lnTo>
                  <a:lnTo>
                    <a:pt x="779" y="120"/>
                  </a:lnTo>
                  <a:lnTo>
                    <a:pt x="779" y="118"/>
                  </a:lnTo>
                  <a:lnTo>
                    <a:pt x="780" y="117"/>
                  </a:lnTo>
                  <a:lnTo>
                    <a:pt x="782" y="115"/>
                  </a:lnTo>
                  <a:lnTo>
                    <a:pt x="782" y="114"/>
                  </a:lnTo>
                  <a:lnTo>
                    <a:pt x="783" y="112"/>
                  </a:lnTo>
                  <a:lnTo>
                    <a:pt x="785" y="111"/>
                  </a:lnTo>
                  <a:lnTo>
                    <a:pt x="786" y="110"/>
                  </a:lnTo>
                  <a:lnTo>
                    <a:pt x="787" y="108"/>
                  </a:lnTo>
                  <a:lnTo>
                    <a:pt x="789" y="107"/>
                  </a:lnTo>
                  <a:lnTo>
                    <a:pt x="790" y="104"/>
                  </a:lnTo>
                  <a:lnTo>
                    <a:pt x="792" y="102"/>
                  </a:lnTo>
                  <a:lnTo>
                    <a:pt x="793" y="99"/>
                  </a:lnTo>
                  <a:lnTo>
                    <a:pt x="795" y="97"/>
                  </a:lnTo>
                  <a:lnTo>
                    <a:pt x="796" y="95"/>
                  </a:lnTo>
                  <a:lnTo>
                    <a:pt x="798" y="94"/>
                  </a:lnTo>
                  <a:lnTo>
                    <a:pt x="799" y="91"/>
                  </a:lnTo>
                  <a:lnTo>
                    <a:pt x="800" y="89"/>
                  </a:lnTo>
                  <a:lnTo>
                    <a:pt x="802" y="88"/>
                  </a:lnTo>
                  <a:lnTo>
                    <a:pt x="802" y="86"/>
                  </a:lnTo>
                  <a:lnTo>
                    <a:pt x="803" y="85"/>
                  </a:lnTo>
                  <a:lnTo>
                    <a:pt x="805" y="84"/>
                  </a:lnTo>
                  <a:lnTo>
                    <a:pt x="806" y="82"/>
                  </a:lnTo>
                  <a:lnTo>
                    <a:pt x="806" y="81"/>
                  </a:lnTo>
                  <a:lnTo>
                    <a:pt x="808" y="79"/>
                  </a:lnTo>
                  <a:lnTo>
                    <a:pt x="809" y="78"/>
                  </a:lnTo>
                  <a:lnTo>
                    <a:pt x="809" y="76"/>
                  </a:lnTo>
                  <a:lnTo>
                    <a:pt x="810" y="75"/>
                  </a:lnTo>
                  <a:lnTo>
                    <a:pt x="812" y="74"/>
                  </a:lnTo>
                  <a:lnTo>
                    <a:pt x="813" y="72"/>
                  </a:lnTo>
                  <a:lnTo>
                    <a:pt x="813" y="71"/>
                  </a:lnTo>
                  <a:lnTo>
                    <a:pt x="815" y="69"/>
                  </a:lnTo>
                  <a:lnTo>
                    <a:pt x="815" y="68"/>
                  </a:lnTo>
                  <a:lnTo>
                    <a:pt x="816" y="66"/>
                  </a:lnTo>
                  <a:lnTo>
                    <a:pt x="818" y="65"/>
                  </a:lnTo>
                  <a:lnTo>
                    <a:pt x="819" y="63"/>
                  </a:lnTo>
                  <a:lnTo>
                    <a:pt x="819" y="62"/>
                  </a:lnTo>
                  <a:lnTo>
                    <a:pt x="821" y="61"/>
                  </a:lnTo>
                  <a:lnTo>
                    <a:pt x="822" y="59"/>
                  </a:lnTo>
                  <a:lnTo>
                    <a:pt x="823" y="56"/>
                  </a:lnTo>
                  <a:lnTo>
                    <a:pt x="825" y="55"/>
                  </a:lnTo>
                  <a:lnTo>
                    <a:pt x="826" y="53"/>
                  </a:lnTo>
                  <a:lnTo>
                    <a:pt x="828" y="50"/>
                  </a:lnTo>
                  <a:lnTo>
                    <a:pt x="829" y="48"/>
                  </a:lnTo>
                  <a:lnTo>
                    <a:pt x="831" y="46"/>
                  </a:lnTo>
                  <a:lnTo>
                    <a:pt x="834" y="43"/>
                  </a:lnTo>
                  <a:lnTo>
                    <a:pt x="835" y="42"/>
                  </a:lnTo>
                  <a:lnTo>
                    <a:pt x="836" y="39"/>
                  </a:lnTo>
                  <a:lnTo>
                    <a:pt x="838" y="37"/>
                  </a:lnTo>
                  <a:lnTo>
                    <a:pt x="838" y="36"/>
                  </a:lnTo>
                  <a:lnTo>
                    <a:pt x="839" y="35"/>
                  </a:lnTo>
                  <a:lnTo>
                    <a:pt x="841" y="33"/>
                  </a:lnTo>
                  <a:lnTo>
                    <a:pt x="842" y="32"/>
                  </a:lnTo>
                  <a:lnTo>
                    <a:pt x="842" y="30"/>
                  </a:lnTo>
                  <a:lnTo>
                    <a:pt x="844" y="29"/>
                  </a:lnTo>
                  <a:lnTo>
                    <a:pt x="845" y="27"/>
                  </a:lnTo>
                  <a:lnTo>
                    <a:pt x="845" y="26"/>
                  </a:lnTo>
                  <a:lnTo>
                    <a:pt x="847" y="24"/>
                  </a:lnTo>
                  <a:lnTo>
                    <a:pt x="848" y="23"/>
                  </a:lnTo>
                  <a:lnTo>
                    <a:pt x="848" y="22"/>
                  </a:lnTo>
                  <a:lnTo>
                    <a:pt x="849" y="20"/>
                  </a:lnTo>
                  <a:lnTo>
                    <a:pt x="851" y="19"/>
                  </a:lnTo>
                  <a:lnTo>
                    <a:pt x="851" y="17"/>
                  </a:lnTo>
                  <a:lnTo>
                    <a:pt x="852" y="16"/>
                  </a:lnTo>
                  <a:lnTo>
                    <a:pt x="852" y="14"/>
                  </a:lnTo>
                  <a:lnTo>
                    <a:pt x="854" y="13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7"/>
                  </a:lnTo>
                  <a:lnTo>
                    <a:pt x="858" y="6"/>
                  </a:lnTo>
                  <a:lnTo>
                    <a:pt x="860" y="4"/>
                  </a:lnTo>
                  <a:lnTo>
                    <a:pt x="860" y="3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57" name="Freeform 140">
              <a:extLst>
                <a:ext uri="{FF2B5EF4-FFF2-40B4-BE49-F238E27FC236}">
                  <a16:creationId xmlns:a16="http://schemas.microsoft.com/office/drawing/2014/main" id="{F8F15A9F-A7B1-D84C-966C-2B351E21D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567238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3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1"/>
                  </a:lnTo>
                  <a:lnTo>
                    <a:pt x="18" y="32"/>
                  </a:lnTo>
                  <a:lnTo>
                    <a:pt x="20" y="34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6" y="47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30" y="58"/>
                  </a:lnTo>
                  <a:lnTo>
                    <a:pt x="31" y="60"/>
                  </a:lnTo>
                  <a:lnTo>
                    <a:pt x="33" y="61"/>
                  </a:lnTo>
                  <a:lnTo>
                    <a:pt x="33" y="63"/>
                  </a:lnTo>
                  <a:lnTo>
                    <a:pt x="34" y="65"/>
                  </a:lnTo>
                  <a:lnTo>
                    <a:pt x="34" y="67"/>
                  </a:lnTo>
                  <a:lnTo>
                    <a:pt x="36" y="68"/>
                  </a:lnTo>
                  <a:lnTo>
                    <a:pt x="36" y="70"/>
                  </a:lnTo>
                  <a:lnTo>
                    <a:pt x="37" y="71"/>
                  </a:lnTo>
                  <a:lnTo>
                    <a:pt x="37" y="74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3"/>
                  </a:lnTo>
                  <a:lnTo>
                    <a:pt x="41" y="84"/>
                  </a:lnTo>
                  <a:lnTo>
                    <a:pt x="41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3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6" y="97"/>
                  </a:lnTo>
                  <a:lnTo>
                    <a:pt x="47" y="99"/>
                  </a:lnTo>
                  <a:lnTo>
                    <a:pt x="47" y="100"/>
                  </a:lnTo>
                  <a:lnTo>
                    <a:pt x="49" y="101"/>
                  </a:lnTo>
                  <a:lnTo>
                    <a:pt x="49" y="104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3" y="113"/>
                  </a:lnTo>
                  <a:lnTo>
                    <a:pt x="53" y="116"/>
                  </a:lnTo>
                  <a:lnTo>
                    <a:pt x="54" y="117"/>
                  </a:lnTo>
                  <a:lnTo>
                    <a:pt x="54" y="119"/>
                  </a:lnTo>
                  <a:lnTo>
                    <a:pt x="56" y="122"/>
                  </a:lnTo>
                  <a:lnTo>
                    <a:pt x="56" y="123"/>
                  </a:lnTo>
                  <a:lnTo>
                    <a:pt x="57" y="125"/>
                  </a:lnTo>
                  <a:lnTo>
                    <a:pt x="57" y="126"/>
                  </a:lnTo>
                  <a:lnTo>
                    <a:pt x="59" y="127"/>
                  </a:lnTo>
                  <a:lnTo>
                    <a:pt x="59" y="129"/>
                  </a:lnTo>
                  <a:lnTo>
                    <a:pt x="59" y="130"/>
                  </a:lnTo>
                  <a:lnTo>
                    <a:pt x="60" y="132"/>
                  </a:lnTo>
                  <a:lnTo>
                    <a:pt x="60" y="133"/>
                  </a:lnTo>
                  <a:lnTo>
                    <a:pt x="60" y="135"/>
                  </a:lnTo>
                  <a:lnTo>
                    <a:pt x="62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3" y="140"/>
                  </a:lnTo>
                  <a:lnTo>
                    <a:pt x="63" y="142"/>
                  </a:lnTo>
                  <a:lnTo>
                    <a:pt x="63" y="143"/>
                  </a:lnTo>
                  <a:lnTo>
                    <a:pt x="64" y="145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6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7" y="155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4"/>
                  </a:lnTo>
                  <a:lnTo>
                    <a:pt x="70" y="165"/>
                  </a:lnTo>
                  <a:lnTo>
                    <a:pt x="72" y="168"/>
                  </a:lnTo>
                  <a:lnTo>
                    <a:pt x="72" y="169"/>
                  </a:lnTo>
                  <a:lnTo>
                    <a:pt x="73" y="172"/>
                  </a:lnTo>
                  <a:lnTo>
                    <a:pt x="73" y="174"/>
                  </a:lnTo>
                  <a:lnTo>
                    <a:pt x="73" y="175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79"/>
                  </a:lnTo>
                  <a:lnTo>
                    <a:pt x="76" y="181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7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2"/>
                  </a:lnTo>
                  <a:lnTo>
                    <a:pt x="79" y="194"/>
                  </a:lnTo>
                  <a:lnTo>
                    <a:pt x="80" y="195"/>
                  </a:lnTo>
                  <a:lnTo>
                    <a:pt x="80" y="197"/>
                  </a:lnTo>
                  <a:lnTo>
                    <a:pt x="80" y="198"/>
                  </a:lnTo>
                  <a:lnTo>
                    <a:pt x="82" y="200"/>
                  </a:lnTo>
                  <a:lnTo>
                    <a:pt x="82" y="201"/>
                  </a:lnTo>
                  <a:lnTo>
                    <a:pt x="82" y="202"/>
                  </a:lnTo>
                  <a:lnTo>
                    <a:pt x="83" y="205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8"/>
                  </a:lnTo>
                  <a:lnTo>
                    <a:pt x="88" y="220"/>
                  </a:lnTo>
                  <a:lnTo>
                    <a:pt x="88" y="223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6" y="262"/>
                  </a:lnTo>
                  <a:lnTo>
                    <a:pt x="96" y="265"/>
                  </a:lnTo>
                  <a:lnTo>
                    <a:pt x="96" y="266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5"/>
                  </a:lnTo>
                  <a:lnTo>
                    <a:pt x="98" y="286"/>
                  </a:lnTo>
                  <a:lnTo>
                    <a:pt x="98" y="288"/>
                  </a:lnTo>
                  <a:lnTo>
                    <a:pt x="98" y="289"/>
                  </a:lnTo>
                  <a:lnTo>
                    <a:pt x="99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1" y="298"/>
                  </a:lnTo>
                  <a:lnTo>
                    <a:pt x="101" y="299"/>
                  </a:lnTo>
                  <a:lnTo>
                    <a:pt x="101" y="301"/>
                  </a:lnTo>
                  <a:lnTo>
                    <a:pt x="101" y="302"/>
                  </a:lnTo>
                  <a:lnTo>
                    <a:pt x="101" y="304"/>
                  </a:lnTo>
                  <a:lnTo>
                    <a:pt x="101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4"/>
                  </a:lnTo>
                  <a:lnTo>
                    <a:pt x="102" y="337"/>
                  </a:lnTo>
                  <a:lnTo>
                    <a:pt x="102" y="340"/>
                  </a:lnTo>
                  <a:lnTo>
                    <a:pt x="102" y="341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58" name="Freeform 141">
              <a:extLst>
                <a:ext uri="{FF2B5EF4-FFF2-40B4-BE49-F238E27FC236}">
                  <a16:creationId xmlns:a16="http://schemas.microsoft.com/office/drawing/2014/main" id="{46A8C520-2F45-0046-A1C2-194833271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838700"/>
              <a:ext cx="80962" cy="274638"/>
            </a:xfrm>
            <a:custGeom>
              <a:avLst/>
              <a:gdLst>
                <a:gd name="T0" fmla="*/ 2147483646 w 102"/>
                <a:gd name="T1" fmla="*/ 2147483646 h 345"/>
                <a:gd name="T2" fmla="*/ 2147483646 w 102"/>
                <a:gd name="T3" fmla="*/ 2147483646 h 345"/>
                <a:gd name="T4" fmla="*/ 2147483646 w 102"/>
                <a:gd name="T5" fmla="*/ 2147483646 h 345"/>
                <a:gd name="T6" fmla="*/ 2147483646 w 102"/>
                <a:gd name="T7" fmla="*/ 2147483646 h 345"/>
                <a:gd name="T8" fmla="*/ 2147483646 w 102"/>
                <a:gd name="T9" fmla="*/ 2147483646 h 345"/>
                <a:gd name="T10" fmla="*/ 2147483646 w 102"/>
                <a:gd name="T11" fmla="*/ 2147483646 h 345"/>
                <a:gd name="T12" fmla="*/ 2147483646 w 102"/>
                <a:gd name="T13" fmla="*/ 2147483646 h 345"/>
                <a:gd name="T14" fmla="*/ 2147483646 w 102"/>
                <a:gd name="T15" fmla="*/ 2147483646 h 345"/>
                <a:gd name="T16" fmla="*/ 2147483646 w 102"/>
                <a:gd name="T17" fmla="*/ 2147483646 h 345"/>
                <a:gd name="T18" fmla="*/ 2147483646 w 102"/>
                <a:gd name="T19" fmla="*/ 2147483646 h 345"/>
                <a:gd name="T20" fmla="*/ 2147483646 w 102"/>
                <a:gd name="T21" fmla="*/ 2147483646 h 345"/>
                <a:gd name="T22" fmla="*/ 2147483646 w 102"/>
                <a:gd name="T23" fmla="*/ 2147483646 h 345"/>
                <a:gd name="T24" fmla="*/ 2147483646 w 102"/>
                <a:gd name="T25" fmla="*/ 2147483646 h 345"/>
                <a:gd name="T26" fmla="*/ 2147483646 w 102"/>
                <a:gd name="T27" fmla="*/ 2147483646 h 345"/>
                <a:gd name="T28" fmla="*/ 2147483646 w 102"/>
                <a:gd name="T29" fmla="*/ 2147483646 h 345"/>
                <a:gd name="T30" fmla="*/ 2147483646 w 102"/>
                <a:gd name="T31" fmla="*/ 2147483646 h 345"/>
                <a:gd name="T32" fmla="*/ 2147483646 w 102"/>
                <a:gd name="T33" fmla="*/ 2147483646 h 345"/>
                <a:gd name="T34" fmla="*/ 2147483646 w 102"/>
                <a:gd name="T35" fmla="*/ 2147483646 h 345"/>
                <a:gd name="T36" fmla="*/ 2147483646 w 102"/>
                <a:gd name="T37" fmla="*/ 2147483646 h 345"/>
                <a:gd name="T38" fmla="*/ 2147483646 w 102"/>
                <a:gd name="T39" fmla="*/ 2147483646 h 345"/>
                <a:gd name="T40" fmla="*/ 2147483646 w 102"/>
                <a:gd name="T41" fmla="*/ 2147483646 h 345"/>
                <a:gd name="T42" fmla="*/ 2147483646 w 102"/>
                <a:gd name="T43" fmla="*/ 2147483646 h 345"/>
                <a:gd name="T44" fmla="*/ 2147483646 w 102"/>
                <a:gd name="T45" fmla="*/ 2147483646 h 345"/>
                <a:gd name="T46" fmla="*/ 2147483646 w 102"/>
                <a:gd name="T47" fmla="*/ 2147483646 h 345"/>
                <a:gd name="T48" fmla="*/ 2147483646 w 102"/>
                <a:gd name="T49" fmla="*/ 2147483646 h 345"/>
                <a:gd name="T50" fmla="*/ 2147483646 w 102"/>
                <a:gd name="T51" fmla="*/ 2147483646 h 345"/>
                <a:gd name="T52" fmla="*/ 2147483646 w 102"/>
                <a:gd name="T53" fmla="*/ 2147483646 h 345"/>
                <a:gd name="T54" fmla="*/ 2147483646 w 102"/>
                <a:gd name="T55" fmla="*/ 2147483646 h 345"/>
                <a:gd name="T56" fmla="*/ 2147483646 w 102"/>
                <a:gd name="T57" fmla="*/ 2147483646 h 345"/>
                <a:gd name="T58" fmla="*/ 2147483646 w 102"/>
                <a:gd name="T59" fmla="*/ 2147483646 h 345"/>
                <a:gd name="T60" fmla="*/ 2147483646 w 102"/>
                <a:gd name="T61" fmla="*/ 2147483646 h 345"/>
                <a:gd name="T62" fmla="*/ 2147483646 w 102"/>
                <a:gd name="T63" fmla="*/ 2147483646 h 345"/>
                <a:gd name="T64" fmla="*/ 2147483646 w 102"/>
                <a:gd name="T65" fmla="*/ 2147483646 h 345"/>
                <a:gd name="T66" fmla="*/ 2147483646 w 102"/>
                <a:gd name="T67" fmla="*/ 2147483646 h 345"/>
                <a:gd name="T68" fmla="*/ 2147483646 w 102"/>
                <a:gd name="T69" fmla="*/ 2147483646 h 345"/>
                <a:gd name="T70" fmla="*/ 2147483646 w 102"/>
                <a:gd name="T71" fmla="*/ 2147483646 h 345"/>
                <a:gd name="T72" fmla="*/ 2147483646 w 102"/>
                <a:gd name="T73" fmla="*/ 2147483646 h 345"/>
                <a:gd name="T74" fmla="*/ 2147483646 w 102"/>
                <a:gd name="T75" fmla="*/ 2147483646 h 345"/>
                <a:gd name="T76" fmla="*/ 2147483646 w 102"/>
                <a:gd name="T77" fmla="*/ 2147483646 h 345"/>
                <a:gd name="T78" fmla="*/ 2147483646 w 102"/>
                <a:gd name="T79" fmla="*/ 2147483646 h 345"/>
                <a:gd name="T80" fmla="*/ 2147483646 w 102"/>
                <a:gd name="T81" fmla="*/ 2147483646 h 345"/>
                <a:gd name="T82" fmla="*/ 2147483646 w 102"/>
                <a:gd name="T83" fmla="*/ 2147483646 h 345"/>
                <a:gd name="T84" fmla="*/ 2147483646 w 102"/>
                <a:gd name="T85" fmla="*/ 2147483646 h 345"/>
                <a:gd name="T86" fmla="*/ 2147483646 w 102"/>
                <a:gd name="T87" fmla="*/ 2147483646 h 345"/>
                <a:gd name="T88" fmla="*/ 2147483646 w 102"/>
                <a:gd name="T89" fmla="*/ 2147483646 h 345"/>
                <a:gd name="T90" fmla="*/ 2147483646 w 102"/>
                <a:gd name="T91" fmla="*/ 2147483646 h 345"/>
                <a:gd name="T92" fmla="*/ 2147483646 w 102"/>
                <a:gd name="T93" fmla="*/ 2147483646 h 345"/>
                <a:gd name="T94" fmla="*/ 2147483646 w 102"/>
                <a:gd name="T95" fmla="*/ 2147483646 h 345"/>
                <a:gd name="T96" fmla="*/ 2147483646 w 102"/>
                <a:gd name="T97" fmla="*/ 2147483646 h 345"/>
                <a:gd name="T98" fmla="*/ 2147483646 w 102"/>
                <a:gd name="T99" fmla="*/ 2147483646 h 345"/>
                <a:gd name="T100" fmla="*/ 2147483646 w 102"/>
                <a:gd name="T101" fmla="*/ 2147483646 h 345"/>
                <a:gd name="T102" fmla="*/ 2147483646 w 102"/>
                <a:gd name="T103" fmla="*/ 2147483646 h 345"/>
                <a:gd name="T104" fmla="*/ 2147483646 w 102"/>
                <a:gd name="T105" fmla="*/ 2147483646 h 345"/>
                <a:gd name="T106" fmla="*/ 2147483646 w 102"/>
                <a:gd name="T107" fmla="*/ 2147483646 h 345"/>
                <a:gd name="T108" fmla="*/ 2147483646 w 102"/>
                <a:gd name="T109" fmla="*/ 2147483646 h 345"/>
                <a:gd name="T110" fmla="*/ 2147483646 w 102"/>
                <a:gd name="T111" fmla="*/ 2147483646 h 345"/>
                <a:gd name="T112" fmla="*/ 2147483646 w 102"/>
                <a:gd name="T113" fmla="*/ 2147483646 h 34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5"/>
                <a:gd name="T173" fmla="*/ 102 w 102"/>
                <a:gd name="T174" fmla="*/ 345 h 34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5">
                  <a:moveTo>
                    <a:pt x="0" y="345"/>
                  </a:moveTo>
                  <a:lnTo>
                    <a:pt x="2" y="341"/>
                  </a:lnTo>
                  <a:lnTo>
                    <a:pt x="4" y="338"/>
                  </a:lnTo>
                  <a:lnTo>
                    <a:pt x="7" y="334"/>
                  </a:lnTo>
                  <a:lnTo>
                    <a:pt x="8" y="331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4"/>
                  </a:lnTo>
                  <a:lnTo>
                    <a:pt x="14" y="321"/>
                  </a:lnTo>
                  <a:lnTo>
                    <a:pt x="15" y="318"/>
                  </a:lnTo>
                  <a:lnTo>
                    <a:pt x="17" y="316"/>
                  </a:lnTo>
                  <a:lnTo>
                    <a:pt x="17" y="315"/>
                  </a:lnTo>
                  <a:lnTo>
                    <a:pt x="18" y="312"/>
                  </a:lnTo>
                  <a:lnTo>
                    <a:pt x="20" y="311"/>
                  </a:lnTo>
                  <a:lnTo>
                    <a:pt x="20" y="309"/>
                  </a:lnTo>
                  <a:lnTo>
                    <a:pt x="21" y="308"/>
                  </a:lnTo>
                  <a:lnTo>
                    <a:pt x="21" y="306"/>
                  </a:lnTo>
                  <a:lnTo>
                    <a:pt x="23" y="305"/>
                  </a:lnTo>
                  <a:lnTo>
                    <a:pt x="23" y="303"/>
                  </a:lnTo>
                  <a:lnTo>
                    <a:pt x="24" y="302"/>
                  </a:lnTo>
                  <a:lnTo>
                    <a:pt x="24" y="301"/>
                  </a:lnTo>
                  <a:lnTo>
                    <a:pt x="26" y="299"/>
                  </a:lnTo>
                  <a:lnTo>
                    <a:pt x="26" y="298"/>
                  </a:lnTo>
                  <a:lnTo>
                    <a:pt x="27" y="296"/>
                  </a:lnTo>
                  <a:lnTo>
                    <a:pt x="27" y="295"/>
                  </a:lnTo>
                  <a:lnTo>
                    <a:pt x="28" y="293"/>
                  </a:lnTo>
                  <a:lnTo>
                    <a:pt x="28" y="292"/>
                  </a:lnTo>
                  <a:lnTo>
                    <a:pt x="28" y="291"/>
                  </a:lnTo>
                  <a:lnTo>
                    <a:pt x="30" y="289"/>
                  </a:lnTo>
                  <a:lnTo>
                    <a:pt x="30" y="288"/>
                  </a:lnTo>
                  <a:lnTo>
                    <a:pt x="31" y="286"/>
                  </a:lnTo>
                  <a:lnTo>
                    <a:pt x="33" y="283"/>
                  </a:lnTo>
                  <a:lnTo>
                    <a:pt x="33" y="282"/>
                  </a:lnTo>
                  <a:lnTo>
                    <a:pt x="34" y="280"/>
                  </a:lnTo>
                  <a:lnTo>
                    <a:pt x="34" y="278"/>
                  </a:lnTo>
                  <a:lnTo>
                    <a:pt x="36" y="276"/>
                  </a:lnTo>
                  <a:lnTo>
                    <a:pt x="36" y="275"/>
                  </a:lnTo>
                  <a:lnTo>
                    <a:pt x="37" y="273"/>
                  </a:lnTo>
                  <a:lnTo>
                    <a:pt x="37" y="272"/>
                  </a:lnTo>
                  <a:lnTo>
                    <a:pt x="37" y="270"/>
                  </a:lnTo>
                  <a:lnTo>
                    <a:pt x="38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6"/>
                  </a:lnTo>
                  <a:lnTo>
                    <a:pt x="40" y="265"/>
                  </a:lnTo>
                  <a:lnTo>
                    <a:pt x="40" y="263"/>
                  </a:lnTo>
                  <a:lnTo>
                    <a:pt x="41" y="262"/>
                  </a:lnTo>
                  <a:lnTo>
                    <a:pt x="41" y="260"/>
                  </a:lnTo>
                  <a:lnTo>
                    <a:pt x="43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4" y="254"/>
                  </a:lnTo>
                  <a:lnTo>
                    <a:pt x="44" y="253"/>
                  </a:lnTo>
                  <a:lnTo>
                    <a:pt x="46" y="252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7" y="246"/>
                  </a:lnTo>
                  <a:lnTo>
                    <a:pt x="47" y="244"/>
                  </a:lnTo>
                  <a:lnTo>
                    <a:pt x="49" y="243"/>
                  </a:lnTo>
                  <a:lnTo>
                    <a:pt x="49" y="241"/>
                  </a:lnTo>
                  <a:lnTo>
                    <a:pt x="50" y="239"/>
                  </a:lnTo>
                  <a:lnTo>
                    <a:pt x="50" y="237"/>
                  </a:lnTo>
                  <a:lnTo>
                    <a:pt x="51" y="234"/>
                  </a:lnTo>
                  <a:lnTo>
                    <a:pt x="53" y="231"/>
                  </a:lnTo>
                  <a:lnTo>
                    <a:pt x="53" y="230"/>
                  </a:lnTo>
                  <a:lnTo>
                    <a:pt x="54" y="227"/>
                  </a:lnTo>
                  <a:lnTo>
                    <a:pt x="54" y="226"/>
                  </a:lnTo>
                  <a:lnTo>
                    <a:pt x="56" y="224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8"/>
                  </a:lnTo>
                  <a:lnTo>
                    <a:pt x="59" y="217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2" y="210"/>
                  </a:lnTo>
                  <a:lnTo>
                    <a:pt x="62" y="208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3" y="204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6" y="195"/>
                  </a:lnTo>
                  <a:lnTo>
                    <a:pt x="66" y="194"/>
                  </a:lnTo>
                  <a:lnTo>
                    <a:pt x="66" y="192"/>
                  </a:lnTo>
                  <a:lnTo>
                    <a:pt x="67" y="191"/>
                  </a:lnTo>
                  <a:lnTo>
                    <a:pt x="67" y="188"/>
                  </a:lnTo>
                  <a:lnTo>
                    <a:pt x="69" y="187"/>
                  </a:lnTo>
                  <a:lnTo>
                    <a:pt x="69" y="184"/>
                  </a:lnTo>
                  <a:lnTo>
                    <a:pt x="70" y="182"/>
                  </a:lnTo>
                  <a:lnTo>
                    <a:pt x="70" y="179"/>
                  </a:lnTo>
                  <a:lnTo>
                    <a:pt x="72" y="177"/>
                  </a:lnTo>
                  <a:lnTo>
                    <a:pt x="72" y="175"/>
                  </a:lnTo>
                  <a:lnTo>
                    <a:pt x="73" y="174"/>
                  </a:lnTo>
                  <a:lnTo>
                    <a:pt x="73" y="171"/>
                  </a:lnTo>
                  <a:lnTo>
                    <a:pt x="73" y="169"/>
                  </a:lnTo>
                  <a:lnTo>
                    <a:pt x="75" y="168"/>
                  </a:lnTo>
                  <a:lnTo>
                    <a:pt x="75" y="166"/>
                  </a:lnTo>
                  <a:lnTo>
                    <a:pt x="75" y="165"/>
                  </a:lnTo>
                  <a:lnTo>
                    <a:pt x="76" y="164"/>
                  </a:lnTo>
                  <a:lnTo>
                    <a:pt x="76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7" y="158"/>
                  </a:lnTo>
                  <a:lnTo>
                    <a:pt x="77" y="156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80" y="149"/>
                  </a:lnTo>
                  <a:lnTo>
                    <a:pt x="80" y="148"/>
                  </a:lnTo>
                  <a:lnTo>
                    <a:pt x="80" y="146"/>
                  </a:lnTo>
                  <a:lnTo>
                    <a:pt x="82" y="145"/>
                  </a:lnTo>
                  <a:lnTo>
                    <a:pt x="82" y="143"/>
                  </a:lnTo>
                  <a:lnTo>
                    <a:pt x="82" y="142"/>
                  </a:lnTo>
                  <a:lnTo>
                    <a:pt x="83" y="140"/>
                  </a:lnTo>
                  <a:lnTo>
                    <a:pt x="83" y="138"/>
                  </a:lnTo>
                  <a:lnTo>
                    <a:pt x="83" y="136"/>
                  </a:lnTo>
                  <a:lnTo>
                    <a:pt x="85" y="135"/>
                  </a:lnTo>
                  <a:lnTo>
                    <a:pt x="85" y="132"/>
                  </a:lnTo>
                  <a:lnTo>
                    <a:pt x="86" y="129"/>
                  </a:lnTo>
                  <a:lnTo>
                    <a:pt x="86" y="127"/>
                  </a:lnTo>
                  <a:lnTo>
                    <a:pt x="88" y="125"/>
                  </a:lnTo>
                  <a:lnTo>
                    <a:pt x="88" y="123"/>
                  </a:lnTo>
                  <a:lnTo>
                    <a:pt x="89" y="120"/>
                  </a:lnTo>
                  <a:lnTo>
                    <a:pt x="89" y="119"/>
                  </a:lnTo>
                  <a:lnTo>
                    <a:pt x="89" y="117"/>
                  </a:lnTo>
                  <a:lnTo>
                    <a:pt x="90" y="116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2" y="112"/>
                  </a:lnTo>
                  <a:lnTo>
                    <a:pt x="92" y="110"/>
                  </a:lnTo>
                  <a:lnTo>
                    <a:pt x="92" y="109"/>
                  </a:lnTo>
                  <a:lnTo>
                    <a:pt x="92" y="107"/>
                  </a:lnTo>
                  <a:lnTo>
                    <a:pt x="93" y="106"/>
                  </a:lnTo>
                  <a:lnTo>
                    <a:pt x="93" y="104"/>
                  </a:lnTo>
                  <a:lnTo>
                    <a:pt x="93" y="103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5" y="99"/>
                  </a:lnTo>
                  <a:lnTo>
                    <a:pt x="95" y="97"/>
                  </a:lnTo>
                  <a:lnTo>
                    <a:pt x="95" y="96"/>
                  </a:lnTo>
                  <a:lnTo>
                    <a:pt x="95" y="94"/>
                  </a:lnTo>
                  <a:lnTo>
                    <a:pt x="95" y="93"/>
                  </a:lnTo>
                  <a:lnTo>
                    <a:pt x="95" y="91"/>
                  </a:lnTo>
                  <a:lnTo>
                    <a:pt x="95" y="90"/>
                  </a:lnTo>
                  <a:lnTo>
                    <a:pt x="95" y="88"/>
                  </a:lnTo>
                  <a:lnTo>
                    <a:pt x="95" y="87"/>
                  </a:lnTo>
                  <a:lnTo>
                    <a:pt x="95" y="84"/>
                  </a:lnTo>
                  <a:lnTo>
                    <a:pt x="96" y="83"/>
                  </a:lnTo>
                  <a:lnTo>
                    <a:pt x="96" y="81"/>
                  </a:lnTo>
                  <a:lnTo>
                    <a:pt x="96" y="78"/>
                  </a:lnTo>
                  <a:lnTo>
                    <a:pt x="96" y="77"/>
                  </a:lnTo>
                  <a:lnTo>
                    <a:pt x="96" y="76"/>
                  </a:lnTo>
                  <a:lnTo>
                    <a:pt x="96" y="73"/>
                  </a:lnTo>
                  <a:lnTo>
                    <a:pt x="96" y="71"/>
                  </a:lnTo>
                  <a:lnTo>
                    <a:pt x="96" y="70"/>
                  </a:lnTo>
                  <a:lnTo>
                    <a:pt x="96" y="68"/>
                  </a:lnTo>
                  <a:lnTo>
                    <a:pt x="98" y="67"/>
                  </a:lnTo>
                  <a:lnTo>
                    <a:pt x="98" y="65"/>
                  </a:lnTo>
                  <a:lnTo>
                    <a:pt x="98" y="64"/>
                  </a:lnTo>
                  <a:lnTo>
                    <a:pt x="98" y="63"/>
                  </a:lnTo>
                  <a:lnTo>
                    <a:pt x="98" y="61"/>
                  </a:lnTo>
                  <a:lnTo>
                    <a:pt x="98" y="60"/>
                  </a:lnTo>
                  <a:lnTo>
                    <a:pt x="98" y="58"/>
                  </a:lnTo>
                  <a:lnTo>
                    <a:pt x="98" y="57"/>
                  </a:lnTo>
                  <a:lnTo>
                    <a:pt x="99" y="55"/>
                  </a:lnTo>
                  <a:lnTo>
                    <a:pt x="99" y="54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99" y="50"/>
                  </a:lnTo>
                  <a:lnTo>
                    <a:pt x="99" y="48"/>
                  </a:lnTo>
                  <a:lnTo>
                    <a:pt x="101" y="47"/>
                  </a:lnTo>
                  <a:lnTo>
                    <a:pt x="101" y="45"/>
                  </a:lnTo>
                  <a:lnTo>
                    <a:pt x="101" y="44"/>
                  </a:lnTo>
                  <a:lnTo>
                    <a:pt x="101" y="42"/>
                  </a:lnTo>
                  <a:lnTo>
                    <a:pt x="101" y="41"/>
                  </a:lnTo>
                  <a:lnTo>
                    <a:pt x="102" y="39"/>
                  </a:lnTo>
                  <a:lnTo>
                    <a:pt x="102" y="38"/>
                  </a:lnTo>
                  <a:lnTo>
                    <a:pt x="102" y="37"/>
                  </a:lnTo>
                  <a:lnTo>
                    <a:pt x="102" y="35"/>
                  </a:lnTo>
                  <a:lnTo>
                    <a:pt x="102" y="34"/>
                  </a:lnTo>
                  <a:lnTo>
                    <a:pt x="102" y="32"/>
                  </a:lnTo>
                  <a:lnTo>
                    <a:pt x="102" y="31"/>
                  </a:lnTo>
                  <a:lnTo>
                    <a:pt x="102" y="29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4"/>
                  </a:lnTo>
                  <a:lnTo>
                    <a:pt x="102" y="22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2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2" y="11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59" name="Line 142">
              <a:extLst>
                <a:ext uri="{FF2B5EF4-FFF2-40B4-BE49-F238E27FC236}">
                  <a16:creationId xmlns:a16="http://schemas.microsoft.com/office/drawing/2014/main" id="{93666B5E-02E6-3341-957B-9B2AE5BFE5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4981575"/>
              <a:ext cx="180975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60" name="Line 143">
              <a:extLst>
                <a:ext uri="{FF2B5EF4-FFF2-40B4-BE49-F238E27FC236}">
                  <a16:creationId xmlns:a16="http://schemas.microsoft.com/office/drawing/2014/main" id="{4B93A154-5849-6643-AD1A-70D0656810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78250" y="4706938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61" name="Freeform 144">
              <a:extLst>
                <a:ext uri="{FF2B5EF4-FFF2-40B4-BE49-F238E27FC236}">
                  <a16:creationId xmlns:a16="http://schemas.microsoft.com/office/drawing/2014/main" id="{A09D84D4-0189-8240-8728-0895BA145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538" y="4065588"/>
              <a:ext cx="1214437" cy="915987"/>
            </a:xfrm>
            <a:custGeom>
              <a:avLst/>
              <a:gdLst>
                <a:gd name="T0" fmla="*/ 0 w 1529"/>
                <a:gd name="T1" fmla="*/ 2147483646 h 1154"/>
                <a:gd name="T2" fmla="*/ 0 w 1529"/>
                <a:gd name="T3" fmla="*/ 0 h 1154"/>
                <a:gd name="T4" fmla="*/ 2147483646 w 1529"/>
                <a:gd name="T5" fmla="*/ 0 h 1154"/>
                <a:gd name="T6" fmla="*/ 0 60000 65536"/>
                <a:gd name="T7" fmla="*/ 0 60000 65536"/>
                <a:gd name="T8" fmla="*/ 0 60000 65536"/>
                <a:gd name="T9" fmla="*/ 0 w 1529"/>
                <a:gd name="T10" fmla="*/ 0 h 1154"/>
                <a:gd name="T11" fmla="*/ 1529 w 1529"/>
                <a:gd name="T12" fmla="*/ 1154 h 11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29" h="1154">
                  <a:moveTo>
                    <a:pt x="0" y="1154"/>
                  </a:moveTo>
                  <a:lnTo>
                    <a:pt x="0" y="0"/>
                  </a:lnTo>
                  <a:lnTo>
                    <a:pt x="1529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62" name="Line 145">
              <a:extLst>
                <a:ext uri="{FF2B5EF4-FFF2-40B4-BE49-F238E27FC236}">
                  <a16:creationId xmlns:a16="http://schemas.microsoft.com/office/drawing/2014/main" id="{37D8A6DD-74C7-D749-80C3-7732DE09F4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6225" y="4386263"/>
              <a:ext cx="9620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63" name="Line 146">
              <a:extLst>
                <a:ext uri="{FF2B5EF4-FFF2-40B4-BE49-F238E27FC236}">
                  <a16:creationId xmlns:a16="http://schemas.microsoft.com/office/drawing/2014/main" id="{BE9512EB-3BE2-504C-AA6C-27950057F1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78250" y="4386263"/>
              <a:ext cx="1588" cy="3206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64" name="Rectangle 147">
              <a:extLst>
                <a:ext uri="{FF2B5EF4-FFF2-40B4-BE49-F238E27FC236}">
                  <a16:creationId xmlns:a16="http://schemas.microsoft.com/office/drawing/2014/main" id="{204AFE18-E5AB-E34D-805B-148FB025D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48069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44386" name="Group 2">
            <a:extLst>
              <a:ext uri="{FF2B5EF4-FFF2-40B4-BE49-F238E27FC236}">
                <a16:creationId xmlns:a16="http://schemas.microsoft.com/office/drawing/2014/main" id="{59761672-A158-A74E-A727-FF3851221634}"/>
              </a:ext>
            </a:extLst>
          </p:cNvPr>
          <p:cNvGrpSpPr>
            <a:grpSpLocks/>
          </p:cNvGrpSpPr>
          <p:nvPr/>
        </p:nvGrpSpPr>
        <p:grpSpPr bwMode="auto">
          <a:xfrm>
            <a:off x="4097338" y="1077914"/>
            <a:ext cx="2451100" cy="1608137"/>
            <a:chOff x="3182938" y="417513"/>
            <a:chExt cx="2451100" cy="1608137"/>
          </a:xfrm>
        </p:grpSpPr>
        <p:sp>
          <p:nvSpPr>
            <p:cNvPr id="144396" name="Line 77">
              <a:extLst>
                <a:ext uri="{FF2B5EF4-FFF2-40B4-BE49-F238E27FC236}">
                  <a16:creationId xmlns:a16="http://schemas.microsoft.com/office/drawing/2014/main" id="{757CA93D-AEF7-BC40-B6FD-88AC8688AD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742950"/>
              <a:ext cx="2451100" cy="1588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97" name="Line 78">
              <a:extLst>
                <a:ext uri="{FF2B5EF4-FFF2-40B4-BE49-F238E27FC236}">
                  <a16:creationId xmlns:a16="http://schemas.microsoft.com/office/drawing/2014/main" id="{49F8778B-9B21-6F4D-91F9-3C622D90CB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86313" y="422275"/>
              <a:ext cx="1587" cy="1603375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98" name="Rectangle 80">
              <a:extLst>
                <a:ext uri="{FF2B5EF4-FFF2-40B4-BE49-F238E27FC236}">
                  <a16:creationId xmlns:a16="http://schemas.microsoft.com/office/drawing/2014/main" id="{356B10A8-4258-3D48-A132-F74A78A31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399" name="Rectangle 81">
              <a:extLst>
                <a:ext uri="{FF2B5EF4-FFF2-40B4-BE49-F238E27FC236}">
                  <a16:creationId xmlns:a16="http://schemas.microsoft.com/office/drawing/2014/main" id="{92DBF60D-22AE-704D-B0C3-69A2E9AC5D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00" name="Rectangle 82">
              <a:extLst>
                <a:ext uri="{FF2B5EF4-FFF2-40B4-BE49-F238E27FC236}">
                  <a16:creationId xmlns:a16="http://schemas.microsoft.com/office/drawing/2014/main" id="{BABAB5B2-6C27-A243-9ACC-6840D56A6A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01" name="Rectangle 83">
              <a:extLst>
                <a:ext uri="{FF2B5EF4-FFF2-40B4-BE49-F238E27FC236}">
                  <a16:creationId xmlns:a16="http://schemas.microsoft.com/office/drawing/2014/main" id="{86828E4E-56D8-FB4A-97A2-FB6BE1135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02" name="Rectangle 84">
              <a:extLst>
                <a:ext uri="{FF2B5EF4-FFF2-40B4-BE49-F238E27FC236}">
                  <a16:creationId xmlns:a16="http://schemas.microsoft.com/office/drawing/2014/main" id="{0BF84E5B-0713-864F-96CD-23FAE6DD23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03" name="Rectangle 85">
              <a:extLst>
                <a:ext uri="{FF2B5EF4-FFF2-40B4-BE49-F238E27FC236}">
                  <a16:creationId xmlns:a16="http://schemas.microsoft.com/office/drawing/2014/main" id="{ABAA0E69-8012-974D-8C6B-81CCE8504B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04" name="Rectangle 86">
              <a:extLst>
                <a:ext uri="{FF2B5EF4-FFF2-40B4-BE49-F238E27FC236}">
                  <a16:creationId xmlns:a16="http://schemas.microsoft.com/office/drawing/2014/main" id="{9B62D98D-20DB-E54E-BF8F-63A977FF77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05" name="Rectangle 87">
              <a:extLst>
                <a:ext uri="{FF2B5EF4-FFF2-40B4-BE49-F238E27FC236}">
                  <a16:creationId xmlns:a16="http://schemas.microsoft.com/office/drawing/2014/main" id="{CDC0013B-7329-D547-A9B0-15B41FEC91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2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06" name="Rectangle 88">
              <a:extLst>
                <a:ext uri="{FF2B5EF4-FFF2-40B4-BE49-F238E27FC236}">
                  <a16:creationId xmlns:a16="http://schemas.microsoft.com/office/drawing/2014/main" id="{01E7876F-0387-3243-BF05-A82BC2B9E0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3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07" name="Rectangle 89">
              <a:extLst>
                <a:ext uri="{FF2B5EF4-FFF2-40B4-BE49-F238E27FC236}">
                  <a16:creationId xmlns:a16="http://schemas.microsoft.com/office/drawing/2014/main" id="{67A0C972-6D99-2943-8F53-7DE02EC8E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823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08" name="Rectangle 90">
              <a:extLst>
                <a:ext uri="{FF2B5EF4-FFF2-40B4-BE49-F238E27FC236}">
                  <a16:creationId xmlns:a16="http://schemas.microsoft.com/office/drawing/2014/main" id="{99FCBF0A-1D8B-6041-B8CE-F2A7053D1C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09" name="Rectangle 91">
              <a:extLst>
                <a:ext uri="{FF2B5EF4-FFF2-40B4-BE49-F238E27FC236}">
                  <a16:creationId xmlns:a16="http://schemas.microsoft.com/office/drawing/2014/main" id="{8718E08A-93E3-8143-BCC0-5551A1F14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10" name="Rectangle 92">
              <a:extLst>
                <a:ext uri="{FF2B5EF4-FFF2-40B4-BE49-F238E27FC236}">
                  <a16:creationId xmlns:a16="http://schemas.microsoft.com/office/drawing/2014/main" id="{6258DAC9-7FA8-384E-8491-45EF9746DB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18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11" name="Rectangle 93">
              <a:extLst>
                <a:ext uri="{FF2B5EF4-FFF2-40B4-BE49-F238E27FC236}">
                  <a16:creationId xmlns:a16="http://schemas.microsoft.com/office/drawing/2014/main" id="{111BA0AB-F948-2645-96C6-67E8F48AAE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6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12" name="Rectangle 102">
              <a:extLst>
                <a:ext uri="{FF2B5EF4-FFF2-40B4-BE49-F238E27FC236}">
                  <a16:creationId xmlns:a16="http://schemas.microsoft.com/office/drawing/2014/main" id="{A0BF9E47-B6B7-E849-8757-DCABBE60FD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13" name="Rectangle 103">
              <a:extLst>
                <a:ext uri="{FF2B5EF4-FFF2-40B4-BE49-F238E27FC236}">
                  <a16:creationId xmlns:a16="http://schemas.microsoft.com/office/drawing/2014/main" id="{734563E7-8C8F-7E4A-94EE-055D8E0753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14" name="Rectangle 104">
              <a:extLst>
                <a:ext uri="{FF2B5EF4-FFF2-40B4-BE49-F238E27FC236}">
                  <a16:creationId xmlns:a16="http://schemas.microsoft.com/office/drawing/2014/main" id="{DC7ECFBF-413D-A24D-BB28-BBF6C5E1CF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15" name="Rectangle 105">
              <a:extLst>
                <a:ext uri="{FF2B5EF4-FFF2-40B4-BE49-F238E27FC236}">
                  <a16:creationId xmlns:a16="http://schemas.microsoft.com/office/drawing/2014/main" id="{4A6BFEFF-BD91-464C-B7DC-93C07E5A28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16" name="Rectangle 106">
              <a:extLst>
                <a:ext uri="{FF2B5EF4-FFF2-40B4-BE49-F238E27FC236}">
                  <a16:creationId xmlns:a16="http://schemas.microsoft.com/office/drawing/2014/main" id="{AD85127D-5A05-3843-9A65-D78470F794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17" name="Rectangle 107">
              <a:extLst>
                <a:ext uri="{FF2B5EF4-FFF2-40B4-BE49-F238E27FC236}">
                  <a16:creationId xmlns:a16="http://schemas.microsoft.com/office/drawing/2014/main" id="{61C0FE53-750A-8341-92B8-343C7DEF1E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126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18" name="Rectangle 108">
              <a:extLst>
                <a:ext uri="{FF2B5EF4-FFF2-40B4-BE49-F238E27FC236}">
                  <a16:creationId xmlns:a16="http://schemas.microsoft.com/office/drawing/2014/main" id="{A39D6EA1-CA05-A045-89FD-92AB5A8093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19" name="Rectangle 109">
              <a:extLst>
                <a:ext uri="{FF2B5EF4-FFF2-40B4-BE49-F238E27FC236}">
                  <a16:creationId xmlns:a16="http://schemas.microsoft.com/office/drawing/2014/main" id="{3E9BCEC1-D51E-5346-AC1B-D1CC8267C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20" name="Rectangle 110">
              <a:extLst>
                <a:ext uri="{FF2B5EF4-FFF2-40B4-BE49-F238E27FC236}">
                  <a16:creationId xmlns:a16="http://schemas.microsoft.com/office/drawing/2014/main" id="{E0BD7D40-E42B-8444-8931-3984126582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21" name="Rectangle 111">
              <a:extLst>
                <a:ext uri="{FF2B5EF4-FFF2-40B4-BE49-F238E27FC236}">
                  <a16:creationId xmlns:a16="http://schemas.microsoft.com/office/drawing/2014/main" id="{52A6F096-58C5-2041-87FF-FE66D05D5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22" name="Rectangle 112">
              <a:extLst>
                <a:ext uri="{FF2B5EF4-FFF2-40B4-BE49-F238E27FC236}">
                  <a16:creationId xmlns:a16="http://schemas.microsoft.com/office/drawing/2014/main" id="{D0B8E3CF-18E3-844D-BD98-4B020896D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71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23" name="Rectangle 113">
              <a:extLst>
                <a:ext uri="{FF2B5EF4-FFF2-40B4-BE49-F238E27FC236}">
                  <a16:creationId xmlns:a16="http://schemas.microsoft.com/office/drawing/2014/main" id="{45C5B493-A958-A745-9558-F408CFF703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1625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24" name="Rectangle 114">
              <a:extLst>
                <a:ext uri="{FF2B5EF4-FFF2-40B4-BE49-F238E27FC236}">
                  <a16:creationId xmlns:a16="http://schemas.microsoft.com/office/drawing/2014/main" id="{98200369-FB54-304E-8723-B31F67842C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25" name="Rectangle 115">
              <a:extLst>
                <a:ext uri="{FF2B5EF4-FFF2-40B4-BE49-F238E27FC236}">
                  <a16:creationId xmlns:a16="http://schemas.microsoft.com/office/drawing/2014/main" id="{745FC994-8C9D-5141-B1EF-A4D135C984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26" name="Rectangle 116">
              <a:extLst>
                <a:ext uri="{FF2B5EF4-FFF2-40B4-BE49-F238E27FC236}">
                  <a16:creationId xmlns:a16="http://schemas.microsoft.com/office/drawing/2014/main" id="{5D240611-8B59-3F48-B792-F975CA4E48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27" name="Rectangle 117">
              <a:extLst>
                <a:ext uri="{FF2B5EF4-FFF2-40B4-BE49-F238E27FC236}">
                  <a16:creationId xmlns:a16="http://schemas.microsoft.com/office/drawing/2014/main" id="{CDEF80B8-D523-8343-82D9-4B0D04E59C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28" name="Rectangle 118">
              <a:extLst>
                <a:ext uri="{FF2B5EF4-FFF2-40B4-BE49-F238E27FC236}">
                  <a16:creationId xmlns:a16="http://schemas.microsoft.com/office/drawing/2014/main" id="{6BD7FCFE-DEF7-1846-B093-8ED5A9F169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2288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29" name="Rectangle 119">
              <a:extLst>
                <a:ext uri="{FF2B5EF4-FFF2-40B4-BE49-F238E27FC236}">
                  <a16:creationId xmlns:a16="http://schemas.microsoft.com/office/drawing/2014/main" id="{1FDC0477-D0B1-AA4F-9FAA-325564808D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67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30" name="Rectangle 120">
              <a:extLst>
                <a:ext uri="{FF2B5EF4-FFF2-40B4-BE49-F238E27FC236}">
                  <a16:creationId xmlns:a16="http://schemas.microsoft.com/office/drawing/2014/main" id="{64BC6EFF-1C7B-5846-8E68-5728547D64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31" name="Rectangle 121">
              <a:extLst>
                <a:ext uri="{FF2B5EF4-FFF2-40B4-BE49-F238E27FC236}">
                  <a16:creationId xmlns:a16="http://schemas.microsoft.com/office/drawing/2014/main" id="{E5FA7AD6-C740-A744-A8F9-017E632D2C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32" name="Rectangle 122">
              <a:extLst>
                <a:ext uri="{FF2B5EF4-FFF2-40B4-BE49-F238E27FC236}">
                  <a16:creationId xmlns:a16="http://schemas.microsoft.com/office/drawing/2014/main" id="{3FD58E8A-DEAA-8146-92BA-7524CD7D5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7018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33" name="Rectangle 123">
              <a:extLst>
                <a:ext uri="{FF2B5EF4-FFF2-40B4-BE49-F238E27FC236}">
                  <a16:creationId xmlns:a16="http://schemas.microsoft.com/office/drawing/2014/main" id="{5012EA9A-0FE8-CB4D-B0CA-14A34578C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44387" name="TextBox 125">
            <a:extLst>
              <a:ext uri="{FF2B5EF4-FFF2-40B4-BE49-F238E27FC236}">
                <a16:creationId xmlns:a16="http://schemas.microsoft.com/office/drawing/2014/main" id="{699E5DB6-07BD-0C46-B3BF-8F1FB8D92F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4.19 from the textbook ]</a:t>
            </a:r>
          </a:p>
        </p:txBody>
      </p:sp>
      <p:sp>
        <p:nvSpPr>
          <p:cNvPr id="144388" name="TextBox 16">
            <a:extLst>
              <a:ext uri="{FF2B5EF4-FFF2-40B4-BE49-F238E27FC236}">
                <a16:creationId xmlns:a16="http://schemas.microsoft.com/office/drawing/2014/main" id="{8265E2AA-5D51-114D-A2A1-6693B5C573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7950" y="43957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4389" name="TextBox 16">
            <a:extLst>
              <a:ext uri="{FF2B5EF4-FFF2-40B4-BE49-F238E27FC236}">
                <a16:creationId xmlns:a16="http://schemas.microsoft.com/office/drawing/2014/main" id="{1E5714B5-8E0E-354F-B0DD-F6D3491950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2714" y="53435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4390" name="TextBox 16">
            <a:extLst>
              <a:ext uri="{FF2B5EF4-FFF2-40B4-BE49-F238E27FC236}">
                <a16:creationId xmlns:a16="http://schemas.microsoft.com/office/drawing/2014/main" id="{97FDF78F-6904-6C4F-A794-27F08D512E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6501" y="3810001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4391" name="TextBox 16">
            <a:extLst>
              <a:ext uri="{FF2B5EF4-FFF2-40B4-BE49-F238E27FC236}">
                <a16:creationId xmlns:a16="http://schemas.microsoft.com/office/drawing/2014/main" id="{C60DCD74-F893-624C-88B2-5AA4F69614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3325" y="432276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4392" name="TextBox 16">
            <a:extLst>
              <a:ext uri="{FF2B5EF4-FFF2-40B4-BE49-F238E27FC236}">
                <a16:creationId xmlns:a16="http://schemas.microsoft.com/office/drawing/2014/main" id="{E8E71E38-DE1E-2E45-9755-3805FBA6E2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3325" y="49133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4393" name="TextBox 16">
            <a:extLst>
              <a:ext uri="{FF2B5EF4-FFF2-40B4-BE49-F238E27FC236}">
                <a16:creationId xmlns:a16="http://schemas.microsoft.com/office/drawing/2014/main" id="{E4D4F78F-25AF-7F41-88F4-3E6CBB50DD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1264" y="55133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4394" name="Rectangle 82">
            <a:extLst>
              <a:ext uri="{FF2B5EF4-FFF2-40B4-BE49-F238E27FC236}">
                <a16:creationId xmlns:a16="http://schemas.microsoft.com/office/drawing/2014/main" id="{FBBBF107-82BC-F140-B50F-FBB7164CA0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4325" y="2087563"/>
            <a:ext cx="2389188" cy="2286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4395" name="Title 1">
            <a:extLst>
              <a:ext uri="{FF2B5EF4-FFF2-40B4-BE49-F238E27FC236}">
                <a16:creationId xmlns:a16="http://schemas.microsoft.com/office/drawing/2014/main" id="{7D1BBB89-5D21-FB47-A299-55D10660BD46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for a 4-to-2 binary encoder</a:t>
            </a:r>
          </a:p>
        </p:txBody>
      </p:sp>
    </p:spTree>
  </p:cSld>
  <p:clrMapOvr>
    <a:masterClrMapping/>
  </p:clrMapOvr>
  <p:transition/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409" name="Group 1">
            <a:extLst>
              <a:ext uri="{FF2B5EF4-FFF2-40B4-BE49-F238E27FC236}">
                <a16:creationId xmlns:a16="http://schemas.microsoft.com/office/drawing/2014/main" id="{83D36F77-ED03-7A4C-8E5B-D3A173C32E60}"/>
              </a:ext>
            </a:extLst>
          </p:cNvPr>
          <p:cNvGrpSpPr>
            <a:grpSpLocks/>
          </p:cNvGrpSpPr>
          <p:nvPr/>
        </p:nvGrpSpPr>
        <p:grpSpPr bwMode="auto">
          <a:xfrm>
            <a:off x="3409951" y="4097338"/>
            <a:ext cx="3857247" cy="1928842"/>
            <a:chOff x="2495550" y="3189288"/>
            <a:chExt cx="3857247" cy="1928842"/>
          </a:xfrm>
        </p:grpSpPr>
        <p:sp>
          <p:nvSpPr>
            <p:cNvPr id="145458" name="Rectangle 95">
              <a:extLst>
                <a:ext uri="{FF2B5EF4-FFF2-40B4-BE49-F238E27FC236}">
                  <a16:creationId xmlns:a16="http://schemas.microsoft.com/office/drawing/2014/main" id="{437E9D74-B399-DC4C-8D2B-0801740665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6544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59" name="Rectangle 96">
              <a:extLst>
                <a:ext uri="{FF2B5EF4-FFF2-40B4-BE49-F238E27FC236}">
                  <a16:creationId xmlns:a16="http://schemas.microsoft.com/office/drawing/2014/main" id="{C7F4D01E-876B-CE49-9837-E162EEB20D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7592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60" name="Rectangle 97">
              <a:extLst>
                <a:ext uri="{FF2B5EF4-FFF2-40B4-BE49-F238E27FC236}">
                  <a16:creationId xmlns:a16="http://schemas.microsoft.com/office/drawing/2014/main" id="{405DBB7B-550D-4240-9EBC-66F340772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18928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61" name="Line 98">
              <a:extLst>
                <a:ext uri="{FF2B5EF4-FFF2-40B4-BE49-F238E27FC236}">
                  <a16:creationId xmlns:a16="http://schemas.microsoft.com/office/drawing/2014/main" id="{915F7BAB-91F1-B448-B90B-FAD9D40182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332163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62" name="Freeform 99">
              <a:extLst>
                <a:ext uri="{FF2B5EF4-FFF2-40B4-BE49-F238E27FC236}">
                  <a16:creationId xmlns:a16="http://schemas.microsoft.com/office/drawing/2014/main" id="{9A1E267A-DB6B-2843-AE6A-C5F6BDB5D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313" y="4957763"/>
              <a:ext cx="46037" cy="46037"/>
            </a:xfrm>
            <a:custGeom>
              <a:avLst/>
              <a:gdLst>
                <a:gd name="T0" fmla="*/ 2147483646 w 58"/>
                <a:gd name="T1" fmla="*/ 0 h 57"/>
                <a:gd name="T2" fmla="*/ 2147483646 w 58"/>
                <a:gd name="T3" fmla="*/ 2147483646 h 57"/>
                <a:gd name="T4" fmla="*/ 2147483646 w 58"/>
                <a:gd name="T5" fmla="*/ 2147483646 h 57"/>
                <a:gd name="T6" fmla="*/ 2147483646 w 58"/>
                <a:gd name="T7" fmla="*/ 2147483646 h 57"/>
                <a:gd name="T8" fmla="*/ 2147483646 w 58"/>
                <a:gd name="T9" fmla="*/ 2147483646 h 57"/>
                <a:gd name="T10" fmla="*/ 2147483646 w 58"/>
                <a:gd name="T11" fmla="*/ 2147483646 h 57"/>
                <a:gd name="T12" fmla="*/ 2147483646 w 58"/>
                <a:gd name="T13" fmla="*/ 2147483646 h 57"/>
                <a:gd name="T14" fmla="*/ 2147483646 w 58"/>
                <a:gd name="T15" fmla="*/ 2147483646 h 57"/>
                <a:gd name="T16" fmla="*/ 2147483646 w 58"/>
                <a:gd name="T17" fmla="*/ 2147483646 h 57"/>
                <a:gd name="T18" fmla="*/ 0 w 58"/>
                <a:gd name="T19" fmla="*/ 2147483646 h 57"/>
                <a:gd name="T20" fmla="*/ 0 w 58"/>
                <a:gd name="T21" fmla="*/ 2147483646 h 57"/>
                <a:gd name="T22" fmla="*/ 0 w 58"/>
                <a:gd name="T23" fmla="*/ 2147483646 h 57"/>
                <a:gd name="T24" fmla="*/ 0 w 58"/>
                <a:gd name="T25" fmla="*/ 2147483646 h 57"/>
                <a:gd name="T26" fmla="*/ 2147483646 w 58"/>
                <a:gd name="T27" fmla="*/ 2147483646 h 57"/>
                <a:gd name="T28" fmla="*/ 2147483646 w 58"/>
                <a:gd name="T29" fmla="*/ 2147483646 h 57"/>
                <a:gd name="T30" fmla="*/ 2147483646 w 58"/>
                <a:gd name="T31" fmla="*/ 2147483646 h 57"/>
                <a:gd name="T32" fmla="*/ 2147483646 w 58"/>
                <a:gd name="T33" fmla="*/ 2147483646 h 57"/>
                <a:gd name="T34" fmla="*/ 2147483646 w 58"/>
                <a:gd name="T35" fmla="*/ 2147483646 h 57"/>
                <a:gd name="T36" fmla="*/ 2147483646 w 58"/>
                <a:gd name="T37" fmla="*/ 2147483646 h 57"/>
                <a:gd name="T38" fmla="*/ 2147483646 w 58"/>
                <a:gd name="T39" fmla="*/ 2147483646 h 57"/>
                <a:gd name="T40" fmla="*/ 2147483646 w 58"/>
                <a:gd name="T41" fmla="*/ 2147483646 h 57"/>
                <a:gd name="T42" fmla="*/ 2147483646 w 58"/>
                <a:gd name="T43" fmla="*/ 2147483646 h 57"/>
                <a:gd name="T44" fmla="*/ 2147483646 w 58"/>
                <a:gd name="T45" fmla="*/ 2147483646 h 57"/>
                <a:gd name="T46" fmla="*/ 2147483646 w 58"/>
                <a:gd name="T47" fmla="*/ 2147483646 h 57"/>
                <a:gd name="T48" fmla="*/ 2147483646 w 58"/>
                <a:gd name="T49" fmla="*/ 2147483646 h 57"/>
                <a:gd name="T50" fmla="*/ 2147483646 w 58"/>
                <a:gd name="T51" fmla="*/ 2147483646 h 57"/>
                <a:gd name="T52" fmla="*/ 2147483646 w 58"/>
                <a:gd name="T53" fmla="*/ 2147483646 h 57"/>
                <a:gd name="T54" fmla="*/ 2147483646 w 58"/>
                <a:gd name="T55" fmla="*/ 2147483646 h 57"/>
                <a:gd name="T56" fmla="*/ 2147483646 w 58"/>
                <a:gd name="T57" fmla="*/ 2147483646 h 57"/>
                <a:gd name="T58" fmla="*/ 2147483646 w 58"/>
                <a:gd name="T59" fmla="*/ 2147483646 h 57"/>
                <a:gd name="T60" fmla="*/ 2147483646 w 58"/>
                <a:gd name="T61" fmla="*/ 2147483646 h 57"/>
                <a:gd name="T62" fmla="*/ 2147483646 w 58"/>
                <a:gd name="T63" fmla="*/ 2147483646 h 57"/>
                <a:gd name="T64" fmla="*/ 2147483646 w 58"/>
                <a:gd name="T65" fmla="*/ 2147483646 h 57"/>
                <a:gd name="T66" fmla="*/ 2147483646 w 58"/>
                <a:gd name="T67" fmla="*/ 2147483646 h 57"/>
                <a:gd name="T68" fmla="*/ 2147483646 w 58"/>
                <a:gd name="T69" fmla="*/ 2147483646 h 57"/>
                <a:gd name="T70" fmla="*/ 2147483646 w 58"/>
                <a:gd name="T71" fmla="*/ 2147483646 h 57"/>
                <a:gd name="T72" fmla="*/ 2147483646 w 58"/>
                <a:gd name="T73" fmla="*/ 2147483646 h 57"/>
                <a:gd name="T74" fmla="*/ 2147483646 w 58"/>
                <a:gd name="T75" fmla="*/ 2147483646 h 57"/>
                <a:gd name="T76" fmla="*/ 2147483646 w 58"/>
                <a:gd name="T77" fmla="*/ 2147483646 h 57"/>
                <a:gd name="T78" fmla="*/ 2147483646 w 58"/>
                <a:gd name="T79" fmla="*/ 2147483646 h 57"/>
                <a:gd name="T80" fmla="*/ 2147483646 w 58"/>
                <a:gd name="T81" fmla="*/ 2147483646 h 57"/>
                <a:gd name="T82" fmla="*/ 2147483646 w 58"/>
                <a:gd name="T83" fmla="*/ 2147483646 h 57"/>
                <a:gd name="T84" fmla="*/ 2147483646 w 58"/>
                <a:gd name="T85" fmla="*/ 2147483646 h 57"/>
                <a:gd name="T86" fmla="*/ 2147483646 w 58"/>
                <a:gd name="T87" fmla="*/ 0 h 57"/>
                <a:gd name="T88" fmla="*/ 2147483646 w 58"/>
                <a:gd name="T89" fmla="*/ 2147483646 h 5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7"/>
                <a:gd name="T137" fmla="*/ 58 w 58"/>
                <a:gd name="T138" fmla="*/ 57 h 5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7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3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4" y="57"/>
                  </a:lnTo>
                  <a:lnTo>
                    <a:pt x="26" y="57"/>
                  </a:lnTo>
                  <a:lnTo>
                    <a:pt x="27" y="57"/>
                  </a:lnTo>
                  <a:lnTo>
                    <a:pt x="29" y="57"/>
                  </a:lnTo>
                  <a:lnTo>
                    <a:pt x="30" y="57"/>
                  </a:lnTo>
                  <a:lnTo>
                    <a:pt x="32" y="57"/>
                  </a:lnTo>
                  <a:lnTo>
                    <a:pt x="33" y="57"/>
                  </a:lnTo>
                  <a:lnTo>
                    <a:pt x="35" y="57"/>
                  </a:lnTo>
                  <a:lnTo>
                    <a:pt x="36" y="57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3" y="54"/>
                  </a:lnTo>
                  <a:lnTo>
                    <a:pt x="43" y="53"/>
                  </a:lnTo>
                  <a:lnTo>
                    <a:pt x="45" y="53"/>
                  </a:lnTo>
                  <a:lnTo>
                    <a:pt x="46" y="51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7"/>
                  </a:lnTo>
                  <a:lnTo>
                    <a:pt x="52" y="46"/>
                  </a:lnTo>
                  <a:lnTo>
                    <a:pt x="53" y="44"/>
                  </a:lnTo>
                  <a:lnTo>
                    <a:pt x="55" y="43"/>
                  </a:lnTo>
                  <a:lnTo>
                    <a:pt x="55" y="41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7"/>
                  </a:lnTo>
                  <a:lnTo>
                    <a:pt x="56" y="36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8" y="31"/>
                  </a:lnTo>
                  <a:lnTo>
                    <a:pt x="58" y="30"/>
                  </a:lnTo>
                  <a:lnTo>
                    <a:pt x="58" y="28"/>
                  </a:lnTo>
                  <a:lnTo>
                    <a:pt x="58" y="27"/>
                  </a:lnTo>
                  <a:lnTo>
                    <a:pt x="58" y="26"/>
                  </a:lnTo>
                  <a:lnTo>
                    <a:pt x="58" y="24"/>
                  </a:lnTo>
                  <a:lnTo>
                    <a:pt x="58" y="23"/>
                  </a:lnTo>
                  <a:lnTo>
                    <a:pt x="56" y="21"/>
                  </a:lnTo>
                  <a:lnTo>
                    <a:pt x="56" y="20"/>
                  </a:lnTo>
                  <a:lnTo>
                    <a:pt x="56" y="18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2" y="11"/>
                  </a:lnTo>
                  <a:lnTo>
                    <a:pt x="50" y="10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5"/>
                  </a:lnTo>
                  <a:lnTo>
                    <a:pt x="45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63" name="Freeform 100">
              <a:extLst>
                <a:ext uri="{FF2B5EF4-FFF2-40B4-BE49-F238E27FC236}">
                  <a16:creationId xmlns:a16="http://schemas.microsoft.com/office/drawing/2014/main" id="{33AB4404-3044-DB47-B239-CD30CD050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838" y="4945063"/>
              <a:ext cx="55562" cy="55562"/>
            </a:xfrm>
            <a:custGeom>
              <a:avLst/>
              <a:gdLst>
                <a:gd name="T0" fmla="*/ 2147483646 w 71"/>
                <a:gd name="T1" fmla="*/ 0 h 71"/>
                <a:gd name="T2" fmla="*/ 2147483646 w 71"/>
                <a:gd name="T3" fmla="*/ 2147483646 h 71"/>
                <a:gd name="T4" fmla="*/ 2147483646 w 71"/>
                <a:gd name="T5" fmla="*/ 2147483646 h 71"/>
                <a:gd name="T6" fmla="*/ 2147483646 w 71"/>
                <a:gd name="T7" fmla="*/ 2147483646 h 71"/>
                <a:gd name="T8" fmla="*/ 2147483646 w 71"/>
                <a:gd name="T9" fmla="*/ 2147483646 h 71"/>
                <a:gd name="T10" fmla="*/ 2147483646 w 71"/>
                <a:gd name="T11" fmla="*/ 2147483646 h 71"/>
                <a:gd name="T12" fmla="*/ 2147483646 w 71"/>
                <a:gd name="T13" fmla="*/ 2147483646 h 71"/>
                <a:gd name="T14" fmla="*/ 2147483646 w 71"/>
                <a:gd name="T15" fmla="*/ 2147483646 h 71"/>
                <a:gd name="T16" fmla="*/ 2147483646 w 71"/>
                <a:gd name="T17" fmla="*/ 2147483646 h 71"/>
                <a:gd name="T18" fmla="*/ 0 w 71"/>
                <a:gd name="T19" fmla="*/ 2147483646 h 71"/>
                <a:gd name="T20" fmla="*/ 0 w 71"/>
                <a:gd name="T21" fmla="*/ 2147483646 h 71"/>
                <a:gd name="T22" fmla="*/ 0 w 71"/>
                <a:gd name="T23" fmla="*/ 2147483646 h 71"/>
                <a:gd name="T24" fmla="*/ 2147483646 w 71"/>
                <a:gd name="T25" fmla="*/ 2147483646 h 71"/>
                <a:gd name="T26" fmla="*/ 2147483646 w 71"/>
                <a:gd name="T27" fmla="*/ 2147483646 h 71"/>
                <a:gd name="T28" fmla="*/ 2147483646 w 71"/>
                <a:gd name="T29" fmla="*/ 2147483646 h 71"/>
                <a:gd name="T30" fmla="*/ 2147483646 w 71"/>
                <a:gd name="T31" fmla="*/ 2147483646 h 71"/>
                <a:gd name="T32" fmla="*/ 2147483646 w 71"/>
                <a:gd name="T33" fmla="*/ 2147483646 h 71"/>
                <a:gd name="T34" fmla="*/ 2147483646 w 71"/>
                <a:gd name="T35" fmla="*/ 2147483646 h 71"/>
                <a:gd name="T36" fmla="*/ 2147483646 w 71"/>
                <a:gd name="T37" fmla="*/ 2147483646 h 71"/>
                <a:gd name="T38" fmla="*/ 2147483646 w 71"/>
                <a:gd name="T39" fmla="*/ 2147483646 h 71"/>
                <a:gd name="T40" fmla="*/ 2147483646 w 71"/>
                <a:gd name="T41" fmla="*/ 2147483646 h 71"/>
                <a:gd name="T42" fmla="*/ 2147483646 w 71"/>
                <a:gd name="T43" fmla="*/ 2147483646 h 71"/>
                <a:gd name="T44" fmla="*/ 2147483646 w 71"/>
                <a:gd name="T45" fmla="*/ 2147483646 h 71"/>
                <a:gd name="T46" fmla="*/ 2147483646 w 71"/>
                <a:gd name="T47" fmla="*/ 2147483646 h 71"/>
                <a:gd name="T48" fmla="*/ 2147483646 w 71"/>
                <a:gd name="T49" fmla="*/ 2147483646 h 71"/>
                <a:gd name="T50" fmla="*/ 2147483646 w 71"/>
                <a:gd name="T51" fmla="*/ 2147483646 h 71"/>
                <a:gd name="T52" fmla="*/ 2147483646 w 71"/>
                <a:gd name="T53" fmla="*/ 2147483646 h 71"/>
                <a:gd name="T54" fmla="*/ 2147483646 w 71"/>
                <a:gd name="T55" fmla="*/ 2147483646 h 71"/>
                <a:gd name="T56" fmla="*/ 2147483646 w 71"/>
                <a:gd name="T57" fmla="*/ 2147483646 h 71"/>
                <a:gd name="T58" fmla="*/ 2147483646 w 71"/>
                <a:gd name="T59" fmla="*/ 2147483646 h 71"/>
                <a:gd name="T60" fmla="*/ 2147483646 w 71"/>
                <a:gd name="T61" fmla="*/ 2147483646 h 71"/>
                <a:gd name="T62" fmla="*/ 2147483646 w 71"/>
                <a:gd name="T63" fmla="*/ 2147483646 h 71"/>
                <a:gd name="T64" fmla="*/ 2147483646 w 71"/>
                <a:gd name="T65" fmla="*/ 2147483646 h 71"/>
                <a:gd name="T66" fmla="*/ 2147483646 w 71"/>
                <a:gd name="T67" fmla="*/ 2147483646 h 71"/>
                <a:gd name="T68" fmla="*/ 2147483646 w 71"/>
                <a:gd name="T69" fmla="*/ 2147483646 h 71"/>
                <a:gd name="T70" fmla="*/ 2147483646 w 71"/>
                <a:gd name="T71" fmla="*/ 2147483646 h 71"/>
                <a:gd name="T72" fmla="*/ 2147483646 w 71"/>
                <a:gd name="T73" fmla="*/ 2147483646 h 71"/>
                <a:gd name="T74" fmla="*/ 2147483646 w 71"/>
                <a:gd name="T75" fmla="*/ 2147483646 h 71"/>
                <a:gd name="T76" fmla="*/ 2147483646 w 71"/>
                <a:gd name="T77" fmla="*/ 2147483646 h 71"/>
                <a:gd name="T78" fmla="*/ 2147483646 w 71"/>
                <a:gd name="T79" fmla="*/ 2147483646 h 71"/>
                <a:gd name="T80" fmla="*/ 2147483646 w 71"/>
                <a:gd name="T81" fmla="*/ 2147483646 h 71"/>
                <a:gd name="T82" fmla="*/ 2147483646 w 71"/>
                <a:gd name="T83" fmla="*/ 2147483646 h 71"/>
                <a:gd name="T84" fmla="*/ 2147483646 w 71"/>
                <a:gd name="T85" fmla="*/ 0 h 71"/>
                <a:gd name="T86" fmla="*/ 2147483646 w 71"/>
                <a:gd name="T87" fmla="*/ 0 h 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1"/>
                <a:gd name="T134" fmla="*/ 71 w 71"/>
                <a:gd name="T135" fmla="*/ 71 h 7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1">
                  <a:moveTo>
                    <a:pt x="35" y="0"/>
                  </a:move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9" y="5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6" y="16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5" y="52"/>
                  </a:lnTo>
                  <a:lnTo>
                    <a:pt x="5" y="54"/>
                  </a:lnTo>
                  <a:lnTo>
                    <a:pt x="6" y="55"/>
                  </a:lnTo>
                  <a:lnTo>
                    <a:pt x="8" y="57"/>
                  </a:lnTo>
                  <a:lnTo>
                    <a:pt x="8" y="58"/>
                  </a:lnTo>
                  <a:lnTo>
                    <a:pt x="9" y="59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7"/>
                  </a:lnTo>
                  <a:lnTo>
                    <a:pt x="21" y="67"/>
                  </a:lnTo>
                  <a:lnTo>
                    <a:pt x="22" y="68"/>
                  </a:lnTo>
                  <a:lnTo>
                    <a:pt x="24" y="68"/>
                  </a:lnTo>
                  <a:lnTo>
                    <a:pt x="25" y="69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4" y="71"/>
                  </a:lnTo>
                  <a:lnTo>
                    <a:pt x="35" y="71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41" y="71"/>
                  </a:lnTo>
                  <a:lnTo>
                    <a:pt x="42" y="69"/>
                  </a:lnTo>
                  <a:lnTo>
                    <a:pt x="44" y="69"/>
                  </a:lnTo>
                  <a:lnTo>
                    <a:pt x="47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5"/>
                  </a:lnTo>
                  <a:lnTo>
                    <a:pt x="55" y="65"/>
                  </a:lnTo>
                  <a:lnTo>
                    <a:pt x="57" y="64"/>
                  </a:lnTo>
                  <a:lnTo>
                    <a:pt x="58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59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68" y="48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0" y="42"/>
                  </a:lnTo>
                  <a:lnTo>
                    <a:pt x="70" y="41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0" y="31"/>
                  </a:lnTo>
                  <a:lnTo>
                    <a:pt x="70" y="29"/>
                  </a:lnTo>
                  <a:lnTo>
                    <a:pt x="70" y="26"/>
                  </a:lnTo>
                  <a:lnTo>
                    <a:pt x="70" y="25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67" y="20"/>
                  </a:lnTo>
                  <a:lnTo>
                    <a:pt x="67" y="19"/>
                  </a:lnTo>
                  <a:lnTo>
                    <a:pt x="65" y="18"/>
                  </a:lnTo>
                  <a:lnTo>
                    <a:pt x="65" y="16"/>
                  </a:lnTo>
                  <a:lnTo>
                    <a:pt x="64" y="15"/>
                  </a:lnTo>
                  <a:lnTo>
                    <a:pt x="62" y="13"/>
                  </a:lnTo>
                  <a:lnTo>
                    <a:pt x="61" y="12"/>
                  </a:lnTo>
                  <a:lnTo>
                    <a:pt x="61" y="10"/>
                  </a:lnTo>
                  <a:lnTo>
                    <a:pt x="60" y="9"/>
                  </a:lnTo>
                  <a:lnTo>
                    <a:pt x="58" y="9"/>
                  </a:lnTo>
                  <a:lnTo>
                    <a:pt x="57" y="7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64" name="Rectangle 101">
              <a:extLst>
                <a:ext uri="{FF2B5EF4-FFF2-40B4-BE49-F238E27FC236}">
                  <a16:creationId xmlns:a16="http://schemas.microsoft.com/office/drawing/2014/main" id="{EB93BB27-1A6B-8A4B-8769-00B7D8034E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29406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65" name="Rectangle 124">
              <a:extLst>
                <a:ext uri="{FF2B5EF4-FFF2-40B4-BE49-F238E27FC236}">
                  <a16:creationId xmlns:a16="http://schemas.microsoft.com/office/drawing/2014/main" id="{8F02220C-FF02-9745-B8CE-70DC54BC9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37782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66" name="Line 125">
              <a:extLst>
                <a:ext uri="{FF2B5EF4-FFF2-40B4-BE49-F238E27FC236}">
                  <a16:creationId xmlns:a16="http://schemas.microsoft.com/office/drawing/2014/main" id="{FF6A0092-F9B4-F140-8CC7-D0D1773E18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39036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67" name="Freeform 126">
              <a:extLst>
                <a:ext uri="{FF2B5EF4-FFF2-40B4-BE49-F238E27FC236}">
                  <a16:creationId xmlns:a16="http://schemas.microsoft.com/office/drawing/2014/main" id="{74B83E8F-D6CD-5A4E-9EB8-DD9AC7648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641725"/>
              <a:ext cx="684213" cy="273050"/>
            </a:xfrm>
            <a:custGeom>
              <a:avLst/>
              <a:gdLst>
                <a:gd name="T0" fmla="*/ 2147483646 w 861"/>
                <a:gd name="T1" fmla="*/ 0 h 343"/>
                <a:gd name="T2" fmla="*/ 2147483646 w 861"/>
                <a:gd name="T3" fmla="*/ 0 h 343"/>
                <a:gd name="T4" fmla="*/ 2147483646 w 861"/>
                <a:gd name="T5" fmla="*/ 0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6" y="1"/>
                  </a:lnTo>
                  <a:lnTo>
                    <a:pt x="379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8" y="1"/>
                  </a:lnTo>
                  <a:lnTo>
                    <a:pt x="391" y="1"/>
                  </a:lnTo>
                  <a:lnTo>
                    <a:pt x="392" y="1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2"/>
                  </a:lnTo>
                  <a:lnTo>
                    <a:pt x="405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09" y="2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4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5"/>
                  </a:lnTo>
                  <a:lnTo>
                    <a:pt x="431" y="5"/>
                  </a:lnTo>
                  <a:lnTo>
                    <a:pt x="432" y="5"/>
                  </a:lnTo>
                  <a:lnTo>
                    <a:pt x="435" y="7"/>
                  </a:lnTo>
                  <a:lnTo>
                    <a:pt x="437" y="7"/>
                  </a:lnTo>
                  <a:lnTo>
                    <a:pt x="440" y="7"/>
                  </a:lnTo>
                  <a:lnTo>
                    <a:pt x="441" y="7"/>
                  </a:lnTo>
                  <a:lnTo>
                    <a:pt x="444" y="7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8"/>
                  </a:lnTo>
                  <a:lnTo>
                    <a:pt x="451" y="8"/>
                  </a:lnTo>
                  <a:lnTo>
                    <a:pt x="453" y="8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1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6" y="14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5"/>
                  </a:lnTo>
                  <a:lnTo>
                    <a:pt x="484" y="17"/>
                  </a:lnTo>
                  <a:lnTo>
                    <a:pt x="486" y="17"/>
                  </a:lnTo>
                  <a:lnTo>
                    <a:pt x="489" y="18"/>
                  </a:lnTo>
                  <a:lnTo>
                    <a:pt x="490" y="18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9" y="21"/>
                  </a:lnTo>
                  <a:lnTo>
                    <a:pt x="500" y="21"/>
                  </a:lnTo>
                  <a:lnTo>
                    <a:pt x="503" y="23"/>
                  </a:lnTo>
                  <a:lnTo>
                    <a:pt x="505" y="23"/>
                  </a:lnTo>
                  <a:lnTo>
                    <a:pt x="508" y="24"/>
                  </a:lnTo>
                  <a:lnTo>
                    <a:pt x="509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8"/>
                  </a:lnTo>
                  <a:lnTo>
                    <a:pt x="520" y="28"/>
                  </a:lnTo>
                  <a:lnTo>
                    <a:pt x="522" y="28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0"/>
                  </a:lnTo>
                  <a:lnTo>
                    <a:pt x="526" y="31"/>
                  </a:lnTo>
                  <a:lnTo>
                    <a:pt x="528" y="31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4"/>
                  </a:lnTo>
                  <a:lnTo>
                    <a:pt x="533" y="34"/>
                  </a:lnTo>
                  <a:lnTo>
                    <a:pt x="535" y="36"/>
                  </a:lnTo>
                  <a:lnTo>
                    <a:pt x="538" y="36"/>
                  </a:lnTo>
                  <a:lnTo>
                    <a:pt x="539" y="37"/>
                  </a:lnTo>
                  <a:lnTo>
                    <a:pt x="541" y="39"/>
                  </a:lnTo>
                  <a:lnTo>
                    <a:pt x="544" y="39"/>
                  </a:lnTo>
                  <a:lnTo>
                    <a:pt x="545" y="40"/>
                  </a:lnTo>
                  <a:lnTo>
                    <a:pt x="548" y="41"/>
                  </a:lnTo>
                  <a:lnTo>
                    <a:pt x="549" y="43"/>
                  </a:lnTo>
                  <a:lnTo>
                    <a:pt x="552" y="43"/>
                  </a:lnTo>
                  <a:lnTo>
                    <a:pt x="554" y="44"/>
                  </a:lnTo>
                  <a:lnTo>
                    <a:pt x="557" y="46"/>
                  </a:lnTo>
                  <a:lnTo>
                    <a:pt x="558" y="46"/>
                  </a:lnTo>
                  <a:lnTo>
                    <a:pt x="559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7" y="50"/>
                  </a:lnTo>
                  <a:lnTo>
                    <a:pt x="568" y="51"/>
                  </a:lnTo>
                  <a:lnTo>
                    <a:pt x="570" y="51"/>
                  </a:lnTo>
                  <a:lnTo>
                    <a:pt x="570" y="53"/>
                  </a:lnTo>
                  <a:lnTo>
                    <a:pt x="571" y="53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4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8" y="57"/>
                  </a:lnTo>
                  <a:lnTo>
                    <a:pt x="580" y="57"/>
                  </a:lnTo>
                  <a:lnTo>
                    <a:pt x="581" y="59"/>
                  </a:lnTo>
                  <a:lnTo>
                    <a:pt x="583" y="59"/>
                  </a:lnTo>
                  <a:lnTo>
                    <a:pt x="584" y="60"/>
                  </a:lnTo>
                  <a:lnTo>
                    <a:pt x="585" y="60"/>
                  </a:lnTo>
                  <a:lnTo>
                    <a:pt x="587" y="62"/>
                  </a:lnTo>
                  <a:lnTo>
                    <a:pt x="588" y="62"/>
                  </a:lnTo>
                  <a:lnTo>
                    <a:pt x="590" y="63"/>
                  </a:lnTo>
                  <a:lnTo>
                    <a:pt x="591" y="64"/>
                  </a:lnTo>
                  <a:lnTo>
                    <a:pt x="593" y="64"/>
                  </a:lnTo>
                  <a:lnTo>
                    <a:pt x="596" y="66"/>
                  </a:lnTo>
                  <a:lnTo>
                    <a:pt x="597" y="67"/>
                  </a:lnTo>
                  <a:lnTo>
                    <a:pt x="600" y="69"/>
                  </a:lnTo>
                  <a:lnTo>
                    <a:pt x="601" y="69"/>
                  </a:lnTo>
                  <a:lnTo>
                    <a:pt x="603" y="70"/>
                  </a:lnTo>
                  <a:lnTo>
                    <a:pt x="604" y="72"/>
                  </a:lnTo>
                  <a:lnTo>
                    <a:pt x="606" y="72"/>
                  </a:lnTo>
                  <a:lnTo>
                    <a:pt x="607" y="73"/>
                  </a:lnTo>
                  <a:lnTo>
                    <a:pt x="608" y="73"/>
                  </a:lnTo>
                  <a:lnTo>
                    <a:pt x="610" y="75"/>
                  </a:lnTo>
                  <a:lnTo>
                    <a:pt x="611" y="75"/>
                  </a:lnTo>
                  <a:lnTo>
                    <a:pt x="613" y="76"/>
                  </a:lnTo>
                  <a:lnTo>
                    <a:pt x="614" y="77"/>
                  </a:lnTo>
                  <a:lnTo>
                    <a:pt x="616" y="77"/>
                  </a:lnTo>
                  <a:lnTo>
                    <a:pt x="616" y="79"/>
                  </a:lnTo>
                  <a:lnTo>
                    <a:pt x="617" y="79"/>
                  </a:lnTo>
                  <a:lnTo>
                    <a:pt x="619" y="79"/>
                  </a:lnTo>
                  <a:lnTo>
                    <a:pt x="619" y="80"/>
                  </a:lnTo>
                  <a:lnTo>
                    <a:pt x="620" y="80"/>
                  </a:lnTo>
                  <a:lnTo>
                    <a:pt x="621" y="82"/>
                  </a:lnTo>
                  <a:lnTo>
                    <a:pt x="623" y="82"/>
                  </a:lnTo>
                  <a:lnTo>
                    <a:pt x="624" y="83"/>
                  </a:lnTo>
                  <a:lnTo>
                    <a:pt x="626" y="83"/>
                  </a:lnTo>
                  <a:lnTo>
                    <a:pt x="626" y="85"/>
                  </a:lnTo>
                  <a:lnTo>
                    <a:pt x="627" y="85"/>
                  </a:lnTo>
                  <a:lnTo>
                    <a:pt x="629" y="86"/>
                  </a:lnTo>
                  <a:lnTo>
                    <a:pt x="630" y="88"/>
                  </a:lnTo>
                  <a:lnTo>
                    <a:pt x="632" y="88"/>
                  </a:lnTo>
                  <a:lnTo>
                    <a:pt x="633" y="89"/>
                  </a:lnTo>
                  <a:lnTo>
                    <a:pt x="634" y="89"/>
                  </a:lnTo>
                  <a:lnTo>
                    <a:pt x="636" y="90"/>
                  </a:lnTo>
                  <a:lnTo>
                    <a:pt x="637" y="92"/>
                  </a:lnTo>
                  <a:lnTo>
                    <a:pt x="639" y="93"/>
                  </a:lnTo>
                  <a:lnTo>
                    <a:pt x="640" y="93"/>
                  </a:lnTo>
                  <a:lnTo>
                    <a:pt x="642" y="95"/>
                  </a:lnTo>
                  <a:lnTo>
                    <a:pt x="643" y="95"/>
                  </a:lnTo>
                  <a:lnTo>
                    <a:pt x="645" y="96"/>
                  </a:lnTo>
                  <a:lnTo>
                    <a:pt x="646" y="96"/>
                  </a:lnTo>
                  <a:lnTo>
                    <a:pt x="646" y="98"/>
                  </a:lnTo>
                  <a:lnTo>
                    <a:pt x="647" y="98"/>
                  </a:lnTo>
                  <a:lnTo>
                    <a:pt x="649" y="99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2"/>
                  </a:lnTo>
                  <a:lnTo>
                    <a:pt x="655" y="102"/>
                  </a:lnTo>
                  <a:lnTo>
                    <a:pt x="655" y="103"/>
                  </a:lnTo>
                  <a:lnTo>
                    <a:pt x="656" y="105"/>
                  </a:lnTo>
                  <a:lnTo>
                    <a:pt x="658" y="105"/>
                  </a:lnTo>
                  <a:lnTo>
                    <a:pt x="658" y="106"/>
                  </a:lnTo>
                  <a:lnTo>
                    <a:pt x="659" y="106"/>
                  </a:lnTo>
                  <a:lnTo>
                    <a:pt x="660" y="106"/>
                  </a:lnTo>
                  <a:lnTo>
                    <a:pt x="660" y="108"/>
                  </a:lnTo>
                  <a:lnTo>
                    <a:pt x="662" y="108"/>
                  </a:lnTo>
                  <a:lnTo>
                    <a:pt x="662" y="109"/>
                  </a:lnTo>
                  <a:lnTo>
                    <a:pt x="663" y="109"/>
                  </a:lnTo>
                  <a:lnTo>
                    <a:pt x="665" y="111"/>
                  </a:lnTo>
                  <a:lnTo>
                    <a:pt x="665" y="112"/>
                  </a:lnTo>
                  <a:lnTo>
                    <a:pt x="666" y="112"/>
                  </a:lnTo>
                  <a:lnTo>
                    <a:pt x="668" y="114"/>
                  </a:lnTo>
                  <a:lnTo>
                    <a:pt x="669" y="114"/>
                  </a:lnTo>
                  <a:lnTo>
                    <a:pt x="671" y="115"/>
                  </a:lnTo>
                  <a:lnTo>
                    <a:pt x="672" y="116"/>
                  </a:lnTo>
                  <a:lnTo>
                    <a:pt x="673" y="118"/>
                  </a:lnTo>
                  <a:lnTo>
                    <a:pt x="675" y="118"/>
                  </a:lnTo>
                  <a:lnTo>
                    <a:pt x="675" y="119"/>
                  </a:lnTo>
                  <a:lnTo>
                    <a:pt x="676" y="119"/>
                  </a:lnTo>
                  <a:lnTo>
                    <a:pt x="676" y="121"/>
                  </a:lnTo>
                  <a:lnTo>
                    <a:pt x="678" y="121"/>
                  </a:lnTo>
                  <a:lnTo>
                    <a:pt x="679" y="122"/>
                  </a:lnTo>
                  <a:lnTo>
                    <a:pt x="681" y="122"/>
                  </a:lnTo>
                  <a:lnTo>
                    <a:pt x="681" y="124"/>
                  </a:lnTo>
                  <a:lnTo>
                    <a:pt x="682" y="124"/>
                  </a:lnTo>
                  <a:lnTo>
                    <a:pt x="684" y="125"/>
                  </a:lnTo>
                  <a:lnTo>
                    <a:pt x="685" y="125"/>
                  </a:lnTo>
                  <a:lnTo>
                    <a:pt x="685" y="127"/>
                  </a:lnTo>
                  <a:lnTo>
                    <a:pt x="686" y="127"/>
                  </a:lnTo>
                  <a:lnTo>
                    <a:pt x="686" y="128"/>
                  </a:lnTo>
                  <a:lnTo>
                    <a:pt x="688" y="128"/>
                  </a:lnTo>
                  <a:lnTo>
                    <a:pt x="689" y="129"/>
                  </a:lnTo>
                  <a:lnTo>
                    <a:pt x="691" y="129"/>
                  </a:lnTo>
                  <a:lnTo>
                    <a:pt x="691" y="131"/>
                  </a:lnTo>
                  <a:lnTo>
                    <a:pt x="692" y="131"/>
                  </a:lnTo>
                  <a:lnTo>
                    <a:pt x="694" y="132"/>
                  </a:lnTo>
                  <a:lnTo>
                    <a:pt x="695" y="134"/>
                  </a:lnTo>
                  <a:lnTo>
                    <a:pt x="697" y="134"/>
                  </a:lnTo>
                  <a:lnTo>
                    <a:pt x="698" y="135"/>
                  </a:lnTo>
                  <a:lnTo>
                    <a:pt x="699" y="137"/>
                  </a:lnTo>
                  <a:lnTo>
                    <a:pt x="701" y="137"/>
                  </a:lnTo>
                  <a:lnTo>
                    <a:pt x="701" y="138"/>
                  </a:lnTo>
                  <a:lnTo>
                    <a:pt x="702" y="138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5" y="141"/>
                  </a:lnTo>
                  <a:lnTo>
                    <a:pt x="707" y="141"/>
                  </a:lnTo>
                  <a:lnTo>
                    <a:pt x="707" y="142"/>
                  </a:lnTo>
                  <a:lnTo>
                    <a:pt x="708" y="142"/>
                  </a:lnTo>
                  <a:lnTo>
                    <a:pt x="709" y="144"/>
                  </a:lnTo>
                  <a:lnTo>
                    <a:pt x="711" y="145"/>
                  </a:lnTo>
                  <a:lnTo>
                    <a:pt x="712" y="147"/>
                  </a:lnTo>
                  <a:lnTo>
                    <a:pt x="714" y="148"/>
                  </a:lnTo>
                  <a:lnTo>
                    <a:pt x="715" y="150"/>
                  </a:lnTo>
                  <a:lnTo>
                    <a:pt x="717" y="151"/>
                  </a:lnTo>
                  <a:lnTo>
                    <a:pt x="717" y="153"/>
                  </a:lnTo>
                  <a:lnTo>
                    <a:pt x="718" y="153"/>
                  </a:lnTo>
                  <a:lnTo>
                    <a:pt x="720" y="154"/>
                  </a:lnTo>
                  <a:lnTo>
                    <a:pt x="721" y="155"/>
                  </a:lnTo>
                  <a:lnTo>
                    <a:pt x="722" y="157"/>
                  </a:lnTo>
                  <a:lnTo>
                    <a:pt x="724" y="158"/>
                  </a:lnTo>
                  <a:lnTo>
                    <a:pt x="725" y="160"/>
                  </a:lnTo>
                  <a:lnTo>
                    <a:pt x="727" y="161"/>
                  </a:lnTo>
                  <a:lnTo>
                    <a:pt x="727" y="163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5"/>
                  </a:lnTo>
                  <a:lnTo>
                    <a:pt x="731" y="167"/>
                  </a:lnTo>
                  <a:lnTo>
                    <a:pt x="733" y="168"/>
                  </a:lnTo>
                  <a:lnTo>
                    <a:pt x="734" y="168"/>
                  </a:lnTo>
                  <a:lnTo>
                    <a:pt x="734" y="170"/>
                  </a:lnTo>
                  <a:lnTo>
                    <a:pt x="735" y="171"/>
                  </a:lnTo>
                  <a:lnTo>
                    <a:pt x="737" y="173"/>
                  </a:lnTo>
                  <a:lnTo>
                    <a:pt x="738" y="174"/>
                  </a:lnTo>
                  <a:lnTo>
                    <a:pt x="740" y="176"/>
                  </a:lnTo>
                  <a:lnTo>
                    <a:pt x="741" y="177"/>
                  </a:lnTo>
                  <a:lnTo>
                    <a:pt x="741" y="178"/>
                  </a:lnTo>
                  <a:lnTo>
                    <a:pt x="743" y="178"/>
                  </a:lnTo>
                  <a:lnTo>
                    <a:pt x="743" y="180"/>
                  </a:lnTo>
                  <a:lnTo>
                    <a:pt x="744" y="181"/>
                  </a:lnTo>
                  <a:lnTo>
                    <a:pt x="746" y="183"/>
                  </a:lnTo>
                  <a:lnTo>
                    <a:pt x="747" y="184"/>
                  </a:lnTo>
                  <a:lnTo>
                    <a:pt x="748" y="186"/>
                  </a:lnTo>
                  <a:lnTo>
                    <a:pt x="750" y="187"/>
                  </a:lnTo>
                  <a:lnTo>
                    <a:pt x="751" y="189"/>
                  </a:lnTo>
                  <a:lnTo>
                    <a:pt x="753" y="190"/>
                  </a:lnTo>
                  <a:lnTo>
                    <a:pt x="754" y="193"/>
                  </a:lnTo>
                  <a:lnTo>
                    <a:pt x="756" y="194"/>
                  </a:lnTo>
                  <a:lnTo>
                    <a:pt x="757" y="196"/>
                  </a:lnTo>
                  <a:lnTo>
                    <a:pt x="759" y="199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3"/>
                  </a:lnTo>
                  <a:lnTo>
                    <a:pt x="764" y="204"/>
                  </a:lnTo>
                  <a:lnTo>
                    <a:pt x="766" y="206"/>
                  </a:lnTo>
                  <a:lnTo>
                    <a:pt x="766" y="207"/>
                  </a:lnTo>
                  <a:lnTo>
                    <a:pt x="767" y="209"/>
                  </a:lnTo>
                  <a:lnTo>
                    <a:pt x="769" y="210"/>
                  </a:lnTo>
                  <a:lnTo>
                    <a:pt x="770" y="212"/>
                  </a:lnTo>
                  <a:lnTo>
                    <a:pt x="770" y="213"/>
                  </a:lnTo>
                  <a:lnTo>
                    <a:pt x="772" y="215"/>
                  </a:lnTo>
                  <a:lnTo>
                    <a:pt x="773" y="216"/>
                  </a:lnTo>
                  <a:lnTo>
                    <a:pt x="774" y="217"/>
                  </a:lnTo>
                  <a:lnTo>
                    <a:pt x="774" y="219"/>
                  </a:lnTo>
                  <a:lnTo>
                    <a:pt x="776" y="219"/>
                  </a:lnTo>
                  <a:lnTo>
                    <a:pt x="776" y="220"/>
                  </a:lnTo>
                  <a:lnTo>
                    <a:pt x="777" y="222"/>
                  </a:lnTo>
                  <a:lnTo>
                    <a:pt x="779" y="223"/>
                  </a:lnTo>
                  <a:lnTo>
                    <a:pt x="779" y="225"/>
                  </a:lnTo>
                  <a:lnTo>
                    <a:pt x="780" y="225"/>
                  </a:lnTo>
                  <a:lnTo>
                    <a:pt x="782" y="226"/>
                  </a:lnTo>
                  <a:lnTo>
                    <a:pt x="782" y="228"/>
                  </a:lnTo>
                  <a:lnTo>
                    <a:pt x="783" y="229"/>
                  </a:lnTo>
                  <a:lnTo>
                    <a:pt x="785" y="232"/>
                  </a:lnTo>
                  <a:lnTo>
                    <a:pt x="786" y="233"/>
                  </a:lnTo>
                  <a:lnTo>
                    <a:pt x="787" y="235"/>
                  </a:lnTo>
                  <a:lnTo>
                    <a:pt x="789" y="236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5"/>
                  </a:lnTo>
                  <a:lnTo>
                    <a:pt x="796" y="248"/>
                  </a:lnTo>
                  <a:lnTo>
                    <a:pt x="798" y="249"/>
                  </a:lnTo>
                  <a:lnTo>
                    <a:pt x="799" y="252"/>
                  </a:lnTo>
                  <a:lnTo>
                    <a:pt x="800" y="254"/>
                  </a:lnTo>
                  <a:lnTo>
                    <a:pt x="802" y="255"/>
                  </a:lnTo>
                  <a:lnTo>
                    <a:pt x="802" y="256"/>
                  </a:lnTo>
                  <a:lnTo>
                    <a:pt x="803" y="258"/>
                  </a:lnTo>
                  <a:lnTo>
                    <a:pt x="805" y="259"/>
                  </a:lnTo>
                  <a:lnTo>
                    <a:pt x="806" y="261"/>
                  </a:lnTo>
                  <a:lnTo>
                    <a:pt x="806" y="262"/>
                  </a:lnTo>
                  <a:lnTo>
                    <a:pt x="808" y="264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8"/>
                  </a:lnTo>
                  <a:lnTo>
                    <a:pt x="812" y="269"/>
                  </a:lnTo>
                  <a:lnTo>
                    <a:pt x="813" y="271"/>
                  </a:lnTo>
                  <a:lnTo>
                    <a:pt x="813" y="272"/>
                  </a:lnTo>
                  <a:lnTo>
                    <a:pt x="815" y="274"/>
                  </a:lnTo>
                  <a:lnTo>
                    <a:pt x="815" y="275"/>
                  </a:lnTo>
                  <a:lnTo>
                    <a:pt x="816" y="277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1"/>
                  </a:lnTo>
                  <a:lnTo>
                    <a:pt x="821" y="282"/>
                  </a:lnTo>
                  <a:lnTo>
                    <a:pt x="822" y="284"/>
                  </a:lnTo>
                  <a:lnTo>
                    <a:pt x="823" y="285"/>
                  </a:lnTo>
                  <a:lnTo>
                    <a:pt x="825" y="288"/>
                  </a:lnTo>
                  <a:lnTo>
                    <a:pt x="826" y="290"/>
                  </a:lnTo>
                  <a:lnTo>
                    <a:pt x="828" y="292"/>
                  </a:lnTo>
                  <a:lnTo>
                    <a:pt x="829" y="294"/>
                  </a:lnTo>
                  <a:lnTo>
                    <a:pt x="831" y="297"/>
                  </a:lnTo>
                  <a:lnTo>
                    <a:pt x="834" y="300"/>
                  </a:lnTo>
                  <a:lnTo>
                    <a:pt x="835" y="301"/>
                  </a:lnTo>
                  <a:lnTo>
                    <a:pt x="836" y="303"/>
                  </a:lnTo>
                  <a:lnTo>
                    <a:pt x="838" y="305"/>
                  </a:lnTo>
                  <a:lnTo>
                    <a:pt x="838" y="307"/>
                  </a:lnTo>
                  <a:lnTo>
                    <a:pt x="839" y="308"/>
                  </a:lnTo>
                  <a:lnTo>
                    <a:pt x="841" y="310"/>
                  </a:lnTo>
                  <a:lnTo>
                    <a:pt x="842" y="311"/>
                  </a:lnTo>
                  <a:lnTo>
                    <a:pt x="842" y="313"/>
                  </a:lnTo>
                  <a:lnTo>
                    <a:pt x="844" y="314"/>
                  </a:lnTo>
                  <a:lnTo>
                    <a:pt x="845" y="316"/>
                  </a:lnTo>
                  <a:lnTo>
                    <a:pt x="845" y="317"/>
                  </a:lnTo>
                  <a:lnTo>
                    <a:pt x="847" y="318"/>
                  </a:lnTo>
                  <a:lnTo>
                    <a:pt x="848" y="320"/>
                  </a:lnTo>
                  <a:lnTo>
                    <a:pt x="848" y="321"/>
                  </a:lnTo>
                  <a:lnTo>
                    <a:pt x="849" y="323"/>
                  </a:lnTo>
                  <a:lnTo>
                    <a:pt x="849" y="324"/>
                  </a:lnTo>
                  <a:lnTo>
                    <a:pt x="851" y="324"/>
                  </a:lnTo>
                  <a:lnTo>
                    <a:pt x="851" y="326"/>
                  </a:lnTo>
                  <a:lnTo>
                    <a:pt x="852" y="327"/>
                  </a:lnTo>
                  <a:lnTo>
                    <a:pt x="852" y="329"/>
                  </a:lnTo>
                  <a:lnTo>
                    <a:pt x="854" y="330"/>
                  </a:lnTo>
                  <a:lnTo>
                    <a:pt x="855" y="331"/>
                  </a:lnTo>
                  <a:lnTo>
                    <a:pt x="855" y="333"/>
                  </a:lnTo>
                  <a:lnTo>
                    <a:pt x="857" y="334"/>
                  </a:lnTo>
                  <a:lnTo>
                    <a:pt x="857" y="336"/>
                  </a:lnTo>
                  <a:lnTo>
                    <a:pt x="858" y="337"/>
                  </a:lnTo>
                  <a:lnTo>
                    <a:pt x="860" y="339"/>
                  </a:lnTo>
                  <a:lnTo>
                    <a:pt x="860" y="340"/>
                  </a:lnTo>
                  <a:lnTo>
                    <a:pt x="861" y="343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68" name="Freeform 127">
              <a:extLst>
                <a:ext uri="{FF2B5EF4-FFF2-40B4-BE49-F238E27FC236}">
                  <a16:creationId xmlns:a16="http://schemas.microsoft.com/office/drawing/2014/main" id="{EB94A095-256E-7144-9B30-A009408BE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916363"/>
              <a:ext cx="684213" cy="271462"/>
            </a:xfrm>
            <a:custGeom>
              <a:avLst/>
              <a:gdLst>
                <a:gd name="T0" fmla="*/ 2147483646 w 861"/>
                <a:gd name="T1" fmla="*/ 2147483646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342"/>
                  </a:moveTo>
                  <a:lnTo>
                    <a:pt x="33" y="342"/>
                  </a:lnTo>
                  <a:lnTo>
                    <a:pt x="63" y="342"/>
                  </a:lnTo>
                  <a:lnTo>
                    <a:pt x="92" y="342"/>
                  </a:lnTo>
                  <a:lnTo>
                    <a:pt x="119" y="342"/>
                  </a:lnTo>
                  <a:lnTo>
                    <a:pt x="144" y="342"/>
                  </a:lnTo>
                  <a:lnTo>
                    <a:pt x="167" y="342"/>
                  </a:lnTo>
                  <a:lnTo>
                    <a:pt x="189" y="342"/>
                  </a:lnTo>
                  <a:lnTo>
                    <a:pt x="209" y="342"/>
                  </a:lnTo>
                  <a:lnTo>
                    <a:pt x="228" y="342"/>
                  </a:lnTo>
                  <a:lnTo>
                    <a:pt x="245" y="342"/>
                  </a:lnTo>
                  <a:lnTo>
                    <a:pt x="261" y="342"/>
                  </a:lnTo>
                  <a:lnTo>
                    <a:pt x="275" y="342"/>
                  </a:lnTo>
                  <a:lnTo>
                    <a:pt x="288" y="342"/>
                  </a:lnTo>
                  <a:lnTo>
                    <a:pt x="300" y="342"/>
                  </a:lnTo>
                  <a:lnTo>
                    <a:pt x="310" y="342"/>
                  </a:lnTo>
                  <a:lnTo>
                    <a:pt x="320" y="342"/>
                  </a:lnTo>
                  <a:lnTo>
                    <a:pt x="329" y="342"/>
                  </a:lnTo>
                  <a:lnTo>
                    <a:pt x="336" y="342"/>
                  </a:lnTo>
                  <a:lnTo>
                    <a:pt x="343" y="342"/>
                  </a:lnTo>
                  <a:lnTo>
                    <a:pt x="349" y="342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1"/>
                  </a:lnTo>
                  <a:lnTo>
                    <a:pt x="381" y="341"/>
                  </a:lnTo>
                  <a:lnTo>
                    <a:pt x="383" y="341"/>
                  </a:lnTo>
                  <a:lnTo>
                    <a:pt x="385" y="341"/>
                  </a:lnTo>
                  <a:lnTo>
                    <a:pt x="388" y="341"/>
                  </a:lnTo>
                  <a:lnTo>
                    <a:pt x="391" y="341"/>
                  </a:lnTo>
                  <a:lnTo>
                    <a:pt x="392" y="341"/>
                  </a:lnTo>
                  <a:lnTo>
                    <a:pt x="395" y="341"/>
                  </a:lnTo>
                  <a:lnTo>
                    <a:pt x="396" y="341"/>
                  </a:lnTo>
                  <a:lnTo>
                    <a:pt x="398" y="341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40"/>
                  </a:lnTo>
                  <a:lnTo>
                    <a:pt x="414" y="340"/>
                  </a:lnTo>
                  <a:lnTo>
                    <a:pt x="415" y="340"/>
                  </a:lnTo>
                  <a:lnTo>
                    <a:pt x="417" y="340"/>
                  </a:lnTo>
                  <a:lnTo>
                    <a:pt x="418" y="338"/>
                  </a:lnTo>
                  <a:lnTo>
                    <a:pt x="419" y="338"/>
                  </a:lnTo>
                  <a:lnTo>
                    <a:pt x="421" y="338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7"/>
                  </a:lnTo>
                  <a:lnTo>
                    <a:pt x="431" y="337"/>
                  </a:lnTo>
                  <a:lnTo>
                    <a:pt x="432" y="337"/>
                  </a:lnTo>
                  <a:lnTo>
                    <a:pt x="435" y="337"/>
                  </a:lnTo>
                  <a:lnTo>
                    <a:pt x="437" y="337"/>
                  </a:lnTo>
                  <a:lnTo>
                    <a:pt x="440" y="335"/>
                  </a:lnTo>
                  <a:lnTo>
                    <a:pt x="441" y="335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4"/>
                  </a:lnTo>
                  <a:lnTo>
                    <a:pt x="451" y="334"/>
                  </a:lnTo>
                  <a:lnTo>
                    <a:pt x="453" y="334"/>
                  </a:lnTo>
                  <a:lnTo>
                    <a:pt x="454" y="334"/>
                  </a:lnTo>
                  <a:lnTo>
                    <a:pt x="456" y="334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2"/>
                  </a:lnTo>
                  <a:lnTo>
                    <a:pt x="461" y="332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1"/>
                  </a:lnTo>
                  <a:lnTo>
                    <a:pt x="467" y="331"/>
                  </a:lnTo>
                  <a:lnTo>
                    <a:pt x="469" y="331"/>
                  </a:lnTo>
                  <a:lnTo>
                    <a:pt x="470" y="329"/>
                  </a:lnTo>
                  <a:lnTo>
                    <a:pt x="471" y="329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8"/>
                  </a:lnTo>
                  <a:lnTo>
                    <a:pt x="479" y="328"/>
                  </a:lnTo>
                  <a:lnTo>
                    <a:pt x="480" y="328"/>
                  </a:lnTo>
                  <a:lnTo>
                    <a:pt x="482" y="327"/>
                  </a:lnTo>
                  <a:lnTo>
                    <a:pt x="484" y="327"/>
                  </a:lnTo>
                  <a:lnTo>
                    <a:pt x="486" y="325"/>
                  </a:lnTo>
                  <a:lnTo>
                    <a:pt x="489" y="325"/>
                  </a:lnTo>
                  <a:lnTo>
                    <a:pt x="490" y="324"/>
                  </a:lnTo>
                  <a:lnTo>
                    <a:pt x="493" y="324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1"/>
                  </a:lnTo>
                  <a:lnTo>
                    <a:pt x="503" y="321"/>
                  </a:lnTo>
                  <a:lnTo>
                    <a:pt x="505" y="319"/>
                  </a:lnTo>
                  <a:lnTo>
                    <a:pt x="508" y="319"/>
                  </a:lnTo>
                  <a:lnTo>
                    <a:pt x="509" y="318"/>
                  </a:lnTo>
                  <a:lnTo>
                    <a:pt x="510" y="318"/>
                  </a:lnTo>
                  <a:lnTo>
                    <a:pt x="512" y="316"/>
                  </a:lnTo>
                  <a:lnTo>
                    <a:pt x="513" y="316"/>
                  </a:lnTo>
                  <a:lnTo>
                    <a:pt x="515" y="316"/>
                  </a:lnTo>
                  <a:lnTo>
                    <a:pt x="516" y="315"/>
                  </a:lnTo>
                  <a:lnTo>
                    <a:pt x="518" y="315"/>
                  </a:lnTo>
                  <a:lnTo>
                    <a:pt x="519" y="315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4"/>
                  </a:lnTo>
                  <a:lnTo>
                    <a:pt x="525" y="312"/>
                  </a:lnTo>
                  <a:lnTo>
                    <a:pt x="526" y="312"/>
                  </a:lnTo>
                  <a:lnTo>
                    <a:pt x="526" y="311"/>
                  </a:lnTo>
                  <a:lnTo>
                    <a:pt x="528" y="311"/>
                  </a:lnTo>
                  <a:lnTo>
                    <a:pt x="529" y="311"/>
                  </a:lnTo>
                  <a:lnTo>
                    <a:pt x="531" y="309"/>
                  </a:lnTo>
                  <a:lnTo>
                    <a:pt x="532" y="309"/>
                  </a:lnTo>
                  <a:lnTo>
                    <a:pt x="533" y="308"/>
                  </a:lnTo>
                  <a:lnTo>
                    <a:pt x="535" y="308"/>
                  </a:lnTo>
                  <a:lnTo>
                    <a:pt x="538" y="306"/>
                  </a:lnTo>
                  <a:lnTo>
                    <a:pt x="539" y="305"/>
                  </a:lnTo>
                  <a:lnTo>
                    <a:pt x="541" y="305"/>
                  </a:lnTo>
                  <a:lnTo>
                    <a:pt x="544" y="303"/>
                  </a:lnTo>
                  <a:lnTo>
                    <a:pt x="545" y="302"/>
                  </a:lnTo>
                  <a:lnTo>
                    <a:pt x="548" y="302"/>
                  </a:lnTo>
                  <a:lnTo>
                    <a:pt x="549" y="301"/>
                  </a:lnTo>
                  <a:lnTo>
                    <a:pt x="552" y="299"/>
                  </a:lnTo>
                  <a:lnTo>
                    <a:pt x="554" y="298"/>
                  </a:lnTo>
                  <a:lnTo>
                    <a:pt x="557" y="298"/>
                  </a:lnTo>
                  <a:lnTo>
                    <a:pt x="558" y="296"/>
                  </a:lnTo>
                  <a:lnTo>
                    <a:pt x="559" y="295"/>
                  </a:lnTo>
                  <a:lnTo>
                    <a:pt x="561" y="295"/>
                  </a:lnTo>
                  <a:lnTo>
                    <a:pt x="562" y="293"/>
                  </a:lnTo>
                  <a:lnTo>
                    <a:pt x="564" y="293"/>
                  </a:lnTo>
                  <a:lnTo>
                    <a:pt x="565" y="292"/>
                  </a:lnTo>
                  <a:lnTo>
                    <a:pt x="567" y="292"/>
                  </a:lnTo>
                  <a:lnTo>
                    <a:pt x="568" y="292"/>
                  </a:lnTo>
                  <a:lnTo>
                    <a:pt x="570" y="290"/>
                  </a:lnTo>
                  <a:lnTo>
                    <a:pt x="571" y="289"/>
                  </a:lnTo>
                  <a:lnTo>
                    <a:pt x="572" y="289"/>
                  </a:lnTo>
                  <a:lnTo>
                    <a:pt x="574" y="288"/>
                  </a:lnTo>
                  <a:lnTo>
                    <a:pt x="575" y="288"/>
                  </a:lnTo>
                  <a:lnTo>
                    <a:pt x="577" y="286"/>
                  </a:lnTo>
                  <a:lnTo>
                    <a:pt x="578" y="286"/>
                  </a:lnTo>
                  <a:lnTo>
                    <a:pt x="580" y="285"/>
                  </a:lnTo>
                  <a:lnTo>
                    <a:pt x="581" y="285"/>
                  </a:lnTo>
                  <a:lnTo>
                    <a:pt x="583" y="283"/>
                  </a:lnTo>
                  <a:lnTo>
                    <a:pt x="584" y="283"/>
                  </a:lnTo>
                  <a:lnTo>
                    <a:pt x="585" y="282"/>
                  </a:lnTo>
                  <a:lnTo>
                    <a:pt x="587" y="282"/>
                  </a:lnTo>
                  <a:lnTo>
                    <a:pt x="588" y="280"/>
                  </a:lnTo>
                  <a:lnTo>
                    <a:pt x="590" y="279"/>
                  </a:lnTo>
                  <a:lnTo>
                    <a:pt x="591" y="279"/>
                  </a:lnTo>
                  <a:lnTo>
                    <a:pt x="593" y="277"/>
                  </a:lnTo>
                  <a:lnTo>
                    <a:pt x="596" y="276"/>
                  </a:lnTo>
                  <a:lnTo>
                    <a:pt x="597" y="275"/>
                  </a:lnTo>
                  <a:lnTo>
                    <a:pt x="600" y="273"/>
                  </a:lnTo>
                  <a:lnTo>
                    <a:pt x="601" y="273"/>
                  </a:lnTo>
                  <a:lnTo>
                    <a:pt x="603" y="272"/>
                  </a:lnTo>
                  <a:lnTo>
                    <a:pt x="604" y="270"/>
                  </a:lnTo>
                  <a:lnTo>
                    <a:pt x="606" y="270"/>
                  </a:lnTo>
                  <a:lnTo>
                    <a:pt x="607" y="269"/>
                  </a:lnTo>
                  <a:lnTo>
                    <a:pt x="608" y="269"/>
                  </a:lnTo>
                  <a:lnTo>
                    <a:pt x="610" y="267"/>
                  </a:lnTo>
                  <a:lnTo>
                    <a:pt x="611" y="267"/>
                  </a:lnTo>
                  <a:lnTo>
                    <a:pt x="613" y="266"/>
                  </a:lnTo>
                  <a:lnTo>
                    <a:pt x="614" y="266"/>
                  </a:lnTo>
                  <a:lnTo>
                    <a:pt x="616" y="264"/>
                  </a:lnTo>
                  <a:lnTo>
                    <a:pt x="617" y="263"/>
                  </a:lnTo>
                  <a:lnTo>
                    <a:pt x="619" y="263"/>
                  </a:lnTo>
                  <a:lnTo>
                    <a:pt x="620" y="262"/>
                  </a:lnTo>
                  <a:lnTo>
                    <a:pt x="621" y="262"/>
                  </a:lnTo>
                  <a:lnTo>
                    <a:pt x="621" y="260"/>
                  </a:lnTo>
                  <a:lnTo>
                    <a:pt x="623" y="260"/>
                  </a:lnTo>
                  <a:lnTo>
                    <a:pt x="624" y="259"/>
                  </a:lnTo>
                  <a:lnTo>
                    <a:pt x="626" y="259"/>
                  </a:lnTo>
                  <a:lnTo>
                    <a:pt x="627" y="257"/>
                  </a:lnTo>
                  <a:lnTo>
                    <a:pt x="629" y="256"/>
                  </a:lnTo>
                  <a:lnTo>
                    <a:pt x="630" y="256"/>
                  </a:lnTo>
                  <a:lnTo>
                    <a:pt x="632" y="254"/>
                  </a:lnTo>
                  <a:lnTo>
                    <a:pt x="633" y="254"/>
                  </a:lnTo>
                  <a:lnTo>
                    <a:pt x="634" y="253"/>
                  </a:lnTo>
                  <a:lnTo>
                    <a:pt x="636" y="251"/>
                  </a:lnTo>
                  <a:lnTo>
                    <a:pt x="637" y="250"/>
                  </a:lnTo>
                  <a:lnTo>
                    <a:pt x="639" y="250"/>
                  </a:lnTo>
                  <a:lnTo>
                    <a:pt x="640" y="249"/>
                  </a:lnTo>
                  <a:lnTo>
                    <a:pt x="642" y="249"/>
                  </a:lnTo>
                  <a:lnTo>
                    <a:pt x="643" y="247"/>
                  </a:lnTo>
                  <a:lnTo>
                    <a:pt x="645" y="246"/>
                  </a:lnTo>
                  <a:lnTo>
                    <a:pt x="646" y="246"/>
                  </a:lnTo>
                  <a:lnTo>
                    <a:pt x="646" y="244"/>
                  </a:lnTo>
                  <a:lnTo>
                    <a:pt x="647" y="244"/>
                  </a:lnTo>
                  <a:lnTo>
                    <a:pt x="649" y="243"/>
                  </a:lnTo>
                  <a:lnTo>
                    <a:pt x="650" y="243"/>
                  </a:lnTo>
                  <a:lnTo>
                    <a:pt x="650" y="241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3" y="240"/>
                  </a:lnTo>
                  <a:lnTo>
                    <a:pt x="655" y="240"/>
                  </a:lnTo>
                  <a:lnTo>
                    <a:pt x="655" y="239"/>
                  </a:lnTo>
                  <a:lnTo>
                    <a:pt x="656" y="239"/>
                  </a:lnTo>
                  <a:lnTo>
                    <a:pt x="656" y="237"/>
                  </a:lnTo>
                  <a:lnTo>
                    <a:pt x="658" y="237"/>
                  </a:lnTo>
                  <a:lnTo>
                    <a:pt x="659" y="236"/>
                  </a:lnTo>
                  <a:lnTo>
                    <a:pt x="660" y="236"/>
                  </a:lnTo>
                  <a:lnTo>
                    <a:pt x="660" y="234"/>
                  </a:lnTo>
                  <a:lnTo>
                    <a:pt x="662" y="234"/>
                  </a:lnTo>
                  <a:lnTo>
                    <a:pt x="662" y="233"/>
                  </a:lnTo>
                  <a:lnTo>
                    <a:pt x="663" y="233"/>
                  </a:lnTo>
                  <a:lnTo>
                    <a:pt x="665" y="231"/>
                  </a:lnTo>
                  <a:lnTo>
                    <a:pt x="666" y="230"/>
                  </a:lnTo>
                  <a:lnTo>
                    <a:pt x="668" y="230"/>
                  </a:lnTo>
                  <a:lnTo>
                    <a:pt x="669" y="228"/>
                  </a:lnTo>
                  <a:lnTo>
                    <a:pt x="671" y="227"/>
                  </a:lnTo>
                  <a:lnTo>
                    <a:pt x="672" y="226"/>
                  </a:lnTo>
                  <a:lnTo>
                    <a:pt x="673" y="226"/>
                  </a:lnTo>
                  <a:lnTo>
                    <a:pt x="675" y="224"/>
                  </a:lnTo>
                  <a:lnTo>
                    <a:pt x="676" y="223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79" y="220"/>
                  </a:lnTo>
                  <a:lnTo>
                    <a:pt x="681" y="220"/>
                  </a:lnTo>
                  <a:lnTo>
                    <a:pt x="682" y="218"/>
                  </a:lnTo>
                  <a:lnTo>
                    <a:pt x="684" y="218"/>
                  </a:lnTo>
                  <a:lnTo>
                    <a:pt x="684" y="217"/>
                  </a:lnTo>
                  <a:lnTo>
                    <a:pt x="685" y="217"/>
                  </a:lnTo>
                  <a:lnTo>
                    <a:pt x="685" y="215"/>
                  </a:lnTo>
                  <a:lnTo>
                    <a:pt x="686" y="215"/>
                  </a:lnTo>
                  <a:lnTo>
                    <a:pt x="688" y="214"/>
                  </a:lnTo>
                  <a:lnTo>
                    <a:pt x="689" y="214"/>
                  </a:lnTo>
                  <a:lnTo>
                    <a:pt x="691" y="213"/>
                  </a:lnTo>
                  <a:lnTo>
                    <a:pt x="692" y="211"/>
                  </a:lnTo>
                  <a:lnTo>
                    <a:pt x="694" y="210"/>
                  </a:lnTo>
                  <a:lnTo>
                    <a:pt x="695" y="210"/>
                  </a:lnTo>
                  <a:lnTo>
                    <a:pt x="697" y="208"/>
                  </a:lnTo>
                  <a:lnTo>
                    <a:pt x="698" y="208"/>
                  </a:lnTo>
                  <a:lnTo>
                    <a:pt x="698" y="207"/>
                  </a:lnTo>
                  <a:lnTo>
                    <a:pt x="699" y="207"/>
                  </a:lnTo>
                  <a:lnTo>
                    <a:pt x="701" y="205"/>
                  </a:lnTo>
                  <a:lnTo>
                    <a:pt x="702" y="204"/>
                  </a:lnTo>
                  <a:lnTo>
                    <a:pt x="704" y="204"/>
                  </a:lnTo>
                  <a:lnTo>
                    <a:pt x="704" y="202"/>
                  </a:lnTo>
                  <a:lnTo>
                    <a:pt x="705" y="202"/>
                  </a:lnTo>
                  <a:lnTo>
                    <a:pt x="707" y="201"/>
                  </a:lnTo>
                  <a:lnTo>
                    <a:pt x="708" y="200"/>
                  </a:lnTo>
                  <a:lnTo>
                    <a:pt x="709" y="200"/>
                  </a:lnTo>
                  <a:lnTo>
                    <a:pt x="709" y="198"/>
                  </a:lnTo>
                  <a:lnTo>
                    <a:pt x="711" y="198"/>
                  </a:lnTo>
                  <a:lnTo>
                    <a:pt x="711" y="197"/>
                  </a:lnTo>
                  <a:lnTo>
                    <a:pt x="712" y="197"/>
                  </a:lnTo>
                  <a:lnTo>
                    <a:pt x="712" y="195"/>
                  </a:lnTo>
                  <a:lnTo>
                    <a:pt x="714" y="195"/>
                  </a:lnTo>
                  <a:lnTo>
                    <a:pt x="714" y="194"/>
                  </a:lnTo>
                  <a:lnTo>
                    <a:pt x="715" y="192"/>
                  </a:lnTo>
                  <a:lnTo>
                    <a:pt x="717" y="192"/>
                  </a:lnTo>
                  <a:lnTo>
                    <a:pt x="717" y="191"/>
                  </a:lnTo>
                  <a:lnTo>
                    <a:pt x="718" y="189"/>
                  </a:lnTo>
                  <a:lnTo>
                    <a:pt x="720" y="188"/>
                  </a:lnTo>
                  <a:lnTo>
                    <a:pt x="721" y="187"/>
                  </a:lnTo>
                  <a:lnTo>
                    <a:pt x="722" y="185"/>
                  </a:lnTo>
                  <a:lnTo>
                    <a:pt x="724" y="184"/>
                  </a:lnTo>
                  <a:lnTo>
                    <a:pt x="725" y="182"/>
                  </a:lnTo>
                  <a:lnTo>
                    <a:pt x="727" y="181"/>
                  </a:lnTo>
                  <a:lnTo>
                    <a:pt x="727" y="179"/>
                  </a:lnTo>
                  <a:lnTo>
                    <a:pt x="728" y="179"/>
                  </a:lnTo>
                  <a:lnTo>
                    <a:pt x="730" y="178"/>
                  </a:lnTo>
                  <a:lnTo>
                    <a:pt x="731" y="176"/>
                  </a:lnTo>
                  <a:lnTo>
                    <a:pt x="731" y="175"/>
                  </a:lnTo>
                  <a:lnTo>
                    <a:pt x="733" y="175"/>
                  </a:lnTo>
                  <a:lnTo>
                    <a:pt x="734" y="174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1"/>
                  </a:lnTo>
                  <a:lnTo>
                    <a:pt x="737" y="169"/>
                  </a:lnTo>
                  <a:lnTo>
                    <a:pt x="738" y="168"/>
                  </a:lnTo>
                  <a:lnTo>
                    <a:pt x="740" y="168"/>
                  </a:lnTo>
                  <a:lnTo>
                    <a:pt x="740" y="166"/>
                  </a:lnTo>
                  <a:lnTo>
                    <a:pt x="741" y="165"/>
                  </a:lnTo>
                  <a:lnTo>
                    <a:pt x="743" y="163"/>
                  </a:lnTo>
                  <a:lnTo>
                    <a:pt x="743" y="162"/>
                  </a:lnTo>
                  <a:lnTo>
                    <a:pt x="744" y="162"/>
                  </a:lnTo>
                  <a:lnTo>
                    <a:pt x="746" y="161"/>
                  </a:lnTo>
                  <a:lnTo>
                    <a:pt x="746" y="159"/>
                  </a:lnTo>
                  <a:lnTo>
                    <a:pt x="747" y="158"/>
                  </a:lnTo>
                  <a:lnTo>
                    <a:pt x="748" y="156"/>
                  </a:lnTo>
                  <a:lnTo>
                    <a:pt x="750" y="155"/>
                  </a:lnTo>
                  <a:lnTo>
                    <a:pt x="751" y="153"/>
                  </a:lnTo>
                  <a:lnTo>
                    <a:pt x="753" y="152"/>
                  </a:lnTo>
                  <a:lnTo>
                    <a:pt x="754" y="150"/>
                  </a:lnTo>
                  <a:lnTo>
                    <a:pt x="756" y="148"/>
                  </a:lnTo>
                  <a:lnTo>
                    <a:pt x="757" y="146"/>
                  </a:lnTo>
                  <a:lnTo>
                    <a:pt x="759" y="145"/>
                  </a:lnTo>
                  <a:lnTo>
                    <a:pt x="760" y="142"/>
                  </a:lnTo>
                  <a:lnTo>
                    <a:pt x="761" y="140"/>
                  </a:lnTo>
                  <a:lnTo>
                    <a:pt x="763" y="139"/>
                  </a:lnTo>
                  <a:lnTo>
                    <a:pt x="764" y="138"/>
                  </a:lnTo>
                  <a:lnTo>
                    <a:pt x="766" y="136"/>
                  </a:lnTo>
                  <a:lnTo>
                    <a:pt x="766" y="135"/>
                  </a:lnTo>
                  <a:lnTo>
                    <a:pt x="767" y="133"/>
                  </a:lnTo>
                  <a:lnTo>
                    <a:pt x="769" y="132"/>
                  </a:lnTo>
                  <a:lnTo>
                    <a:pt x="770" y="130"/>
                  </a:lnTo>
                  <a:lnTo>
                    <a:pt x="772" y="129"/>
                  </a:lnTo>
                  <a:lnTo>
                    <a:pt x="772" y="127"/>
                  </a:lnTo>
                  <a:lnTo>
                    <a:pt x="773" y="126"/>
                  </a:lnTo>
                  <a:lnTo>
                    <a:pt x="774" y="125"/>
                  </a:lnTo>
                  <a:lnTo>
                    <a:pt x="776" y="123"/>
                  </a:lnTo>
                  <a:lnTo>
                    <a:pt x="776" y="122"/>
                  </a:lnTo>
                  <a:lnTo>
                    <a:pt x="777" y="120"/>
                  </a:lnTo>
                  <a:lnTo>
                    <a:pt x="779" y="120"/>
                  </a:lnTo>
                  <a:lnTo>
                    <a:pt x="779" y="119"/>
                  </a:lnTo>
                  <a:lnTo>
                    <a:pt x="780" y="117"/>
                  </a:lnTo>
                  <a:lnTo>
                    <a:pt x="782" y="116"/>
                  </a:lnTo>
                  <a:lnTo>
                    <a:pt x="782" y="114"/>
                  </a:lnTo>
                  <a:lnTo>
                    <a:pt x="783" y="113"/>
                  </a:lnTo>
                  <a:lnTo>
                    <a:pt x="785" y="112"/>
                  </a:lnTo>
                  <a:lnTo>
                    <a:pt x="786" y="110"/>
                  </a:lnTo>
                  <a:lnTo>
                    <a:pt x="787" y="107"/>
                  </a:lnTo>
                  <a:lnTo>
                    <a:pt x="789" y="106"/>
                  </a:lnTo>
                  <a:lnTo>
                    <a:pt x="790" y="104"/>
                  </a:lnTo>
                  <a:lnTo>
                    <a:pt x="792" y="101"/>
                  </a:lnTo>
                  <a:lnTo>
                    <a:pt x="793" y="100"/>
                  </a:lnTo>
                  <a:lnTo>
                    <a:pt x="795" y="97"/>
                  </a:lnTo>
                  <a:lnTo>
                    <a:pt x="796" y="96"/>
                  </a:lnTo>
                  <a:lnTo>
                    <a:pt x="798" y="93"/>
                  </a:lnTo>
                  <a:lnTo>
                    <a:pt x="799" y="91"/>
                  </a:lnTo>
                  <a:lnTo>
                    <a:pt x="800" y="90"/>
                  </a:lnTo>
                  <a:lnTo>
                    <a:pt x="802" y="87"/>
                  </a:lnTo>
                  <a:lnTo>
                    <a:pt x="802" y="86"/>
                  </a:lnTo>
                  <a:lnTo>
                    <a:pt x="803" y="84"/>
                  </a:lnTo>
                  <a:lnTo>
                    <a:pt x="805" y="83"/>
                  </a:lnTo>
                  <a:lnTo>
                    <a:pt x="806" y="81"/>
                  </a:lnTo>
                  <a:lnTo>
                    <a:pt x="806" y="80"/>
                  </a:lnTo>
                  <a:lnTo>
                    <a:pt x="808" y="78"/>
                  </a:lnTo>
                  <a:lnTo>
                    <a:pt x="809" y="78"/>
                  </a:lnTo>
                  <a:lnTo>
                    <a:pt x="809" y="77"/>
                  </a:lnTo>
                  <a:lnTo>
                    <a:pt x="810" y="75"/>
                  </a:lnTo>
                  <a:lnTo>
                    <a:pt x="810" y="74"/>
                  </a:lnTo>
                  <a:lnTo>
                    <a:pt x="812" y="73"/>
                  </a:lnTo>
                  <a:lnTo>
                    <a:pt x="813" y="71"/>
                  </a:lnTo>
                  <a:lnTo>
                    <a:pt x="813" y="70"/>
                  </a:lnTo>
                  <a:lnTo>
                    <a:pt x="815" y="70"/>
                  </a:lnTo>
                  <a:lnTo>
                    <a:pt x="815" y="68"/>
                  </a:lnTo>
                  <a:lnTo>
                    <a:pt x="816" y="67"/>
                  </a:lnTo>
                  <a:lnTo>
                    <a:pt x="818" y="65"/>
                  </a:lnTo>
                  <a:lnTo>
                    <a:pt x="819" y="64"/>
                  </a:lnTo>
                  <a:lnTo>
                    <a:pt x="819" y="62"/>
                  </a:lnTo>
                  <a:lnTo>
                    <a:pt x="821" y="60"/>
                  </a:lnTo>
                  <a:lnTo>
                    <a:pt x="822" y="58"/>
                  </a:lnTo>
                  <a:lnTo>
                    <a:pt x="823" y="57"/>
                  </a:lnTo>
                  <a:lnTo>
                    <a:pt x="825" y="55"/>
                  </a:lnTo>
                  <a:lnTo>
                    <a:pt x="826" y="52"/>
                  </a:lnTo>
                  <a:lnTo>
                    <a:pt x="828" y="51"/>
                  </a:lnTo>
                  <a:lnTo>
                    <a:pt x="829" y="48"/>
                  </a:lnTo>
                  <a:lnTo>
                    <a:pt x="831" y="45"/>
                  </a:lnTo>
                  <a:lnTo>
                    <a:pt x="834" y="44"/>
                  </a:lnTo>
                  <a:lnTo>
                    <a:pt x="835" y="41"/>
                  </a:lnTo>
                  <a:lnTo>
                    <a:pt x="836" y="39"/>
                  </a:lnTo>
                  <a:lnTo>
                    <a:pt x="838" y="38"/>
                  </a:lnTo>
                  <a:lnTo>
                    <a:pt x="838" y="35"/>
                  </a:lnTo>
                  <a:lnTo>
                    <a:pt x="839" y="34"/>
                  </a:lnTo>
                  <a:lnTo>
                    <a:pt x="841" y="32"/>
                  </a:lnTo>
                  <a:lnTo>
                    <a:pt x="842" y="31"/>
                  </a:lnTo>
                  <a:lnTo>
                    <a:pt x="842" y="29"/>
                  </a:lnTo>
                  <a:lnTo>
                    <a:pt x="844" y="28"/>
                  </a:lnTo>
                  <a:lnTo>
                    <a:pt x="845" y="26"/>
                  </a:lnTo>
                  <a:lnTo>
                    <a:pt x="847" y="25"/>
                  </a:lnTo>
                  <a:lnTo>
                    <a:pt x="847" y="24"/>
                  </a:lnTo>
                  <a:lnTo>
                    <a:pt x="848" y="22"/>
                  </a:lnTo>
                  <a:lnTo>
                    <a:pt x="848" y="21"/>
                  </a:lnTo>
                  <a:lnTo>
                    <a:pt x="849" y="21"/>
                  </a:lnTo>
                  <a:lnTo>
                    <a:pt x="849" y="19"/>
                  </a:lnTo>
                  <a:lnTo>
                    <a:pt x="851" y="18"/>
                  </a:lnTo>
                  <a:lnTo>
                    <a:pt x="851" y="16"/>
                  </a:lnTo>
                  <a:lnTo>
                    <a:pt x="852" y="16"/>
                  </a:lnTo>
                  <a:lnTo>
                    <a:pt x="852" y="15"/>
                  </a:lnTo>
                  <a:lnTo>
                    <a:pt x="854" y="13"/>
                  </a:lnTo>
                  <a:lnTo>
                    <a:pt x="855" y="12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8"/>
                  </a:lnTo>
                  <a:lnTo>
                    <a:pt x="858" y="6"/>
                  </a:lnTo>
                  <a:lnTo>
                    <a:pt x="860" y="3"/>
                  </a:lnTo>
                  <a:lnTo>
                    <a:pt x="860" y="2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69" name="Freeform 128">
              <a:extLst>
                <a:ext uri="{FF2B5EF4-FFF2-40B4-BE49-F238E27FC236}">
                  <a16:creationId xmlns:a16="http://schemas.microsoft.com/office/drawing/2014/main" id="{CE169FB5-F311-3044-BB7A-758883DDF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641725"/>
              <a:ext cx="80962" cy="274638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4"/>
                  </a:lnTo>
                  <a:lnTo>
                    <a:pt x="4" y="7"/>
                  </a:lnTo>
                  <a:lnTo>
                    <a:pt x="7" y="10"/>
                  </a:lnTo>
                  <a:lnTo>
                    <a:pt x="8" y="14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3" y="21"/>
                  </a:lnTo>
                  <a:lnTo>
                    <a:pt x="14" y="24"/>
                  </a:lnTo>
                  <a:lnTo>
                    <a:pt x="15" y="26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59"/>
                  </a:lnTo>
                  <a:lnTo>
                    <a:pt x="33" y="60"/>
                  </a:lnTo>
                  <a:lnTo>
                    <a:pt x="33" y="63"/>
                  </a:lnTo>
                  <a:lnTo>
                    <a:pt x="34" y="64"/>
                  </a:lnTo>
                  <a:lnTo>
                    <a:pt x="34" y="66"/>
                  </a:lnTo>
                  <a:lnTo>
                    <a:pt x="36" y="69"/>
                  </a:lnTo>
                  <a:lnTo>
                    <a:pt x="36" y="70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40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1" y="83"/>
                  </a:lnTo>
                  <a:lnTo>
                    <a:pt x="41" y="85"/>
                  </a:lnTo>
                  <a:lnTo>
                    <a:pt x="43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89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6" y="93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9" y="102"/>
                  </a:lnTo>
                  <a:lnTo>
                    <a:pt x="49" y="103"/>
                  </a:lnTo>
                  <a:lnTo>
                    <a:pt x="50" y="106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4"/>
                  </a:lnTo>
                  <a:lnTo>
                    <a:pt x="53" y="115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6" y="121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60" y="132"/>
                  </a:lnTo>
                  <a:lnTo>
                    <a:pt x="60" y="134"/>
                  </a:lnTo>
                  <a:lnTo>
                    <a:pt x="62" y="135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3" y="141"/>
                  </a:lnTo>
                  <a:lnTo>
                    <a:pt x="63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6" y="150"/>
                  </a:lnTo>
                  <a:lnTo>
                    <a:pt x="66" y="151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7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3"/>
                  </a:lnTo>
                  <a:lnTo>
                    <a:pt x="70" y="165"/>
                  </a:lnTo>
                  <a:lnTo>
                    <a:pt x="72" y="167"/>
                  </a:lnTo>
                  <a:lnTo>
                    <a:pt x="72" y="170"/>
                  </a:lnTo>
                  <a:lnTo>
                    <a:pt x="73" y="171"/>
                  </a:lnTo>
                  <a:lnTo>
                    <a:pt x="73" y="173"/>
                  </a:lnTo>
                  <a:lnTo>
                    <a:pt x="73" y="176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6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6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9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0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3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5" y="210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7"/>
                  </a:lnTo>
                  <a:lnTo>
                    <a:pt x="88" y="220"/>
                  </a:lnTo>
                  <a:lnTo>
                    <a:pt x="88" y="222"/>
                  </a:lnTo>
                  <a:lnTo>
                    <a:pt x="89" y="223"/>
                  </a:lnTo>
                  <a:lnTo>
                    <a:pt x="89" y="226"/>
                  </a:lnTo>
                  <a:lnTo>
                    <a:pt x="89" y="228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8"/>
                  </a:lnTo>
                  <a:lnTo>
                    <a:pt x="93" y="239"/>
                  </a:lnTo>
                  <a:lnTo>
                    <a:pt x="93" y="241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5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1"/>
                  </a:lnTo>
                  <a:lnTo>
                    <a:pt x="95" y="252"/>
                  </a:lnTo>
                  <a:lnTo>
                    <a:pt x="95" y="254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2"/>
                  </a:lnTo>
                  <a:lnTo>
                    <a:pt x="96" y="264"/>
                  </a:lnTo>
                  <a:lnTo>
                    <a:pt x="96" y="266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5"/>
                  </a:lnTo>
                  <a:lnTo>
                    <a:pt x="98" y="277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1"/>
                  </a:lnTo>
                  <a:lnTo>
                    <a:pt x="98" y="282"/>
                  </a:lnTo>
                  <a:lnTo>
                    <a:pt x="98" y="284"/>
                  </a:lnTo>
                  <a:lnTo>
                    <a:pt x="98" y="285"/>
                  </a:lnTo>
                  <a:lnTo>
                    <a:pt x="98" y="287"/>
                  </a:lnTo>
                  <a:lnTo>
                    <a:pt x="98" y="288"/>
                  </a:lnTo>
                  <a:lnTo>
                    <a:pt x="99" y="290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4"/>
                  </a:lnTo>
                  <a:lnTo>
                    <a:pt x="99" y="295"/>
                  </a:lnTo>
                  <a:lnTo>
                    <a:pt x="99" y="297"/>
                  </a:lnTo>
                  <a:lnTo>
                    <a:pt x="101" y="298"/>
                  </a:lnTo>
                  <a:lnTo>
                    <a:pt x="101" y="300"/>
                  </a:lnTo>
                  <a:lnTo>
                    <a:pt x="101" y="301"/>
                  </a:lnTo>
                  <a:lnTo>
                    <a:pt x="101" y="303"/>
                  </a:lnTo>
                  <a:lnTo>
                    <a:pt x="101" y="304"/>
                  </a:lnTo>
                  <a:lnTo>
                    <a:pt x="102" y="305"/>
                  </a:lnTo>
                  <a:lnTo>
                    <a:pt x="102" y="307"/>
                  </a:lnTo>
                  <a:lnTo>
                    <a:pt x="102" y="308"/>
                  </a:lnTo>
                  <a:lnTo>
                    <a:pt x="102" y="310"/>
                  </a:lnTo>
                  <a:lnTo>
                    <a:pt x="102" y="311"/>
                  </a:lnTo>
                  <a:lnTo>
                    <a:pt x="102" y="313"/>
                  </a:lnTo>
                  <a:lnTo>
                    <a:pt x="102" y="314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8"/>
                  </a:lnTo>
                  <a:lnTo>
                    <a:pt x="102" y="320"/>
                  </a:lnTo>
                  <a:lnTo>
                    <a:pt x="102" y="321"/>
                  </a:lnTo>
                  <a:lnTo>
                    <a:pt x="102" y="323"/>
                  </a:lnTo>
                  <a:lnTo>
                    <a:pt x="102" y="324"/>
                  </a:lnTo>
                  <a:lnTo>
                    <a:pt x="102" y="326"/>
                  </a:lnTo>
                  <a:lnTo>
                    <a:pt x="102" y="329"/>
                  </a:lnTo>
                  <a:lnTo>
                    <a:pt x="102" y="330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6"/>
                  </a:lnTo>
                  <a:lnTo>
                    <a:pt x="102" y="339"/>
                  </a:lnTo>
                  <a:lnTo>
                    <a:pt x="102" y="342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70" name="Freeform 129">
              <a:extLst>
                <a:ext uri="{FF2B5EF4-FFF2-40B4-BE49-F238E27FC236}">
                  <a16:creationId xmlns:a16="http://schemas.microsoft.com/office/drawing/2014/main" id="{DAA75AF9-408E-464E-8488-E9E4BEA9C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914775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2" y="341"/>
                  </a:lnTo>
                  <a:lnTo>
                    <a:pt x="4" y="336"/>
                  </a:lnTo>
                  <a:lnTo>
                    <a:pt x="7" y="333"/>
                  </a:lnTo>
                  <a:lnTo>
                    <a:pt x="8" y="330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20"/>
                  </a:lnTo>
                  <a:lnTo>
                    <a:pt x="15" y="317"/>
                  </a:lnTo>
                  <a:lnTo>
                    <a:pt x="17" y="316"/>
                  </a:lnTo>
                  <a:lnTo>
                    <a:pt x="17" y="313"/>
                  </a:lnTo>
                  <a:lnTo>
                    <a:pt x="18" y="312"/>
                  </a:lnTo>
                  <a:lnTo>
                    <a:pt x="20" y="310"/>
                  </a:lnTo>
                  <a:lnTo>
                    <a:pt x="20" y="309"/>
                  </a:lnTo>
                  <a:lnTo>
                    <a:pt x="21" y="306"/>
                  </a:lnTo>
                  <a:lnTo>
                    <a:pt x="21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9"/>
                  </a:lnTo>
                  <a:lnTo>
                    <a:pt x="26" y="297"/>
                  </a:lnTo>
                  <a:lnTo>
                    <a:pt x="27" y="296"/>
                  </a:lnTo>
                  <a:lnTo>
                    <a:pt x="27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8" y="290"/>
                  </a:lnTo>
                  <a:lnTo>
                    <a:pt x="30" y="289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3" y="283"/>
                  </a:lnTo>
                  <a:lnTo>
                    <a:pt x="33" y="281"/>
                  </a:lnTo>
                  <a:lnTo>
                    <a:pt x="34" y="278"/>
                  </a:lnTo>
                  <a:lnTo>
                    <a:pt x="34" y="277"/>
                  </a:lnTo>
                  <a:lnTo>
                    <a:pt x="36" y="276"/>
                  </a:lnTo>
                  <a:lnTo>
                    <a:pt x="36" y="274"/>
                  </a:lnTo>
                  <a:lnTo>
                    <a:pt x="37" y="273"/>
                  </a:lnTo>
                  <a:lnTo>
                    <a:pt x="37" y="271"/>
                  </a:lnTo>
                  <a:lnTo>
                    <a:pt x="37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8" y="265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1" y="261"/>
                  </a:lnTo>
                  <a:lnTo>
                    <a:pt x="41" y="260"/>
                  </a:lnTo>
                  <a:lnTo>
                    <a:pt x="41" y="258"/>
                  </a:lnTo>
                  <a:lnTo>
                    <a:pt x="43" y="257"/>
                  </a:lnTo>
                  <a:lnTo>
                    <a:pt x="43" y="255"/>
                  </a:lnTo>
                  <a:lnTo>
                    <a:pt x="44" y="254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8"/>
                  </a:lnTo>
                  <a:lnTo>
                    <a:pt x="46" y="247"/>
                  </a:lnTo>
                  <a:lnTo>
                    <a:pt x="47" y="245"/>
                  </a:lnTo>
                  <a:lnTo>
                    <a:pt x="47" y="244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0" y="235"/>
                  </a:lnTo>
                  <a:lnTo>
                    <a:pt x="51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2"/>
                  </a:lnTo>
                  <a:lnTo>
                    <a:pt x="56" y="221"/>
                  </a:lnTo>
                  <a:lnTo>
                    <a:pt x="57" y="219"/>
                  </a:lnTo>
                  <a:lnTo>
                    <a:pt x="57" y="218"/>
                  </a:lnTo>
                  <a:lnTo>
                    <a:pt x="59" y="216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2"/>
                  </a:lnTo>
                  <a:lnTo>
                    <a:pt x="60" y="211"/>
                  </a:lnTo>
                  <a:lnTo>
                    <a:pt x="60" y="209"/>
                  </a:lnTo>
                  <a:lnTo>
                    <a:pt x="62" y="208"/>
                  </a:lnTo>
                  <a:lnTo>
                    <a:pt x="62" y="206"/>
                  </a:lnTo>
                  <a:lnTo>
                    <a:pt x="62" y="205"/>
                  </a:lnTo>
                  <a:lnTo>
                    <a:pt x="63" y="203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199"/>
                  </a:lnTo>
                  <a:lnTo>
                    <a:pt x="64" y="198"/>
                  </a:lnTo>
                  <a:lnTo>
                    <a:pt x="64" y="196"/>
                  </a:lnTo>
                  <a:lnTo>
                    <a:pt x="66" y="195"/>
                  </a:lnTo>
                  <a:lnTo>
                    <a:pt x="66" y="193"/>
                  </a:lnTo>
                  <a:lnTo>
                    <a:pt x="66" y="190"/>
                  </a:lnTo>
                  <a:lnTo>
                    <a:pt x="67" y="189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3"/>
                  </a:lnTo>
                  <a:lnTo>
                    <a:pt x="70" y="180"/>
                  </a:lnTo>
                  <a:lnTo>
                    <a:pt x="70" y="179"/>
                  </a:lnTo>
                  <a:lnTo>
                    <a:pt x="72" y="176"/>
                  </a:lnTo>
                  <a:lnTo>
                    <a:pt x="72" y="175"/>
                  </a:lnTo>
                  <a:lnTo>
                    <a:pt x="73" y="172"/>
                  </a:lnTo>
                  <a:lnTo>
                    <a:pt x="73" y="170"/>
                  </a:lnTo>
                  <a:lnTo>
                    <a:pt x="73" y="169"/>
                  </a:lnTo>
                  <a:lnTo>
                    <a:pt x="75" y="167"/>
                  </a:lnTo>
                  <a:lnTo>
                    <a:pt x="75" y="164"/>
                  </a:lnTo>
                  <a:lnTo>
                    <a:pt x="75" y="163"/>
                  </a:lnTo>
                  <a:lnTo>
                    <a:pt x="76" y="162"/>
                  </a:lnTo>
                  <a:lnTo>
                    <a:pt x="76" y="160"/>
                  </a:lnTo>
                  <a:lnTo>
                    <a:pt x="76" y="159"/>
                  </a:lnTo>
                  <a:lnTo>
                    <a:pt x="77" y="157"/>
                  </a:lnTo>
                  <a:lnTo>
                    <a:pt x="77" y="156"/>
                  </a:lnTo>
                  <a:lnTo>
                    <a:pt x="77" y="154"/>
                  </a:lnTo>
                  <a:lnTo>
                    <a:pt x="79" y="153"/>
                  </a:lnTo>
                  <a:lnTo>
                    <a:pt x="79" y="151"/>
                  </a:lnTo>
                  <a:lnTo>
                    <a:pt x="79" y="150"/>
                  </a:lnTo>
                  <a:lnTo>
                    <a:pt x="80" y="149"/>
                  </a:lnTo>
                  <a:lnTo>
                    <a:pt x="80" y="147"/>
                  </a:lnTo>
                  <a:lnTo>
                    <a:pt x="80" y="146"/>
                  </a:lnTo>
                  <a:lnTo>
                    <a:pt x="82" y="144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3" y="139"/>
                  </a:lnTo>
                  <a:lnTo>
                    <a:pt x="83" y="137"/>
                  </a:lnTo>
                  <a:lnTo>
                    <a:pt x="83" y="136"/>
                  </a:lnTo>
                  <a:lnTo>
                    <a:pt x="85" y="133"/>
                  </a:lnTo>
                  <a:lnTo>
                    <a:pt x="85" y="131"/>
                  </a:lnTo>
                  <a:lnTo>
                    <a:pt x="86" y="128"/>
                  </a:lnTo>
                  <a:lnTo>
                    <a:pt x="86" y="126"/>
                  </a:lnTo>
                  <a:lnTo>
                    <a:pt x="88" y="124"/>
                  </a:lnTo>
                  <a:lnTo>
                    <a:pt x="88" y="121"/>
                  </a:lnTo>
                  <a:lnTo>
                    <a:pt x="89" y="120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0" y="111"/>
                  </a:lnTo>
                  <a:lnTo>
                    <a:pt x="92" y="110"/>
                  </a:lnTo>
                  <a:lnTo>
                    <a:pt x="92" y="108"/>
                  </a:lnTo>
                  <a:lnTo>
                    <a:pt x="92" y="107"/>
                  </a:lnTo>
                  <a:lnTo>
                    <a:pt x="93" y="105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5" y="97"/>
                  </a:lnTo>
                  <a:lnTo>
                    <a:pt x="95" y="95"/>
                  </a:lnTo>
                  <a:lnTo>
                    <a:pt x="95" y="94"/>
                  </a:lnTo>
                  <a:lnTo>
                    <a:pt x="95" y="92"/>
                  </a:lnTo>
                  <a:lnTo>
                    <a:pt x="95" y="91"/>
                  </a:lnTo>
                  <a:lnTo>
                    <a:pt x="95" y="89"/>
                  </a:lnTo>
                  <a:lnTo>
                    <a:pt x="95" y="87"/>
                  </a:lnTo>
                  <a:lnTo>
                    <a:pt x="95" y="85"/>
                  </a:lnTo>
                  <a:lnTo>
                    <a:pt x="95" y="84"/>
                  </a:lnTo>
                  <a:lnTo>
                    <a:pt x="96" y="82"/>
                  </a:lnTo>
                  <a:lnTo>
                    <a:pt x="96" y="79"/>
                  </a:lnTo>
                  <a:lnTo>
                    <a:pt x="96" y="78"/>
                  </a:lnTo>
                  <a:lnTo>
                    <a:pt x="96" y="75"/>
                  </a:lnTo>
                  <a:lnTo>
                    <a:pt x="96" y="74"/>
                  </a:lnTo>
                  <a:lnTo>
                    <a:pt x="96" y="72"/>
                  </a:lnTo>
                  <a:lnTo>
                    <a:pt x="96" y="71"/>
                  </a:lnTo>
                  <a:lnTo>
                    <a:pt x="96" y="69"/>
                  </a:lnTo>
                  <a:lnTo>
                    <a:pt x="96" y="68"/>
                  </a:lnTo>
                  <a:lnTo>
                    <a:pt x="98" y="66"/>
                  </a:lnTo>
                  <a:lnTo>
                    <a:pt x="98" y="65"/>
                  </a:lnTo>
                  <a:lnTo>
                    <a:pt x="98" y="63"/>
                  </a:lnTo>
                  <a:lnTo>
                    <a:pt x="98" y="62"/>
                  </a:lnTo>
                  <a:lnTo>
                    <a:pt x="98" y="61"/>
                  </a:lnTo>
                  <a:lnTo>
                    <a:pt x="98" y="59"/>
                  </a:lnTo>
                  <a:lnTo>
                    <a:pt x="98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8"/>
                  </a:lnTo>
                  <a:lnTo>
                    <a:pt x="101" y="46"/>
                  </a:lnTo>
                  <a:lnTo>
                    <a:pt x="101" y="45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71" name="Line 130">
              <a:extLst>
                <a:ext uri="{FF2B5EF4-FFF2-40B4-BE49-F238E27FC236}">
                  <a16:creationId xmlns:a16="http://schemas.microsoft.com/office/drawing/2014/main" id="{3B0F7AFB-3264-9C49-B301-3C6FB41A86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789363"/>
              <a:ext cx="180975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72" name="Rectangle 131">
              <a:extLst>
                <a:ext uri="{FF2B5EF4-FFF2-40B4-BE49-F238E27FC236}">
                  <a16:creationId xmlns:a16="http://schemas.microsoft.com/office/drawing/2014/main" id="{2EDFBAD6-034B-9143-9A62-A6FB2B7A8A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38814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73" name="Rectangle 132">
              <a:extLst>
                <a:ext uri="{FF2B5EF4-FFF2-40B4-BE49-F238E27FC236}">
                  <a16:creationId xmlns:a16="http://schemas.microsoft.com/office/drawing/2014/main" id="{D8C879C3-F335-2C4D-968B-5740DC03AB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2338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74" name="Rectangle 133">
              <a:extLst>
                <a:ext uri="{FF2B5EF4-FFF2-40B4-BE49-F238E27FC236}">
                  <a16:creationId xmlns:a16="http://schemas.microsoft.com/office/drawing/2014/main" id="{7A4B0DE2-65D7-8847-A544-5B3971CCD4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3386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75" name="Rectangle 134">
              <a:extLst>
                <a:ext uri="{FF2B5EF4-FFF2-40B4-BE49-F238E27FC236}">
                  <a16:creationId xmlns:a16="http://schemas.microsoft.com/office/drawing/2014/main" id="{B6BBDFDD-9F0F-CE42-9BA9-9D97B9101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8133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76" name="Rectangle 135">
              <a:extLst>
                <a:ext uri="{FF2B5EF4-FFF2-40B4-BE49-F238E27FC236}">
                  <a16:creationId xmlns:a16="http://schemas.microsoft.com/office/drawing/2014/main" id="{3125C07C-541A-C041-A7B9-654B1CED40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9180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77" name="Rectangle 136">
              <a:extLst>
                <a:ext uri="{FF2B5EF4-FFF2-40B4-BE49-F238E27FC236}">
                  <a16:creationId xmlns:a16="http://schemas.microsoft.com/office/drawing/2014/main" id="{516B1560-0EE4-E84D-B18A-60D8C0D3EA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47037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78" name="Line 137">
              <a:extLst>
                <a:ext uri="{FF2B5EF4-FFF2-40B4-BE49-F238E27FC236}">
                  <a16:creationId xmlns:a16="http://schemas.microsoft.com/office/drawing/2014/main" id="{D1C6A3CA-B57F-E345-95E0-CDF366ED19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48434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79" name="Freeform 138">
              <a:extLst>
                <a:ext uri="{FF2B5EF4-FFF2-40B4-BE49-F238E27FC236}">
                  <a16:creationId xmlns:a16="http://schemas.microsoft.com/office/drawing/2014/main" id="{A42BBABE-2FF5-0448-A4C2-AB22780A0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567238"/>
              <a:ext cx="684213" cy="271462"/>
            </a:xfrm>
            <a:custGeom>
              <a:avLst/>
              <a:gdLst>
                <a:gd name="T0" fmla="*/ 2147483646 w 861"/>
                <a:gd name="T1" fmla="*/ 0 h 342"/>
                <a:gd name="T2" fmla="*/ 2147483646 w 861"/>
                <a:gd name="T3" fmla="*/ 0 h 342"/>
                <a:gd name="T4" fmla="*/ 2147483646 w 861"/>
                <a:gd name="T5" fmla="*/ 0 h 342"/>
                <a:gd name="T6" fmla="*/ 2147483646 w 861"/>
                <a:gd name="T7" fmla="*/ 0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0" y="0"/>
                  </a:lnTo>
                  <a:lnTo>
                    <a:pt x="373" y="0"/>
                  </a:lnTo>
                  <a:lnTo>
                    <a:pt x="376" y="0"/>
                  </a:lnTo>
                  <a:lnTo>
                    <a:pt x="379" y="0"/>
                  </a:lnTo>
                  <a:lnTo>
                    <a:pt x="381" y="2"/>
                  </a:lnTo>
                  <a:lnTo>
                    <a:pt x="383" y="2"/>
                  </a:lnTo>
                  <a:lnTo>
                    <a:pt x="385" y="2"/>
                  </a:lnTo>
                  <a:lnTo>
                    <a:pt x="388" y="2"/>
                  </a:lnTo>
                  <a:lnTo>
                    <a:pt x="391" y="2"/>
                  </a:lnTo>
                  <a:lnTo>
                    <a:pt x="392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3"/>
                  </a:lnTo>
                  <a:lnTo>
                    <a:pt x="415" y="3"/>
                  </a:lnTo>
                  <a:lnTo>
                    <a:pt x="417" y="3"/>
                  </a:lnTo>
                  <a:lnTo>
                    <a:pt x="418" y="3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6"/>
                  </a:lnTo>
                  <a:lnTo>
                    <a:pt x="431" y="6"/>
                  </a:lnTo>
                  <a:lnTo>
                    <a:pt x="432" y="6"/>
                  </a:lnTo>
                  <a:lnTo>
                    <a:pt x="435" y="6"/>
                  </a:lnTo>
                  <a:lnTo>
                    <a:pt x="437" y="6"/>
                  </a:lnTo>
                  <a:lnTo>
                    <a:pt x="440" y="8"/>
                  </a:lnTo>
                  <a:lnTo>
                    <a:pt x="441" y="8"/>
                  </a:lnTo>
                  <a:lnTo>
                    <a:pt x="444" y="8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3" y="9"/>
                  </a:lnTo>
                  <a:lnTo>
                    <a:pt x="454" y="9"/>
                  </a:lnTo>
                  <a:lnTo>
                    <a:pt x="456" y="9"/>
                  </a:lnTo>
                  <a:lnTo>
                    <a:pt x="457" y="9"/>
                  </a:lnTo>
                  <a:lnTo>
                    <a:pt x="458" y="11"/>
                  </a:lnTo>
                  <a:lnTo>
                    <a:pt x="460" y="11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2"/>
                  </a:lnTo>
                  <a:lnTo>
                    <a:pt x="467" y="12"/>
                  </a:lnTo>
                  <a:lnTo>
                    <a:pt x="469" y="12"/>
                  </a:lnTo>
                  <a:lnTo>
                    <a:pt x="470" y="12"/>
                  </a:lnTo>
                  <a:lnTo>
                    <a:pt x="471" y="13"/>
                  </a:lnTo>
                  <a:lnTo>
                    <a:pt x="473" y="13"/>
                  </a:lnTo>
                  <a:lnTo>
                    <a:pt x="474" y="13"/>
                  </a:lnTo>
                  <a:lnTo>
                    <a:pt x="476" y="15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6"/>
                  </a:lnTo>
                  <a:lnTo>
                    <a:pt x="484" y="16"/>
                  </a:lnTo>
                  <a:lnTo>
                    <a:pt x="486" y="18"/>
                  </a:lnTo>
                  <a:lnTo>
                    <a:pt x="489" y="18"/>
                  </a:lnTo>
                  <a:lnTo>
                    <a:pt x="490" y="19"/>
                  </a:lnTo>
                  <a:lnTo>
                    <a:pt x="493" y="19"/>
                  </a:lnTo>
                  <a:lnTo>
                    <a:pt x="496" y="21"/>
                  </a:lnTo>
                  <a:lnTo>
                    <a:pt x="499" y="22"/>
                  </a:lnTo>
                  <a:lnTo>
                    <a:pt x="500" y="22"/>
                  </a:lnTo>
                  <a:lnTo>
                    <a:pt x="503" y="22"/>
                  </a:lnTo>
                  <a:lnTo>
                    <a:pt x="505" y="24"/>
                  </a:lnTo>
                  <a:lnTo>
                    <a:pt x="508" y="24"/>
                  </a:lnTo>
                  <a:lnTo>
                    <a:pt x="509" y="25"/>
                  </a:lnTo>
                  <a:lnTo>
                    <a:pt x="510" y="25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6"/>
                  </a:lnTo>
                  <a:lnTo>
                    <a:pt x="516" y="28"/>
                  </a:lnTo>
                  <a:lnTo>
                    <a:pt x="518" y="28"/>
                  </a:lnTo>
                  <a:lnTo>
                    <a:pt x="519" y="28"/>
                  </a:lnTo>
                  <a:lnTo>
                    <a:pt x="520" y="29"/>
                  </a:lnTo>
                  <a:lnTo>
                    <a:pt x="522" y="29"/>
                  </a:lnTo>
                  <a:lnTo>
                    <a:pt x="523" y="29"/>
                  </a:lnTo>
                  <a:lnTo>
                    <a:pt x="525" y="31"/>
                  </a:lnTo>
                  <a:lnTo>
                    <a:pt x="526" y="31"/>
                  </a:lnTo>
                  <a:lnTo>
                    <a:pt x="528" y="32"/>
                  </a:lnTo>
                  <a:lnTo>
                    <a:pt x="529" y="32"/>
                  </a:lnTo>
                  <a:lnTo>
                    <a:pt x="531" y="34"/>
                  </a:lnTo>
                  <a:lnTo>
                    <a:pt x="532" y="34"/>
                  </a:lnTo>
                  <a:lnTo>
                    <a:pt x="533" y="35"/>
                  </a:lnTo>
                  <a:lnTo>
                    <a:pt x="535" y="35"/>
                  </a:lnTo>
                  <a:lnTo>
                    <a:pt x="538" y="37"/>
                  </a:lnTo>
                  <a:lnTo>
                    <a:pt x="539" y="38"/>
                  </a:lnTo>
                  <a:lnTo>
                    <a:pt x="541" y="38"/>
                  </a:lnTo>
                  <a:lnTo>
                    <a:pt x="544" y="39"/>
                  </a:lnTo>
                  <a:lnTo>
                    <a:pt x="545" y="41"/>
                  </a:lnTo>
                  <a:lnTo>
                    <a:pt x="548" y="41"/>
                  </a:lnTo>
                  <a:lnTo>
                    <a:pt x="549" y="42"/>
                  </a:lnTo>
                  <a:lnTo>
                    <a:pt x="552" y="44"/>
                  </a:lnTo>
                  <a:lnTo>
                    <a:pt x="554" y="45"/>
                  </a:lnTo>
                  <a:lnTo>
                    <a:pt x="557" y="45"/>
                  </a:lnTo>
                  <a:lnTo>
                    <a:pt x="558" y="47"/>
                  </a:lnTo>
                  <a:lnTo>
                    <a:pt x="559" y="47"/>
                  </a:lnTo>
                  <a:lnTo>
                    <a:pt x="561" y="48"/>
                  </a:lnTo>
                  <a:lnTo>
                    <a:pt x="562" y="50"/>
                  </a:lnTo>
                  <a:lnTo>
                    <a:pt x="564" y="50"/>
                  </a:lnTo>
                  <a:lnTo>
                    <a:pt x="565" y="51"/>
                  </a:lnTo>
                  <a:lnTo>
                    <a:pt x="567" y="51"/>
                  </a:lnTo>
                  <a:lnTo>
                    <a:pt x="568" y="51"/>
                  </a:lnTo>
                  <a:lnTo>
                    <a:pt x="570" y="52"/>
                  </a:lnTo>
                  <a:lnTo>
                    <a:pt x="571" y="54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5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80" y="58"/>
                  </a:lnTo>
                  <a:lnTo>
                    <a:pt x="581" y="58"/>
                  </a:lnTo>
                  <a:lnTo>
                    <a:pt x="583" y="60"/>
                  </a:lnTo>
                  <a:lnTo>
                    <a:pt x="584" y="60"/>
                  </a:lnTo>
                  <a:lnTo>
                    <a:pt x="585" y="61"/>
                  </a:lnTo>
                  <a:lnTo>
                    <a:pt x="587" y="61"/>
                  </a:lnTo>
                  <a:lnTo>
                    <a:pt x="588" y="63"/>
                  </a:lnTo>
                  <a:lnTo>
                    <a:pt x="590" y="64"/>
                  </a:lnTo>
                  <a:lnTo>
                    <a:pt x="591" y="64"/>
                  </a:lnTo>
                  <a:lnTo>
                    <a:pt x="593" y="65"/>
                  </a:lnTo>
                  <a:lnTo>
                    <a:pt x="596" y="67"/>
                  </a:lnTo>
                  <a:lnTo>
                    <a:pt x="597" y="68"/>
                  </a:lnTo>
                  <a:lnTo>
                    <a:pt x="600" y="68"/>
                  </a:lnTo>
                  <a:lnTo>
                    <a:pt x="601" y="70"/>
                  </a:lnTo>
                  <a:lnTo>
                    <a:pt x="603" y="71"/>
                  </a:lnTo>
                  <a:lnTo>
                    <a:pt x="604" y="71"/>
                  </a:lnTo>
                  <a:lnTo>
                    <a:pt x="606" y="73"/>
                  </a:lnTo>
                  <a:lnTo>
                    <a:pt x="607" y="74"/>
                  </a:lnTo>
                  <a:lnTo>
                    <a:pt x="608" y="74"/>
                  </a:lnTo>
                  <a:lnTo>
                    <a:pt x="610" y="76"/>
                  </a:lnTo>
                  <a:lnTo>
                    <a:pt x="611" y="76"/>
                  </a:lnTo>
                  <a:lnTo>
                    <a:pt x="613" y="76"/>
                  </a:lnTo>
                  <a:lnTo>
                    <a:pt x="613" y="77"/>
                  </a:lnTo>
                  <a:lnTo>
                    <a:pt x="614" y="77"/>
                  </a:lnTo>
                  <a:lnTo>
                    <a:pt x="616" y="78"/>
                  </a:lnTo>
                  <a:lnTo>
                    <a:pt x="617" y="80"/>
                  </a:lnTo>
                  <a:lnTo>
                    <a:pt x="619" y="80"/>
                  </a:lnTo>
                  <a:lnTo>
                    <a:pt x="620" y="81"/>
                  </a:lnTo>
                  <a:lnTo>
                    <a:pt x="621" y="81"/>
                  </a:lnTo>
                  <a:lnTo>
                    <a:pt x="621" y="83"/>
                  </a:lnTo>
                  <a:lnTo>
                    <a:pt x="623" y="83"/>
                  </a:lnTo>
                  <a:lnTo>
                    <a:pt x="624" y="83"/>
                  </a:lnTo>
                  <a:lnTo>
                    <a:pt x="626" y="84"/>
                  </a:lnTo>
                  <a:lnTo>
                    <a:pt x="627" y="86"/>
                  </a:lnTo>
                  <a:lnTo>
                    <a:pt x="629" y="86"/>
                  </a:lnTo>
                  <a:lnTo>
                    <a:pt x="630" y="87"/>
                  </a:lnTo>
                  <a:lnTo>
                    <a:pt x="632" y="89"/>
                  </a:lnTo>
                  <a:lnTo>
                    <a:pt x="633" y="89"/>
                  </a:lnTo>
                  <a:lnTo>
                    <a:pt x="634" y="90"/>
                  </a:lnTo>
                  <a:lnTo>
                    <a:pt x="636" y="91"/>
                  </a:lnTo>
                  <a:lnTo>
                    <a:pt x="637" y="91"/>
                  </a:lnTo>
                  <a:lnTo>
                    <a:pt x="639" y="93"/>
                  </a:lnTo>
                  <a:lnTo>
                    <a:pt x="640" y="94"/>
                  </a:lnTo>
                  <a:lnTo>
                    <a:pt x="642" y="94"/>
                  </a:lnTo>
                  <a:lnTo>
                    <a:pt x="643" y="96"/>
                  </a:lnTo>
                  <a:lnTo>
                    <a:pt x="645" y="96"/>
                  </a:lnTo>
                  <a:lnTo>
                    <a:pt x="646" y="97"/>
                  </a:lnTo>
                  <a:lnTo>
                    <a:pt x="647" y="99"/>
                  </a:lnTo>
                  <a:lnTo>
                    <a:pt x="649" y="99"/>
                  </a:lnTo>
                  <a:lnTo>
                    <a:pt x="649" y="100"/>
                  </a:lnTo>
                  <a:lnTo>
                    <a:pt x="650" y="100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1"/>
                  </a:lnTo>
                  <a:lnTo>
                    <a:pt x="653" y="103"/>
                  </a:lnTo>
                  <a:lnTo>
                    <a:pt x="655" y="103"/>
                  </a:lnTo>
                  <a:lnTo>
                    <a:pt x="655" y="104"/>
                  </a:lnTo>
                  <a:lnTo>
                    <a:pt x="656" y="104"/>
                  </a:lnTo>
                  <a:lnTo>
                    <a:pt x="658" y="106"/>
                  </a:lnTo>
                  <a:lnTo>
                    <a:pt x="659" y="107"/>
                  </a:lnTo>
                  <a:lnTo>
                    <a:pt x="660" y="107"/>
                  </a:lnTo>
                  <a:lnTo>
                    <a:pt x="662" y="109"/>
                  </a:lnTo>
                  <a:lnTo>
                    <a:pt x="663" y="110"/>
                  </a:lnTo>
                  <a:lnTo>
                    <a:pt x="665" y="110"/>
                  </a:lnTo>
                  <a:lnTo>
                    <a:pt x="665" y="112"/>
                  </a:lnTo>
                  <a:lnTo>
                    <a:pt x="666" y="113"/>
                  </a:lnTo>
                  <a:lnTo>
                    <a:pt x="668" y="113"/>
                  </a:lnTo>
                  <a:lnTo>
                    <a:pt x="669" y="114"/>
                  </a:lnTo>
                  <a:lnTo>
                    <a:pt x="671" y="114"/>
                  </a:lnTo>
                  <a:lnTo>
                    <a:pt x="671" y="116"/>
                  </a:lnTo>
                  <a:lnTo>
                    <a:pt x="672" y="116"/>
                  </a:lnTo>
                  <a:lnTo>
                    <a:pt x="672" y="117"/>
                  </a:lnTo>
                  <a:lnTo>
                    <a:pt x="673" y="117"/>
                  </a:lnTo>
                  <a:lnTo>
                    <a:pt x="675" y="119"/>
                  </a:lnTo>
                  <a:lnTo>
                    <a:pt x="676" y="120"/>
                  </a:lnTo>
                  <a:lnTo>
                    <a:pt x="678" y="122"/>
                  </a:lnTo>
                  <a:lnTo>
                    <a:pt x="679" y="122"/>
                  </a:lnTo>
                  <a:lnTo>
                    <a:pt x="679" y="123"/>
                  </a:lnTo>
                  <a:lnTo>
                    <a:pt x="681" y="123"/>
                  </a:lnTo>
                  <a:lnTo>
                    <a:pt x="682" y="125"/>
                  </a:lnTo>
                  <a:lnTo>
                    <a:pt x="684" y="125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6" y="127"/>
                  </a:lnTo>
                  <a:lnTo>
                    <a:pt x="688" y="129"/>
                  </a:lnTo>
                  <a:lnTo>
                    <a:pt x="689" y="129"/>
                  </a:lnTo>
                  <a:lnTo>
                    <a:pt x="691" y="130"/>
                  </a:lnTo>
                  <a:lnTo>
                    <a:pt x="692" y="132"/>
                  </a:lnTo>
                  <a:lnTo>
                    <a:pt x="694" y="132"/>
                  </a:lnTo>
                  <a:lnTo>
                    <a:pt x="695" y="133"/>
                  </a:lnTo>
                  <a:lnTo>
                    <a:pt x="697" y="135"/>
                  </a:lnTo>
                  <a:lnTo>
                    <a:pt x="698" y="135"/>
                  </a:lnTo>
                  <a:lnTo>
                    <a:pt x="698" y="136"/>
                  </a:lnTo>
                  <a:lnTo>
                    <a:pt x="699" y="136"/>
                  </a:lnTo>
                  <a:lnTo>
                    <a:pt x="701" y="138"/>
                  </a:lnTo>
                  <a:lnTo>
                    <a:pt x="702" y="139"/>
                  </a:lnTo>
                  <a:lnTo>
                    <a:pt x="704" y="139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7" y="142"/>
                  </a:lnTo>
                  <a:lnTo>
                    <a:pt x="708" y="143"/>
                  </a:lnTo>
                  <a:lnTo>
                    <a:pt x="709" y="143"/>
                  </a:lnTo>
                  <a:lnTo>
                    <a:pt x="709" y="145"/>
                  </a:lnTo>
                  <a:lnTo>
                    <a:pt x="711" y="145"/>
                  </a:lnTo>
                  <a:lnTo>
                    <a:pt x="711" y="146"/>
                  </a:lnTo>
                  <a:lnTo>
                    <a:pt x="712" y="146"/>
                  </a:lnTo>
                  <a:lnTo>
                    <a:pt x="712" y="148"/>
                  </a:lnTo>
                  <a:lnTo>
                    <a:pt x="714" y="148"/>
                  </a:lnTo>
                  <a:lnTo>
                    <a:pt x="714" y="149"/>
                  </a:lnTo>
                  <a:lnTo>
                    <a:pt x="715" y="151"/>
                  </a:lnTo>
                  <a:lnTo>
                    <a:pt x="717" y="151"/>
                  </a:lnTo>
                  <a:lnTo>
                    <a:pt x="717" y="152"/>
                  </a:lnTo>
                  <a:lnTo>
                    <a:pt x="718" y="153"/>
                  </a:lnTo>
                  <a:lnTo>
                    <a:pt x="720" y="155"/>
                  </a:lnTo>
                  <a:lnTo>
                    <a:pt x="721" y="156"/>
                  </a:lnTo>
                  <a:lnTo>
                    <a:pt x="722" y="158"/>
                  </a:lnTo>
                  <a:lnTo>
                    <a:pt x="724" y="159"/>
                  </a:lnTo>
                  <a:lnTo>
                    <a:pt x="725" y="161"/>
                  </a:lnTo>
                  <a:lnTo>
                    <a:pt x="727" y="162"/>
                  </a:lnTo>
                  <a:lnTo>
                    <a:pt x="727" y="164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6"/>
                  </a:lnTo>
                  <a:lnTo>
                    <a:pt x="731" y="168"/>
                  </a:lnTo>
                  <a:lnTo>
                    <a:pt x="733" y="168"/>
                  </a:lnTo>
                  <a:lnTo>
                    <a:pt x="734" y="169"/>
                  </a:lnTo>
                  <a:lnTo>
                    <a:pt x="734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7" y="172"/>
                  </a:lnTo>
                  <a:lnTo>
                    <a:pt x="737" y="174"/>
                  </a:lnTo>
                  <a:lnTo>
                    <a:pt x="738" y="175"/>
                  </a:lnTo>
                  <a:lnTo>
                    <a:pt x="740" y="175"/>
                  </a:lnTo>
                  <a:lnTo>
                    <a:pt x="740" y="177"/>
                  </a:lnTo>
                  <a:lnTo>
                    <a:pt x="741" y="178"/>
                  </a:lnTo>
                  <a:lnTo>
                    <a:pt x="743" y="179"/>
                  </a:lnTo>
                  <a:lnTo>
                    <a:pt x="743" y="181"/>
                  </a:lnTo>
                  <a:lnTo>
                    <a:pt x="744" y="181"/>
                  </a:lnTo>
                  <a:lnTo>
                    <a:pt x="746" y="182"/>
                  </a:lnTo>
                  <a:lnTo>
                    <a:pt x="746" y="184"/>
                  </a:lnTo>
                  <a:lnTo>
                    <a:pt x="747" y="185"/>
                  </a:lnTo>
                  <a:lnTo>
                    <a:pt x="748" y="187"/>
                  </a:lnTo>
                  <a:lnTo>
                    <a:pt x="750" y="188"/>
                  </a:lnTo>
                  <a:lnTo>
                    <a:pt x="751" y="190"/>
                  </a:lnTo>
                  <a:lnTo>
                    <a:pt x="753" y="191"/>
                  </a:lnTo>
                  <a:lnTo>
                    <a:pt x="754" y="192"/>
                  </a:lnTo>
                  <a:lnTo>
                    <a:pt x="756" y="194"/>
                  </a:lnTo>
                  <a:lnTo>
                    <a:pt x="757" y="197"/>
                  </a:lnTo>
                  <a:lnTo>
                    <a:pt x="759" y="198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4"/>
                  </a:lnTo>
                  <a:lnTo>
                    <a:pt x="764" y="205"/>
                  </a:lnTo>
                  <a:lnTo>
                    <a:pt x="766" y="207"/>
                  </a:lnTo>
                  <a:lnTo>
                    <a:pt x="766" y="208"/>
                  </a:lnTo>
                  <a:lnTo>
                    <a:pt x="767" y="210"/>
                  </a:lnTo>
                  <a:lnTo>
                    <a:pt x="769" y="211"/>
                  </a:lnTo>
                  <a:lnTo>
                    <a:pt x="770" y="211"/>
                  </a:lnTo>
                  <a:lnTo>
                    <a:pt x="770" y="213"/>
                  </a:lnTo>
                  <a:lnTo>
                    <a:pt x="772" y="214"/>
                  </a:lnTo>
                  <a:lnTo>
                    <a:pt x="772" y="215"/>
                  </a:lnTo>
                  <a:lnTo>
                    <a:pt x="773" y="217"/>
                  </a:lnTo>
                  <a:lnTo>
                    <a:pt x="774" y="217"/>
                  </a:lnTo>
                  <a:lnTo>
                    <a:pt x="774" y="218"/>
                  </a:lnTo>
                  <a:lnTo>
                    <a:pt x="776" y="220"/>
                  </a:lnTo>
                  <a:lnTo>
                    <a:pt x="776" y="221"/>
                  </a:lnTo>
                  <a:lnTo>
                    <a:pt x="777" y="223"/>
                  </a:lnTo>
                  <a:lnTo>
                    <a:pt x="779" y="223"/>
                  </a:lnTo>
                  <a:lnTo>
                    <a:pt x="779" y="224"/>
                  </a:lnTo>
                  <a:lnTo>
                    <a:pt x="780" y="226"/>
                  </a:lnTo>
                  <a:lnTo>
                    <a:pt x="782" y="227"/>
                  </a:lnTo>
                  <a:lnTo>
                    <a:pt x="782" y="228"/>
                  </a:lnTo>
                  <a:lnTo>
                    <a:pt x="783" y="230"/>
                  </a:lnTo>
                  <a:lnTo>
                    <a:pt x="785" y="231"/>
                  </a:lnTo>
                  <a:lnTo>
                    <a:pt x="786" y="233"/>
                  </a:lnTo>
                  <a:lnTo>
                    <a:pt x="787" y="236"/>
                  </a:lnTo>
                  <a:lnTo>
                    <a:pt x="789" y="237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6"/>
                  </a:lnTo>
                  <a:lnTo>
                    <a:pt x="796" y="249"/>
                  </a:lnTo>
                  <a:lnTo>
                    <a:pt x="798" y="250"/>
                  </a:lnTo>
                  <a:lnTo>
                    <a:pt x="799" y="252"/>
                  </a:lnTo>
                  <a:lnTo>
                    <a:pt x="800" y="253"/>
                  </a:lnTo>
                  <a:lnTo>
                    <a:pt x="802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5" y="260"/>
                  </a:lnTo>
                  <a:lnTo>
                    <a:pt x="806" y="262"/>
                  </a:lnTo>
                  <a:lnTo>
                    <a:pt x="806" y="263"/>
                  </a:lnTo>
                  <a:lnTo>
                    <a:pt x="808" y="265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7"/>
                  </a:lnTo>
                  <a:lnTo>
                    <a:pt x="810" y="269"/>
                  </a:lnTo>
                  <a:lnTo>
                    <a:pt x="812" y="270"/>
                  </a:lnTo>
                  <a:lnTo>
                    <a:pt x="813" y="272"/>
                  </a:lnTo>
                  <a:lnTo>
                    <a:pt x="815" y="273"/>
                  </a:lnTo>
                  <a:lnTo>
                    <a:pt x="815" y="275"/>
                  </a:lnTo>
                  <a:lnTo>
                    <a:pt x="816" y="276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0"/>
                  </a:lnTo>
                  <a:lnTo>
                    <a:pt x="821" y="282"/>
                  </a:lnTo>
                  <a:lnTo>
                    <a:pt x="822" y="285"/>
                  </a:lnTo>
                  <a:lnTo>
                    <a:pt x="823" y="286"/>
                  </a:lnTo>
                  <a:lnTo>
                    <a:pt x="825" y="288"/>
                  </a:lnTo>
                  <a:lnTo>
                    <a:pt x="826" y="291"/>
                  </a:lnTo>
                  <a:lnTo>
                    <a:pt x="828" y="292"/>
                  </a:lnTo>
                  <a:lnTo>
                    <a:pt x="829" y="295"/>
                  </a:lnTo>
                  <a:lnTo>
                    <a:pt x="831" y="298"/>
                  </a:lnTo>
                  <a:lnTo>
                    <a:pt x="834" y="299"/>
                  </a:lnTo>
                  <a:lnTo>
                    <a:pt x="835" y="302"/>
                  </a:lnTo>
                  <a:lnTo>
                    <a:pt x="836" y="304"/>
                  </a:lnTo>
                  <a:lnTo>
                    <a:pt x="838" y="305"/>
                  </a:lnTo>
                  <a:lnTo>
                    <a:pt x="838" y="306"/>
                  </a:lnTo>
                  <a:lnTo>
                    <a:pt x="839" y="309"/>
                  </a:lnTo>
                  <a:lnTo>
                    <a:pt x="841" y="311"/>
                  </a:lnTo>
                  <a:lnTo>
                    <a:pt x="842" y="312"/>
                  </a:lnTo>
                  <a:lnTo>
                    <a:pt x="842" y="314"/>
                  </a:lnTo>
                  <a:lnTo>
                    <a:pt x="844" y="315"/>
                  </a:lnTo>
                  <a:lnTo>
                    <a:pt x="845" y="315"/>
                  </a:lnTo>
                  <a:lnTo>
                    <a:pt x="845" y="316"/>
                  </a:lnTo>
                  <a:lnTo>
                    <a:pt x="847" y="318"/>
                  </a:lnTo>
                  <a:lnTo>
                    <a:pt x="847" y="319"/>
                  </a:lnTo>
                  <a:lnTo>
                    <a:pt x="848" y="321"/>
                  </a:lnTo>
                  <a:lnTo>
                    <a:pt x="849" y="322"/>
                  </a:lnTo>
                  <a:lnTo>
                    <a:pt x="849" y="324"/>
                  </a:lnTo>
                  <a:lnTo>
                    <a:pt x="851" y="325"/>
                  </a:lnTo>
                  <a:lnTo>
                    <a:pt x="851" y="327"/>
                  </a:lnTo>
                  <a:lnTo>
                    <a:pt x="852" y="327"/>
                  </a:lnTo>
                  <a:lnTo>
                    <a:pt x="852" y="328"/>
                  </a:lnTo>
                  <a:lnTo>
                    <a:pt x="854" y="329"/>
                  </a:lnTo>
                  <a:lnTo>
                    <a:pt x="855" y="331"/>
                  </a:lnTo>
                  <a:lnTo>
                    <a:pt x="855" y="332"/>
                  </a:lnTo>
                  <a:lnTo>
                    <a:pt x="857" y="334"/>
                  </a:lnTo>
                  <a:lnTo>
                    <a:pt x="857" y="335"/>
                  </a:lnTo>
                  <a:lnTo>
                    <a:pt x="858" y="337"/>
                  </a:lnTo>
                  <a:lnTo>
                    <a:pt x="860" y="338"/>
                  </a:lnTo>
                  <a:lnTo>
                    <a:pt x="860" y="341"/>
                  </a:lnTo>
                  <a:lnTo>
                    <a:pt x="861" y="34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80" name="Freeform 139">
              <a:extLst>
                <a:ext uri="{FF2B5EF4-FFF2-40B4-BE49-F238E27FC236}">
                  <a16:creationId xmlns:a16="http://schemas.microsoft.com/office/drawing/2014/main" id="{AAE798B6-CC4E-DD4A-B93E-E8EF1599C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840288"/>
              <a:ext cx="684213" cy="273050"/>
            </a:xfrm>
            <a:custGeom>
              <a:avLst/>
              <a:gdLst>
                <a:gd name="T0" fmla="*/ 2147483646 w 861"/>
                <a:gd name="T1" fmla="*/ 2147483646 h 343"/>
                <a:gd name="T2" fmla="*/ 2147483646 w 861"/>
                <a:gd name="T3" fmla="*/ 2147483646 h 343"/>
                <a:gd name="T4" fmla="*/ 2147483646 w 861"/>
                <a:gd name="T5" fmla="*/ 2147483646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343"/>
                  </a:moveTo>
                  <a:lnTo>
                    <a:pt x="33" y="343"/>
                  </a:lnTo>
                  <a:lnTo>
                    <a:pt x="63" y="343"/>
                  </a:lnTo>
                  <a:lnTo>
                    <a:pt x="92" y="343"/>
                  </a:lnTo>
                  <a:lnTo>
                    <a:pt x="119" y="343"/>
                  </a:lnTo>
                  <a:lnTo>
                    <a:pt x="144" y="343"/>
                  </a:lnTo>
                  <a:lnTo>
                    <a:pt x="167" y="343"/>
                  </a:lnTo>
                  <a:lnTo>
                    <a:pt x="189" y="343"/>
                  </a:lnTo>
                  <a:lnTo>
                    <a:pt x="209" y="343"/>
                  </a:lnTo>
                  <a:lnTo>
                    <a:pt x="228" y="343"/>
                  </a:lnTo>
                  <a:lnTo>
                    <a:pt x="245" y="343"/>
                  </a:lnTo>
                  <a:lnTo>
                    <a:pt x="261" y="343"/>
                  </a:lnTo>
                  <a:lnTo>
                    <a:pt x="275" y="343"/>
                  </a:lnTo>
                  <a:lnTo>
                    <a:pt x="288" y="343"/>
                  </a:lnTo>
                  <a:lnTo>
                    <a:pt x="300" y="343"/>
                  </a:lnTo>
                  <a:lnTo>
                    <a:pt x="310" y="343"/>
                  </a:lnTo>
                  <a:lnTo>
                    <a:pt x="320" y="343"/>
                  </a:lnTo>
                  <a:lnTo>
                    <a:pt x="329" y="343"/>
                  </a:lnTo>
                  <a:lnTo>
                    <a:pt x="336" y="343"/>
                  </a:lnTo>
                  <a:lnTo>
                    <a:pt x="343" y="343"/>
                  </a:lnTo>
                  <a:lnTo>
                    <a:pt x="349" y="343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2"/>
                  </a:lnTo>
                  <a:lnTo>
                    <a:pt x="381" y="342"/>
                  </a:lnTo>
                  <a:lnTo>
                    <a:pt x="383" y="342"/>
                  </a:lnTo>
                  <a:lnTo>
                    <a:pt x="385" y="342"/>
                  </a:lnTo>
                  <a:lnTo>
                    <a:pt x="388" y="342"/>
                  </a:lnTo>
                  <a:lnTo>
                    <a:pt x="391" y="342"/>
                  </a:lnTo>
                  <a:lnTo>
                    <a:pt x="392" y="340"/>
                  </a:lnTo>
                  <a:lnTo>
                    <a:pt x="395" y="340"/>
                  </a:lnTo>
                  <a:lnTo>
                    <a:pt x="396" y="340"/>
                  </a:lnTo>
                  <a:lnTo>
                    <a:pt x="398" y="340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39"/>
                  </a:lnTo>
                  <a:lnTo>
                    <a:pt x="414" y="339"/>
                  </a:lnTo>
                  <a:lnTo>
                    <a:pt x="415" y="339"/>
                  </a:lnTo>
                  <a:lnTo>
                    <a:pt x="417" y="339"/>
                  </a:lnTo>
                  <a:lnTo>
                    <a:pt x="418" y="339"/>
                  </a:lnTo>
                  <a:lnTo>
                    <a:pt x="419" y="339"/>
                  </a:lnTo>
                  <a:lnTo>
                    <a:pt x="421" y="339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8"/>
                  </a:lnTo>
                  <a:lnTo>
                    <a:pt x="431" y="338"/>
                  </a:lnTo>
                  <a:lnTo>
                    <a:pt x="432" y="338"/>
                  </a:lnTo>
                  <a:lnTo>
                    <a:pt x="435" y="336"/>
                  </a:lnTo>
                  <a:lnTo>
                    <a:pt x="437" y="336"/>
                  </a:lnTo>
                  <a:lnTo>
                    <a:pt x="440" y="336"/>
                  </a:lnTo>
                  <a:lnTo>
                    <a:pt x="441" y="336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5"/>
                  </a:lnTo>
                  <a:lnTo>
                    <a:pt x="451" y="335"/>
                  </a:lnTo>
                  <a:lnTo>
                    <a:pt x="453" y="335"/>
                  </a:lnTo>
                  <a:lnTo>
                    <a:pt x="454" y="333"/>
                  </a:lnTo>
                  <a:lnTo>
                    <a:pt x="456" y="333"/>
                  </a:lnTo>
                  <a:lnTo>
                    <a:pt x="457" y="333"/>
                  </a:lnTo>
                  <a:lnTo>
                    <a:pt x="458" y="333"/>
                  </a:lnTo>
                  <a:lnTo>
                    <a:pt x="460" y="333"/>
                  </a:lnTo>
                  <a:lnTo>
                    <a:pt x="461" y="333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2"/>
                  </a:lnTo>
                  <a:lnTo>
                    <a:pt x="467" y="330"/>
                  </a:lnTo>
                  <a:lnTo>
                    <a:pt x="469" y="330"/>
                  </a:lnTo>
                  <a:lnTo>
                    <a:pt x="470" y="330"/>
                  </a:lnTo>
                  <a:lnTo>
                    <a:pt x="471" y="330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9"/>
                  </a:lnTo>
                  <a:lnTo>
                    <a:pt x="479" y="327"/>
                  </a:lnTo>
                  <a:lnTo>
                    <a:pt x="480" y="327"/>
                  </a:lnTo>
                  <a:lnTo>
                    <a:pt x="482" y="327"/>
                  </a:lnTo>
                  <a:lnTo>
                    <a:pt x="484" y="326"/>
                  </a:lnTo>
                  <a:lnTo>
                    <a:pt x="486" y="326"/>
                  </a:lnTo>
                  <a:lnTo>
                    <a:pt x="489" y="325"/>
                  </a:lnTo>
                  <a:lnTo>
                    <a:pt x="490" y="325"/>
                  </a:lnTo>
                  <a:lnTo>
                    <a:pt x="493" y="323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0"/>
                  </a:lnTo>
                  <a:lnTo>
                    <a:pt x="503" y="320"/>
                  </a:lnTo>
                  <a:lnTo>
                    <a:pt x="505" y="320"/>
                  </a:lnTo>
                  <a:lnTo>
                    <a:pt x="508" y="319"/>
                  </a:lnTo>
                  <a:lnTo>
                    <a:pt x="509" y="319"/>
                  </a:lnTo>
                  <a:lnTo>
                    <a:pt x="510" y="317"/>
                  </a:lnTo>
                  <a:lnTo>
                    <a:pt x="512" y="317"/>
                  </a:lnTo>
                  <a:lnTo>
                    <a:pt x="513" y="317"/>
                  </a:lnTo>
                  <a:lnTo>
                    <a:pt x="515" y="316"/>
                  </a:lnTo>
                  <a:lnTo>
                    <a:pt x="516" y="316"/>
                  </a:lnTo>
                  <a:lnTo>
                    <a:pt x="518" y="316"/>
                  </a:lnTo>
                  <a:lnTo>
                    <a:pt x="519" y="314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3"/>
                  </a:lnTo>
                  <a:lnTo>
                    <a:pt x="525" y="313"/>
                  </a:lnTo>
                  <a:lnTo>
                    <a:pt x="526" y="312"/>
                  </a:lnTo>
                  <a:lnTo>
                    <a:pt x="528" y="312"/>
                  </a:lnTo>
                  <a:lnTo>
                    <a:pt x="529" y="310"/>
                  </a:lnTo>
                  <a:lnTo>
                    <a:pt x="531" y="310"/>
                  </a:lnTo>
                  <a:lnTo>
                    <a:pt x="532" y="309"/>
                  </a:lnTo>
                  <a:lnTo>
                    <a:pt x="533" y="309"/>
                  </a:lnTo>
                  <a:lnTo>
                    <a:pt x="535" y="307"/>
                  </a:lnTo>
                  <a:lnTo>
                    <a:pt x="538" y="307"/>
                  </a:lnTo>
                  <a:lnTo>
                    <a:pt x="539" y="306"/>
                  </a:lnTo>
                  <a:lnTo>
                    <a:pt x="541" y="304"/>
                  </a:lnTo>
                  <a:lnTo>
                    <a:pt x="544" y="304"/>
                  </a:lnTo>
                  <a:lnTo>
                    <a:pt x="545" y="303"/>
                  </a:lnTo>
                  <a:lnTo>
                    <a:pt x="548" y="301"/>
                  </a:lnTo>
                  <a:lnTo>
                    <a:pt x="549" y="300"/>
                  </a:lnTo>
                  <a:lnTo>
                    <a:pt x="552" y="300"/>
                  </a:lnTo>
                  <a:lnTo>
                    <a:pt x="554" y="299"/>
                  </a:lnTo>
                  <a:lnTo>
                    <a:pt x="557" y="297"/>
                  </a:lnTo>
                  <a:lnTo>
                    <a:pt x="558" y="297"/>
                  </a:lnTo>
                  <a:lnTo>
                    <a:pt x="559" y="296"/>
                  </a:lnTo>
                  <a:lnTo>
                    <a:pt x="561" y="294"/>
                  </a:lnTo>
                  <a:lnTo>
                    <a:pt x="562" y="294"/>
                  </a:lnTo>
                  <a:lnTo>
                    <a:pt x="564" y="293"/>
                  </a:lnTo>
                  <a:lnTo>
                    <a:pt x="565" y="293"/>
                  </a:lnTo>
                  <a:lnTo>
                    <a:pt x="567" y="293"/>
                  </a:lnTo>
                  <a:lnTo>
                    <a:pt x="568" y="291"/>
                  </a:lnTo>
                  <a:lnTo>
                    <a:pt x="570" y="291"/>
                  </a:lnTo>
                  <a:lnTo>
                    <a:pt x="570" y="290"/>
                  </a:lnTo>
                  <a:lnTo>
                    <a:pt x="571" y="290"/>
                  </a:lnTo>
                  <a:lnTo>
                    <a:pt x="572" y="289"/>
                  </a:lnTo>
                  <a:lnTo>
                    <a:pt x="574" y="289"/>
                  </a:lnTo>
                  <a:lnTo>
                    <a:pt x="575" y="289"/>
                  </a:lnTo>
                  <a:lnTo>
                    <a:pt x="575" y="287"/>
                  </a:lnTo>
                  <a:lnTo>
                    <a:pt x="577" y="287"/>
                  </a:lnTo>
                  <a:lnTo>
                    <a:pt x="578" y="286"/>
                  </a:lnTo>
                  <a:lnTo>
                    <a:pt x="580" y="286"/>
                  </a:lnTo>
                  <a:lnTo>
                    <a:pt x="581" y="284"/>
                  </a:lnTo>
                  <a:lnTo>
                    <a:pt x="583" y="284"/>
                  </a:lnTo>
                  <a:lnTo>
                    <a:pt x="584" y="283"/>
                  </a:lnTo>
                  <a:lnTo>
                    <a:pt x="585" y="283"/>
                  </a:lnTo>
                  <a:lnTo>
                    <a:pt x="587" y="281"/>
                  </a:lnTo>
                  <a:lnTo>
                    <a:pt x="588" y="281"/>
                  </a:lnTo>
                  <a:lnTo>
                    <a:pt x="590" y="280"/>
                  </a:lnTo>
                  <a:lnTo>
                    <a:pt x="591" y="278"/>
                  </a:lnTo>
                  <a:lnTo>
                    <a:pt x="593" y="277"/>
                  </a:lnTo>
                  <a:lnTo>
                    <a:pt x="596" y="277"/>
                  </a:lnTo>
                  <a:lnTo>
                    <a:pt x="597" y="276"/>
                  </a:lnTo>
                  <a:lnTo>
                    <a:pt x="600" y="274"/>
                  </a:lnTo>
                  <a:lnTo>
                    <a:pt x="601" y="273"/>
                  </a:lnTo>
                  <a:lnTo>
                    <a:pt x="603" y="273"/>
                  </a:lnTo>
                  <a:lnTo>
                    <a:pt x="604" y="271"/>
                  </a:lnTo>
                  <a:lnTo>
                    <a:pt x="606" y="271"/>
                  </a:lnTo>
                  <a:lnTo>
                    <a:pt x="607" y="270"/>
                  </a:lnTo>
                  <a:lnTo>
                    <a:pt x="608" y="268"/>
                  </a:lnTo>
                  <a:lnTo>
                    <a:pt x="610" y="268"/>
                  </a:lnTo>
                  <a:lnTo>
                    <a:pt x="611" y="267"/>
                  </a:lnTo>
                  <a:lnTo>
                    <a:pt x="613" y="267"/>
                  </a:lnTo>
                  <a:lnTo>
                    <a:pt x="614" y="265"/>
                  </a:lnTo>
                  <a:lnTo>
                    <a:pt x="616" y="265"/>
                  </a:lnTo>
                  <a:lnTo>
                    <a:pt x="616" y="264"/>
                  </a:lnTo>
                  <a:lnTo>
                    <a:pt x="617" y="264"/>
                  </a:lnTo>
                  <a:lnTo>
                    <a:pt x="619" y="264"/>
                  </a:lnTo>
                  <a:lnTo>
                    <a:pt x="619" y="263"/>
                  </a:lnTo>
                  <a:lnTo>
                    <a:pt x="620" y="263"/>
                  </a:lnTo>
                  <a:lnTo>
                    <a:pt x="621" y="261"/>
                  </a:lnTo>
                  <a:lnTo>
                    <a:pt x="623" y="260"/>
                  </a:lnTo>
                  <a:lnTo>
                    <a:pt x="624" y="260"/>
                  </a:lnTo>
                  <a:lnTo>
                    <a:pt x="626" y="260"/>
                  </a:lnTo>
                  <a:lnTo>
                    <a:pt x="626" y="258"/>
                  </a:lnTo>
                  <a:lnTo>
                    <a:pt x="627" y="257"/>
                  </a:lnTo>
                  <a:lnTo>
                    <a:pt x="629" y="257"/>
                  </a:lnTo>
                  <a:lnTo>
                    <a:pt x="630" y="255"/>
                  </a:lnTo>
                  <a:lnTo>
                    <a:pt x="632" y="255"/>
                  </a:lnTo>
                  <a:lnTo>
                    <a:pt x="633" y="254"/>
                  </a:lnTo>
                  <a:lnTo>
                    <a:pt x="634" y="252"/>
                  </a:lnTo>
                  <a:lnTo>
                    <a:pt x="636" y="252"/>
                  </a:lnTo>
                  <a:lnTo>
                    <a:pt x="637" y="251"/>
                  </a:lnTo>
                  <a:lnTo>
                    <a:pt x="639" y="250"/>
                  </a:lnTo>
                  <a:lnTo>
                    <a:pt x="640" y="250"/>
                  </a:lnTo>
                  <a:lnTo>
                    <a:pt x="642" y="248"/>
                  </a:lnTo>
                  <a:lnTo>
                    <a:pt x="643" y="247"/>
                  </a:lnTo>
                  <a:lnTo>
                    <a:pt x="645" y="247"/>
                  </a:lnTo>
                  <a:lnTo>
                    <a:pt x="646" y="245"/>
                  </a:lnTo>
                  <a:lnTo>
                    <a:pt x="647" y="244"/>
                  </a:lnTo>
                  <a:lnTo>
                    <a:pt x="649" y="244"/>
                  </a:lnTo>
                  <a:lnTo>
                    <a:pt x="650" y="242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5" y="239"/>
                  </a:lnTo>
                  <a:lnTo>
                    <a:pt x="656" y="238"/>
                  </a:lnTo>
                  <a:lnTo>
                    <a:pt x="658" y="238"/>
                  </a:lnTo>
                  <a:lnTo>
                    <a:pt x="658" y="237"/>
                  </a:lnTo>
                  <a:lnTo>
                    <a:pt x="659" y="237"/>
                  </a:lnTo>
                  <a:lnTo>
                    <a:pt x="660" y="235"/>
                  </a:lnTo>
                  <a:lnTo>
                    <a:pt x="662" y="234"/>
                  </a:lnTo>
                  <a:lnTo>
                    <a:pt x="663" y="232"/>
                  </a:lnTo>
                  <a:lnTo>
                    <a:pt x="665" y="232"/>
                  </a:lnTo>
                  <a:lnTo>
                    <a:pt x="665" y="231"/>
                  </a:lnTo>
                  <a:lnTo>
                    <a:pt x="666" y="231"/>
                  </a:lnTo>
                  <a:lnTo>
                    <a:pt x="668" y="229"/>
                  </a:lnTo>
                  <a:lnTo>
                    <a:pt x="669" y="228"/>
                  </a:lnTo>
                  <a:lnTo>
                    <a:pt x="671" y="228"/>
                  </a:lnTo>
                  <a:lnTo>
                    <a:pt x="671" y="226"/>
                  </a:lnTo>
                  <a:lnTo>
                    <a:pt x="672" y="226"/>
                  </a:lnTo>
                  <a:lnTo>
                    <a:pt x="672" y="225"/>
                  </a:lnTo>
                  <a:lnTo>
                    <a:pt x="673" y="225"/>
                  </a:lnTo>
                  <a:lnTo>
                    <a:pt x="675" y="225"/>
                  </a:lnTo>
                  <a:lnTo>
                    <a:pt x="675" y="224"/>
                  </a:lnTo>
                  <a:lnTo>
                    <a:pt x="676" y="224"/>
                  </a:lnTo>
                  <a:lnTo>
                    <a:pt x="676" y="222"/>
                  </a:lnTo>
                  <a:lnTo>
                    <a:pt x="678" y="222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81" y="219"/>
                  </a:lnTo>
                  <a:lnTo>
                    <a:pt x="682" y="219"/>
                  </a:lnTo>
                  <a:lnTo>
                    <a:pt x="684" y="218"/>
                  </a:lnTo>
                  <a:lnTo>
                    <a:pt x="685" y="216"/>
                  </a:lnTo>
                  <a:lnTo>
                    <a:pt x="686" y="216"/>
                  </a:lnTo>
                  <a:lnTo>
                    <a:pt x="686" y="215"/>
                  </a:lnTo>
                  <a:lnTo>
                    <a:pt x="688" y="215"/>
                  </a:lnTo>
                  <a:lnTo>
                    <a:pt x="689" y="213"/>
                  </a:lnTo>
                  <a:lnTo>
                    <a:pt x="691" y="213"/>
                  </a:lnTo>
                  <a:lnTo>
                    <a:pt x="691" y="212"/>
                  </a:lnTo>
                  <a:lnTo>
                    <a:pt x="692" y="212"/>
                  </a:lnTo>
                  <a:lnTo>
                    <a:pt x="694" y="211"/>
                  </a:lnTo>
                  <a:lnTo>
                    <a:pt x="695" y="209"/>
                  </a:lnTo>
                  <a:lnTo>
                    <a:pt x="697" y="209"/>
                  </a:lnTo>
                  <a:lnTo>
                    <a:pt x="698" y="208"/>
                  </a:lnTo>
                  <a:lnTo>
                    <a:pt x="699" y="206"/>
                  </a:lnTo>
                  <a:lnTo>
                    <a:pt x="701" y="206"/>
                  </a:lnTo>
                  <a:lnTo>
                    <a:pt x="701" y="205"/>
                  </a:lnTo>
                  <a:lnTo>
                    <a:pt x="702" y="205"/>
                  </a:lnTo>
                  <a:lnTo>
                    <a:pt x="704" y="203"/>
                  </a:lnTo>
                  <a:lnTo>
                    <a:pt x="705" y="203"/>
                  </a:lnTo>
                  <a:lnTo>
                    <a:pt x="705" y="202"/>
                  </a:lnTo>
                  <a:lnTo>
                    <a:pt x="707" y="202"/>
                  </a:lnTo>
                  <a:lnTo>
                    <a:pt x="707" y="200"/>
                  </a:lnTo>
                  <a:lnTo>
                    <a:pt x="708" y="200"/>
                  </a:lnTo>
                  <a:lnTo>
                    <a:pt x="709" y="199"/>
                  </a:lnTo>
                  <a:lnTo>
                    <a:pt x="711" y="198"/>
                  </a:lnTo>
                  <a:lnTo>
                    <a:pt x="712" y="196"/>
                  </a:lnTo>
                  <a:lnTo>
                    <a:pt x="714" y="195"/>
                  </a:lnTo>
                  <a:lnTo>
                    <a:pt x="714" y="193"/>
                  </a:lnTo>
                  <a:lnTo>
                    <a:pt x="715" y="193"/>
                  </a:lnTo>
                  <a:lnTo>
                    <a:pt x="717" y="192"/>
                  </a:lnTo>
                  <a:lnTo>
                    <a:pt x="717" y="190"/>
                  </a:lnTo>
                  <a:lnTo>
                    <a:pt x="718" y="190"/>
                  </a:lnTo>
                  <a:lnTo>
                    <a:pt x="720" y="189"/>
                  </a:lnTo>
                  <a:lnTo>
                    <a:pt x="721" y="188"/>
                  </a:lnTo>
                  <a:lnTo>
                    <a:pt x="722" y="186"/>
                  </a:lnTo>
                  <a:lnTo>
                    <a:pt x="724" y="185"/>
                  </a:lnTo>
                  <a:lnTo>
                    <a:pt x="725" y="183"/>
                  </a:lnTo>
                  <a:lnTo>
                    <a:pt x="727" y="182"/>
                  </a:lnTo>
                  <a:lnTo>
                    <a:pt x="727" y="180"/>
                  </a:lnTo>
                  <a:lnTo>
                    <a:pt x="728" y="179"/>
                  </a:lnTo>
                  <a:lnTo>
                    <a:pt x="730" y="177"/>
                  </a:lnTo>
                  <a:lnTo>
                    <a:pt x="731" y="177"/>
                  </a:lnTo>
                  <a:lnTo>
                    <a:pt x="731" y="176"/>
                  </a:lnTo>
                  <a:lnTo>
                    <a:pt x="733" y="175"/>
                  </a:lnTo>
                  <a:lnTo>
                    <a:pt x="734" y="173"/>
                  </a:lnTo>
                  <a:lnTo>
                    <a:pt x="735" y="172"/>
                  </a:lnTo>
                  <a:lnTo>
                    <a:pt x="737" y="170"/>
                  </a:lnTo>
                  <a:lnTo>
                    <a:pt x="737" y="169"/>
                  </a:lnTo>
                  <a:lnTo>
                    <a:pt x="738" y="169"/>
                  </a:lnTo>
                  <a:lnTo>
                    <a:pt x="740" y="167"/>
                  </a:lnTo>
                  <a:lnTo>
                    <a:pt x="741" y="166"/>
                  </a:lnTo>
                  <a:lnTo>
                    <a:pt x="741" y="164"/>
                  </a:lnTo>
                  <a:lnTo>
                    <a:pt x="743" y="164"/>
                  </a:lnTo>
                  <a:lnTo>
                    <a:pt x="743" y="163"/>
                  </a:lnTo>
                  <a:lnTo>
                    <a:pt x="744" y="162"/>
                  </a:lnTo>
                  <a:lnTo>
                    <a:pt x="746" y="160"/>
                  </a:lnTo>
                  <a:lnTo>
                    <a:pt x="746" y="159"/>
                  </a:lnTo>
                  <a:lnTo>
                    <a:pt x="747" y="159"/>
                  </a:lnTo>
                  <a:lnTo>
                    <a:pt x="748" y="157"/>
                  </a:lnTo>
                  <a:lnTo>
                    <a:pt x="750" y="156"/>
                  </a:lnTo>
                  <a:lnTo>
                    <a:pt x="751" y="154"/>
                  </a:lnTo>
                  <a:lnTo>
                    <a:pt x="753" y="151"/>
                  </a:lnTo>
                  <a:lnTo>
                    <a:pt x="754" y="150"/>
                  </a:lnTo>
                  <a:lnTo>
                    <a:pt x="756" y="149"/>
                  </a:lnTo>
                  <a:lnTo>
                    <a:pt x="757" y="147"/>
                  </a:lnTo>
                  <a:lnTo>
                    <a:pt x="759" y="144"/>
                  </a:lnTo>
                  <a:lnTo>
                    <a:pt x="760" y="143"/>
                  </a:lnTo>
                  <a:lnTo>
                    <a:pt x="761" y="141"/>
                  </a:lnTo>
                  <a:lnTo>
                    <a:pt x="763" y="140"/>
                  </a:lnTo>
                  <a:lnTo>
                    <a:pt x="764" y="138"/>
                  </a:lnTo>
                  <a:lnTo>
                    <a:pt x="766" y="137"/>
                  </a:lnTo>
                  <a:lnTo>
                    <a:pt x="766" y="136"/>
                  </a:lnTo>
                  <a:lnTo>
                    <a:pt x="767" y="134"/>
                  </a:lnTo>
                  <a:lnTo>
                    <a:pt x="769" y="133"/>
                  </a:lnTo>
                  <a:lnTo>
                    <a:pt x="770" y="131"/>
                  </a:lnTo>
                  <a:lnTo>
                    <a:pt x="770" y="130"/>
                  </a:lnTo>
                  <a:lnTo>
                    <a:pt x="772" y="128"/>
                  </a:lnTo>
                  <a:lnTo>
                    <a:pt x="773" y="127"/>
                  </a:lnTo>
                  <a:lnTo>
                    <a:pt x="774" y="125"/>
                  </a:lnTo>
                  <a:lnTo>
                    <a:pt x="774" y="124"/>
                  </a:lnTo>
                  <a:lnTo>
                    <a:pt x="776" y="124"/>
                  </a:lnTo>
                  <a:lnTo>
                    <a:pt x="776" y="123"/>
                  </a:lnTo>
                  <a:lnTo>
                    <a:pt x="777" y="121"/>
                  </a:lnTo>
                  <a:lnTo>
                    <a:pt x="779" y="120"/>
                  </a:lnTo>
                  <a:lnTo>
                    <a:pt x="779" y="118"/>
                  </a:lnTo>
                  <a:lnTo>
                    <a:pt x="780" y="117"/>
                  </a:lnTo>
                  <a:lnTo>
                    <a:pt x="782" y="115"/>
                  </a:lnTo>
                  <a:lnTo>
                    <a:pt x="782" y="114"/>
                  </a:lnTo>
                  <a:lnTo>
                    <a:pt x="783" y="112"/>
                  </a:lnTo>
                  <a:lnTo>
                    <a:pt x="785" y="111"/>
                  </a:lnTo>
                  <a:lnTo>
                    <a:pt x="786" y="110"/>
                  </a:lnTo>
                  <a:lnTo>
                    <a:pt x="787" y="108"/>
                  </a:lnTo>
                  <a:lnTo>
                    <a:pt x="789" y="107"/>
                  </a:lnTo>
                  <a:lnTo>
                    <a:pt x="790" y="104"/>
                  </a:lnTo>
                  <a:lnTo>
                    <a:pt x="792" y="102"/>
                  </a:lnTo>
                  <a:lnTo>
                    <a:pt x="793" y="99"/>
                  </a:lnTo>
                  <a:lnTo>
                    <a:pt x="795" y="97"/>
                  </a:lnTo>
                  <a:lnTo>
                    <a:pt x="796" y="95"/>
                  </a:lnTo>
                  <a:lnTo>
                    <a:pt x="798" y="94"/>
                  </a:lnTo>
                  <a:lnTo>
                    <a:pt x="799" y="91"/>
                  </a:lnTo>
                  <a:lnTo>
                    <a:pt x="800" y="89"/>
                  </a:lnTo>
                  <a:lnTo>
                    <a:pt x="802" y="88"/>
                  </a:lnTo>
                  <a:lnTo>
                    <a:pt x="802" y="86"/>
                  </a:lnTo>
                  <a:lnTo>
                    <a:pt x="803" y="85"/>
                  </a:lnTo>
                  <a:lnTo>
                    <a:pt x="805" y="84"/>
                  </a:lnTo>
                  <a:lnTo>
                    <a:pt x="806" y="82"/>
                  </a:lnTo>
                  <a:lnTo>
                    <a:pt x="806" y="81"/>
                  </a:lnTo>
                  <a:lnTo>
                    <a:pt x="808" y="79"/>
                  </a:lnTo>
                  <a:lnTo>
                    <a:pt x="809" y="78"/>
                  </a:lnTo>
                  <a:lnTo>
                    <a:pt x="809" y="76"/>
                  </a:lnTo>
                  <a:lnTo>
                    <a:pt x="810" y="75"/>
                  </a:lnTo>
                  <a:lnTo>
                    <a:pt x="812" y="74"/>
                  </a:lnTo>
                  <a:lnTo>
                    <a:pt x="813" y="72"/>
                  </a:lnTo>
                  <a:lnTo>
                    <a:pt x="813" y="71"/>
                  </a:lnTo>
                  <a:lnTo>
                    <a:pt x="815" y="69"/>
                  </a:lnTo>
                  <a:lnTo>
                    <a:pt x="815" y="68"/>
                  </a:lnTo>
                  <a:lnTo>
                    <a:pt x="816" y="66"/>
                  </a:lnTo>
                  <a:lnTo>
                    <a:pt x="818" y="65"/>
                  </a:lnTo>
                  <a:lnTo>
                    <a:pt x="819" y="63"/>
                  </a:lnTo>
                  <a:lnTo>
                    <a:pt x="819" y="62"/>
                  </a:lnTo>
                  <a:lnTo>
                    <a:pt x="821" y="61"/>
                  </a:lnTo>
                  <a:lnTo>
                    <a:pt x="822" y="59"/>
                  </a:lnTo>
                  <a:lnTo>
                    <a:pt x="823" y="56"/>
                  </a:lnTo>
                  <a:lnTo>
                    <a:pt x="825" y="55"/>
                  </a:lnTo>
                  <a:lnTo>
                    <a:pt x="826" y="53"/>
                  </a:lnTo>
                  <a:lnTo>
                    <a:pt x="828" y="50"/>
                  </a:lnTo>
                  <a:lnTo>
                    <a:pt x="829" y="48"/>
                  </a:lnTo>
                  <a:lnTo>
                    <a:pt x="831" y="46"/>
                  </a:lnTo>
                  <a:lnTo>
                    <a:pt x="834" y="43"/>
                  </a:lnTo>
                  <a:lnTo>
                    <a:pt x="835" y="42"/>
                  </a:lnTo>
                  <a:lnTo>
                    <a:pt x="836" y="39"/>
                  </a:lnTo>
                  <a:lnTo>
                    <a:pt x="838" y="37"/>
                  </a:lnTo>
                  <a:lnTo>
                    <a:pt x="838" y="36"/>
                  </a:lnTo>
                  <a:lnTo>
                    <a:pt x="839" y="35"/>
                  </a:lnTo>
                  <a:lnTo>
                    <a:pt x="841" y="33"/>
                  </a:lnTo>
                  <a:lnTo>
                    <a:pt x="842" y="32"/>
                  </a:lnTo>
                  <a:lnTo>
                    <a:pt x="842" y="30"/>
                  </a:lnTo>
                  <a:lnTo>
                    <a:pt x="844" y="29"/>
                  </a:lnTo>
                  <a:lnTo>
                    <a:pt x="845" y="27"/>
                  </a:lnTo>
                  <a:lnTo>
                    <a:pt x="845" y="26"/>
                  </a:lnTo>
                  <a:lnTo>
                    <a:pt x="847" y="24"/>
                  </a:lnTo>
                  <a:lnTo>
                    <a:pt x="848" y="23"/>
                  </a:lnTo>
                  <a:lnTo>
                    <a:pt x="848" y="22"/>
                  </a:lnTo>
                  <a:lnTo>
                    <a:pt x="849" y="20"/>
                  </a:lnTo>
                  <a:lnTo>
                    <a:pt x="851" y="19"/>
                  </a:lnTo>
                  <a:lnTo>
                    <a:pt x="851" y="17"/>
                  </a:lnTo>
                  <a:lnTo>
                    <a:pt x="852" y="16"/>
                  </a:lnTo>
                  <a:lnTo>
                    <a:pt x="852" y="14"/>
                  </a:lnTo>
                  <a:lnTo>
                    <a:pt x="854" y="13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7"/>
                  </a:lnTo>
                  <a:lnTo>
                    <a:pt x="858" y="6"/>
                  </a:lnTo>
                  <a:lnTo>
                    <a:pt x="860" y="4"/>
                  </a:lnTo>
                  <a:lnTo>
                    <a:pt x="860" y="3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81" name="Freeform 140">
              <a:extLst>
                <a:ext uri="{FF2B5EF4-FFF2-40B4-BE49-F238E27FC236}">
                  <a16:creationId xmlns:a16="http://schemas.microsoft.com/office/drawing/2014/main" id="{797AAE31-C520-7F41-8F9D-8073943A5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567238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3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1"/>
                  </a:lnTo>
                  <a:lnTo>
                    <a:pt x="18" y="32"/>
                  </a:lnTo>
                  <a:lnTo>
                    <a:pt x="20" y="34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6" y="47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30" y="58"/>
                  </a:lnTo>
                  <a:lnTo>
                    <a:pt x="31" y="60"/>
                  </a:lnTo>
                  <a:lnTo>
                    <a:pt x="33" y="61"/>
                  </a:lnTo>
                  <a:lnTo>
                    <a:pt x="33" y="63"/>
                  </a:lnTo>
                  <a:lnTo>
                    <a:pt x="34" y="65"/>
                  </a:lnTo>
                  <a:lnTo>
                    <a:pt x="34" y="67"/>
                  </a:lnTo>
                  <a:lnTo>
                    <a:pt x="36" y="68"/>
                  </a:lnTo>
                  <a:lnTo>
                    <a:pt x="36" y="70"/>
                  </a:lnTo>
                  <a:lnTo>
                    <a:pt x="37" y="71"/>
                  </a:lnTo>
                  <a:lnTo>
                    <a:pt x="37" y="74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3"/>
                  </a:lnTo>
                  <a:lnTo>
                    <a:pt x="41" y="84"/>
                  </a:lnTo>
                  <a:lnTo>
                    <a:pt x="41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3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6" y="97"/>
                  </a:lnTo>
                  <a:lnTo>
                    <a:pt x="47" y="99"/>
                  </a:lnTo>
                  <a:lnTo>
                    <a:pt x="47" y="100"/>
                  </a:lnTo>
                  <a:lnTo>
                    <a:pt x="49" y="101"/>
                  </a:lnTo>
                  <a:lnTo>
                    <a:pt x="49" y="104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3" y="113"/>
                  </a:lnTo>
                  <a:lnTo>
                    <a:pt x="53" y="116"/>
                  </a:lnTo>
                  <a:lnTo>
                    <a:pt x="54" y="117"/>
                  </a:lnTo>
                  <a:lnTo>
                    <a:pt x="54" y="119"/>
                  </a:lnTo>
                  <a:lnTo>
                    <a:pt x="56" y="122"/>
                  </a:lnTo>
                  <a:lnTo>
                    <a:pt x="56" y="123"/>
                  </a:lnTo>
                  <a:lnTo>
                    <a:pt x="57" y="125"/>
                  </a:lnTo>
                  <a:lnTo>
                    <a:pt x="57" y="126"/>
                  </a:lnTo>
                  <a:lnTo>
                    <a:pt x="59" y="127"/>
                  </a:lnTo>
                  <a:lnTo>
                    <a:pt x="59" y="129"/>
                  </a:lnTo>
                  <a:lnTo>
                    <a:pt x="59" y="130"/>
                  </a:lnTo>
                  <a:lnTo>
                    <a:pt x="60" y="132"/>
                  </a:lnTo>
                  <a:lnTo>
                    <a:pt x="60" y="133"/>
                  </a:lnTo>
                  <a:lnTo>
                    <a:pt x="60" y="135"/>
                  </a:lnTo>
                  <a:lnTo>
                    <a:pt x="62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3" y="140"/>
                  </a:lnTo>
                  <a:lnTo>
                    <a:pt x="63" y="142"/>
                  </a:lnTo>
                  <a:lnTo>
                    <a:pt x="63" y="143"/>
                  </a:lnTo>
                  <a:lnTo>
                    <a:pt x="64" y="145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6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7" y="155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4"/>
                  </a:lnTo>
                  <a:lnTo>
                    <a:pt x="70" y="165"/>
                  </a:lnTo>
                  <a:lnTo>
                    <a:pt x="72" y="168"/>
                  </a:lnTo>
                  <a:lnTo>
                    <a:pt x="72" y="169"/>
                  </a:lnTo>
                  <a:lnTo>
                    <a:pt x="73" y="172"/>
                  </a:lnTo>
                  <a:lnTo>
                    <a:pt x="73" y="174"/>
                  </a:lnTo>
                  <a:lnTo>
                    <a:pt x="73" y="175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79"/>
                  </a:lnTo>
                  <a:lnTo>
                    <a:pt x="76" y="181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7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2"/>
                  </a:lnTo>
                  <a:lnTo>
                    <a:pt x="79" y="194"/>
                  </a:lnTo>
                  <a:lnTo>
                    <a:pt x="80" y="195"/>
                  </a:lnTo>
                  <a:lnTo>
                    <a:pt x="80" y="197"/>
                  </a:lnTo>
                  <a:lnTo>
                    <a:pt x="80" y="198"/>
                  </a:lnTo>
                  <a:lnTo>
                    <a:pt x="82" y="200"/>
                  </a:lnTo>
                  <a:lnTo>
                    <a:pt x="82" y="201"/>
                  </a:lnTo>
                  <a:lnTo>
                    <a:pt x="82" y="202"/>
                  </a:lnTo>
                  <a:lnTo>
                    <a:pt x="83" y="205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8"/>
                  </a:lnTo>
                  <a:lnTo>
                    <a:pt x="88" y="220"/>
                  </a:lnTo>
                  <a:lnTo>
                    <a:pt x="88" y="223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6" y="262"/>
                  </a:lnTo>
                  <a:lnTo>
                    <a:pt x="96" y="265"/>
                  </a:lnTo>
                  <a:lnTo>
                    <a:pt x="96" y="266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5"/>
                  </a:lnTo>
                  <a:lnTo>
                    <a:pt x="98" y="286"/>
                  </a:lnTo>
                  <a:lnTo>
                    <a:pt x="98" y="288"/>
                  </a:lnTo>
                  <a:lnTo>
                    <a:pt x="98" y="289"/>
                  </a:lnTo>
                  <a:lnTo>
                    <a:pt x="99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1" y="298"/>
                  </a:lnTo>
                  <a:lnTo>
                    <a:pt x="101" y="299"/>
                  </a:lnTo>
                  <a:lnTo>
                    <a:pt x="101" y="301"/>
                  </a:lnTo>
                  <a:lnTo>
                    <a:pt x="101" y="302"/>
                  </a:lnTo>
                  <a:lnTo>
                    <a:pt x="101" y="304"/>
                  </a:lnTo>
                  <a:lnTo>
                    <a:pt x="101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4"/>
                  </a:lnTo>
                  <a:lnTo>
                    <a:pt x="102" y="337"/>
                  </a:lnTo>
                  <a:lnTo>
                    <a:pt x="102" y="340"/>
                  </a:lnTo>
                  <a:lnTo>
                    <a:pt x="102" y="341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82" name="Freeform 141">
              <a:extLst>
                <a:ext uri="{FF2B5EF4-FFF2-40B4-BE49-F238E27FC236}">
                  <a16:creationId xmlns:a16="http://schemas.microsoft.com/office/drawing/2014/main" id="{8BB8D269-7883-ED42-BC18-4B680AB1D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838700"/>
              <a:ext cx="80962" cy="274638"/>
            </a:xfrm>
            <a:custGeom>
              <a:avLst/>
              <a:gdLst>
                <a:gd name="T0" fmla="*/ 2147483646 w 102"/>
                <a:gd name="T1" fmla="*/ 2147483646 h 345"/>
                <a:gd name="T2" fmla="*/ 2147483646 w 102"/>
                <a:gd name="T3" fmla="*/ 2147483646 h 345"/>
                <a:gd name="T4" fmla="*/ 2147483646 w 102"/>
                <a:gd name="T5" fmla="*/ 2147483646 h 345"/>
                <a:gd name="T6" fmla="*/ 2147483646 w 102"/>
                <a:gd name="T7" fmla="*/ 2147483646 h 345"/>
                <a:gd name="T8" fmla="*/ 2147483646 w 102"/>
                <a:gd name="T9" fmla="*/ 2147483646 h 345"/>
                <a:gd name="T10" fmla="*/ 2147483646 w 102"/>
                <a:gd name="T11" fmla="*/ 2147483646 h 345"/>
                <a:gd name="T12" fmla="*/ 2147483646 w 102"/>
                <a:gd name="T13" fmla="*/ 2147483646 h 345"/>
                <a:gd name="T14" fmla="*/ 2147483646 w 102"/>
                <a:gd name="T15" fmla="*/ 2147483646 h 345"/>
                <a:gd name="T16" fmla="*/ 2147483646 w 102"/>
                <a:gd name="T17" fmla="*/ 2147483646 h 345"/>
                <a:gd name="T18" fmla="*/ 2147483646 w 102"/>
                <a:gd name="T19" fmla="*/ 2147483646 h 345"/>
                <a:gd name="T20" fmla="*/ 2147483646 w 102"/>
                <a:gd name="T21" fmla="*/ 2147483646 h 345"/>
                <a:gd name="T22" fmla="*/ 2147483646 w 102"/>
                <a:gd name="T23" fmla="*/ 2147483646 h 345"/>
                <a:gd name="T24" fmla="*/ 2147483646 w 102"/>
                <a:gd name="T25" fmla="*/ 2147483646 h 345"/>
                <a:gd name="T26" fmla="*/ 2147483646 w 102"/>
                <a:gd name="T27" fmla="*/ 2147483646 h 345"/>
                <a:gd name="T28" fmla="*/ 2147483646 w 102"/>
                <a:gd name="T29" fmla="*/ 2147483646 h 345"/>
                <a:gd name="T30" fmla="*/ 2147483646 w 102"/>
                <a:gd name="T31" fmla="*/ 2147483646 h 345"/>
                <a:gd name="T32" fmla="*/ 2147483646 w 102"/>
                <a:gd name="T33" fmla="*/ 2147483646 h 345"/>
                <a:gd name="T34" fmla="*/ 2147483646 w 102"/>
                <a:gd name="T35" fmla="*/ 2147483646 h 345"/>
                <a:gd name="T36" fmla="*/ 2147483646 w 102"/>
                <a:gd name="T37" fmla="*/ 2147483646 h 345"/>
                <a:gd name="T38" fmla="*/ 2147483646 w 102"/>
                <a:gd name="T39" fmla="*/ 2147483646 h 345"/>
                <a:gd name="T40" fmla="*/ 2147483646 w 102"/>
                <a:gd name="T41" fmla="*/ 2147483646 h 345"/>
                <a:gd name="T42" fmla="*/ 2147483646 w 102"/>
                <a:gd name="T43" fmla="*/ 2147483646 h 345"/>
                <a:gd name="T44" fmla="*/ 2147483646 w 102"/>
                <a:gd name="T45" fmla="*/ 2147483646 h 345"/>
                <a:gd name="T46" fmla="*/ 2147483646 w 102"/>
                <a:gd name="T47" fmla="*/ 2147483646 h 345"/>
                <a:gd name="T48" fmla="*/ 2147483646 w 102"/>
                <a:gd name="T49" fmla="*/ 2147483646 h 345"/>
                <a:gd name="T50" fmla="*/ 2147483646 w 102"/>
                <a:gd name="T51" fmla="*/ 2147483646 h 345"/>
                <a:gd name="T52" fmla="*/ 2147483646 w 102"/>
                <a:gd name="T53" fmla="*/ 2147483646 h 345"/>
                <a:gd name="T54" fmla="*/ 2147483646 w 102"/>
                <a:gd name="T55" fmla="*/ 2147483646 h 345"/>
                <a:gd name="T56" fmla="*/ 2147483646 w 102"/>
                <a:gd name="T57" fmla="*/ 2147483646 h 345"/>
                <a:gd name="T58" fmla="*/ 2147483646 w 102"/>
                <a:gd name="T59" fmla="*/ 2147483646 h 345"/>
                <a:gd name="T60" fmla="*/ 2147483646 w 102"/>
                <a:gd name="T61" fmla="*/ 2147483646 h 345"/>
                <a:gd name="T62" fmla="*/ 2147483646 w 102"/>
                <a:gd name="T63" fmla="*/ 2147483646 h 345"/>
                <a:gd name="T64" fmla="*/ 2147483646 w 102"/>
                <a:gd name="T65" fmla="*/ 2147483646 h 345"/>
                <a:gd name="T66" fmla="*/ 2147483646 w 102"/>
                <a:gd name="T67" fmla="*/ 2147483646 h 345"/>
                <a:gd name="T68" fmla="*/ 2147483646 w 102"/>
                <a:gd name="T69" fmla="*/ 2147483646 h 345"/>
                <a:gd name="T70" fmla="*/ 2147483646 w 102"/>
                <a:gd name="T71" fmla="*/ 2147483646 h 345"/>
                <a:gd name="T72" fmla="*/ 2147483646 w 102"/>
                <a:gd name="T73" fmla="*/ 2147483646 h 345"/>
                <a:gd name="T74" fmla="*/ 2147483646 w 102"/>
                <a:gd name="T75" fmla="*/ 2147483646 h 345"/>
                <a:gd name="T76" fmla="*/ 2147483646 w 102"/>
                <a:gd name="T77" fmla="*/ 2147483646 h 345"/>
                <a:gd name="T78" fmla="*/ 2147483646 w 102"/>
                <a:gd name="T79" fmla="*/ 2147483646 h 345"/>
                <a:gd name="T80" fmla="*/ 2147483646 w 102"/>
                <a:gd name="T81" fmla="*/ 2147483646 h 345"/>
                <a:gd name="T82" fmla="*/ 2147483646 w 102"/>
                <a:gd name="T83" fmla="*/ 2147483646 h 345"/>
                <a:gd name="T84" fmla="*/ 2147483646 w 102"/>
                <a:gd name="T85" fmla="*/ 2147483646 h 345"/>
                <a:gd name="T86" fmla="*/ 2147483646 w 102"/>
                <a:gd name="T87" fmla="*/ 2147483646 h 345"/>
                <a:gd name="T88" fmla="*/ 2147483646 w 102"/>
                <a:gd name="T89" fmla="*/ 2147483646 h 345"/>
                <a:gd name="T90" fmla="*/ 2147483646 w 102"/>
                <a:gd name="T91" fmla="*/ 2147483646 h 345"/>
                <a:gd name="T92" fmla="*/ 2147483646 w 102"/>
                <a:gd name="T93" fmla="*/ 2147483646 h 345"/>
                <a:gd name="T94" fmla="*/ 2147483646 w 102"/>
                <a:gd name="T95" fmla="*/ 2147483646 h 345"/>
                <a:gd name="T96" fmla="*/ 2147483646 w 102"/>
                <a:gd name="T97" fmla="*/ 2147483646 h 345"/>
                <a:gd name="T98" fmla="*/ 2147483646 w 102"/>
                <a:gd name="T99" fmla="*/ 2147483646 h 345"/>
                <a:gd name="T100" fmla="*/ 2147483646 w 102"/>
                <a:gd name="T101" fmla="*/ 2147483646 h 345"/>
                <a:gd name="T102" fmla="*/ 2147483646 w 102"/>
                <a:gd name="T103" fmla="*/ 2147483646 h 345"/>
                <a:gd name="T104" fmla="*/ 2147483646 w 102"/>
                <a:gd name="T105" fmla="*/ 2147483646 h 345"/>
                <a:gd name="T106" fmla="*/ 2147483646 w 102"/>
                <a:gd name="T107" fmla="*/ 2147483646 h 345"/>
                <a:gd name="T108" fmla="*/ 2147483646 w 102"/>
                <a:gd name="T109" fmla="*/ 2147483646 h 345"/>
                <a:gd name="T110" fmla="*/ 2147483646 w 102"/>
                <a:gd name="T111" fmla="*/ 2147483646 h 345"/>
                <a:gd name="T112" fmla="*/ 2147483646 w 102"/>
                <a:gd name="T113" fmla="*/ 2147483646 h 34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5"/>
                <a:gd name="T173" fmla="*/ 102 w 102"/>
                <a:gd name="T174" fmla="*/ 345 h 34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5">
                  <a:moveTo>
                    <a:pt x="0" y="345"/>
                  </a:moveTo>
                  <a:lnTo>
                    <a:pt x="2" y="341"/>
                  </a:lnTo>
                  <a:lnTo>
                    <a:pt x="4" y="338"/>
                  </a:lnTo>
                  <a:lnTo>
                    <a:pt x="7" y="334"/>
                  </a:lnTo>
                  <a:lnTo>
                    <a:pt x="8" y="331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4"/>
                  </a:lnTo>
                  <a:lnTo>
                    <a:pt x="14" y="321"/>
                  </a:lnTo>
                  <a:lnTo>
                    <a:pt x="15" y="318"/>
                  </a:lnTo>
                  <a:lnTo>
                    <a:pt x="17" y="316"/>
                  </a:lnTo>
                  <a:lnTo>
                    <a:pt x="17" y="315"/>
                  </a:lnTo>
                  <a:lnTo>
                    <a:pt x="18" y="312"/>
                  </a:lnTo>
                  <a:lnTo>
                    <a:pt x="20" y="311"/>
                  </a:lnTo>
                  <a:lnTo>
                    <a:pt x="20" y="309"/>
                  </a:lnTo>
                  <a:lnTo>
                    <a:pt x="21" y="308"/>
                  </a:lnTo>
                  <a:lnTo>
                    <a:pt x="21" y="306"/>
                  </a:lnTo>
                  <a:lnTo>
                    <a:pt x="23" y="305"/>
                  </a:lnTo>
                  <a:lnTo>
                    <a:pt x="23" y="303"/>
                  </a:lnTo>
                  <a:lnTo>
                    <a:pt x="24" y="302"/>
                  </a:lnTo>
                  <a:lnTo>
                    <a:pt x="24" y="301"/>
                  </a:lnTo>
                  <a:lnTo>
                    <a:pt x="26" y="299"/>
                  </a:lnTo>
                  <a:lnTo>
                    <a:pt x="26" y="298"/>
                  </a:lnTo>
                  <a:lnTo>
                    <a:pt x="27" y="296"/>
                  </a:lnTo>
                  <a:lnTo>
                    <a:pt x="27" y="295"/>
                  </a:lnTo>
                  <a:lnTo>
                    <a:pt x="28" y="293"/>
                  </a:lnTo>
                  <a:lnTo>
                    <a:pt x="28" y="292"/>
                  </a:lnTo>
                  <a:lnTo>
                    <a:pt x="28" y="291"/>
                  </a:lnTo>
                  <a:lnTo>
                    <a:pt x="30" y="289"/>
                  </a:lnTo>
                  <a:lnTo>
                    <a:pt x="30" y="288"/>
                  </a:lnTo>
                  <a:lnTo>
                    <a:pt x="31" y="286"/>
                  </a:lnTo>
                  <a:lnTo>
                    <a:pt x="33" y="283"/>
                  </a:lnTo>
                  <a:lnTo>
                    <a:pt x="33" y="282"/>
                  </a:lnTo>
                  <a:lnTo>
                    <a:pt x="34" y="280"/>
                  </a:lnTo>
                  <a:lnTo>
                    <a:pt x="34" y="278"/>
                  </a:lnTo>
                  <a:lnTo>
                    <a:pt x="36" y="276"/>
                  </a:lnTo>
                  <a:lnTo>
                    <a:pt x="36" y="275"/>
                  </a:lnTo>
                  <a:lnTo>
                    <a:pt x="37" y="273"/>
                  </a:lnTo>
                  <a:lnTo>
                    <a:pt x="37" y="272"/>
                  </a:lnTo>
                  <a:lnTo>
                    <a:pt x="37" y="270"/>
                  </a:lnTo>
                  <a:lnTo>
                    <a:pt x="38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6"/>
                  </a:lnTo>
                  <a:lnTo>
                    <a:pt x="40" y="265"/>
                  </a:lnTo>
                  <a:lnTo>
                    <a:pt x="40" y="263"/>
                  </a:lnTo>
                  <a:lnTo>
                    <a:pt x="41" y="262"/>
                  </a:lnTo>
                  <a:lnTo>
                    <a:pt x="41" y="260"/>
                  </a:lnTo>
                  <a:lnTo>
                    <a:pt x="43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4" y="254"/>
                  </a:lnTo>
                  <a:lnTo>
                    <a:pt x="44" y="253"/>
                  </a:lnTo>
                  <a:lnTo>
                    <a:pt x="46" y="252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7" y="246"/>
                  </a:lnTo>
                  <a:lnTo>
                    <a:pt x="47" y="244"/>
                  </a:lnTo>
                  <a:lnTo>
                    <a:pt x="49" y="243"/>
                  </a:lnTo>
                  <a:lnTo>
                    <a:pt x="49" y="241"/>
                  </a:lnTo>
                  <a:lnTo>
                    <a:pt x="50" y="239"/>
                  </a:lnTo>
                  <a:lnTo>
                    <a:pt x="50" y="237"/>
                  </a:lnTo>
                  <a:lnTo>
                    <a:pt x="51" y="234"/>
                  </a:lnTo>
                  <a:lnTo>
                    <a:pt x="53" y="231"/>
                  </a:lnTo>
                  <a:lnTo>
                    <a:pt x="53" y="230"/>
                  </a:lnTo>
                  <a:lnTo>
                    <a:pt x="54" y="227"/>
                  </a:lnTo>
                  <a:lnTo>
                    <a:pt x="54" y="226"/>
                  </a:lnTo>
                  <a:lnTo>
                    <a:pt x="56" y="224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8"/>
                  </a:lnTo>
                  <a:lnTo>
                    <a:pt x="59" y="217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2" y="210"/>
                  </a:lnTo>
                  <a:lnTo>
                    <a:pt x="62" y="208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3" y="204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6" y="195"/>
                  </a:lnTo>
                  <a:lnTo>
                    <a:pt x="66" y="194"/>
                  </a:lnTo>
                  <a:lnTo>
                    <a:pt x="66" y="192"/>
                  </a:lnTo>
                  <a:lnTo>
                    <a:pt x="67" y="191"/>
                  </a:lnTo>
                  <a:lnTo>
                    <a:pt x="67" y="188"/>
                  </a:lnTo>
                  <a:lnTo>
                    <a:pt x="69" y="187"/>
                  </a:lnTo>
                  <a:lnTo>
                    <a:pt x="69" y="184"/>
                  </a:lnTo>
                  <a:lnTo>
                    <a:pt x="70" y="182"/>
                  </a:lnTo>
                  <a:lnTo>
                    <a:pt x="70" y="179"/>
                  </a:lnTo>
                  <a:lnTo>
                    <a:pt x="72" y="177"/>
                  </a:lnTo>
                  <a:lnTo>
                    <a:pt x="72" y="175"/>
                  </a:lnTo>
                  <a:lnTo>
                    <a:pt x="73" y="174"/>
                  </a:lnTo>
                  <a:lnTo>
                    <a:pt x="73" y="171"/>
                  </a:lnTo>
                  <a:lnTo>
                    <a:pt x="73" y="169"/>
                  </a:lnTo>
                  <a:lnTo>
                    <a:pt x="75" y="168"/>
                  </a:lnTo>
                  <a:lnTo>
                    <a:pt x="75" y="166"/>
                  </a:lnTo>
                  <a:lnTo>
                    <a:pt x="75" y="165"/>
                  </a:lnTo>
                  <a:lnTo>
                    <a:pt x="76" y="164"/>
                  </a:lnTo>
                  <a:lnTo>
                    <a:pt x="76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7" y="158"/>
                  </a:lnTo>
                  <a:lnTo>
                    <a:pt x="77" y="156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80" y="149"/>
                  </a:lnTo>
                  <a:lnTo>
                    <a:pt x="80" y="148"/>
                  </a:lnTo>
                  <a:lnTo>
                    <a:pt x="80" y="146"/>
                  </a:lnTo>
                  <a:lnTo>
                    <a:pt x="82" y="145"/>
                  </a:lnTo>
                  <a:lnTo>
                    <a:pt x="82" y="143"/>
                  </a:lnTo>
                  <a:lnTo>
                    <a:pt x="82" y="142"/>
                  </a:lnTo>
                  <a:lnTo>
                    <a:pt x="83" y="140"/>
                  </a:lnTo>
                  <a:lnTo>
                    <a:pt x="83" y="138"/>
                  </a:lnTo>
                  <a:lnTo>
                    <a:pt x="83" y="136"/>
                  </a:lnTo>
                  <a:lnTo>
                    <a:pt x="85" y="135"/>
                  </a:lnTo>
                  <a:lnTo>
                    <a:pt x="85" y="132"/>
                  </a:lnTo>
                  <a:lnTo>
                    <a:pt x="86" y="129"/>
                  </a:lnTo>
                  <a:lnTo>
                    <a:pt x="86" y="127"/>
                  </a:lnTo>
                  <a:lnTo>
                    <a:pt x="88" y="125"/>
                  </a:lnTo>
                  <a:lnTo>
                    <a:pt x="88" y="123"/>
                  </a:lnTo>
                  <a:lnTo>
                    <a:pt x="89" y="120"/>
                  </a:lnTo>
                  <a:lnTo>
                    <a:pt x="89" y="119"/>
                  </a:lnTo>
                  <a:lnTo>
                    <a:pt x="89" y="117"/>
                  </a:lnTo>
                  <a:lnTo>
                    <a:pt x="90" y="116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2" y="112"/>
                  </a:lnTo>
                  <a:lnTo>
                    <a:pt x="92" y="110"/>
                  </a:lnTo>
                  <a:lnTo>
                    <a:pt x="92" y="109"/>
                  </a:lnTo>
                  <a:lnTo>
                    <a:pt x="92" y="107"/>
                  </a:lnTo>
                  <a:lnTo>
                    <a:pt x="93" y="106"/>
                  </a:lnTo>
                  <a:lnTo>
                    <a:pt x="93" y="104"/>
                  </a:lnTo>
                  <a:lnTo>
                    <a:pt x="93" y="103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5" y="99"/>
                  </a:lnTo>
                  <a:lnTo>
                    <a:pt x="95" y="97"/>
                  </a:lnTo>
                  <a:lnTo>
                    <a:pt x="95" y="96"/>
                  </a:lnTo>
                  <a:lnTo>
                    <a:pt x="95" y="94"/>
                  </a:lnTo>
                  <a:lnTo>
                    <a:pt x="95" y="93"/>
                  </a:lnTo>
                  <a:lnTo>
                    <a:pt x="95" y="91"/>
                  </a:lnTo>
                  <a:lnTo>
                    <a:pt x="95" y="90"/>
                  </a:lnTo>
                  <a:lnTo>
                    <a:pt x="95" y="88"/>
                  </a:lnTo>
                  <a:lnTo>
                    <a:pt x="95" y="87"/>
                  </a:lnTo>
                  <a:lnTo>
                    <a:pt x="95" y="84"/>
                  </a:lnTo>
                  <a:lnTo>
                    <a:pt x="96" y="83"/>
                  </a:lnTo>
                  <a:lnTo>
                    <a:pt x="96" y="81"/>
                  </a:lnTo>
                  <a:lnTo>
                    <a:pt x="96" y="78"/>
                  </a:lnTo>
                  <a:lnTo>
                    <a:pt x="96" y="77"/>
                  </a:lnTo>
                  <a:lnTo>
                    <a:pt x="96" y="76"/>
                  </a:lnTo>
                  <a:lnTo>
                    <a:pt x="96" y="73"/>
                  </a:lnTo>
                  <a:lnTo>
                    <a:pt x="96" y="71"/>
                  </a:lnTo>
                  <a:lnTo>
                    <a:pt x="96" y="70"/>
                  </a:lnTo>
                  <a:lnTo>
                    <a:pt x="96" y="68"/>
                  </a:lnTo>
                  <a:lnTo>
                    <a:pt x="98" y="67"/>
                  </a:lnTo>
                  <a:lnTo>
                    <a:pt x="98" y="65"/>
                  </a:lnTo>
                  <a:lnTo>
                    <a:pt x="98" y="64"/>
                  </a:lnTo>
                  <a:lnTo>
                    <a:pt x="98" y="63"/>
                  </a:lnTo>
                  <a:lnTo>
                    <a:pt x="98" y="61"/>
                  </a:lnTo>
                  <a:lnTo>
                    <a:pt x="98" y="60"/>
                  </a:lnTo>
                  <a:lnTo>
                    <a:pt x="98" y="58"/>
                  </a:lnTo>
                  <a:lnTo>
                    <a:pt x="98" y="57"/>
                  </a:lnTo>
                  <a:lnTo>
                    <a:pt x="99" y="55"/>
                  </a:lnTo>
                  <a:lnTo>
                    <a:pt x="99" y="54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99" y="50"/>
                  </a:lnTo>
                  <a:lnTo>
                    <a:pt x="99" y="48"/>
                  </a:lnTo>
                  <a:lnTo>
                    <a:pt x="101" y="47"/>
                  </a:lnTo>
                  <a:lnTo>
                    <a:pt x="101" y="45"/>
                  </a:lnTo>
                  <a:lnTo>
                    <a:pt x="101" y="44"/>
                  </a:lnTo>
                  <a:lnTo>
                    <a:pt x="101" y="42"/>
                  </a:lnTo>
                  <a:lnTo>
                    <a:pt x="101" y="41"/>
                  </a:lnTo>
                  <a:lnTo>
                    <a:pt x="102" y="39"/>
                  </a:lnTo>
                  <a:lnTo>
                    <a:pt x="102" y="38"/>
                  </a:lnTo>
                  <a:lnTo>
                    <a:pt x="102" y="37"/>
                  </a:lnTo>
                  <a:lnTo>
                    <a:pt x="102" y="35"/>
                  </a:lnTo>
                  <a:lnTo>
                    <a:pt x="102" y="34"/>
                  </a:lnTo>
                  <a:lnTo>
                    <a:pt x="102" y="32"/>
                  </a:lnTo>
                  <a:lnTo>
                    <a:pt x="102" y="31"/>
                  </a:lnTo>
                  <a:lnTo>
                    <a:pt x="102" y="29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4"/>
                  </a:lnTo>
                  <a:lnTo>
                    <a:pt x="102" y="22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2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2" y="11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83" name="Line 142">
              <a:extLst>
                <a:ext uri="{FF2B5EF4-FFF2-40B4-BE49-F238E27FC236}">
                  <a16:creationId xmlns:a16="http://schemas.microsoft.com/office/drawing/2014/main" id="{60E0AEF6-E005-B141-9D9C-84BE4A14F8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4981575"/>
              <a:ext cx="180975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84" name="Line 143">
              <a:extLst>
                <a:ext uri="{FF2B5EF4-FFF2-40B4-BE49-F238E27FC236}">
                  <a16:creationId xmlns:a16="http://schemas.microsoft.com/office/drawing/2014/main" id="{5933B44D-821D-6846-94A9-97F918BFD5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78250" y="4706938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85" name="Freeform 144">
              <a:extLst>
                <a:ext uri="{FF2B5EF4-FFF2-40B4-BE49-F238E27FC236}">
                  <a16:creationId xmlns:a16="http://schemas.microsoft.com/office/drawing/2014/main" id="{5CB5477F-F026-6D4D-BDAA-43B672EF2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538" y="4065588"/>
              <a:ext cx="1214437" cy="915987"/>
            </a:xfrm>
            <a:custGeom>
              <a:avLst/>
              <a:gdLst>
                <a:gd name="T0" fmla="*/ 0 w 1529"/>
                <a:gd name="T1" fmla="*/ 2147483646 h 1154"/>
                <a:gd name="T2" fmla="*/ 0 w 1529"/>
                <a:gd name="T3" fmla="*/ 0 h 1154"/>
                <a:gd name="T4" fmla="*/ 2147483646 w 1529"/>
                <a:gd name="T5" fmla="*/ 0 h 1154"/>
                <a:gd name="T6" fmla="*/ 0 60000 65536"/>
                <a:gd name="T7" fmla="*/ 0 60000 65536"/>
                <a:gd name="T8" fmla="*/ 0 60000 65536"/>
                <a:gd name="T9" fmla="*/ 0 w 1529"/>
                <a:gd name="T10" fmla="*/ 0 h 1154"/>
                <a:gd name="T11" fmla="*/ 1529 w 1529"/>
                <a:gd name="T12" fmla="*/ 1154 h 11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29" h="1154">
                  <a:moveTo>
                    <a:pt x="0" y="1154"/>
                  </a:moveTo>
                  <a:lnTo>
                    <a:pt x="0" y="0"/>
                  </a:lnTo>
                  <a:lnTo>
                    <a:pt x="1529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86" name="Line 145">
              <a:extLst>
                <a:ext uri="{FF2B5EF4-FFF2-40B4-BE49-F238E27FC236}">
                  <a16:creationId xmlns:a16="http://schemas.microsoft.com/office/drawing/2014/main" id="{3AD5B767-C38E-9349-9F1E-C8DB2372FC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6225" y="4386263"/>
              <a:ext cx="9620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87" name="Line 146">
              <a:extLst>
                <a:ext uri="{FF2B5EF4-FFF2-40B4-BE49-F238E27FC236}">
                  <a16:creationId xmlns:a16="http://schemas.microsoft.com/office/drawing/2014/main" id="{77E50AEE-1750-D647-BEA2-47901FEB2C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78250" y="4386263"/>
              <a:ext cx="1588" cy="3206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88" name="Rectangle 147">
              <a:extLst>
                <a:ext uri="{FF2B5EF4-FFF2-40B4-BE49-F238E27FC236}">
                  <a16:creationId xmlns:a16="http://schemas.microsoft.com/office/drawing/2014/main" id="{7CFBB935-F6C5-E548-8A8E-A34226056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48069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45410" name="Group 2">
            <a:extLst>
              <a:ext uri="{FF2B5EF4-FFF2-40B4-BE49-F238E27FC236}">
                <a16:creationId xmlns:a16="http://schemas.microsoft.com/office/drawing/2014/main" id="{9D23FA8A-22EA-AE4F-8E0D-431F8E7EAF3C}"/>
              </a:ext>
            </a:extLst>
          </p:cNvPr>
          <p:cNvGrpSpPr>
            <a:grpSpLocks/>
          </p:cNvGrpSpPr>
          <p:nvPr/>
        </p:nvGrpSpPr>
        <p:grpSpPr bwMode="auto">
          <a:xfrm>
            <a:off x="4097338" y="1077914"/>
            <a:ext cx="2451100" cy="1608137"/>
            <a:chOff x="3182938" y="417513"/>
            <a:chExt cx="2451100" cy="1608137"/>
          </a:xfrm>
        </p:grpSpPr>
        <p:sp>
          <p:nvSpPr>
            <p:cNvPr id="145420" name="Line 77">
              <a:extLst>
                <a:ext uri="{FF2B5EF4-FFF2-40B4-BE49-F238E27FC236}">
                  <a16:creationId xmlns:a16="http://schemas.microsoft.com/office/drawing/2014/main" id="{1E2F4CFF-B52D-824D-8E64-02B28C5AE4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742950"/>
              <a:ext cx="2451100" cy="1588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21" name="Line 78">
              <a:extLst>
                <a:ext uri="{FF2B5EF4-FFF2-40B4-BE49-F238E27FC236}">
                  <a16:creationId xmlns:a16="http://schemas.microsoft.com/office/drawing/2014/main" id="{35178EC3-FE5B-124F-8518-20304D5FC2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86313" y="422275"/>
              <a:ext cx="1587" cy="1603375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22" name="Rectangle 80">
              <a:extLst>
                <a:ext uri="{FF2B5EF4-FFF2-40B4-BE49-F238E27FC236}">
                  <a16:creationId xmlns:a16="http://schemas.microsoft.com/office/drawing/2014/main" id="{633C9FBD-AD01-4F45-9B22-5296ABFB44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23" name="Rectangle 81">
              <a:extLst>
                <a:ext uri="{FF2B5EF4-FFF2-40B4-BE49-F238E27FC236}">
                  <a16:creationId xmlns:a16="http://schemas.microsoft.com/office/drawing/2014/main" id="{43EA745B-0740-3B47-B6B3-391B6E4FF9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24" name="Rectangle 82">
              <a:extLst>
                <a:ext uri="{FF2B5EF4-FFF2-40B4-BE49-F238E27FC236}">
                  <a16:creationId xmlns:a16="http://schemas.microsoft.com/office/drawing/2014/main" id="{DCCA01A6-E0EC-9C4B-B569-2F9300D2A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25" name="Rectangle 83">
              <a:extLst>
                <a:ext uri="{FF2B5EF4-FFF2-40B4-BE49-F238E27FC236}">
                  <a16:creationId xmlns:a16="http://schemas.microsoft.com/office/drawing/2014/main" id="{A56B0CF7-6E5E-6B4F-9203-A3C173D1D6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26" name="Rectangle 84">
              <a:extLst>
                <a:ext uri="{FF2B5EF4-FFF2-40B4-BE49-F238E27FC236}">
                  <a16:creationId xmlns:a16="http://schemas.microsoft.com/office/drawing/2014/main" id="{79EB5645-9417-4345-B0CB-29E1D4CA0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27" name="Rectangle 85">
              <a:extLst>
                <a:ext uri="{FF2B5EF4-FFF2-40B4-BE49-F238E27FC236}">
                  <a16:creationId xmlns:a16="http://schemas.microsoft.com/office/drawing/2014/main" id="{5CF87588-3583-9F4E-B64A-9303798190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28" name="Rectangle 86">
              <a:extLst>
                <a:ext uri="{FF2B5EF4-FFF2-40B4-BE49-F238E27FC236}">
                  <a16:creationId xmlns:a16="http://schemas.microsoft.com/office/drawing/2014/main" id="{08F1B5FC-F341-FE46-BB3B-02548A6D28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29" name="Rectangle 87">
              <a:extLst>
                <a:ext uri="{FF2B5EF4-FFF2-40B4-BE49-F238E27FC236}">
                  <a16:creationId xmlns:a16="http://schemas.microsoft.com/office/drawing/2014/main" id="{FA9E0855-03B0-2841-921D-68ABE0C81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2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30" name="Rectangle 88">
              <a:extLst>
                <a:ext uri="{FF2B5EF4-FFF2-40B4-BE49-F238E27FC236}">
                  <a16:creationId xmlns:a16="http://schemas.microsoft.com/office/drawing/2014/main" id="{4C245A3A-4133-2846-A783-E19EDDADB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3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31" name="Rectangle 89">
              <a:extLst>
                <a:ext uri="{FF2B5EF4-FFF2-40B4-BE49-F238E27FC236}">
                  <a16:creationId xmlns:a16="http://schemas.microsoft.com/office/drawing/2014/main" id="{1E06BB1A-9F03-F74A-B4D1-5B8BE85D32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823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32" name="Rectangle 90">
              <a:extLst>
                <a:ext uri="{FF2B5EF4-FFF2-40B4-BE49-F238E27FC236}">
                  <a16:creationId xmlns:a16="http://schemas.microsoft.com/office/drawing/2014/main" id="{6191ADE2-47CC-794C-A1B6-3EDCAB1A6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33" name="Rectangle 91">
              <a:extLst>
                <a:ext uri="{FF2B5EF4-FFF2-40B4-BE49-F238E27FC236}">
                  <a16:creationId xmlns:a16="http://schemas.microsoft.com/office/drawing/2014/main" id="{12BB9BCE-1A5B-A247-AB40-D6D3C8FF82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34" name="Rectangle 92">
              <a:extLst>
                <a:ext uri="{FF2B5EF4-FFF2-40B4-BE49-F238E27FC236}">
                  <a16:creationId xmlns:a16="http://schemas.microsoft.com/office/drawing/2014/main" id="{DB1CA3B8-EB3A-9543-A346-F0E71CD11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18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35" name="Rectangle 93">
              <a:extLst>
                <a:ext uri="{FF2B5EF4-FFF2-40B4-BE49-F238E27FC236}">
                  <a16:creationId xmlns:a16="http://schemas.microsoft.com/office/drawing/2014/main" id="{4AD583F7-4CA5-9441-9C44-C393FAF518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6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36" name="Rectangle 102">
              <a:extLst>
                <a:ext uri="{FF2B5EF4-FFF2-40B4-BE49-F238E27FC236}">
                  <a16:creationId xmlns:a16="http://schemas.microsoft.com/office/drawing/2014/main" id="{C3F86C80-63DE-F94B-BB2C-5C2A840890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37" name="Rectangle 103">
              <a:extLst>
                <a:ext uri="{FF2B5EF4-FFF2-40B4-BE49-F238E27FC236}">
                  <a16:creationId xmlns:a16="http://schemas.microsoft.com/office/drawing/2014/main" id="{FCA984E5-89B5-7B4F-AAD9-84AA7D2147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38" name="Rectangle 104">
              <a:extLst>
                <a:ext uri="{FF2B5EF4-FFF2-40B4-BE49-F238E27FC236}">
                  <a16:creationId xmlns:a16="http://schemas.microsoft.com/office/drawing/2014/main" id="{2FB65B62-32B6-2B48-9665-10C301F35D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39" name="Rectangle 105">
              <a:extLst>
                <a:ext uri="{FF2B5EF4-FFF2-40B4-BE49-F238E27FC236}">
                  <a16:creationId xmlns:a16="http://schemas.microsoft.com/office/drawing/2014/main" id="{9887B5DF-CBAE-AB4B-AD08-9D592CBEA6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40" name="Rectangle 106">
              <a:extLst>
                <a:ext uri="{FF2B5EF4-FFF2-40B4-BE49-F238E27FC236}">
                  <a16:creationId xmlns:a16="http://schemas.microsoft.com/office/drawing/2014/main" id="{898AC632-E409-A041-B752-155F3D8C8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41" name="Rectangle 107">
              <a:extLst>
                <a:ext uri="{FF2B5EF4-FFF2-40B4-BE49-F238E27FC236}">
                  <a16:creationId xmlns:a16="http://schemas.microsoft.com/office/drawing/2014/main" id="{37CA3FDB-B194-A44F-9A12-2B0066AC4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126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42" name="Rectangle 108">
              <a:extLst>
                <a:ext uri="{FF2B5EF4-FFF2-40B4-BE49-F238E27FC236}">
                  <a16:creationId xmlns:a16="http://schemas.microsoft.com/office/drawing/2014/main" id="{979E397A-DCE9-7642-A6C7-871A5F3FC5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43" name="Rectangle 109">
              <a:extLst>
                <a:ext uri="{FF2B5EF4-FFF2-40B4-BE49-F238E27FC236}">
                  <a16:creationId xmlns:a16="http://schemas.microsoft.com/office/drawing/2014/main" id="{F4896641-1485-4444-80B7-ADDE79F7F1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44" name="Rectangle 110">
              <a:extLst>
                <a:ext uri="{FF2B5EF4-FFF2-40B4-BE49-F238E27FC236}">
                  <a16:creationId xmlns:a16="http://schemas.microsoft.com/office/drawing/2014/main" id="{3EBB4397-EB37-314C-98D3-BE6C6C3A1A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45" name="Rectangle 111">
              <a:extLst>
                <a:ext uri="{FF2B5EF4-FFF2-40B4-BE49-F238E27FC236}">
                  <a16:creationId xmlns:a16="http://schemas.microsoft.com/office/drawing/2014/main" id="{872002F4-09FB-C841-A49A-E4102C912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46" name="Rectangle 112">
              <a:extLst>
                <a:ext uri="{FF2B5EF4-FFF2-40B4-BE49-F238E27FC236}">
                  <a16:creationId xmlns:a16="http://schemas.microsoft.com/office/drawing/2014/main" id="{8B7174A3-E1FE-DA4E-8DB8-6FB43B41F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71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47" name="Rectangle 113">
              <a:extLst>
                <a:ext uri="{FF2B5EF4-FFF2-40B4-BE49-F238E27FC236}">
                  <a16:creationId xmlns:a16="http://schemas.microsoft.com/office/drawing/2014/main" id="{580932B0-D285-5F46-9505-51AE078BF3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1625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48" name="Rectangle 114">
              <a:extLst>
                <a:ext uri="{FF2B5EF4-FFF2-40B4-BE49-F238E27FC236}">
                  <a16:creationId xmlns:a16="http://schemas.microsoft.com/office/drawing/2014/main" id="{E9E9A80D-64CA-7343-8E8A-7D312BEFB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49" name="Rectangle 115">
              <a:extLst>
                <a:ext uri="{FF2B5EF4-FFF2-40B4-BE49-F238E27FC236}">
                  <a16:creationId xmlns:a16="http://schemas.microsoft.com/office/drawing/2014/main" id="{728E67F0-DA3D-234E-A9A5-B59F582619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50" name="Rectangle 116">
              <a:extLst>
                <a:ext uri="{FF2B5EF4-FFF2-40B4-BE49-F238E27FC236}">
                  <a16:creationId xmlns:a16="http://schemas.microsoft.com/office/drawing/2014/main" id="{792A4F0F-14F4-C64F-A8EB-03333A780F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51" name="Rectangle 117">
              <a:extLst>
                <a:ext uri="{FF2B5EF4-FFF2-40B4-BE49-F238E27FC236}">
                  <a16:creationId xmlns:a16="http://schemas.microsoft.com/office/drawing/2014/main" id="{2B44A9B2-3FF2-7E49-B67D-634BE113AF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52" name="Rectangle 118">
              <a:extLst>
                <a:ext uri="{FF2B5EF4-FFF2-40B4-BE49-F238E27FC236}">
                  <a16:creationId xmlns:a16="http://schemas.microsoft.com/office/drawing/2014/main" id="{62F088E7-61E5-DC46-BD9F-84A3CA47F2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2288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53" name="Rectangle 119">
              <a:extLst>
                <a:ext uri="{FF2B5EF4-FFF2-40B4-BE49-F238E27FC236}">
                  <a16:creationId xmlns:a16="http://schemas.microsoft.com/office/drawing/2014/main" id="{1D520EC6-D1B2-0A4B-9534-EBAF61F312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67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54" name="Rectangle 120">
              <a:extLst>
                <a:ext uri="{FF2B5EF4-FFF2-40B4-BE49-F238E27FC236}">
                  <a16:creationId xmlns:a16="http://schemas.microsoft.com/office/drawing/2014/main" id="{F84FEFF3-0A4A-C344-ABE6-76A704814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55" name="Rectangle 121">
              <a:extLst>
                <a:ext uri="{FF2B5EF4-FFF2-40B4-BE49-F238E27FC236}">
                  <a16:creationId xmlns:a16="http://schemas.microsoft.com/office/drawing/2014/main" id="{AD3A5F00-B70C-FF47-B4DF-566348F2CD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56" name="Rectangle 122">
              <a:extLst>
                <a:ext uri="{FF2B5EF4-FFF2-40B4-BE49-F238E27FC236}">
                  <a16:creationId xmlns:a16="http://schemas.microsoft.com/office/drawing/2014/main" id="{793CB321-9FE9-5E47-9FA4-0F9E5643F1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7018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57" name="Rectangle 123">
              <a:extLst>
                <a:ext uri="{FF2B5EF4-FFF2-40B4-BE49-F238E27FC236}">
                  <a16:creationId xmlns:a16="http://schemas.microsoft.com/office/drawing/2014/main" id="{C7B1C918-BF51-F04A-9D02-66CB7ECA8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45411" name="TextBox 125">
            <a:extLst>
              <a:ext uri="{FF2B5EF4-FFF2-40B4-BE49-F238E27FC236}">
                <a16:creationId xmlns:a16="http://schemas.microsoft.com/office/drawing/2014/main" id="{B5B0E900-C117-0E4A-A98B-8F297CC2C7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4.19 from the textbook ]</a:t>
            </a:r>
          </a:p>
        </p:txBody>
      </p:sp>
      <p:sp>
        <p:nvSpPr>
          <p:cNvPr id="145412" name="TextBox 16">
            <a:extLst>
              <a:ext uri="{FF2B5EF4-FFF2-40B4-BE49-F238E27FC236}">
                <a16:creationId xmlns:a16="http://schemas.microsoft.com/office/drawing/2014/main" id="{C51A1F20-25EE-9440-8553-3679438666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7950" y="43957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5413" name="TextBox 16">
            <a:extLst>
              <a:ext uri="{FF2B5EF4-FFF2-40B4-BE49-F238E27FC236}">
                <a16:creationId xmlns:a16="http://schemas.microsoft.com/office/drawing/2014/main" id="{78CF693F-BD81-704E-911A-25EF8F808B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2714" y="53435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5414" name="TextBox 16">
            <a:extLst>
              <a:ext uri="{FF2B5EF4-FFF2-40B4-BE49-F238E27FC236}">
                <a16:creationId xmlns:a16="http://schemas.microsoft.com/office/drawing/2014/main" id="{2CC3AA2B-8DF8-3B4F-AD62-09D64DEBE2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6501" y="3810001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5415" name="TextBox 16">
            <a:extLst>
              <a:ext uri="{FF2B5EF4-FFF2-40B4-BE49-F238E27FC236}">
                <a16:creationId xmlns:a16="http://schemas.microsoft.com/office/drawing/2014/main" id="{A9705B52-1D1A-6843-89D8-5DF9E5A17A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3325" y="432276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5416" name="TextBox 16">
            <a:extLst>
              <a:ext uri="{FF2B5EF4-FFF2-40B4-BE49-F238E27FC236}">
                <a16:creationId xmlns:a16="http://schemas.microsoft.com/office/drawing/2014/main" id="{CF5D3FCB-FB4E-0A42-8890-41B9345D4F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3325" y="49133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5417" name="TextBox 16">
            <a:extLst>
              <a:ext uri="{FF2B5EF4-FFF2-40B4-BE49-F238E27FC236}">
                <a16:creationId xmlns:a16="http://schemas.microsoft.com/office/drawing/2014/main" id="{979FA2F1-728C-EB45-8B86-7350E88B47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1264" y="55133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45418" name="Rectangle 82">
            <a:extLst>
              <a:ext uri="{FF2B5EF4-FFF2-40B4-BE49-F238E27FC236}">
                <a16:creationId xmlns:a16="http://schemas.microsoft.com/office/drawing/2014/main" id="{09CCCC8B-2509-5C4B-B2DA-A652D299F4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3214" y="2362200"/>
            <a:ext cx="2389187" cy="2286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5419" name="Title 1">
            <a:extLst>
              <a:ext uri="{FF2B5EF4-FFF2-40B4-BE49-F238E27FC236}">
                <a16:creationId xmlns:a16="http://schemas.microsoft.com/office/drawing/2014/main" id="{65D17108-06D3-E04A-8D8C-3E609166245B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for a 4-to-2 binary encoder</a:t>
            </a:r>
          </a:p>
        </p:txBody>
      </p:sp>
    </p:spTree>
  </p:cSld>
  <p:clrMapOvr>
    <a:masterClrMapping/>
  </p:clrMapOvr>
  <p:transition/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EF1E06A5-633B-064F-AF9B-9050EA66882A}"/>
              </a:ext>
            </a:extLst>
          </p:cNvPr>
          <p:cNvGraphicFramePr>
            <a:graphicFrameLocks noGrp="1"/>
          </p:cNvGraphicFramePr>
          <p:nvPr/>
        </p:nvGraphicFramePr>
        <p:xfrm>
          <a:off x="1600200" y="1143000"/>
          <a:ext cx="2819400" cy="5461000"/>
        </p:xfrm>
        <a:graphic>
          <a:graphicData uri="http://schemas.openxmlformats.org/drawingml/2006/table">
            <a:tbl>
              <a:tblPr/>
              <a:tblGrid>
                <a:gridCol w="514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2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08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y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y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146559" name="Rectangle 2">
            <a:extLst>
              <a:ext uri="{FF2B5EF4-FFF2-40B4-BE49-F238E27FC236}">
                <a16:creationId xmlns:a16="http://schemas.microsoft.com/office/drawing/2014/main" id="{F393E41F-61CB-674B-9CF3-E721677E98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Expressions for 4-to-2 binary encoder</a:t>
            </a:r>
          </a:p>
        </p:txBody>
      </p:sp>
      <p:grpSp>
        <p:nvGrpSpPr>
          <p:cNvPr id="146560" name="Group 2">
            <a:extLst>
              <a:ext uri="{FF2B5EF4-FFF2-40B4-BE49-F238E27FC236}">
                <a16:creationId xmlns:a16="http://schemas.microsoft.com/office/drawing/2014/main" id="{8A0C299A-738F-704E-AC07-87AD60E9B099}"/>
              </a:ext>
            </a:extLst>
          </p:cNvPr>
          <p:cNvGrpSpPr>
            <a:grpSpLocks/>
          </p:cNvGrpSpPr>
          <p:nvPr/>
        </p:nvGrpSpPr>
        <p:grpSpPr bwMode="auto">
          <a:xfrm>
            <a:off x="6243638" y="1166814"/>
            <a:ext cx="2451100" cy="1608137"/>
            <a:chOff x="3182938" y="417513"/>
            <a:chExt cx="2451100" cy="1608137"/>
          </a:xfrm>
        </p:grpSpPr>
        <p:sp>
          <p:nvSpPr>
            <p:cNvPr id="146561" name="Line 77">
              <a:extLst>
                <a:ext uri="{FF2B5EF4-FFF2-40B4-BE49-F238E27FC236}">
                  <a16:creationId xmlns:a16="http://schemas.microsoft.com/office/drawing/2014/main" id="{FEC2AE6C-4181-C647-905D-059D28209F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742950"/>
              <a:ext cx="2451100" cy="1588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62" name="Line 78">
              <a:extLst>
                <a:ext uri="{FF2B5EF4-FFF2-40B4-BE49-F238E27FC236}">
                  <a16:creationId xmlns:a16="http://schemas.microsoft.com/office/drawing/2014/main" id="{0CEE0271-FE01-A04F-8A8D-443A49EC0E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86313" y="422275"/>
              <a:ext cx="1587" cy="1603375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63" name="Rectangle 80">
              <a:extLst>
                <a:ext uri="{FF2B5EF4-FFF2-40B4-BE49-F238E27FC236}">
                  <a16:creationId xmlns:a16="http://schemas.microsoft.com/office/drawing/2014/main" id="{8BEECA63-4F17-3248-AC1D-F4A15180CF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64" name="Rectangle 81">
              <a:extLst>
                <a:ext uri="{FF2B5EF4-FFF2-40B4-BE49-F238E27FC236}">
                  <a16:creationId xmlns:a16="http://schemas.microsoft.com/office/drawing/2014/main" id="{43FAE1F6-534D-7B41-A463-47D7615E3A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65" name="Rectangle 82">
              <a:extLst>
                <a:ext uri="{FF2B5EF4-FFF2-40B4-BE49-F238E27FC236}">
                  <a16:creationId xmlns:a16="http://schemas.microsoft.com/office/drawing/2014/main" id="{7B941C5A-7F20-594E-B67F-1F9211CB0F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66" name="Rectangle 83">
              <a:extLst>
                <a:ext uri="{FF2B5EF4-FFF2-40B4-BE49-F238E27FC236}">
                  <a16:creationId xmlns:a16="http://schemas.microsoft.com/office/drawing/2014/main" id="{E237FFD5-A3FB-A74B-B49A-0CA83106D6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67" name="Rectangle 84">
              <a:extLst>
                <a:ext uri="{FF2B5EF4-FFF2-40B4-BE49-F238E27FC236}">
                  <a16:creationId xmlns:a16="http://schemas.microsoft.com/office/drawing/2014/main" id="{99C428A7-C9B7-EA48-80C1-0467601956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68" name="Rectangle 85">
              <a:extLst>
                <a:ext uri="{FF2B5EF4-FFF2-40B4-BE49-F238E27FC236}">
                  <a16:creationId xmlns:a16="http://schemas.microsoft.com/office/drawing/2014/main" id="{B5D139D2-EC7D-C64F-857D-493984EB0B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69" name="Rectangle 86">
              <a:extLst>
                <a:ext uri="{FF2B5EF4-FFF2-40B4-BE49-F238E27FC236}">
                  <a16:creationId xmlns:a16="http://schemas.microsoft.com/office/drawing/2014/main" id="{8D39649F-7442-3040-9C55-5FE54A181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70" name="Rectangle 87">
              <a:extLst>
                <a:ext uri="{FF2B5EF4-FFF2-40B4-BE49-F238E27FC236}">
                  <a16:creationId xmlns:a16="http://schemas.microsoft.com/office/drawing/2014/main" id="{010E4F74-27EF-064C-AF75-FAB0AB46C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2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71" name="Rectangle 88">
              <a:extLst>
                <a:ext uri="{FF2B5EF4-FFF2-40B4-BE49-F238E27FC236}">
                  <a16:creationId xmlns:a16="http://schemas.microsoft.com/office/drawing/2014/main" id="{5048D698-78B5-8C46-A8A7-2955248860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3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72" name="Rectangle 89">
              <a:extLst>
                <a:ext uri="{FF2B5EF4-FFF2-40B4-BE49-F238E27FC236}">
                  <a16:creationId xmlns:a16="http://schemas.microsoft.com/office/drawing/2014/main" id="{CB60C88D-FBE6-124C-9741-34914FDDC7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823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73" name="Rectangle 90">
              <a:extLst>
                <a:ext uri="{FF2B5EF4-FFF2-40B4-BE49-F238E27FC236}">
                  <a16:creationId xmlns:a16="http://schemas.microsoft.com/office/drawing/2014/main" id="{93959578-AAA1-C54B-99C0-757EECBE16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74" name="Rectangle 91">
              <a:extLst>
                <a:ext uri="{FF2B5EF4-FFF2-40B4-BE49-F238E27FC236}">
                  <a16:creationId xmlns:a16="http://schemas.microsoft.com/office/drawing/2014/main" id="{81C08E5E-8BBE-FA41-9D38-7AB87A81EA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75" name="Rectangle 92">
              <a:extLst>
                <a:ext uri="{FF2B5EF4-FFF2-40B4-BE49-F238E27FC236}">
                  <a16:creationId xmlns:a16="http://schemas.microsoft.com/office/drawing/2014/main" id="{496D1507-AE1B-974C-90BF-DF1239E2EB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18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76" name="Rectangle 93">
              <a:extLst>
                <a:ext uri="{FF2B5EF4-FFF2-40B4-BE49-F238E27FC236}">
                  <a16:creationId xmlns:a16="http://schemas.microsoft.com/office/drawing/2014/main" id="{2ED1FBED-FEFA-1343-AEB8-E236894A6D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6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77" name="Rectangle 102">
              <a:extLst>
                <a:ext uri="{FF2B5EF4-FFF2-40B4-BE49-F238E27FC236}">
                  <a16:creationId xmlns:a16="http://schemas.microsoft.com/office/drawing/2014/main" id="{6C18B425-E120-1E45-BFE9-D3C5EFF46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78" name="Rectangle 103">
              <a:extLst>
                <a:ext uri="{FF2B5EF4-FFF2-40B4-BE49-F238E27FC236}">
                  <a16:creationId xmlns:a16="http://schemas.microsoft.com/office/drawing/2014/main" id="{895537E6-0484-B04D-B304-490A6E1C2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79" name="Rectangle 104">
              <a:extLst>
                <a:ext uri="{FF2B5EF4-FFF2-40B4-BE49-F238E27FC236}">
                  <a16:creationId xmlns:a16="http://schemas.microsoft.com/office/drawing/2014/main" id="{5B51A90C-F2FA-7E48-A0FF-EDA348081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80" name="Rectangle 105">
              <a:extLst>
                <a:ext uri="{FF2B5EF4-FFF2-40B4-BE49-F238E27FC236}">
                  <a16:creationId xmlns:a16="http://schemas.microsoft.com/office/drawing/2014/main" id="{33C61721-73C8-7546-A1FA-A820E565EC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81" name="Rectangle 106">
              <a:extLst>
                <a:ext uri="{FF2B5EF4-FFF2-40B4-BE49-F238E27FC236}">
                  <a16:creationId xmlns:a16="http://schemas.microsoft.com/office/drawing/2014/main" id="{6EF2C422-836A-0E41-8D49-63C4CDF67B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82" name="Rectangle 107">
              <a:extLst>
                <a:ext uri="{FF2B5EF4-FFF2-40B4-BE49-F238E27FC236}">
                  <a16:creationId xmlns:a16="http://schemas.microsoft.com/office/drawing/2014/main" id="{137D4E65-65BA-4D42-A73E-F4F3676C5C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126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83" name="Rectangle 108">
              <a:extLst>
                <a:ext uri="{FF2B5EF4-FFF2-40B4-BE49-F238E27FC236}">
                  <a16:creationId xmlns:a16="http://schemas.microsoft.com/office/drawing/2014/main" id="{1E80D48F-F38C-5C44-827F-9BF13F82F1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84" name="Rectangle 109">
              <a:extLst>
                <a:ext uri="{FF2B5EF4-FFF2-40B4-BE49-F238E27FC236}">
                  <a16:creationId xmlns:a16="http://schemas.microsoft.com/office/drawing/2014/main" id="{31FD2661-B0B8-B240-BFFF-833002E713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85" name="Rectangle 110">
              <a:extLst>
                <a:ext uri="{FF2B5EF4-FFF2-40B4-BE49-F238E27FC236}">
                  <a16:creationId xmlns:a16="http://schemas.microsoft.com/office/drawing/2014/main" id="{081A7A2B-76A9-8B46-B115-567143EFA0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86" name="Rectangle 111">
              <a:extLst>
                <a:ext uri="{FF2B5EF4-FFF2-40B4-BE49-F238E27FC236}">
                  <a16:creationId xmlns:a16="http://schemas.microsoft.com/office/drawing/2014/main" id="{A5680E88-6E8A-814A-B2EC-3D2AA7355D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87" name="Rectangle 112">
              <a:extLst>
                <a:ext uri="{FF2B5EF4-FFF2-40B4-BE49-F238E27FC236}">
                  <a16:creationId xmlns:a16="http://schemas.microsoft.com/office/drawing/2014/main" id="{4A3B2B7C-46F9-9844-A14E-418A9AC724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71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88" name="Rectangle 113">
              <a:extLst>
                <a:ext uri="{FF2B5EF4-FFF2-40B4-BE49-F238E27FC236}">
                  <a16:creationId xmlns:a16="http://schemas.microsoft.com/office/drawing/2014/main" id="{9F2DB018-2C9D-DE4F-8F49-A6E46EB76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1625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89" name="Rectangle 114">
              <a:extLst>
                <a:ext uri="{FF2B5EF4-FFF2-40B4-BE49-F238E27FC236}">
                  <a16:creationId xmlns:a16="http://schemas.microsoft.com/office/drawing/2014/main" id="{F702BA61-05AE-9E48-AD5E-981AC1ED68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90" name="Rectangle 115">
              <a:extLst>
                <a:ext uri="{FF2B5EF4-FFF2-40B4-BE49-F238E27FC236}">
                  <a16:creationId xmlns:a16="http://schemas.microsoft.com/office/drawing/2014/main" id="{F477ABA0-9F9E-5C49-AEB7-93977ABDB9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91" name="Rectangle 116">
              <a:extLst>
                <a:ext uri="{FF2B5EF4-FFF2-40B4-BE49-F238E27FC236}">
                  <a16:creationId xmlns:a16="http://schemas.microsoft.com/office/drawing/2014/main" id="{D9E2321E-81C0-E046-9A57-F935993F3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92" name="Rectangle 117">
              <a:extLst>
                <a:ext uri="{FF2B5EF4-FFF2-40B4-BE49-F238E27FC236}">
                  <a16:creationId xmlns:a16="http://schemas.microsoft.com/office/drawing/2014/main" id="{7789E649-9AD5-994F-9866-7A282F21AA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93" name="Rectangle 118">
              <a:extLst>
                <a:ext uri="{FF2B5EF4-FFF2-40B4-BE49-F238E27FC236}">
                  <a16:creationId xmlns:a16="http://schemas.microsoft.com/office/drawing/2014/main" id="{8C5EC26B-5297-8447-A9AE-5B3E96D23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2288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94" name="Rectangle 119">
              <a:extLst>
                <a:ext uri="{FF2B5EF4-FFF2-40B4-BE49-F238E27FC236}">
                  <a16:creationId xmlns:a16="http://schemas.microsoft.com/office/drawing/2014/main" id="{D53592E9-5D81-6C4E-BA0E-086D04638A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67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95" name="Rectangle 120">
              <a:extLst>
                <a:ext uri="{FF2B5EF4-FFF2-40B4-BE49-F238E27FC236}">
                  <a16:creationId xmlns:a16="http://schemas.microsoft.com/office/drawing/2014/main" id="{63EF1941-005D-2D4A-9C97-76FD172BA1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96" name="Rectangle 121">
              <a:extLst>
                <a:ext uri="{FF2B5EF4-FFF2-40B4-BE49-F238E27FC236}">
                  <a16:creationId xmlns:a16="http://schemas.microsoft.com/office/drawing/2014/main" id="{5E647FC2-BAA3-AF44-BD64-D72FB0118D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97" name="Rectangle 122">
              <a:extLst>
                <a:ext uri="{FF2B5EF4-FFF2-40B4-BE49-F238E27FC236}">
                  <a16:creationId xmlns:a16="http://schemas.microsoft.com/office/drawing/2014/main" id="{CFAEB775-97B6-9E4F-8311-BE2A5D3513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7018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98" name="Rectangle 123">
              <a:extLst>
                <a:ext uri="{FF2B5EF4-FFF2-40B4-BE49-F238E27FC236}">
                  <a16:creationId xmlns:a16="http://schemas.microsoft.com/office/drawing/2014/main" id="{7256A800-F6DD-8040-96EE-482EDDF6F1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Title 1">
            <a:extLst>
              <a:ext uri="{FF2B5EF4-FFF2-40B4-BE49-F238E27FC236}">
                <a16:creationId xmlns:a16="http://schemas.microsoft.com/office/drawing/2014/main" id="{41852B45-EAB2-A041-9EA2-D0C998364E5A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 dirty="0"/>
              <a:t>16-1 Multiplexer with 4-to-1 Multiplexers</a:t>
            </a:r>
          </a:p>
        </p:txBody>
      </p:sp>
      <p:grpSp>
        <p:nvGrpSpPr>
          <p:cNvPr id="66562" name="Group 7">
            <a:extLst>
              <a:ext uri="{FF2B5EF4-FFF2-40B4-BE49-F238E27FC236}">
                <a16:creationId xmlns:a16="http://schemas.microsoft.com/office/drawing/2014/main" id="{884FDC19-B83B-3542-A32E-33784AC8FA92}"/>
              </a:ext>
            </a:extLst>
          </p:cNvPr>
          <p:cNvGrpSpPr>
            <a:grpSpLocks/>
          </p:cNvGrpSpPr>
          <p:nvPr/>
        </p:nvGrpSpPr>
        <p:grpSpPr bwMode="auto">
          <a:xfrm>
            <a:off x="4192589" y="1031876"/>
            <a:ext cx="3209343" cy="5484813"/>
            <a:chOff x="3278246" y="1031875"/>
            <a:chExt cx="3209285" cy="5484812"/>
          </a:xfrm>
        </p:grpSpPr>
        <p:sp>
          <p:nvSpPr>
            <p:cNvPr id="66566" name="Line 4">
              <a:extLst>
                <a:ext uri="{FF2B5EF4-FFF2-40B4-BE49-F238E27FC236}">
                  <a16:creationId xmlns:a16="http://schemas.microsoft.com/office/drawing/2014/main" id="{0B93AEA4-92B9-6C48-BE3C-2B1F6F4CAE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4497388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7" name="Line 5">
              <a:extLst>
                <a:ext uri="{FF2B5EF4-FFF2-40B4-BE49-F238E27FC236}">
                  <a16:creationId xmlns:a16="http://schemas.microsoft.com/office/drawing/2014/main" id="{7DB18856-0E7C-104A-838C-C6D52C9222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46550" y="4745038"/>
              <a:ext cx="5715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8" name="Freeform 6">
              <a:extLst>
                <a:ext uri="{FF2B5EF4-FFF2-40B4-BE49-F238E27FC236}">
                  <a16:creationId xmlns:a16="http://schemas.microsoft.com/office/drawing/2014/main" id="{2E0F4C07-E96E-8C4E-8883-1516EE6C6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112" y="4344988"/>
              <a:ext cx="325438" cy="801687"/>
            </a:xfrm>
            <a:custGeom>
              <a:avLst/>
              <a:gdLst>
                <a:gd name="T0" fmla="*/ 2147483646 w 409"/>
                <a:gd name="T1" fmla="*/ 2147483646 h 1010"/>
                <a:gd name="T2" fmla="*/ 2147483646 w 409"/>
                <a:gd name="T3" fmla="*/ 2147483646 h 1010"/>
                <a:gd name="T4" fmla="*/ 0 w 409"/>
                <a:gd name="T5" fmla="*/ 0 h 1010"/>
                <a:gd name="T6" fmla="*/ 0 w 409"/>
                <a:gd name="T7" fmla="*/ 2147483646 h 1010"/>
                <a:gd name="T8" fmla="*/ 2147483646 w 409"/>
                <a:gd name="T9" fmla="*/ 2147483646 h 10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9"/>
                <a:gd name="T16" fmla="*/ 0 h 1010"/>
                <a:gd name="T17" fmla="*/ 409 w 409"/>
                <a:gd name="T18" fmla="*/ 1010 h 10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9" h="1010">
                  <a:moveTo>
                    <a:pt x="409" y="817"/>
                  </a:moveTo>
                  <a:lnTo>
                    <a:pt x="409" y="192"/>
                  </a:lnTo>
                  <a:lnTo>
                    <a:pt x="0" y="0"/>
                  </a:lnTo>
                  <a:lnTo>
                    <a:pt x="0" y="1010"/>
                  </a:lnTo>
                  <a:lnTo>
                    <a:pt x="409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9" name="Freeform 7">
              <a:extLst>
                <a:ext uri="{FF2B5EF4-FFF2-40B4-BE49-F238E27FC236}">
                  <a16:creationId xmlns:a16="http://schemas.microsoft.com/office/drawing/2014/main" id="{149DEE69-1674-EF4B-807C-62D021A90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262" y="4040188"/>
              <a:ext cx="420688" cy="342900"/>
            </a:xfrm>
            <a:custGeom>
              <a:avLst/>
              <a:gdLst>
                <a:gd name="T0" fmla="*/ 2147483646 w 529"/>
                <a:gd name="T1" fmla="*/ 0 h 432"/>
                <a:gd name="T2" fmla="*/ 0 w 529"/>
                <a:gd name="T3" fmla="*/ 0 h 432"/>
                <a:gd name="T4" fmla="*/ 0 w 529"/>
                <a:gd name="T5" fmla="*/ 2147483646 h 432"/>
                <a:gd name="T6" fmla="*/ 0 60000 65536"/>
                <a:gd name="T7" fmla="*/ 0 60000 65536"/>
                <a:gd name="T8" fmla="*/ 0 60000 65536"/>
                <a:gd name="T9" fmla="*/ 0 w 529"/>
                <a:gd name="T10" fmla="*/ 0 h 432"/>
                <a:gd name="T11" fmla="*/ 529 w 529"/>
                <a:gd name="T12" fmla="*/ 432 h 43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9" h="432">
                  <a:moveTo>
                    <a:pt x="529" y="0"/>
                  </a:moveTo>
                  <a:lnTo>
                    <a:pt x="0" y="0"/>
                  </a:lnTo>
                  <a:lnTo>
                    <a:pt x="0" y="43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0" name="Freeform 9">
              <a:extLst>
                <a:ext uri="{FF2B5EF4-FFF2-40B4-BE49-F238E27FC236}">
                  <a16:creationId xmlns:a16="http://schemas.microsoft.com/office/drawing/2014/main" id="{41731F01-E6FF-4D4B-B41C-9E9B909EB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662" y="4211638"/>
              <a:ext cx="439738" cy="247650"/>
            </a:xfrm>
            <a:custGeom>
              <a:avLst/>
              <a:gdLst>
                <a:gd name="T0" fmla="*/ 2147483646 w 553"/>
                <a:gd name="T1" fmla="*/ 0 h 312"/>
                <a:gd name="T2" fmla="*/ 0 w 553"/>
                <a:gd name="T3" fmla="*/ 0 h 312"/>
                <a:gd name="T4" fmla="*/ 0 w 553"/>
                <a:gd name="T5" fmla="*/ 2147483646 h 312"/>
                <a:gd name="T6" fmla="*/ 0 60000 65536"/>
                <a:gd name="T7" fmla="*/ 0 60000 65536"/>
                <a:gd name="T8" fmla="*/ 0 60000 65536"/>
                <a:gd name="T9" fmla="*/ 0 w 553"/>
                <a:gd name="T10" fmla="*/ 0 h 312"/>
                <a:gd name="T11" fmla="*/ 553 w 553"/>
                <a:gd name="T12" fmla="*/ 312 h 3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3" h="312">
                  <a:moveTo>
                    <a:pt x="553" y="0"/>
                  </a:moveTo>
                  <a:lnTo>
                    <a:pt x="0" y="0"/>
                  </a:lnTo>
                  <a:lnTo>
                    <a:pt x="0" y="31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1" name="Line 10">
              <a:extLst>
                <a:ext uri="{FF2B5EF4-FFF2-40B4-BE49-F238E27FC236}">
                  <a16:creationId xmlns:a16="http://schemas.microsoft.com/office/drawing/2014/main" id="{A39FFF51-9300-9342-87A9-9C4A08DBD8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4994275"/>
              <a:ext cx="2476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2" name="Line 19">
              <a:extLst>
                <a:ext uri="{FF2B5EF4-FFF2-40B4-BE49-F238E27FC236}">
                  <a16:creationId xmlns:a16="http://schemas.microsoft.com/office/drawing/2014/main" id="{2C3CF1EB-BBBE-B64A-B535-9497F0459D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1827213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3" name="Line 20">
              <a:extLst>
                <a:ext uri="{FF2B5EF4-FFF2-40B4-BE49-F238E27FC236}">
                  <a16:creationId xmlns:a16="http://schemas.microsoft.com/office/drawing/2014/main" id="{4AEF2E90-C598-1D43-AA77-30B5423256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46550" y="2074863"/>
              <a:ext cx="7239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4" name="Freeform 21">
              <a:extLst>
                <a:ext uri="{FF2B5EF4-FFF2-40B4-BE49-F238E27FC236}">
                  <a16:creationId xmlns:a16="http://schemas.microsoft.com/office/drawing/2014/main" id="{4E93FC60-AE18-9949-A2CA-A178D375A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112" y="1674813"/>
              <a:ext cx="325438" cy="819150"/>
            </a:xfrm>
            <a:custGeom>
              <a:avLst/>
              <a:gdLst>
                <a:gd name="T0" fmla="*/ 2147483646 w 409"/>
                <a:gd name="T1" fmla="*/ 2147483646 h 1034"/>
                <a:gd name="T2" fmla="*/ 2147483646 w 409"/>
                <a:gd name="T3" fmla="*/ 2147483646 h 1034"/>
                <a:gd name="T4" fmla="*/ 0 w 409"/>
                <a:gd name="T5" fmla="*/ 0 h 1034"/>
                <a:gd name="T6" fmla="*/ 0 w 409"/>
                <a:gd name="T7" fmla="*/ 2147483646 h 1034"/>
                <a:gd name="T8" fmla="*/ 2147483646 w 409"/>
                <a:gd name="T9" fmla="*/ 2147483646 h 10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9"/>
                <a:gd name="T16" fmla="*/ 0 h 1034"/>
                <a:gd name="T17" fmla="*/ 409 w 409"/>
                <a:gd name="T18" fmla="*/ 1034 h 10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9" h="1034">
                  <a:moveTo>
                    <a:pt x="409" y="817"/>
                  </a:moveTo>
                  <a:lnTo>
                    <a:pt x="409" y="217"/>
                  </a:lnTo>
                  <a:lnTo>
                    <a:pt x="0" y="0"/>
                  </a:lnTo>
                  <a:lnTo>
                    <a:pt x="0" y="1034"/>
                  </a:lnTo>
                  <a:lnTo>
                    <a:pt x="409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5" name="Freeform 22">
              <a:extLst>
                <a:ext uri="{FF2B5EF4-FFF2-40B4-BE49-F238E27FC236}">
                  <a16:creationId xmlns:a16="http://schemas.microsoft.com/office/drawing/2014/main" id="{F6C07B82-C60F-FF41-BD3D-B0C862762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462" y="1368425"/>
              <a:ext cx="304800" cy="344488"/>
            </a:xfrm>
            <a:custGeom>
              <a:avLst/>
              <a:gdLst>
                <a:gd name="T0" fmla="*/ 0 w 384"/>
                <a:gd name="T1" fmla="*/ 0 h 432"/>
                <a:gd name="T2" fmla="*/ 2147483646 w 384"/>
                <a:gd name="T3" fmla="*/ 0 h 432"/>
                <a:gd name="T4" fmla="*/ 2147483646 w 384"/>
                <a:gd name="T5" fmla="*/ 2147483646 h 432"/>
                <a:gd name="T6" fmla="*/ 0 60000 65536"/>
                <a:gd name="T7" fmla="*/ 0 60000 65536"/>
                <a:gd name="T8" fmla="*/ 0 60000 65536"/>
                <a:gd name="T9" fmla="*/ 0 w 384"/>
                <a:gd name="T10" fmla="*/ 0 h 432"/>
                <a:gd name="T11" fmla="*/ 384 w 384"/>
                <a:gd name="T12" fmla="*/ 432 h 43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84" h="432">
                  <a:moveTo>
                    <a:pt x="0" y="0"/>
                  </a:moveTo>
                  <a:lnTo>
                    <a:pt x="384" y="0"/>
                  </a:lnTo>
                  <a:lnTo>
                    <a:pt x="384" y="43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6" name="Rectangle 24">
              <a:extLst>
                <a:ext uri="{FF2B5EF4-FFF2-40B4-BE49-F238E27FC236}">
                  <a16:creationId xmlns:a16="http://schemas.microsoft.com/office/drawing/2014/main" id="{91E825EC-65E3-8243-B010-75208F8AF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7400" y="1246188"/>
              <a:ext cx="11541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77" name="Rectangle 25">
              <a:extLst>
                <a:ext uri="{FF2B5EF4-FFF2-40B4-BE49-F238E27FC236}">
                  <a16:creationId xmlns:a16="http://schemas.microsoft.com/office/drawing/2014/main" id="{4D3C100C-5630-3045-9B26-A28BD2DF6C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8837" y="1333500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78" name="Rectangle 26">
              <a:extLst>
                <a:ext uri="{FF2B5EF4-FFF2-40B4-BE49-F238E27FC236}">
                  <a16:creationId xmlns:a16="http://schemas.microsoft.com/office/drawing/2014/main" id="{E9AE152D-E992-A841-9EB2-BB2663ADB5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6715" y="1695738"/>
              <a:ext cx="200376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79" name="Freeform 27">
              <a:extLst>
                <a:ext uri="{FF2B5EF4-FFF2-40B4-BE49-F238E27FC236}">
                  <a16:creationId xmlns:a16="http://schemas.microsoft.com/office/drawing/2014/main" id="{48F3535D-180F-4B40-A53F-56638110F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462" y="1158875"/>
              <a:ext cx="457200" cy="630238"/>
            </a:xfrm>
            <a:custGeom>
              <a:avLst/>
              <a:gdLst>
                <a:gd name="T0" fmla="*/ 0 w 577"/>
                <a:gd name="T1" fmla="*/ 0 h 793"/>
                <a:gd name="T2" fmla="*/ 2147483646 w 577"/>
                <a:gd name="T3" fmla="*/ 0 h 793"/>
                <a:gd name="T4" fmla="*/ 2147483646 w 577"/>
                <a:gd name="T5" fmla="*/ 2147483646 h 793"/>
                <a:gd name="T6" fmla="*/ 0 60000 65536"/>
                <a:gd name="T7" fmla="*/ 0 60000 65536"/>
                <a:gd name="T8" fmla="*/ 0 60000 65536"/>
                <a:gd name="T9" fmla="*/ 0 w 577"/>
                <a:gd name="T10" fmla="*/ 0 h 793"/>
                <a:gd name="T11" fmla="*/ 577 w 577"/>
                <a:gd name="T12" fmla="*/ 793 h 79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77" h="793">
                  <a:moveTo>
                    <a:pt x="0" y="0"/>
                  </a:moveTo>
                  <a:lnTo>
                    <a:pt x="577" y="0"/>
                  </a:lnTo>
                  <a:lnTo>
                    <a:pt x="577" y="79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0" name="Rectangle 29">
              <a:extLst>
                <a:ext uri="{FF2B5EF4-FFF2-40B4-BE49-F238E27FC236}">
                  <a16:creationId xmlns:a16="http://schemas.microsoft.com/office/drawing/2014/main" id="{DE2A7C39-2D49-864E-BF8E-8DDA9BCA80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7400" y="1031875"/>
              <a:ext cx="11541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81" name="Line 30">
              <a:extLst>
                <a:ext uri="{FF2B5EF4-FFF2-40B4-BE49-F238E27FC236}">
                  <a16:creationId xmlns:a16="http://schemas.microsoft.com/office/drawing/2014/main" id="{6B7DDBED-39FF-C343-92F0-0668506A67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2341563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2" name="Rectangle 31">
              <a:extLst>
                <a:ext uri="{FF2B5EF4-FFF2-40B4-BE49-F238E27FC236}">
                  <a16:creationId xmlns:a16="http://schemas.microsoft.com/office/drawing/2014/main" id="{55E79D60-4E10-444D-A941-D6755B5CB7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8837" y="1119188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83" name="Line 39">
              <a:extLst>
                <a:ext uri="{FF2B5EF4-FFF2-40B4-BE49-F238E27FC236}">
                  <a16:creationId xmlns:a16="http://schemas.microsoft.com/office/drawing/2014/main" id="{C026F2B2-002F-744D-B366-BB70646D66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3162300"/>
              <a:ext cx="2476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4" name="Freeform 40">
              <a:extLst>
                <a:ext uri="{FF2B5EF4-FFF2-40B4-BE49-F238E27FC236}">
                  <a16:creationId xmlns:a16="http://schemas.microsoft.com/office/drawing/2014/main" id="{CBE6C73F-8552-5747-8622-80FE08587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112" y="3009900"/>
              <a:ext cx="325438" cy="820738"/>
            </a:xfrm>
            <a:custGeom>
              <a:avLst/>
              <a:gdLst>
                <a:gd name="T0" fmla="*/ 2147483646 w 409"/>
                <a:gd name="T1" fmla="*/ 2147483646 h 1033"/>
                <a:gd name="T2" fmla="*/ 2147483646 w 409"/>
                <a:gd name="T3" fmla="*/ 2147483646 h 1033"/>
                <a:gd name="T4" fmla="*/ 0 w 409"/>
                <a:gd name="T5" fmla="*/ 0 h 1033"/>
                <a:gd name="T6" fmla="*/ 0 w 409"/>
                <a:gd name="T7" fmla="*/ 2147483646 h 1033"/>
                <a:gd name="T8" fmla="*/ 2147483646 w 409"/>
                <a:gd name="T9" fmla="*/ 2147483646 h 10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9"/>
                <a:gd name="T16" fmla="*/ 0 h 1033"/>
                <a:gd name="T17" fmla="*/ 409 w 409"/>
                <a:gd name="T18" fmla="*/ 1033 h 10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9" h="1033">
                  <a:moveTo>
                    <a:pt x="409" y="817"/>
                  </a:moveTo>
                  <a:lnTo>
                    <a:pt x="409" y="216"/>
                  </a:lnTo>
                  <a:lnTo>
                    <a:pt x="0" y="0"/>
                  </a:lnTo>
                  <a:lnTo>
                    <a:pt x="0" y="1033"/>
                  </a:lnTo>
                  <a:lnTo>
                    <a:pt x="409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5" name="Freeform 41">
              <a:extLst>
                <a:ext uri="{FF2B5EF4-FFF2-40B4-BE49-F238E27FC236}">
                  <a16:creationId xmlns:a16="http://schemas.microsoft.com/office/drawing/2014/main" id="{D865483D-F61A-D443-910A-7548C83F4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262" y="2705100"/>
              <a:ext cx="420688" cy="342900"/>
            </a:xfrm>
            <a:custGeom>
              <a:avLst/>
              <a:gdLst>
                <a:gd name="T0" fmla="*/ 2147483646 w 529"/>
                <a:gd name="T1" fmla="*/ 0 h 433"/>
                <a:gd name="T2" fmla="*/ 0 w 529"/>
                <a:gd name="T3" fmla="*/ 0 h 433"/>
                <a:gd name="T4" fmla="*/ 0 w 529"/>
                <a:gd name="T5" fmla="*/ 2147483646 h 433"/>
                <a:gd name="T6" fmla="*/ 0 60000 65536"/>
                <a:gd name="T7" fmla="*/ 0 60000 65536"/>
                <a:gd name="T8" fmla="*/ 0 60000 65536"/>
                <a:gd name="T9" fmla="*/ 0 w 529"/>
                <a:gd name="T10" fmla="*/ 0 h 433"/>
                <a:gd name="T11" fmla="*/ 529 w 529"/>
                <a:gd name="T12" fmla="*/ 433 h 43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9" h="433">
                  <a:moveTo>
                    <a:pt x="529" y="0"/>
                  </a:moveTo>
                  <a:lnTo>
                    <a:pt x="0" y="0"/>
                  </a:lnTo>
                  <a:lnTo>
                    <a:pt x="0" y="43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6" name="Freeform 44">
              <a:extLst>
                <a:ext uri="{FF2B5EF4-FFF2-40B4-BE49-F238E27FC236}">
                  <a16:creationId xmlns:a16="http://schemas.microsoft.com/office/drawing/2014/main" id="{6230DBDB-6FFB-BF4A-8534-2973FF1EC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662" y="2876550"/>
              <a:ext cx="439738" cy="247650"/>
            </a:xfrm>
            <a:custGeom>
              <a:avLst/>
              <a:gdLst>
                <a:gd name="T0" fmla="*/ 2147483646 w 553"/>
                <a:gd name="T1" fmla="*/ 0 h 313"/>
                <a:gd name="T2" fmla="*/ 0 w 553"/>
                <a:gd name="T3" fmla="*/ 0 h 313"/>
                <a:gd name="T4" fmla="*/ 0 w 553"/>
                <a:gd name="T5" fmla="*/ 2147483646 h 313"/>
                <a:gd name="T6" fmla="*/ 0 60000 65536"/>
                <a:gd name="T7" fmla="*/ 0 60000 65536"/>
                <a:gd name="T8" fmla="*/ 0 60000 65536"/>
                <a:gd name="T9" fmla="*/ 0 w 553"/>
                <a:gd name="T10" fmla="*/ 0 h 313"/>
                <a:gd name="T11" fmla="*/ 553 w 553"/>
                <a:gd name="T12" fmla="*/ 313 h 31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3" h="313">
                  <a:moveTo>
                    <a:pt x="553" y="0"/>
                  </a:moveTo>
                  <a:lnTo>
                    <a:pt x="0" y="0"/>
                  </a:lnTo>
                  <a:lnTo>
                    <a:pt x="0" y="31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7" name="Line 45">
              <a:extLst>
                <a:ext uri="{FF2B5EF4-FFF2-40B4-BE49-F238E27FC236}">
                  <a16:creationId xmlns:a16="http://schemas.microsoft.com/office/drawing/2014/main" id="{E45A4C1A-D9EF-2F4A-8D91-367AF41E93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3676650"/>
              <a:ext cx="2476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8" name="Line 54">
              <a:extLst>
                <a:ext uri="{FF2B5EF4-FFF2-40B4-BE49-F238E27FC236}">
                  <a16:creationId xmlns:a16="http://schemas.microsoft.com/office/drawing/2014/main" id="{FFC0BAB2-3F54-3D49-88E2-8096F34891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5880099"/>
              <a:ext cx="2476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9" name="Line 55">
              <a:extLst>
                <a:ext uri="{FF2B5EF4-FFF2-40B4-BE49-F238E27FC236}">
                  <a16:creationId xmlns:a16="http://schemas.microsoft.com/office/drawing/2014/main" id="{675B4B2C-C3F9-6E48-8F37-CBE144AC32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46550" y="6134150"/>
              <a:ext cx="7239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0" name="Freeform 56">
              <a:extLst>
                <a:ext uri="{FF2B5EF4-FFF2-40B4-BE49-F238E27FC236}">
                  <a16:creationId xmlns:a16="http://schemas.microsoft.com/office/drawing/2014/main" id="{12C013F1-B8F5-9E49-888D-1D50AE54D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112" y="5715000"/>
              <a:ext cx="325438" cy="801687"/>
            </a:xfrm>
            <a:custGeom>
              <a:avLst/>
              <a:gdLst>
                <a:gd name="T0" fmla="*/ 2147483646 w 409"/>
                <a:gd name="T1" fmla="*/ 2147483646 h 1009"/>
                <a:gd name="T2" fmla="*/ 2147483646 w 409"/>
                <a:gd name="T3" fmla="*/ 2147483646 h 1009"/>
                <a:gd name="T4" fmla="*/ 0 w 409"/>
                <a:gd name="T5" fmla="*/ 0 h 1009"/>
                <a:gd name="T6" fmla="*/ 0 w 409"/>
                <a:gd name="T7" fmla="*/ 2147483646 h 1009"/>
                <a:gd name="T8" fmla="*/ 2147483646 w 409"/>
                <a:gd name="T9" fmla="*/ 2147483646 h 10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9"/>
                <a:gd name="T16" fmla="*/ 0 h 1009"/>
                <a:gd name="T17" fmla="*/ 409 w 409"/>
                <a:gd name="T18" fmla="*/ 1009 h 10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9" h="1009">
                  <a:moveTo>
                    <a:pt x="409" y="817"/>
                  </a:moveTo>
                  <a:lnTo>
                    <a:pt x="409" y="192"/>
                  </a:lnTo>
                  <a:lnTo>
                    <a:pt x="0" y="0"/>
                  </a:lnTo>
                  <a:lnTo>
                    <a:pt x="0" y="1009"/>
                  </a:lnTo>
                  <a:lnTo>
                    <a:pt x="409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1" name="Line 57">
              <a:extLst>
                <a:ext uri="{FF2B5EF4-FFF2-40B4-BE49-F238E27FC236}">
                  <a16:creationId xmlns:a16="http://schemas.microsoft.com/office/drawing/2014/main" id="{7250852E-B724-2441-8DB1-956417C368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8262" y="5375275"/>
              <a:ext cx="1588" cy="3429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2" name="Freeform 60">
              <a:extLst>
                <a:ext uri="{FF2B5EF4-FFF2-40B4-BE49-F238E27FC236}">
                  <a16:creationId xmlns:a16="http://schemas.microsoft.com/office/drawing/2014/main" id="{D8A6D923-1AE8-FF4E-BBEF-1BFED3F49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662" y="5546725"/>
              <a:ext cx="439738" cy="228600"/>
            </a:xfrm>
            <a:custGeom>
              <a:avLst/>
              <a:gdLst>
                <a:gd name="T0" fmla="*/ 2147483646 w 553"/>
                <a:gd name="T1" fmla="*/ 0 h 289"/>
                <a:gd name="T2" fmla="*/ 0 w 553"/>
                <a:gd name="T3" fmla="*/ 0 h 289"/>
                <a:gd name="T4" fmla="*/ 0 w 553"/>
                <a:gd name="T5" fmla="*/ 2147483646 h 289"/>
                <a:gd name="T6" fmla="*/ 0 60000 65536"/>
                <a:gd name="T7" fmla="*/ 0 60000 65536"/>
                <a:gd name="T8" fmla="*/ 0 60000 65536"/>
                <a:gd name="T9" fmla="*/ 0 w 553"/>
                <a:gd name="T10" fmla="*/ 0 h 289"/>
                <a:gd name="T11" fmla="*/ 553 w 553"/>
                <a:gd name="T12" fmla="*/ 289 h 2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3" h="289">
                  <a:moveTo>
                    <a:pt x="553" y="0"/>
                  </a:moveTo>
                  <a:lnTo>
                    <a:pt x="0" y="0"/>
                  </a:lnTo>
                  <a:lnTo>
                    <a:pt x="0" y="28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3" name="Line 61">
              <a:extLst>
                <a:ext uri="{FF2B5EF4-FFF2-40B4-BE49-F238E27FC236}">
                  <a16:creationId xmlns:a16="http://schemas.microsoft.com/office/drawing/2014/main" id="{9C505129-DF4A-FC4D-98BA-B43E4CE0D2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6396037"/>
              <a:ext cx="2476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4" name="Freeform 71">
              <a:extLst>
                <a:ext uri="{FF2B5EF4-FFF2-40B4-BE49-F238E27FC236}">
                  <a16:creationId xmlns:a16="http://schemas.microsoft.com/office/drawing/2014/main" id="{F81B1BD9-DC6A-8641-9FC9-8F6F2F4CC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662" y="1368425"/>
              <a:ext cx="439738" cy="4178300"/>
            </a:xfrm>
            <a:custGeom>
              <a:avLst/>
              <a:gdLst>
                <a:gd name="T0" fmla="*/ 2147483646 w 553"/>
                <a:gd name="T1" fmla="*/ 2147483646 h 5263"/>
                <a:gd name="T2" fmla="*/ 2147483646 w 553"/>
                <a:gd name="T3" fmla="*/ 0 h 5263"/>
                <a:gd name="T4" fmla="*/ 0 w 553"/>
                <a:gd name="T5" fmla="*/ 0 h 5263"/>
                <a:gd name="T6" fmla="*/ 0 60000 65536"/>
                <a:gd name="T7" fmla="*/ 0 60000 65536"/>
                <a:gd name="T8" fmla="*/ 0 60000 65536"/>
                <a:gd name="T9" fmla="*/ 0 w 553"/>
                <a:gd name="T10" fmla="*/ 0 h 5263"/>
                <a:gd name="T11" fmla="*/ 553 w 553"/>
                <a:gd name="T12" fmla="*/ 5263 h 52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3" h="5263">
                  <a:moveTo>
                    <a:pt x="553" y="5263"/>
                  </a:moveTo>
                  <a:lnTo>
                    <a:pt x="553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5" name="Line 72">
              <a:extLst>
                <a:ext uri="{FF2B5EF4-FFF2-40B4-BE49-F238E27FC236}">
                  <a16:creationId xmlns:a16="http://schemas.microsoft.com/office/drawing/2014/main" id="{2B5C4399-E2CA-B843-A23D-B76C422325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0450" y="3811588"/>
              <a:ext cx="6683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6" name="Line 73">
              <a:extLst>
                <a:ext uri="{FF2B5EF4-FFF2-40B4-BE49-F238E27FC236}">
                  <a16:creationId xmlns:a16="http://schemas.microsoft.com/office/drawing/2014/main" id="{D0DD060A-5414-0543-991B-DA15663149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883275" y="4078288"/>
              <a:ext cx="3238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7" name="Freeform 74">
              <a:extLst>
                <a:ext uri="{FF2B5EF4-FFF2-40B4-BE49-F238E27FC236}">
                  <a16:creationId xmlns:a16="http://schemas.microsoft.com/office/drawing/2014/main" id="{FF107B98-333E-0044-B99C-FF5C6081B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8787" y="3657600"/>
              <a:ext cx="325438" cy="820738"/>
            </a:xfrm>
            <a:custGeom>
              <a:avLst/>
              <a:gdLst>
                <a:gd name="T0" fmla="*/ 2147483646 w 408"/>
                <a:gd name="T1" fmla="*/ 2147483646 h 1033"/>
                <a:gd name="T2" fmla="*/ 2147483646 w 408"/>
                <a:gd name="T3" fmla="*/ 2147483646 h 1033"/>
                <a:gd name="T4" fmla="*/ 0 w 408"/>
                <a:gd name="T5" fmla="*/ 0 h 1033"/>
                <a:gd name="T6" fmla="*/ 0 w 408"/>
                <a:gd name="T7" fmla="*/ 2147483646 h 1033"/>
                <a:gd name="T8" fmla="*/ 2147483646 w 408"/>
                <a:gd name="T9" fmla="*/ 2147483646 h 10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8"/>
                <a:gd name="T16" fmla="*/ 0 h 1033"/>
                <a:gd name="T17" fmla="*/ 408 w 408"/>
                <a:gd name="T18" fmla="*/ 1033 h 10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8" h="1033">
                  <a:moveTo>
                    <a:pt x="408" y="817"/>
                  </a:moveTo>
                  <a:lnTo>
                    <a:pt x="408" y="216"/>
                  </a:lnTo>
                  <a:lnTo>
                    <a:pt x="0" y="0"/>
                  </a:lnTo>
                  <a:lnTo>
                    <a:pt x="0" y="1033"/>
                  </a:lnTo>
                  <a:lnTo>
                    <a:pt x="408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8" name="Freeform 75">
              <a:extLst>
                <a:ext uri="{FF2B5EF4-FFF2-40B4-BE49-F238E27FC236}">
                  <a16:creationId xmlns:a16="http://schemas.microsoft.com/office/drawing/2014/main" id="{407CC422-F978-9245-805F-2CF6371BC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6387" y="3371850"/>
              <a:ext cx="228600" cy="323850"/>
            </a:xfrm>
            <a:custGeom>
              <a:avLst/>
              <a:gdLst>
                <a:gd name="T0" fmla="*/ 0 w 289"/>
                <a:gd name="T1" fmla="*/ 0 h 409"/>
                <a:gd name="T2" fmla="*/ 2147483646 w 289"/>
                <a:gd name="T3" fmla="*/ 0 h 409"/>
                <a:gd name="T4" fmla="*/ 2147483646 w 289"/>
                <a:gd name="T5" fmla="*/ 2147483646 h 409"/>
                <a:gd name="T6" fmla="*/ 0 60000 65536"/>
                <a:gd name="T7" fmla="*/ 0 60000 65536"/>
                <a:gd name="T8" fmla="*/ 0 60000 65536"/>
                <a:gd name="T9" fmla="*/ 0 w 289"/>
                <a:gd name="T10" fmla="*/ 0 h 409"/>
                <a:gd name="T11" fmla="*/ 289 w 289"/>
                <a:gd name="T12" fmla="*/ 409 h 40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9" h="409">
                  <a:moveTo>
                    <a:pt x="0" y="0"/>
                  </a:moveTo>
                  <a:lnTo>
                    <a:pt x="289" y="0"/>
                  </a:lnTo>
                  <a:lnTo>
                    <a:pt x="289" y="4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9" name="Rectangle 77">
              <a:extLst>
                <a:ext uri="{FF2B5EF4-FFF2-40B4-BE49-F238E27FC236}">
                  <a16:creationId xmlns:a16="http://schemas.microsoft.com/office/drawing/2014/main" id="{75C11C3A-BD6C-4145-ADBB-4D8FAFCAE3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7950" y="3233738"/>
              <a:ext cx="11541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0" name="Freeform 78">
              <a:extLst>
                <a:ext uri="{FF2B5EF4-FFF2-40B4-BE49-F238E27FC236}">
                  <a16:creationId xmlns:a16="http://schemas.microsoft.com/office/drawing/2014/main" id="{9B18D071-D425-9143-B1C3-35B3B8D42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6387" y="3143250"/>
              <a:ext cx="363538" cy="630238"/>
            </a:xfrm>
            <a:custGeom>
              <a:avLst/>
              <a:gdLst>
                <a:gd name="T0" fmla="*/ 0 w 457"/>
                <a:gd name="T1" fmla="*/ 0 h 793"/>
                <a:gd name="T2" fmla="*/ 2147483646 w 457"/>
                <a:gd name="T3" fmla="*/ 0 h 793"/>
                <a:gd name="T4" fmla="*/ 2147483646 w 457"/>
                <a:gd name="T5" fmla="*/ 2147483646 h 793"/>
                <a:gd name="T6" fmla="*/ 0 60000 65536"/>
                <a:gd name="T7" fmla="*/ 0 60000 65536"/>
                <a:gd name="T8" fmla="*/ 0 60000 65536"/>
                <a:gd name="T9" fmla="*/ 0 w 457"/>
                <a:gd name="T10" fmla="*/ 0 h 793"/>
                <a:gd name="T11" fmla="*/ 457 w 457"/>
                <a:gd name="T12" fmla="*/ 793 h 79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57" h="793">
                  <a:moveTo>
                    <a:pt x="0" y="0"/>
                  </a:moveTo>
                  <a:lnTo>
                    <a:pt x="457" y="0"/>
                  </a:lnTo>
                  <a:lnTo>
                    <a:pt x="457" y="79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1" name="Rectangle 79">
              <a:extLst>
                <a:ext uri="{FF2B5EF4-FFF2-40B4-BE49-F238E27FC236}">
                  <a16:creationId xmlns:a16="http://schemas.microsoft.com/office/drawing/2014/main" id="{7EE7AF91-DD9E-B743-B2CB-7E39C9928A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0975" y="3319463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2" name="Rectangle 80">
              <a:extLst>
                <a:ext uri="{FF2B5EF4-FFF2-40B4-BE49-F238E27FC236}">
                  <a16:creationId xmlns:a16="http://schemas.microsoft.com/office/drawing/2014/main" id="{F93AF5E9-DD54-BD4A-970D-AE1677C3F3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7950" y="3017838"/>
              <a:ext cx="11541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3" name="Line 81">
              <a:extLst>
                <a:ext uri="{FF2B5EF4-FFF2-40B4-BE49-F238E27FC236}">
                  <a16:creationId xmlns:a16="http://schemas.microsoft.com/office/drawing/2014/main" id="{9A32F9DD-243A-EC48-9E77-4FEF7F6BBF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0450" y="4325938"/>
              <a:ext cx="6683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4" name="Line 82">
              <a:extLst>
                <a:ext uri="{FF2B5EF4-FFF2-40B4-BE49-F238E27FC236}">
                  <a16:creationId xmlns:a16="http://schemas.microsoft.com/office/drawing/2014/main" id="{DDB27A99-B83A-CE4C-A2FF-465E351B99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8050" y="3983038"/>
              <a:ext cx="8207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5" name="Line 83">
              <a:extLst>
                <a:ext uri="{FF2B5EF4-FFF2-40B4-BE49-F238E27FC236}">
                  <a16:creationId xmlns:a16="http://schemas.microsoft.com/office/drawing/2014/main" id="{9F0FA4D3-F70E-2846-B39F-0FA4DD3881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8050" y="4154488"/>
              <a:ext cx="8207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6" name="Freeform 84">
              <a:extLst>
                <a:ext uri="{FF2B5EF4-FFF2-40B4-BE49-F238E27FC236}">
                  <a16:creationId xmlns:a16="http://schemas.microsoft.com/office/drawing/2014/main" id="{BAD58669-F2C9-0846-BA7F-401F6A619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6550" y="3409950"/>
              <a:ext cx="571500" cy="573088"/>
            </a:xfrm>
            <a:custGeom>
              <a:avLst/>
              <a:gdLst>
                <a:gd name="T0" fmla="*/ 2147483646 w 722"/>
                <a:gd name="T1" fmla="*/ 2147483646 h 721"/>
                <a:gd name="T2" fmla="*/ 2147483646 w 722"/>
                <a:gd name="T3" fmla="*/ 0 h 721"/>
                <a:gd name="T4" fmla="*/ 0 w 722"/>
                <a:gd name="T5" fmla="*/ 0 h 721"/>
                <a:gd name="T6" fmla="*/ 0 60000 65536"/>
                <a:gd name="T7" fmla="*/ 0 60000 65536"/>
                <a:gd name="T8" fmla="*/ 0 60000 65536"/>
                <a:gd name="T9" fmla="*/ 0 w 722"/>
                <a:gd name="T10" fmla="*/ 0 h 721"/>
                <a:gd name="T11" fmla="*/ 722 w 722"/>
                <a:gd name="T12" fmla="*/ 721 h 72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22" h="721">
                  <a:moveTo>
                    <a:pt x="722" y="721"/>
                  </a:moveTo>
                  <a:lnTo>
                    <a:pt x="722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7" name="Line 85">
              <a:extLst>
                <a:ext uri="{FF2B5EF4-FFF2-40B4-BE49-F238E27FC236}">
                  <a16:creationId xmlns:a16="http://schemas.microsoft.com/office/drawing/2014/main" id="{258B9923-DB1C-A64E-9B56-67A9A8D99C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0450" y="2074863"/>
              <a:ext cx="0" cy="173831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8" name="Line 86">
              <a:extLst>
                <a:ext uri="{FF2B5EF4-FFF2-40B4-BE49-F238E27FC236}">
                  <a16:creationId xmlns:a16="http://schemas.microsoft.com/office/drawing/2014/main" id="{BE40E8FC-BD19-FA42-8B3C-D743354020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9637" y="4154488"/>
              <a:ext cx="0" cy="6096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9" name="Line 87">
              <a:extLst>
                <a:ext uri="{FF2B5EF4-FFF2-40B4-BE49-F238E27FC236}">
                  <a16:creationId xmlns:a16="http://schemas.microsoft.com/office/drawing/2014/main" id="{8B71DC4C-1EC2-3E47-B545-E0D679BE53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872036" y="4325937"/>
              <a:ext cx="9513" cy="180979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0" name="Freeform 88">
              <a:extLst>
                <a:ext uri="{FF2B5EF4-FFF2-40B4-BE49-F238E27FC236}">
                  <a16:creationId xmlns:a16="http://schemas.microsoft.com/office/drawing/2014/main" id="{F7F4DFA6-E960-1D44-BAA5-24E21D6BF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612" y="1349375"/>
              <a:ext cx="38100" cy="38100"/>
            </a:xfrm>
            <a:custGeom>
              <a:avLst/>
              <a:gdLst>
                <a:gd name="T0" fmla="*/ 2147483646 w 48"/>
                <a:gd name="T1" fmla="*/ 0 h 48"/>
                <a:gd name="T2" fmla="*/ 2147483646 w 48"/>
                <a:gd name="T3" fmla="*/ 0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0 h 48"/>
                <a:gd name="T86" fmla="*/ 2147483646 w 48"/>
                <a:gd name="T87" fmla="*/ 0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4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3" y="34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39"/>
                  </a:lnTo>
                  <a:lnTo>
                    <a:pt x="7" y="40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5"/>
                  </a:lnTo>
                  <a:lnTo>
                    <a:pt x="15" y="45"/>
                  </a:lnTo>
                  <a:lnTo>
                    <a:pt x="15" y="46"/>
                  </a:lnTo>
                  <a:lnTo>
                    <a:pt x="17" y="46"/>
                  </a:lnTo>
                  <a:lnTo>
                    <a:pt x="18" y="46"/>
                  </a:lnTo>
                  <a:lnTo>
                    <a:pt x="19" y="46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6"/>
                  </a:lnTo>
                  <a:lnTo>
                    <a:pt x="30" y="46"/>
                  </a:lnTo>
                  <a:lnTo>
                    <a:pt x="31" y="46"/>
                  </a:lnTo>
                  <a:lnTo>
                    <a:pt x="32" y="46"/>
                  </a:lnTo>
                  <a:lnTo>
                    <a:pt x="33" y="45"/>
                  </a:lnTo>
                  <a:lnTo>
                    <a:pt x="35" y="45"/>
                  </a:lnTo>
                  <a:lnTo>
                    <a:pt x="36" y="44"/>
                  </a:lnTo>
                  <a:lnTo>
                    <a:pt x="37" y="44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0"/>
                  </a:lnTo>
                  <a:lnTo>
                    <a:pt x="42" y="39"/>
                  </a:lnTo>
                  <a:lnTo>
                    <a:pt x="43" y="39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7" y="14"/>
                  </a:lnTo>
                  <a:lnTo>
                    <a:pt x="45" y="13"/>
                  </a:lnTo>
                  <a:lnTo>
                    <a:pt x="45" y="12"/>
                  </a:lnTo>
                  <a:lnTo>
                    <a:pt x="44" y="10"/>
                  </a:lnTo>
                  <a:lnTo>
                    <a:pt x="43" y="9"/>
                  </a:lnTo>
                  <a:lnTo>
                    <a:pt x="43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39" y="4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11" name="Freeform 89">
              <a:extLst>
                <a:ext uri="{FF2B5EF4-FFF2-40B4-BE49-F238E27FC236}">
                  <a16:creationId xmlns:a16="http://schemas.microsoft.com/office/drawing/2014/main" id="{E0CF979D-57B7-1543-8AC3-E5070A335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500" y="1357313"/>
              <a:ext cx="47625" cy="46037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0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0 w 59"/>
                <a:gd name="T19" fmla="*/ 2147483646 h 58"/>
                <a:gd name="T20" fmla="*/ 0 w 59"/>
                <a:gd name="T21" fmla="*/ 2147483646 h 58"/>
                <a:gd name="T22" fmla="*/ 0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0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9" y="9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5" y="45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8" y="48"/>
                  </a:lnTo>
                  <a:lnTo>
                    <a:pt x="9" y="49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5" y="54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8" y="57"/>
                  </a:lnTo>
                  <a:lnTo>
                    <a:pt x="20" y="57"/>
                  </a:lnTo>
                  <a:lnTo>
                    <a:pt x="21" y="57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8" y="58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1" y="57"/>
                  </a:lnTo>
                  <a:lnTo>
                    <a:pt x="42" y="56"/>
                  </a:lnTo>
                  <a:lnTo>
                    <a:pt x="44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8" y="52"/>
                  </a:lnTo>
                  <a:lnTo>
                    <a:pt x="50" y="51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4" y="46"/>
                  </a:lnTo>
                  <a:lnTo>
                    <a:pt x="54" y="45"/>
                  </a:lnTo>
                  <a:lnTo>
                    <a:pt x="56" y="43"/>
                  </a:lnTo>
                  <a:lnTo>
                    <a:pt x="56" y="42"/>
                  </a:lnTo>
                  <a:lnTo>
                    <a:pt x="57" y="41"/>
                  </a:lnTo>
                  <a:lnTo>
                    <a:pt x="57" y="39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6" y="16"/>
                  </a:lnTo>
                  <a:lnTo>
                    <a:pt x="56" y="15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9"/>
                  </a:lnTo>
                  <a:lnTo>
                    <a:pt x="50" y="7"/>
                  </a:lnTo>
                  <a:lnTo>
                    <a:pt x="48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4" y="4"/>
                  </a:lnTo>
                  <a:lnTo>
                    <a:pt x="42" y="3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2" name="Freeform 90">
              <a:extLst>
                <a:ext uri="{FF2B5EF4-FFF2-40B4-BE49-F238E27FC236}">
                  <a16:creationId xmlns:a16="http://schemas.microsoft.com/office/drawing/2014/main" id="{36719544-0EE9-904E-BF64-058E34958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212" y="1539875"/>
              <a:ext cx="38100" cy="39688"/>
            </a:xfrm>
            <a:custGeom>
              <a:avLst/>
              <a:gdLst>
                <a:gd name="T0" fmla="*/ 2147483646 w 49"/>
                <a:gd name="T1" fmla="*/ 0 h 48"/>
                <a:gd name="T2" fmla="*/ 2147483646 w 49"/>
                <a:gd name="T3" fmla="*/ 0 h 48"/>
                <a:gd name="T4" fmla="*/ 2147483646 w 49"/>
                <a:gd name="T5" fmla="*/ 2147483646 h 48"/>
                <a:gd name="T6" fmla="*/ 2147483646 w 49"/>
                <a:gd name="T7" fmla="*/ 2147483646 h 48"/>
                <a:gd name="T8" fmla="*/ 2147483646 w 49"/>
                <a:gd name="T9" fmla="*/ 2147483646 h 48"/>
                <a:gd name="T10" fmla="*/ 2147483646 w 49"/>
                <a:gd name="T11" fmla="*/ 2147483646 h 48"/>
                <a:gd name="T12" fmla="*/ 2147483646 w 49"/>
                <a:gd name="T13" fmla="*/ 2147483646 h 48"/>
                <a:gd name="T14" fmla="*/ 2147483646 w 49"/>
                <a:gd name="T15" fmla="*/ 2147483646 h 48"/>
                <a:gd name="T16" fmla="*/ 2147483646 w 49"/>
                <a:gd name="T17" fmla="*/ 2147483646 h 48"/>
                <a:gd name="T18" fmla="*/ 2147483646 w 49"/>
                <a:gd name="T19" fmla="*/ 2147483646 h 48"/>
                <a:gd name="T20" fmla="*/ 0 w 49"/>
                <a:gd name="T21" fmla="*/ 2147483646 h 48"/>
                <a:gd name="T22" fmla="*/ 0 w 49"/>
                <a:gd name="T23" fmla="*/ 2147483646 h 48"/>
                <a:gd name="T24" fmla="*/ 2147483646 w 49"/>
                <a:gd name="T25" fmla="*/ 2147483646 h 48"/>
                <a:gd name="T26" fmla="*/ 2147483646 w 49"/>
                <a:gd name="T27" fmla="*/ 2147483646 h 48"/>
                <a:gd name="T28" fmla="*/ 2147483646 w 49"/>
                <a:gd name="T29" fmla="*/ 2147483646 h 48"/>
                <a:gd name="T30" fmla="*/ 2147483646 w 49"/>
                <a:gd name="T31" fmla="*/ 2147483646 h 48"/>
                <a:gd name="T32" fmla="*/ 2147483646 w 49"/>
                <a:gd name="T33" fmla="*/ 2147483646 h 48"/>
                <a:gd name="T34" fmla="*/ 2147483646 w 49"/>
                <a:gd name="T35" fmla="*/ 2147483646 h 48"/>
                <a:gd name="T36" fmla="*/ 2147483646 w 49"/>
                <a:gd name="T37" fmla="*/ 2147483646 h 48"/>
                <a:gd name="T38" fmla="*/ 2147483646 w 49"/>
                <a:gd name="T39" fmla="*/ 2147483646 h 48"/>
                <a:gd name="T40" fmla="*/ 2147483646 w 49"/>
                <a:gd name="T41" fmla="*/ 2147483646 h 48"/>
                <a:gd name="T42" fmla="*/ 2147483646 w 49"/>
                <a:gd name="T43" fmla="*/ 2147483646 h 48"/>
                <a:gd name="T44" fmla="*/ 2147483646 w 49"/>
                <a:gd name="T45" fmla="*/ 2147483646 h 48"/>
                <a:gd name="T46" fmla="*/ 2147483646 w 49"/>
                <a:gd name="T47" fmla="*/ 2147483646 h 48"/>
                <a:gd name="T48" fmla="*/ 2147483646 w 49"/>
                <a:gd name="T49" fmla="*/ 2147483646 h 48"/>
                <a:gd name="T50" fmla="*/ 2147483646 w 49"/>
                <a:gd name="T51" fmla="*/ 2147483646 h 48"/>
                <a:gd name="T52" fmla="*/ 2147483646 w 49"/>
                <a:gd name="T53" fmla="*/ 2147483646 h 48"/>
                <a:gd name="T54" fmla="*/ 2147483646 w 49"/>
                <a:gd name="T55" fmla="*/ 2147483646 h 48"/>
                <a:gd name="T56" fmla="*/ 2147483646 w 49"/>
                <a:gd name="T57" fmla="*/ 2147483646 h 48"/>
                <a:gd name="T58" fmla="*/ 2147483646 w 49"/>
                <a:gd name="T59" fmla="*/ 2147483646 h 48"/>
                <a:gd name="T60" fmla="*/ 2147483646 w 49"/>
                <a:gd name="T61" fmla="*/ 2147483646 h 48"/>
                <a:gd name="T62" fmla="*/ 2147483646 w 49"/>
                <a:gd name="T63" fmla="*/ 2147483646 h 48"/>
                <a:gd name="T64" fmla="*/ 2147483646 w 49"/>
                <a:gd name="T65" fmla="*/ 2147483646 h 48"/>
                <a:gd name="T66" fmla="*/ 2147483646 w 49"/>
                <a:gd name="T67" fmla="*/ 2147483646 h 48"/>
                <a:gd name="T68" fmla="*/ 2147483646 w 49"/>
                <a:gd name="T69" fmla="*/ 2147483646 h 48"/>
                <a:gd name="T70" fmla="*/ 2147483646 w 49"/>
                <a:gd name="T71" fmla="*/ 2147483646 h 48"/>
                <a:gd name="T72" fmla="*/ 2147483646 w 49"/>
                <a:gd name="T73" fmla="*/ 2147483646 h 48"/>
                <a:gd name="T74" fmla="*/ 2147483646 w 49"/>
                <a:gd name="T75" fmla="*/ 2147483646 h 48"/>
                <a:gd name="T76" fmla="*/ 2147483646 w 49"/>
                <a:gd name="T77" fmla="*/ 2147483646 h 48"/>
                <a:gd name="T78" fmla="*/ 2147483646 w 49"/>
                <a:gd name="T79" fmla="*/ 2147483646 h 48"/>
                <a:gd name="T80" fmla="*/ 2147483646 w 49"/>
                <a:gd name="T81" fmla="*/ 2147483646 h 48"/>
                <a:gd name="T82" fmla="*/ 2147483646 w 49"/>
                <a:gd name="T83" fmla="*/ 2147483646 h 48"/>
                <a:gd name="T84" fmla="*/ 2147483646 w 49"/>
                <a:gd name="T85" fmla="*/ 0 h 48"/>
                <a:gd name="T86" fmla="*/ 2147483646 w 49"/>
                <a:gd name="T87" fmla="*/ 0 h 48"/>
                <a:gd name="T88" fmla="*/ 2147483646 w 49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9"/>
                <a:gd name="T136" fmla="*/ 0 h 48"/>
                <a:gd name="T137" fmla="*/ 49 w 49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9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6"/>
                  </a:lnTo>
                  <a:lnTo>
                    <a:pt x="8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40"/>
                  </a:lnTo>
                  <a:lnTo>
                    <a:pt x="8" y="41"/>
                  </a:lnTo>
                  <a:lnTo>
                    <a:pt x="9" y="42"/>
                  </a:lnTo>
                  <a:lnTo>
                    <a:pt x="10" y="42"/>
                  </a:lnTo>
                  <a:lnTo>
                    <a:pt x="10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6" y="46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20" y="47"/>
                  </a:lnTo>
                  <a:lnTo>
                    <a:pt x="21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6" y="44"/>
                  </a:lnTo>
                  <a:lnTo>
                    <a:pt x="38" y="44"/>
                  </a:lnTo>
                  <a:lnTo>
                    <a:pt x="38" y="43"/>
                  </a:lnTo>
                  <a:lnTo>
                    <a:pt x="39" y="43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4" y="40"/>
                  </a:lnTo>
                  <a:lnTo>
                    <a:pt x="44" y="38"/>
                  </a:lnTo>
                  <a:lnTo>
                    <a:pt x="45" y="37"/>
                  </a:lnTo>
                  <a:lnTo>
                    <a:pt x="45" y="36"/>
                  </a:lnTo>
                  <a:lnTo>
                    <a:pt x="46" y="35"/>
                  </a:lnTo>
                  <a:lnTo>
                    <a:pt x="47" y="34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9" y="30"/>
                  </a:lnTo>
                  <a:lnTo>
                    <a:pt x="49" y="29"/>
                  </a:lnTo>
                  <a:lnTo>
                    <a:pt x="49" y="28"/>
                  </a:lnTo>
                  <a:lnTo>
                    <a:pt x="49" y="26"/>
                  </a:lnTo>
                  <a:lnTo>
                    <a:pt x="49" y="25"/>
                  </a:lnTo>
                  <a:lnTo>
                    <a:pt x="49" y="24"/>
                  </a:lnTo>
                  <a:lnTo>
                    <a:pt x="49" y="23"/>
                  </a:lnTo>
                  <a:lnTo>
                    <a:pt x="49" y="22"/>
                  </a:lnTo>
                  <a:lnTo>
                    <a:pt x="49" y="20"/>
                  </a:lnTo>
                  <a:lnTo>
                    <a:pt x="49" y="19"/>
                  </a:lnTo>
                  <a:lnTo>
                    <a:pt x="49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2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13" name="Freeform 91">
              <a:extLst>
                <a:ext uri="{FF2B5EF4-FFF2-40B4-BE49-F238E27FC236}">
                  <a16:creationId xmlns:a16="http://schemas.microsoft.com/office/drawing/2014/main" id="{B58AAA1A-6D09-F142-B117-FD682CEAC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150" y="1528763"/>
              <a:ext cx="46037" cy="46037"/>
            </a:xfrm>
            <a:custGeom>
              <a:avLst/>
              <a:gdLst>
                <a:gd name="T0" fmla="*/ 2147483646 w 59"/>
                <a:gd name="T1" fmla="*/ 0 h 57"/>
                <a:gd name="T2" fmla="*/ 2147483646 w 59"/>
                <a:gd name="T3" fmla="*/ 0 h 57"/>
                <a:gd name="T4" fmla="*/ 2147483646 w 59"/>
                <a:gd name="T5" fmla="*/ 2147483646 h 57"/>
                <a:gd name="T6" fmla="*/ 2147483646 w 59"/>
                <a:gd name="T7" fmla="*/ 2147483646 h 57"/>
                <a:gd name="T8" fmla="*/ 2147483646 w 59"/>
                <a:gd name="T9" fmla="*/ 2147483646 h 57"/>
                <a:gd name="T10" fmla="*/ 2147483646 w 59"/>
                <a:gd name="T11" fmla="*/ 2147483646 h 57"/>
                <a:gd name="T12" fmla="*/ 2147483646 w 59"/>
                <a:gd name="T13" fmla="*/ 2147483646 h 57"/>
                <a:gd name="T14" fmla="*/ 2147483646 w 59"/>
                <a:gd name="T15" fmla="*/ 2147483646 h 57"/>
                <a:gd name="T16" fmla="*/ 2147483646 w 59"/>
                <a:gd name="T17" fmla="*/ 2147483646 h 57"/>
                <a:gd name="T18" fmla="*/ 0 w 59"/>
                <a:gd name="T19" fmla="*/ 2147483646 h 57"/>
                <a:gd name="T20" fmla="*/ 0 w 59"/>
                <a:gd name="T21" fmla="*/ 2147483646 h 57"/>
                <a:gd name="T22" fmla="*/ 0 w 59"/>
                <a:gd name="T23" fmla="*/ 2147483646 h 57"/>
                <a:gd name="T24" fmla="*/ 2147483646 w 59"/>
                <a:gd name="T25" fmla="*/ 2147483646 h 57"/>
                <a:gd name="T26" fmla="*/ 2147483646 w 59"/>
                <a:gd name="T27" fmla="*/ 2147483646 h 57"/>
                <a:gd name="T28" fmla="*/ 2147483646 w 59"/>
                <a:gd name="T29" fmla="*/ 2147483646 h 57"/>
                <a:gd name="T30" fmla="*/ 2147483646 w 59"/>
                <a:gd name="T31" fmla="*/ 2147483646 h 57"/>
                <a:gd name="T32" fmla="*/ 2147483646 w 59"/>
                <a:gd name="T33" fmla="*/ 2147483646 h 57"/>
                <a:gd name="T34" fmla="*/ 2147483646 w 59"/>
                <a:gd name="T35" fmla="*/ 2147483646 h 57"/>
                <a:gd name="T36" fmla="*/ 2147483646 w 59"/>
                <a:gd name="T37" fmla="*/ 2147483646 h 57"/>
                <a:gd name="T38" fmla="*/ 2147483646 w 59"/>
                <a:gd name="T39" fmla="*/ 2147483646 h 57"/>
                <a:gd name="T40" fmla="*/ 2147483646 w 59"/>
                <a:gd name="T41" fmla="*/ 2147483646 h 57"/>
                <a:gd name="T42" fmla="*/ 2147483646 w 59"/>
                <a:gd name="T43" fmla="*/ 2147483646 h 57"/>
                <a:gd name="T44" fmla="*/ 2147483646 w 59"/>
                <a:gd name="T45" fmla="*/ 2147483646 h 57"/>
                <a:gd name="T46" fmla="*/ 2147483646 w 59"/>
                <a:gd name="T47" fmla="*/ 2147483646 h 57"/>
                <a:gd name="T48" fmla="*/ 2147483646 w 59"/>
                <a:gd name="T49" fmla="*/ 2147483646 h 57"/>
                <a:gd name="T50" fmla="*/ 2147483646 w 59"/>
                <a:gd name="T51" fmla="*/ 2147483646 h 57"/>
                <a:gd name="T52" fmla="*/ 2147483646 w 59"/>
                <a:gd name="T53" fmla="*/ 2147483646 h 57"/>
                <a:gd name="T54" fmla="*/ 2147483646 w 59"/>
                <a:gd name="T55" fmla="*/ 2147483646 h 57"/>
                <a:gd name="T56" fmla="*/ 2147483646 w 59"/>
                <a:gd name="T57" fmla="*/ 2147483646 h 57"/>
                <a:gd name="T58" fmla="*/ 2147483646 w 59"/>
                <a:gd name="T59" fmla="*/ 2147483646 h 57"/>
                <a:gd name="T60" fmla="*/ 2147483646 w 59"/>
                <a:gd name="T61" fmla="*/ 2147483646 h 57"/>
                <a:gd name="T62" fmla="*/ 2147483646 w 59"/>
                <a:gd name="T63" fmla="*/ 2147483646 h 57"/>
                <a:gd name="T64" fmla="*/ 2147483646 w 59"/>
                <a:gd name="T65" fmla="*/ 2147483646 h 57"/>
                <a:gd name="T66" fmla="*/ 2147483646 w 59"/>
                <a:gd name="T67" fmla="*/ 2147483646 h 57"/>
                <a:gd name="T68" fmla="*/ 2147483646 w 59"/>
                <a:gd name="T69" fmla="*/ 2147483646 h 57"/>
                <a:gd name="T70" fmla="*/ 2147483646 w 59"/>
                <a:gd name="T71" fmla="*/ 2147483646 h 57"/>
                <a:gd name="T72" fmla="*/ 2147483646 w 59"/>
                <a:gd name="T73" fmla="*/ 2147483646 h 57"/>
                <a:gd name="T74" fmla="*/ 2147483646 w 59"/>
                <a:gd name="T75" fmla="*/ 2147483646 h 57"/>
                <a:gd name="T76" fmla="*/ 2147483646 w 59"/>
                <a:gd name="T77" fmla="*/ 2147483646 h 57"/>
                <a:gd name="T78" fmla="*/ 2147483646 w 59"/>
                <a:gd name="T79" fmla="*/ 2147483646 h 57"/>
                <a:gd name="T80" fmla="*/ 2147483646 w 59"/>
                <a:gd name="T81" fmla="*/ 2147483646 h 57"/>
                <a:gd name="T82" fmla="*/ 2147483646 w 59"/>
                <a:gd name="T83" fmla="*/ 2147483646 h 57"/>
                <a:gd name="T84" fmla="*/ 2147483646 w 59"/>
                <a:gd name="T85" fmla="*/ 0 h 57"/>
                <a:gd name="T86" fmla="*/ 2147483646 w 59"/>
                <a:gd name="T87" fmla="*/ 0 h 5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7"/>
                <a:gd name="T134" fmla="*/ 59 w 59"/>
                <a:gd name="T135" fmla="*/ 57 h 5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7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8" y="8"/>
                  </a:lnTo>
                  <a:lnTo>
                    <a:pt x="7" y="9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7" y="48"/>
                  </a:lnTo>
                  <a:lnTo>
                    <a:pt x="8" y="49"/>
                  </a:lnTo>
                  <a:lnTo>
                    <a:pt x="10" y="50"/>
                  </a:lnTo>
                  <a:lnTo>
                    <a:pt x="11" y="51"/>
                  </a:lnTo>
                  <a:lnTo>
                    <a:pt x="12" y="52"/>
                  </a:lnTo>
                  <a:lnTo>
                    <a:pt x="13" y="52"/>
                  </a:lnTo>
                  <a:lnTo>
                    <a:pt x="14" y="54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8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4" y="57"/>
                  </a:lnTo>
                  <a:lnTo>
                    <a:pt x="25" y="57"/>
                  </a:lnTo>
                  <a:lnTo>
                    <a:pt x="26" y="57"/>
                  </a:lnTo>
                  <a:lnTo>
                    <a:pt x="28" y="57"/>
                  </a:lnTo>
                  <a:lnTo>
                    <a:pt x="29" y="57"/>
                  </a:lnTo>
                  <a:lnTo>
                    <a:pt x="31" y="57"/>
                  </a:lnTo>
                  <a:lnTo>
                    <a:pt x="32" y="57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37" y="57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6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2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6"/>
                  </a:lnTo>
                  <a:lnTo>
                    <a:pt x="54" y="45"/>
                  </a:lnTo>
                  <a:lnTo>
                    <a:pt x="54" y="44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7" y="40"/>
                  </a:lnTo>
                  <a:lnTo>
                    <a:pt x="57" y="38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4"/>
                  </a:lnTo>
                  <a:lnTo>
                    <a:pt x="59" y="33"/>
                  </a:lnTo>
                  <a:lnTo>
                    <a:pt x="59" y="32"/>
                  </a:lnTo>
                  <a:lnTo>
                    <a:pt x="59" y="30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6"/>
                  </a:lnTo>
                  <a:lnTo>
                    <a:pt x="59" y="24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8" y="20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5" y="15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0"/>
                  </a:lnTo>
                  <a:lnTo>
                    <a:pt x="52" y="10"/>
                  </a:lnTo>
                  <a:lnTo>
                    <a:pt x="52" y="9"/>
                  </a:lnTo>
                  <a:lnTo>
                    <a:pt x="51" y="8"/>
                  </a:lnTo>
                  <a:lnTo>
                    <a:pt x="49" y="7"/>
                  </a:lnTo>
                  <a:lnTo>
                    <a:pt x="48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4" name="Freeform 92">
              <a:extLst>
                <a:ext uri="{FF2B5EF4-FFF2-40B4-BE49-F238E27FC236}">
                  <a16:creationId xmlns:a16="http://schemas.microsoft.com/office/drawing/2014/main" id="{58F6D7D7-1F43-D440-B920-98AC561FC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900" y="2686050"/>
              <a:ext cx="38100" cy="38100"/>
            </a:xfrm>
            <a:custGeom>
              <a:avLst/>
              <a:gdLst>
                <a:gd name="T0" fmla="*/ 2147483646 w 49"/>
                <a:gd name="T1" fmla="*/ 0 h 48"/>
                <a:gd name="T2" fmla="*/ 2147483646 w 49"/>
                <a:gd name="T3" fmla="*/ 0 h 48"/>
                <a:gd name="T4" fmla="*/ 2147483646 w 49"/>
                <a:gd name="T5" fmla="*/ 2147483646 h 48"/>
                <a:gd name="T6" fmla="*/ 2147483646 w 49"/>
                <a:gd name="T7" fmla="*/ 2147483646 h 48"/>
                <a:gd name="T8" fmla="*/ 2147483646 w 49"/>
                <a:gd name="T9" fmla="*/ 2147483646 h 48"/>
                <a:gd name="T10" fmla="*/ 2147483646 w 49"/>
                <a:gd name="T11" fmla="*/ 2147483646 h 48"/>
                <a:gd name="T12" fmla="*/ 2147483646 w 49"/>
                <a:gd name="T13" fmla="*/ 2147483646 h 48"/>
                <a:gd name="T14" fmla="*/ 2147483646 w 49"/>
                <a:gd name="T15" fmla="*/ 2147483646 h 48"/>
                <a:gd name="T16" fmla="*/ 2147483646 w 49"/>
                <a:gd name="T17" fmla="*/ 2147483646 h 48"/>
                <a:gd name="T18" fmla="*/ 2147483646 w 49"/>
                <a:gd name="T19" fmla="*/ 2147483646 h 48"/>
                <a:gd name="T20" fmla="*/ 0 w 49"/>
                <a:gd name="T21" fmla="*/ 2147483646 h 48"/>
                <a:gd name="T22" fmla="*/ 0 w 49"/>
                <a:gd name="T23" fmla="*/ 2147483646 h 48"/>
                <a:gd name="T24" fmla="*/ 2147483646 w 49"/>
                <a:gd name="T25" fmla="*/ 2147483646 h 48"/>
                <a:gd name="T26" fmla="*/ 2147483646 w 49"/>
                <a:gd name="T27" fmla="*/ 2147483646 h 48"/>
                <a:gd name="T28" fmla="*/ 2147483646 w 49"/>
                <a:gd name="T29" fmla="*/ 2147483646 h 48"/>
                <a:gd name="T30" fmla="*/ 2147483646 w 49"/>
                <a:gd name="T31" fmla="*/ 2147483646 h 48"/>
                <a:gd name="T32" fmla="*/ 2147483646 w 49"/>
                <a:gd name="T33" fmla="*/ 2147483646 h 48"/>
                <a:gd name="T34" fmla="*/ 2147483646 w 49"/>
                <a:gd name="T35" fmla="*/ 2147483646 h 48"/>
                <a:gd name="T36" fmla="*/ 2147483646 w 49"/>
                <a:gd name="T37" fmla="*/ 2147483646 h 48"/>
                <a:gd name="T38" fmla="*/ 2147483646 w 49"/>
                <a:gd name="T39" fmla="*/ 2147483646 h 48"/>
                <a:gd name="T40" fmla="*/ 2147483646 w 49"/>
                <a:gd name="T41" fmla="*/ 2147483646 h 48"/>
                <a:gd name="T42" fmla="*/ 2147483646 w 49"/>
                <a:gd name="T43" fmla="*/ 2147483646 h 48"/>
                <a:gd name="T44" fmla="*/ 2147483646 w 49"/>
                <a:gd name="T45" fmla="*/ 2147483646 h 48"/>
                <a:gd name="T46" fmla="*/ 2147483646 w 49"/>
                <a:gd name="T47" fmla="*/ 2147483646 h 48"/>
                <a:gd name="T48" fmla="*/ 2147483646 w 49"/>
                <a:gd name="T49" fmla="*/ 2147483646 h 48"/>
                <a:gd name="T50" fmla="*/ 2147483646 w 49"/>
                <a:gd name="T51" fmla="*/ 2147483646 h 48"/>
                <a:gd name="T52" fmla="*/ 2147483646 w 49"/>
                <a:gd name="T53" fmla="*/ 2147483646 h 48"/>
                <a:gd name="T54" fmla="*/ 2147483646 w 49"/>
                <a:gd name="T55" fmla="*/ 2147483646 h 48"/>
                <a:gd name="T56" fmla="*/ 2147483646 w 49"/>
                <a:gd name="T57" fmla="*/ 2147483646 h 48"/>
                <a:gd name="T58" fmla="*/ 2147483646 w 49"/>
                <a:gd name="T59" fmla="*/ 2147483646 h 48"/>
                <a:gd name="T60" fmla="*/ 2147483646 w 49"/>
                <a:gd name="T61" fmla="*/ 2147483646 h 48"/>
                <a:gd name="T62" fmla="*/ 2147483646 w 49"/>
                <a:gd name="T63" fmla="*/ 2147483646 h 48"/>
                <a:gd name="T64" fmla="*/ 2147483646 w 49"/>
                <a:gd name="T65" fmla="*/ 2147483646 h 48"/>
                <a:gd name="T66" fmla="*/ 2147483646 w 49"/>
                <a:gd name="T67" fmla="*/ 2147483646 h 48"/>
                <a:gd name="T68" fmla="*/ 2147483646 w 49"/>
                <a:gd name="T69" fmla="*/ 2147483646 h 48"/>
                <a:gd name="T70" fmla="*/ 2147483646 w 49"/>
                <a:gd name="T71" fmla="*/ 2147483646 h 48"/>
                <a:gd name="T72" fmla="*/ 2147483646 w 49"/>
                <a:gd name="T73" fmla="*/ 2147483646 h 48"/>
                <a:gd name="T74" fmla="*/ 2147483646 w 49"/>
                <a:gd name="T75" fmla="*/ 2147483646 h 48"/>
                <a:gd name="T76" fmla="*/ 2147483646 w 49"/>
                <a:gd name="T77" fmla="*/ 2147483646 h 48"/>
                <a:gd name="T78" fmla="*/ 2147483646 w 49"/>
                <a:gd name="T79" fmla="*/ 2147483646 h 48"/>
                <a:gd name="T80" fmla="*/ 2147483646 w 49"/>
                <a:gd name="T81" fmla="*/ 2147483646 h 48"/>
                <a:gd name="T82" fmla="*/ 2147483646 w 49"/>
                <a:gd name="T83" fmla="*/ 2147483646 h 48"/>
                <a:gd name="T84" fmla="*/ 2147483646 w 49"/>
                <a:gd name="T85" fmla="*/ 0 h 48"/>
                <a:gd name="T86" fmla="*/ 2147483646 w 49"/>
                <a:gd name="T87" fmla="*/ 0 h 48"/>
                <a:gd name="T88" fmla="*/ 2147483646 w 49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9"/>
                <a:gd name="T136" fmla="*/ 0 h 48"/>
                <a:gd name="T137" fmla="*/ 49 w 49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9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6"/>
                  </a:lnTo>
                  <a:lnTo>
                    <a:pt x="8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8" y="41"/>
                  </a:lnTo>
                  <a:lnTo>
                    <a:pt x="9" y="42"/>
                  </a:lnTo>
                  <a:lnTo>
                    <a:pt x="10" y="42"/>
                  </a:lnTo>
                  <a:lnTo>
                    <a:pt x="10" y="43"/>
                  </a:lnTo>
                  <a:lnTo>
                    <a:pt x="11" y="43"/>
                  </a:lnTo>
                  <a:lnTo>
                    <a:pt x="12" y="45"/>
                  </a:lnTo>
                  <a:lnTo>
                    <a:pt x="14" y="45"/>
                  </a:lnTo>
                  <a:lnTo>
                    <a:pt x="15" y="46"/>
                  </a:lnTo>
                  <a:lnTo>
                    <a:pt x="16" y="46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20" y="47"/>
                  </a:lnTo>
                  <a:lnTo>
                    <a:pt x="21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7" y="45"/>
                  </a:lnTo>
                  <a:lnTo>
                    <a:pt x="38" y="45"/>
                  </a:lnTo>
                  <a:lnTo>
                    <a:pt x="38" y="43"/>
                  </a:lnTo>
                  <a:lnTo>
                    <a:pt x="39" y="43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3" y="40"/>
                  </a:lnTo>
                  <a:lnTo>
                    <a:pt x="44" y="40"/>
                  </a:lnTo>
                  <a:lnTo>
                    <a:pt x="44" y="39"/>
                  </a:lnTo>
                  <a:lnTo>
                    <a:pt x="45" y="37"/>
                  </a:lnTo>
                  <a:lnTo>
                    <a:pt x="45" y="36"/>
                  </a:lnTo>
                  <a:lnTo>
                    <a:pt x="46" y="35"/>
                  </a:lnTo>
                  <a:lnTo>
                    <a:pt x="47" y="34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9" y="30"/>
                  </a:lnTo>
                  <a:lnTo>
                    <a:pt x="49" y="29"/>
                  </a:lnTo>
                  <a:lnTo>
                    <a:pt x="49" y="28"/>
                  </a:lnTo>
                  <a:lnTo>
                    <a:pt x="49" y="26"/>
                  </a:lnTo>
                  <a:lnTo>
                    <a:pt x="49" y="25"/>
                  </a:lnTo>
                  <a:lnTo>
                    <a:pt x="49" y="24"/>
                  </a:lnTo>
                  <a:lnTo>
                    <a:pt x="49" y="23"/>
                  </a:lnTo>
                  <a:lnTo>
                    <a:pt x="49" y="22"/>
                  </a:lnTo>
                  <a:lnTo>
                    <a:pt x="49" y="20"/>
                  </a:lnTo>
                  <a:lnTo>
                    <a:pt x="49" y="19"/>
                  </a:lnTo>
                  <a:lnTo>
                    <a:pt x="49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2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3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15" name="Freeform 93">
              <a:extLst>
                <a:ext uri="{FF2B5EF4-FFF2-40B4-BE49-F238E27FC236}">
                  <a16:creationId xmlns:a16="http://schemas.microsoft.com/office/drawing/2014/main" id="{E4485B17-5169-684E-9E19-4AD1912D6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837" y="2692400"/>
              <a:ext cx="46038" cy="46038"/>
            </a:xfrm>
            <a:custGeom>
              <a:avLst/>
              <a:gdLst>
                <a:gd name="T0" fmla="*/ 2147483646 w 59"/>
                <a:gd name="T1" fmla="*/ 0 h 57"/>
                <a:gd name="T2" fmla="*/ 2147483646 w 59"/>
                <a:gd name="T3" fmla="*/ 0 h 57"/>
                <a:gd name="T4" fmla="*/ 2147483646 w 59"/>
                <a:gd name="T5" fmla="*/ 2147483646 h 57"/>
                <a:gd name="T6" fmla="*/ 2147483646 w 59"/>
                <a:gd name="T7" fmla="*/ 2147483646 h 57"/>
                <a:gd name="T8" fmla="*/ 2147483646 w 59"/>
                <a:gd name="T9" fmla="*/ 2147483646 h 57"/>
                <a:gd name="T10" fmla="*/ 2147483646 w 59"/>
                <a:gd name="T11" fmla="*/ 2147483646 h 57"/>
                <a:gd name="T12" fmla="*/ 2147483646 w 59"/>
                <a:gd name="T13" fmla="*/ 2147483646 h 57"/>
                <a:gd name="T14" fmla="*/ 2147483646 w 59"/>
                <a:gd name="T15" fmla="*/ 2147483646 h 57"/>
                <a:gd name="T16" fmla="*/ 2147483646 w 59"/>
                <a:gd name="T17" fmla="*/ 2147483646 h 57"/>
                <a:gd name="T18" fmla="*/ 0 w 59"/>
                <a:gd name="T19" fmla="*/ 2147483646 h 57"/>
                <a:gd name="T20" fmla="*/ 0 w 59"/>
                <a:gd name="T21" fmla="*/ 2147483646 h 57"/>
                <a:gd name="T22" fmla="*/ 0 w 59"/>
                <a:gd name="T23" fmla="*/ 2147483646 h 57"/>
                <a:gd name="T24" fmla="*/ 2147483646 w 59"/>
                <a:gd name="T25" fmla="*/ 2147483646 h 57"/>
                <a:gd name="T26" fmla="*/ 2147483646 w 59"/>
                <a:gd name="T27" fmla="*/ 2147483646 h 57"/>
                <a:gd name="T28" fmla="*/ 2147483646 w 59"/>
                <a:gd name="T29" fmla="*/ 2147483646 h 57"/>
                <a:gd name="T30" fmla="*/ 2147483646 w 59"/>
                <a:gd name="T31" fmla="*/ 2147483646 h 57"/>
                <a:gd name="T32" fmla="*/ 2147483646 w 59"/>
                <a:gd name="T33" fmla="*/ 2147483646 h 57"/>
                <a:gd name="T34" fmla="*/ 2147483646 w 59"/>
                <a:gd name="T35" fmla="*/ 2147483646 h 57"/>
                <a:gd name="T36" fmla="*/ 2147483646 w 59"/>
                <a:gd name="T37" fmla="*/ 2147483646 h 57"/>
                <a:gd name="T38" fmla="*/ 2147483646 w 59"/>
                <a:gd name="T39" fmla="*/ 2147483646 h 57"/>
                <a:gd name="T40" fmla="*/ 2147483646 w 59"/>
                <a:gd name="T41" fmla="*/ 2147483646 h 57"/>
                <a:gd name="T42" fmla="*/ 2147483646 w 59"/>
                <a:gd name="T43" fmla="*/ 2147483646 h 57"/>
                <a:gd name="T44" fmla="*/ 2147483646 w 59"/>
                <a:gd name="T45" fmla="*/ 2147483646 h 57"/>
                <a:gd name="T46" fmla="*/ 2147483646 w 59"/>
                <a:gd name="T47" fmla="*/ 2147483646 h 57"/>
                <a:gd name="T48" fmla="*/ 2147483646 w 59"/>
                <a:gd name="T49" fmla="*/ 2147483646 h 57"/>
                <a:gd name="T50" fmla="*/ 2147483646 w 59"/>
                <a:gd name="T51" fmla="*/ 2147483646 h 57"/>
                <a:gd name="T52" fmla="*/ 2147483646 w 59"/>
                <a:gd name="T53" fmla="*/ 2147483646 h 57"/>
                <a:gd name="T54" fmla="*/ 2147483646 w 59"/>
                <a:gd name="T55" fmla="*/ 2147483646 h 57"/>
                <a:gd name="T56" fmla="*/ 2147483646 w 59"/>
                <a:gd name="T57" fmla="*/ 2147483646 h 57"/>
                <a:gd name="T58" fmla="*/ 2147483646 w 59"/>
                <a:gd name="T59" fmla="*/ 2147483646 h 57"/>
                <a:gd name="T60" fmla="*/ 2147483646 w 59"/>
                <a:gd name="T61" fmla="*/ 2147483646 h 57"/>
                <a:gd name="T62" fmla="*/ 2147483646 w 59"/>
                <a:gd name="T63" fmla="*/ 2147483646 h 57"/>
                <a:gd name="T64" fmla="*/ 2147483646 w 59"/>
                <a:gd name="T65" fmla="*/ 2147483646 h 57"/>
                <a:gd name="T66" fmla="*/ 2147483646 w 59"/>
                <a:gd name="T67" fmla="*/ 2147483646 h 57"/>
                <a:gd name="T68" fmla="*/ 2147483646 w 59"/>
                <a:gd name="T69" fmla="*/ 2147483646 h 57"/>
                <a:gd name="T70" fmla="*/ 2147483646 w 59"/>
                <a:gd name="T71" fmla="*/ 2147483646 h 57"/>
                <a:gd name="T72" fmla="*/ 2147483646 w 59"/>
                <a:gd name="T73" fmla="*/ 2147483646 h 57"/>
                <a:gd name="T74" fmla="*/ 2147483646 w 59"/>
                <a:gd name="T75" fmla="*/ 2147483646 h 57"/>
                <a:gd name="T76" fmla="*/ 2147483646 w 59"/>
                <a:gd name="T77" fmla="*/ 2147483646 h 57"/>
                <a:gd name="T78" fmla="*/ 2147483646 w 59"/>
                <a:gd name="T79" fmla="*/ 2147483646 h 57"/>
                <a:gd name="T80" fmla="*/ 2147483646 w 59"/>
                <a:gd name="T81" fmla="*/ 2147483646 h 57"/>
                <a:gd name="T82" fmla="*/ 2147483646 w 59"/>
                <a:gd name="T83" fmla="*/ 2147483646 h 57"/>
                <a:gd name="T84" fmla="*/ 2147483646 w 59"/>
                <a:gd name="T85" fmla="*/ 0 h 57"/>
                <a:gd name="T86" fmla="*/ 2147483646 w 59"/>
                <a:gd name="T87" fmla="*/ 0 h 5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7"/>
                <a:gd name="T134" fmla="*/ 59 w 59"/>
                <a:gd name="T135" fmla="*/ 57 h 5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7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8" y="8"/>
                  </a:lnTo>
                  <a:lnTo>
                    <a:pt x="7" y="9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5" y="45"/>
                  </a:lnTo>
                  <a:lnTo>
                    <a:pt x="6" y="47"/>
                  </a:lnTo>
                  <a:lnTo>
                    <a:pt x="7" y="48"/>
                  </a:lnTo>
                  <a:lnTo>
                    <a:pt x="8" y="49"/>
                  </a:lnTo>
                  <a:lnTo>
                    <a:pt x="10" y="50"/>
                  </a:lnTo>
                  <a:lnTo>
                    <a:pt x="11" y="51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4" y="54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8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4" y="57"/>
                  </a:lnTo>
                  <a:lnTo>
                    <a:pt x="25" y="57"/>
                  </a:lnTo>
                  <a:lnTo>
                    <a:pt x="27" y="57"/>
                  </a:lnTo>
                  <a:lnTo>
                    <a:pt x="28" y="57"/>
                  </a:lnTo>
                  <a:lnTo>
                    <a:pt x="29" y="57"/>
                  </a:lnTo>
                  <a:lnTo>
                    <a:pt x="31" y="57"/>
                  </a:lnTo>
                  <a:lnTo>
                    <a:pt x="33" y="57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37" y="57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6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4" y="45"/>
                  </a:lnTo>
                  <a:lnTo>
                    <a:pt x="54" y="44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7" y="41"/>
                  </a:lnTo>
                  <a:lnTo>
                    <a:pt x="57" y="38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3"/>
                  </a:lnTo>
                  <a:lnTo>
                    <a:pt x="59" y="32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7"/>
                  </a:lnTo>
                  <a:lnTo>
                    <a:pt x="59" y="26"/>
                  </a:lnTo>
                  <a:lnTo>
                    <a:pt x="59" y="24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8" y="20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5" y="15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0"/>
                  </a:lnTo>
                  <a:lnTo>
                    <a:pt x="52" y="10"/>
                  </a:lnTo>
                  <a:lnTo>
                    <a:pt x="52" y="9"/>
                  </a:lnTo>
                  <a:lnTo>
                    <a:pt x="51" y="8"/>
                  </a:lnTo>
                  <a:lnTo>
                    <a:pt x="49" y="7"/>
                  </a:lnTo>
                  <a:lnTo>
                    <a:pt x="48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6" name="Freeform 94">
              <a:extLst>
                <a:ext uri="{FF2B5EF4-FFF2-40B4-BE49-F238E27FC236}">
                  <a16:creationId xmlns:a16="http://schemas.microsoft.com/office/drawing/2014/main" id="{AB446A3D-B9AE-5545-8857-BEAF0CF7C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350" y="2857500"/>
              <a:ext cx="38100" cy="38100"/>
            </a:xfrm>
            <a:custGeom>
              <a:avLst/>
              <a:gdLst>
                <a:gd name="T0" fmla="*/ 2147483646 w 48"/>
                <a:gd name="T1" fmla="*/ 0 h 48"/>
                <a:gd name="T2" fmla="*/ 2147483646 w 48"/>
                <a:gd name="T3" fmla="*/ 0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0 h 48"/>
                <a:gd name="T86" fmla="*/ 2147483646 w 48"/>
                <a:gd name="T87" fmla="*/ 0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4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5"/>
                  </a:lnTo>
                  <a:lnTo>
                    <a:pt x="14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6" y="45"/>
                  </a:lnTo>
                  <a:lnTo>
                    <a:pt x="37" y="45"/>
                  </a:lnTo>
                  <a:lnTo>
                    <a:pt x="37" y="44"/>
                  </a:lnTo>
                  <a:lnTo>
                    <a:pt x="38" y="44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3" y="40"/>
                  </a:lnTo>
                  <a:lnTo>
                    <a:pt x="43" y="39"/>
                  </a:lnTo>
                  <a:lnTo>
                    <a:pt x="44" y="38"/>
                  </a:lnTo>
                  <a:lnTo>
                    <a:pt x="44" y="36"/>
                  </a:lnTo>
                  <a:lnTo>
                    <a:pt x="46" y="35"/>
                  </a:lnTo>
                  <a:lnTo>
                    <a:pt x="47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6" y="14"/>
                  </a:lnTo>
                  <a:lnTo>
                    <a:pt x="46" y="12"/>
                  </a:lnTo>
                  <a:lnTo>
                    <a:pt x="44" y="11"/>
                  </a:lnTo>
                  <a:lnTo>
                    <a:pt x="43" y="10"/>
                  </a:lnTo>
                  <a:lnTo>
                    <a:pt x="43" y="9"/>
                  </a:lnTo>
                  <a:lnTo>
                    <a:pt x="42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17" name="Freeform 95">
              <a:extLst>
                <a:ext uri="{FF2B5EF4-FFF2-40B4-BE49-F238E27FC236}">
                  <a16:creationId xmlns:a16="http://schemas.microsoft.com/office/drawing/2014/main" id="{373FF0A7-454A-6449-8CEE-10CC99313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287" y="2863850"/>
              <a:ext cx="46038" cy="46038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0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0 w 59"/>
                <a:gd name="T19" fmla="*/ 2147483646 h 58"/>
                <a:gd name="T20" fmla="*/ 0 w 59"/>
                <a:gd name="T21" fmla="*/ 2147483646 h 58"/>
                <a:gd name="T22" fmla="*/ 0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0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9" y="8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8" y="48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1" y="52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5" y="54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1" y="56"/>
                  </a:lnTo>
                  <a:lnTo>
                    <a:pt x="22" y="58"/>
                  </a:lnTo>
                  <a:lnTo>
                    <a:pt x="25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8" y="58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6"/>
                  </a:lnTo>
                  <a:lnTo>
                    <a:pt x="43" y="55"/>
                  </a:lnTo>
                  <a:lnTo>
                    <a:pt x="44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9" y="52"/>
                  </a:lnTo>
                  <a:lnTo>
                    <a:pt x="50" y="50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5" y="46"/>
                  </a:lnTo>
                  <a:lnTo>
                    <a:pt x="55" y="44"/>
                  </a:lnTo>
                  <a:lnTo>
                    <a:pt x="56" y="43"/>
                  </a:lnTo>
                  <a:lnTo>
                    <a:pt x="56" y="42"/>
                  </a:lnTo>
                  <a:lnTo>
                    <a:pt x="57" y="41"/>
                  </a:lnTo>
                  <a:lnTo>
                    <a:pt x="57" y="38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4"/>
                  </a:lnTo>
                  <a:lnTo>
                    <a:pt x="59" y="32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6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20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6" y="16"/>
                  </a:lnTo>
                  <a:lnTo>
                    <a:pt x="56" y="14"/>
                  </a:lnTo>
                  <a:lnTo>
                    <a:pt x="55" y="13"/>
                  </a:lnTo>
                  <a:lnTo>
                    <a:pt x="55" y="12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8"/>
                  </a:lnTo>
                  <a:lnTo>
                    <a:pt x="50" y="7"/>
                  </a:lnTo>
                  <a:lnTo>
                    <a:pt x="49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4" y="4"/>
                  </a:lnTo>
                  <a:lnTo>
                    <a:pt x="43" y="2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8" name="Freeform 96">
              <a:extLst>
                <a:ext uri="{FF2B5EF4-FFF2-40B4-BE49-F238E27FC236}">
                  <a16:creationId xmlns:a16="http://schemas.microsoft.com/office/drawing/2014/main" id="{74D25B61-B111-014F-84EA-3FF226849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900" y="4021138"/>
              <a:ext cx="38100" cy="38100"/>
            </a:xfrm>
            <a:custGeom>
              <a:avLst/>
              <a:gdLst>
                <a:gd name="T0" fmla="*/ 2147483646 w 49"/>
                <a:gd name="T1" fmla="*/ 0 h 49"/>
                <a:gd name="T2" fmla="*/ 2147483646 w 49"/>
                <a:gd name="T3" fmla="*/ 0 h 49"/>
                <a:gd name="T4" fmla="*/ 2147483646 w 49"/>
                <a:gd name="T5" fmla="*/ 2147483646 h 49"/>
                <a:gd name="T6" fmla="*/ 2147483646 w 49"/>
                <a:gd name="T7" fmla="*/ 2147483646 h 49"/>
                <a:gd name="T8" fmla="*/ 2147483646 w 49"/>
                <a:gd name="T9" fmla="*/ 2147483646 h 49"/>
                <a:gd name="T10" fmla="*/ 2147483646 w 49"/>
                <a:gd name="T11" fmla="*/ 2147483646 h 49"/>
                <a:gd name="T12" fmla="*/ 2147483646 w 49"/>
                <a:gd name="T13" fmla="*/ 2147483646 h 49"/>
                <a:gd name="T14" fmla="*/ 2147483646 w 49"/>
                <a:gd name="T15" fmla="*/ 2147483646 h 49"/>
                <a:gd name="T16" fmla="*/ 2147483646 w 49"/>
                <a:gd name="T17" fmla="*/ 2147483646 h 49"/>
                <a:gd name="T18" fmla="*/ 2147483646 w 49"/>
                <a:gd name="T19" fmla="*/ 2147483646 h 49"/>
                <a:gd name="T20" fmla="*/ 0 w 49"/>
                <a:gd name="T21" fmla="*/ 2147483646 h 49"/>
                <a:gd name="T22" fmla="*/ 0 w 49"/>
                <a:gd name="T23" fmla="*/ 2147483646 h 49"/>
                <a:gd name="T24" fmla="*/ 2147483646 w 49"/>
                <a:gd name="T25" fmla="*/ 2147483646 h 49"/>
                <a:gd name="T26" fmla="*/ 2147483646 w 49"/>
                <a:gd name="T27" fmla="*/ 2147483646 h 49"/>
                <a:gd name="T28" fmla="*/ 2147483646 w 49"/>
                <a:gd name="T29" fmla="*/ 2147483646 h 49"/>
                <a:gd name="T30" fmla="*/ 2147483646 w 49"/>
                <a:gd name="T31" fmla="*/ 2147483646 h 49"/>
                <a:gd name="T32" fmla="*/ 2147483646 w 49"/>
                <a:gd name="T33" fmla="*/ 2147483646 h 49"/>
                <a:gd name="T34" fmla="*/ 2147483646 w 49"/>
                <a:gd name="T35" fmla="*/ 2147483646 h 49"/>
                <a:gd name="T36" fmla="*/ 2147483646 w 49"/>
                <a:gd name="T37" fmla="*/ 2147483646 h 49"/>
                <a:gd name="T38" fmla="*/ 2147483646 w 49"/>
                <a:gd name="T39" fmla="*/ 2147483646 h 49"/>
                <a:gd name="T40" fmla="*/ 2147483646 w 49"/>
                <a:gd name="T41" fmla="*/ 2147483646 h 49"/>
                <a:gd name="T42" fmla="*/ 2147483646 w 49"/>
                <a:gd name="T43" fmla="*/ 2147483646 h 49"/>
                <a:gd name="T44" fmla="*/ 2147483646 w 49"/>
                <a:gd name="T45" fmla="*/ 2147483646 h 49"/>
                <a:gd name="T46" fmla="*/ 2147483646 w 49"/>
                <a:gd name="T47" fmla="*/ 2147483646 h 49"/>
                <a:gd name="T48" fmla="*/ 2147483646 w 49"/>
                <a:gd name="T49" fmla="*/ 2147483646 h 49"/>
                <a:gd name="T50" fmla="*/ 2147483646 w 49"/>
                <a:gd name="T51" fmla="*/ 2147483646 h 49"/>
                <a:gd name="T52" fmla="*/ 2147483646 w 49"/>
                <a:gd name="T53" fmla="*/ 2147483646 h 49"/>
                <a:gd name="T54" fmla="*/ 2147483646 w 49"/>
                <a:gd name="T55" fmla="*/ 2147483646 h 49"/>
                <a:gd name="T56" fmla="*/ 2147483646 w 49"/>
                <a:gd name="T57" fmla="*/ 2147483646 h 49"/>
                <a:gd name="T58" fmla="*/ 2147483646 w 49"/>
                <a:gd name="T59" fmla="*/ 2147483646 h 49"/>
                <a:gd name="T60" fmla="*/ 2147483646 w 49"/>
                <a:gd name="T61" fmla="*/ 2147483646 h 49"/>
                <a:gd name="T62" fmla="*/ 2147483646 w 49"/>
                <a:gd name="T63" fmla="*/ 2147483646 h 49"/>
                <a:gd name="T64" fmla="*/ 2147483646 w 49"/>
                <a:gd name="T65" fmla="*/ 2147483646 h 49"/>
                <a:gd name="T66" fmla="*/ 2147483646 w 49"/>
                <a:gd name="T67" fmla="*/ 2147483646 h 49"/>
                <a:gd name="T68" fmla="*/ 2147483646 w 49"/>
                <a:gd name="T69" fmla="*/ 2147483646 h 49"/>
                <a:gd name="T70" fmla="*/ 2147483646 w 49"/>
                <a:gd name="T71" fmla="*/ 2147483646 h 49"/>
                <a:gd name="T72" fmla="*/ 2147483646 w 49"/>
                <a:gd name="T73" fmla="*/ 2147483646 h 49"/>
                <a:gd name="T74" fmla="*/ 2147483646 w 49"/>
                <a:gd name="T75" fmla="*/ 2147483646 h 49"/>
                <a:gd name="T76" fmla="*/ 2147483646 w 49"/>
                <a:gd name="T77" fmla="*/ 2147483646 h 49"/>
                <a:gd name="T78" fmla="*/ 2147483646 w 49"/>
                <a:gd name="T79" fmla="*/ 2147483646 h 49"/>
                <a:gd name="T80" fmla="*/ 2147483646 w 49"/>
                <a:gd name="T81" fmla="*/ 2147483646 h 49"/>
                <a:gd name="T82" fmla="*/ 2147483646 w 49"/>
                <a:gd name="T83" fmla="*/ 2147483646 h 49"/>
                <a:gd name="T84" fmla="*/ 2147483646 w 49"/>
                <a:gd name="T85" fmla="*/ 0 h 49"/>
                <a:gd name="T86" fmla="*/ 2147483646 w 49"/>
                <a:gd name="T87" fmla="*/ 0 h 49"/>
                <a:gd name="T88" fmla="*/ 2147483646 w 49"/>
                <a:gd name="T89" fmla="*/ 2147483646 h 4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9"/>
                <a:gd name="T136" fmla="*/ 0 h 49"/>
                <a:gd name="T137" fmla="*/ 49 w 49"/>
                <a:gd name="T138" fmla="*/ 49 h 49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9" h="49">
                  <a:moveTo>
                    <a:pt x="24" y="25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6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3" y="33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4" y="37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8" y="41"/>
                  </a:lnTo>
                  <a:lnTo>
                    <a:pt x="9" y="43"/>
                  </a:lnTo>
                  <a:lnTo>
                    <a:pt x="10" y="43"/>
                  </a:lnTo>
                  <a:lnTo>
                    <a:pt x="10" y="44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4" y="45"/>
                  </a:lnTo>
                  <a:lnTo>
                    <a:pt x="15" y="46"/>
                  </a:lnTo>
                  <a:lnTo>
                    <a:pt x="16" y="46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20" y="47"/>
                  </a:lnTo>
                  <a:lnTo>
                    <a:pt x="21" y="49"/>
                  </a:lnTo>
                  <a:lnTo>
                    <a:pt x="22" y="49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9"/>
                  </a:lnTo>
                  <a:lnTo>
                    <a:pt x="27" y="49"/>
                  </a:lnTo>
                  <a:lnTo>
                    <a:pt x="28" y="49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7" y="45"/>
                  </a:lnTo>
                  <a:lnTo>
                    <a:pt x="38" y="45"/>
                  </a:lnTo>
                  <a:lnTo>
                    <a:pt x="38" y="44"/>
                  </a:lnTo>
                  <a:lnTo>
                    <a:pt x="39" y="44"/>
                  </a:lnTo>
                  <a:lnTo>
                    <a:pt x="40" y="43"/>
                  </a:lnTo>
                  <a:lnTo>
                    <a:pt x="41" y="43"/>
                  </a:lnTo>
                  <a:lnTo>
                    <a:pt x="41" y="41"/>
                  </a:lnTo>
                  <a:lnTo>
                    <a:pt x="43" y="40"/>
                  </a:lnTo>
                  <a:lnTo>
                    <a:pt x="44" y="40"/>
                  </a:lnTo>
                  <a:lnTo>
                    <a:pt x="44" y="39"/>
                  </a:lnTo>
                  <a:lnTo>
                    <a:pt x="45" y="38"/>
                  </a:lnTo>
                  <a:lnTo>
                    <a:pt x="45" y="37"/>
                  </a:lnTo>
                  <a:lnTo>
                    <a:pt x="46" y="35"/>
                  </a:lnTo>
                  <a:lnTo>
                    <a:pt x="47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9" y="31"/>
                  </a:lnTo>
                  <a:lnTo>
                    <a:pt x="49" y="29"/>
                  </a:lnTo>
                  <a:lnTo>
                    <a:pt x="49" y="28"/>
                  </a:lnTo>
                  <a:lnTo>
                    <a:pt x="49" y="27"/>
                  </a:lnTo>
                  <a:lnTo>
                    <a:pt x="49" y="26"/>
                  </a:lnTo>
                  <a:lnTo>
                    <a:pt x="49" y="25"/>
                  </a:lnTo>
                  <a:lnTo>
                    <a:pt x="49" y="23"/>
                  </a:lnTo>
                  <a:lnTo>
                    <a:pt x="49" y="22"/>
                  </a:lnTo>
                  <a:lnTo>
                    <a:pt x="49" y="21"/>
                  </a:lnTo>
                  <a:lnTo>
                    <a:pt x="49" y="20"/>
                  </a:lnTo>
                  <a:lnTo>
                    <a:pt x="49" y="19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6" y="14"/>
                  </a:lnTo>
                  <a:lnTo>
                    <a:pt x="46" y="13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4" y="9"/>
                  </a:lnTo>
                  <a:lnTo>
                    <a:pt x="43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2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25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19" name="Freeform 97">
              <a:extLst>
                <a:ext uri="{FF2B5EF4-FFF2-40B4-BE49-F238E27FC236}">
                  <a16:creationId xmlns:a16="http://schemas.microsoft.com/office/drawing/2014/main" id="{CCE8C454-6D17-5E49-917F-855A0E6E2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837" y="4010025"/>
              <a:ext cx="46038" cy="44450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0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0 w 59"/>
                <a:gd name="T19" fmla="*/ 2147483646 h 58"/>
                <a:gd name="T20" fmla="*/ 0 w 59"/>
                <a:gd name="T21" fmla="*/ 2147483646 h 58"/>
                <a:gd name="T22" fmla="*/ 0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0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8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2" y="39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5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7" y="48"/>
                  </a:lnTo>
                  <a:lnTo>
                    <a:pt x="8" y="49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4" y="54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8" y="57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25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1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7" y="58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1" y="57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8" y="52"/>
                  </a:lnTo>
                  <a:lnTo>
                    <a:pt x="49" y="51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4" y="46"/>
                  </a:lnTo>
                  <a:lnTo>
                    <a:pt x="54" y="45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7" y="41"/>
                  </a:lnTo>
                  <a:lnTo>
                    <a:pt x="57" y="39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20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5" y="16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8"/>
                  </a:lnTo>
                  <a:lnTo>
                    <a:pt x="49" y="7"/>
                  </a:lnTo>
                  <a:lnTo>
                    <a:pt x="48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0" name="Freeform 98">
              <a:extLst>
                <a:ext uri="{FF2B5EF4-FFF2-40B4-BE49-F238E27FC236}">
                  <a16:creationId xmlns:a16="http://schemas.microsoft.com/office/drawing/2014/main" id="{E91AC253-0C60-4E4A-830E-EA5A15F1B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350" y="4192588"/>
              <a:ext cx="38100" cy="38100"/>
            </a:xfrm>
            <a:custGeom>
              <a:avLst/>
              <a:gdLst>
                <a:gd name="T0" fmla="*/ 2147483646 w 48"/>
                <a:gd name="T1" fmla="*/ 0 h 48"/>
                <a:gd name="T2" fmla="*/ 2147483646 w 48"/>
                <a:gd name="T3" fmla="*/ 0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0 h 48"/>
                <a:gd name="T86" fmla="*/ 2147483646 w 48"/>
                <a:gd name="T87" fmla="*/ 0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39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5"/>
                  </a:lnTo>
                  <a:lnTo>
                    <a:pt x="15" y="45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4" y="45"/>
                  </a:lnTo>
                  <a:lnTo>
                    <a:pt x="35" y="45"/>
                  </a:lnTo>
                  <a:lnTo>
                    <a:pt x="36" y="44"/>
                  </a:lnTo>
                  <a:lnTo>
                    <a:pt x="37" y="44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39"/>
                  </a:lnTo>
                  <a:lnTo>
                    <a:pt x="43" y="39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6" y="35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5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2"/>
                  </a:lnTo>
                  <a:lnTo>
                    <a:pt x="44" y="11"/>
                  </a:lnTo>
                  <a:lnTo>
                    <a:pt x="43" y="9"/>
                  </a:lnTo>
                  <a:lnTo>
                    <a:pt x="43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21" name="Freeform 99">
              <a:extLst>
                <a:ext uri="{FF2B5EF4-FFF2-40B4-BE49-F238E27FC236}">
                  <a16:creationId xmlns:a16="http://schemas.microsoft.com/office/drawing/2014/main" id="{89B8DBD1-7A8F-C047-85A9-F6E890F80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287" y="4200525"/>
              <a:ext cx="46038" cy="46038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0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0 w 59"/>
                <a:gd name="T19" fmla="*/ 2147483646 h 58"/>
                <a:gd name="T20" fmla="*/ 0 w 59"/>
                <a:gd name="T21" fmla="*/ 2147483646 h 58"/>
                <a:gd name="T22" fmla="*/ 0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0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9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4" y="44"/>
                  </a:lnTo>
                  <a:lnTo>
                    <a:pt x="5" y="45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8" y="48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5" y="54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1" y="57"/>
                  </a:lnTo>
                  <a:lnTo>
                    <a:pt x="22" y="58"/>
                  </a:lnTo>
                  <a:lnTo>
                    <a:pt x="25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8" y="58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1" y="57"/>
                  </a:lnTo>
                  <a:lnTo>
                    <a:pt x="43" y="56"/>
                  </a:lnTo>
                  <a:lnTo>
                    <a:pt x="44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9" y="52"/>
                  </a:lnTo>
                  <a:lnTo>
                    <a:pt x="50" y="51"/>
                  </a:lnTo>
                  <a:lnTo>
                    <a:pt x="51" y="50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5" y="46"/>
                  </a:lnTo>
                  <a:lnTo>
                    <a:pt x="55" y="45"/>
                  </a:lnTo>
                  <a:lnTo>
                    <a:pt x="56" y="44"/>
                  </a:lnTo>
                  <a:lnTo>
                    <a:pt x="56" y="42"/>
                  </a:lnTo>
                  <a:lnTo>
                    <a:pt x="57" y="41"/>
                  </a:lnTo>
                  <a:lnTo>
                    <a:pt x="57" y="39"/>
                  </a:lnTo>
                  <a:lnTo>
                    <a:pt x="58" y="38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7" y="20"/>
                  </a:lnTo>
                  <a:lnTo>
                    <a:pt x="57" y="18"/>
                  </a:lnTo>
                  <a:lnTo>
                    <a:pt x="56" y="16"/>
                  </a:lnTo>
                  <a:lnTo>
                    <a:pt x="56" y="15"/>
                  </a:lnTo>
                  <a:lnTo>
                    <a:pt x="55" y="14"/>
                  </a:lnTo>
                  <a:lnTo>
                    <a:pt x="55" y="12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9"/>
                  </a:lnTo>
                  <a:lnTo>
                    <a:pt x="50" y="8"/>
                  </a:lnTo>
                  <a:lnTo>
                    <a:pt x="49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2" name="Rectangle 100">
              <a:extLst>
                <a:ext uri="{FF2B5EF4-FFF2-40B4-BE49-F238E27FC236}">
                  <a16:creationId xmlns:a16="http://schemas.microsoft.com/office/drawing/2014/main" id="{D4331AC9-49D8-0840-90F4-B8597C51C8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0975" y="3105150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23" name="Rectangle 101">
              <a:extLst>
                <a:ext uri="{FF2B5EF4-FFF2-40B4-BE49-F238E27FC236}">
                  <a16:creationId xmlns:a16="http://schemas.microsoft.com/office/drawing/2014/main" id="{B29A4C19-B8AA-4140-9935-F16A82E97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3337" y="3978275"/>
              <a:ext cx="10419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24" name="Line 102">
              <a:extLst>
                <a:ext uri="{FF2B5EF4-FFF2-40B4-BE49-F238E27FC236}">
                  <a16:creationId xmlns:a16="http://schemas.microsoft.com/office/drawing/2014/main" id="{7E6E6EAE-863E-F846-8147-D16A19A159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8262" y="1558925"/>
              <a:ext cx="4206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6625" name="Line 103">
              <a:extLst>
                <a:ext uri="{FF2B5EF4-FFF2-40B4-BE49-F238E27FC236}">
                  <a16:creationId xmlns:a16="http://schemas.microsoft.com/office/drawing/2014/main" id="{34113FCB-0A88-854F-B1D1-D5F06EE577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98950" y="1558925"/>
              <a:ext cx="0" cy="38163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6626" name="Line 104">
              <a:extLst>
                <a:ext uri="{FF2B5EF4-FFF2-40B4-BE49-F238E27FC236}">
                  <a16:creationId xmlns:a16="http://schemas.microsoft.com/office/drawing/2014/main" id="{338AD1C1-1EAF-5E41-A0C7-A5675208C7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78262" y="5375275"/>
              <a:ext cx="40957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6631" name="Line 19">
              <a:extLst>
                <a:ext uri="{FF2B5EF4-FFF2-40B4-BE49-F238E27FC236}">
                  <a16:creationId xmlns:a16="http://schemas.microsoft.com/office/drawing/2014/main" id="{A6E908C8-2C9C-E446-AD8E-CA2FD9DC02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80205" y="2003889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2" name="Line 19">
              <a:extLst>
                <a:ext uri="{FF2B5EF4-FFF2-40B4-BE49-F238E27FC236}">
                  <a16:creationId xmlns:a16="http://schemas.microsoft.com/office/drawing/2014/main" id="{96943A6A-8066-1944-AF4A-450770076B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8856" y="2188658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3" name="Rectangle 26">
              <a:extLst>
                <a:ext uri="{FF2B5EF4-FFF2-40B4-BE49-F238E27FC236}">
                  <a16:creationId xmlns:a16="http://schemas.microsoft.com/office/drawing/2014/main" id="{C9DE6332-CE84-6043-93B6-B0C1F59F57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8246" y="3020805"/>
              <a:ext cx="200376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4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5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6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7</a:t>
              </a: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34" name="Line 19">
              <a:extLst>
                <a:ext uri="{FF2B5EF4-FFF2-40B4-BE49-F238E27FC236}">
                  <a16:creationId xmlns:a16="http://schemas.microsoft.com/office/drawing/2014/main" id="{12AE4B52-EBAD-E14B-BB93-B1CF8EA46E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1736" y="3328956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5" name="Line 19">
              <a:extLst>
                <a:ext uri="{FF2B5EF4-FFF2-40B4-BE49-F238E27FC236}">
                  <a16:creationId xmlns:a16="http://schemas.microsoft.com/office/drawing/2014/main" id="{44913BD8-D111-5245-9EF1-0896DD2B3C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0387" y="3513725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6" name="Rectangle 26">
              <a:extLst>
                <a:ext uri="{FF2B5EF4-FFF2-40B4-BE49-F238E27FC236}">
                  <a16:creationId xmlns:a16="http://schemas.microsoft.com/office/drawing/2014/main" id="{A24E1C66-03FF-654E-A9F0-0ADF1555EA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5366" y="4356669"/>
              <a:ext cx="247888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8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9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37" name="Line 19">
              <a:extLst>
                <a:ext uri="{FF2B5EF4-FFF2-40B4-BE49-F238E27FC236}">
                  <a16:creationId xmlns:a16="http://schemas.microsoft.com/office/drawing/2014/main" id="{B0C5A62F-DAA4-544A-BEE2-AF8F3407D1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8856" y="4664820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8" name="Line 19">
              <a:extLst>
                <a:ext uri="{FF2B5EF4-FFF2-40B4-BE49-F238E27FC236}">
                  <a16:creationId xmlns:a16="http://schemas.microsoft.com/office/drawing/2014/main" id="{A18A8CAE-88A9-D847-A80E-8E7C507202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7507" y="4849589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9" name="Rectangle 26">
              <a:extLst>
                <a:ext uri="{FF2B5EF4-FFF2-40B4-BE49-F238E27FC236}">
                  <a16:creationId xmlns:a16="http://schemas.microsoft.com/office/drawing/2014/main" id="{985AC76D-8674-034B-8CC1-D3B814FFE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5366" y="5740407"/>
              <a:ext cx="251672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12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13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14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15</a:t>
              </a: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0" name="Line 19">
              <a:extLst>
                <a:ext uri="{FF2B5EF4-FFF2-40B4-BE49-F238E27FC236}">
                  <a16:creationId xmlns:a16="http://schemas.microsoft.com/office/drawing/2014/main" id="{E79E4C00-4AAE-424A-BF5A-0D374A216F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8856" y="6048558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41" name="Line 19">
              <a:extLst>
                <a:ext uri="{FF2B5EF4-FFF2-40B4-BE49-F238E27FC236}">
                  <a16:creationId xmlns:a16="http://schemas.microsoft.com/office/drawing/2014/main" id="{105D4778-E6BA-2645-9B6A-944CF07B89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7507" y="6233327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1FFCC2C1-30AD-F4CE-13C0-1EFB7FC9D261}"/>
              </a:ext>
            </a:extLst>
          </p:cNvPr>
          <p:cNvSpPr txBox="1"/>
          <p:nvPr/>
        </p:nvSpPr>
        <p:spPr>
          <a:xfrm>
            <a:off x="4686865" y="1733076"/>
            <a:ext cx="31931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50" dirty="0">
                <a:solidFill>
                  <a:srgbClr val="0070C0"/>
                </a:solidFill>
              </a:rPr>
              <a:t>00</a:t>
            </a:r>
          </a:p>
          <a:p>
            <a:r>
              <a:rPr lang="en-US" sz="1050" dirty="0">
                <a:solidFill>
                  <a:srgbClr val="0070C0"/>
                </a:solidFill>
              </a:rPr>
              <a:t>01</a:t>
            </a:r>
          </a:p>
          <a:p>
            <a:r>
              <a:rPr lang="en-US" sz="1050" dirty="0">
                <a:solidFill>
                  <a:srgbClr val="0070C0"/>
                </a:solidFill>
              </a:rPr>
              <a:t>10</a:t>
            </a:r>
          </a:p>
          <a:p>
            <a:r>
              <a:rPr lang="en-US" sz="1050" dirty="0">
                <a:solidFill>
                  <a:srgbClr val="0070C0"/>
                </a:solidFill>
              </a:rPr>
              <a:t>11</a:t>
            </a:r>
            <a:endParaRPr lang="en-US" sz="1400" dirty="0">
              <a:solidFill>
                <a:srgbClr val="0070C0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9E9005F-958C-8A49-25D5-4E2E97ED6DD0}"/>
              </a:ext>
            </a:extLst>
          </p:cNvPr>
          <p:cNvSpPr txBox="1"/>
          <p:nvPr/>
        </p:nvSpPr>
        <p:spPr>
          <a:xfrm>
            <a:off x="4690669" y="3053398"/>
            <a:ext cx="31931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50" dirty="0">
                <a:solidFill>
                  <a:srgbClr val="0070C0"/>
                </a:solidFill>
              </a:rPr>
              <a:t>00</a:t>
            </a:r>
          </a:p>
          <a:p>
            <a:r>
              <a:rPr lang="en-US" sz="1050" dirty="0">
                <a:solidFill>
                  <a:srgbClr val="0070C0"/>
                </a:solidFill>
              </a:rPr>
              <a:t>01</a:t>
            </a:r>
          </a:p>
          <a:p>
            <a:r>
              <a:rPr lang="en-US" sz="1050" dirty="0">
                <a:solidFill>
                  <a:srgbClr val="0070C0"/>
                </a:solidFill>
              </a:rPr>
              <a:t>10</a:t>
            </a:r>
          </a:p>
          <a:p>
            <a:r>
              <a:rPr lang="en-US" sz="1050" dirty="0">
                <a:solidFill>
                  <a:srgbClr val="0070C0"/>
                </a:solidFill>
              </a:rPr>
              <a:t>11</a:t>
            </a:r>
            <a:endParaRPr lang="en-US" sz="1400" dirty="0">
              <a:solidFill>
                <a:srgbClr val="0070C0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A9139D0-3F67-BE6D-00CB-20C43E1FA904}"/>
              </a:ext>
            </a:extLst>
          </p:cNvPr>
          <p:cNvSpPr txBox="1"/>
          <p:nvPr/>
        </p:nvSpPr>
        <p:spPr>
          <a:xfrm>
            <a:off x="4697089" y="4383090"/>
            <a:ext cx="31931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50" dirty="0">
                <a:solidFill>
                  <a:srgbClr val="0070C0"/>
                </a:solidFill>
              </a:rPr>
              <a:t>00</a:t>
            </a:r>
          </a:p>
          <a:p>
            <a:r>
              <a:rPr lang="en-US" sz="1050" dirty="0">
                <a:solidFill>
                  <a:srgbClr val="0070C0"/>
                </a:solidFill>
              </a:rPr>
              <a:t>01</a:t>
            </a:r>
          </a:p>
          <a:p>
            <a:r>
              <a:rPr lang="en-US" sz="1050" dirty="0">
                <a:solidFill>
                  <a:srgbClr val="0070C0"/>
                </a:solidFill>
              </a:rPr>
              <a:t>10</a:t>
            </a:r>
          </a:p>
          <a:p>
            <a:r>
              <a:rPr lang="en-US" sz="1050" dirty="0">
                <a:solidFill>
                  <a:srgbClr val="0070C0"/>
                </a:solidFill>
              </a:rPr>
              <a:t>11</a:t>
            </a:r>
            <a:endParaRPr lang="en-US" sz="1400" dirty="0">
              <a:solidFill>
                <a:srgbClr val="0070C0"/>
              </a:solidFill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5FCD8AE-F485-5F84-8C03-775B7176AA40}"/>
              </a:ext>
            </a:extLst>
          </p:cNvPr>
          <p:cNvSpPr txBox="1"/>
          <p:nvPr/>
        </p:nvSpPr>
        <p:spPr>
          <a:xfrm>
            <a:off x="6406091" y="3714459"/>
            <a:ext cx="31931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50" dirty="0">
                <a:solidFill>
                  <a:srgbClr val="0070C0"/>
                </a:solidFill>
              </a:rPr>
              <a:t>00</a:t>
            </a:r>
          </a:p>
          <a:p>
            <a:r>
              <a:rPr lang="en-US" sz="1050" dirty="0">
                <a:solidFill>
                  <a:srgbClr val="0070C0"/>
                </a:solidFill>
              </a:rPr>
              <a:t>01</a:t>
            </a:r>
          </a:p>
          <a:p>
            <a:r>
              <a:rPr lang="en-US" sz="1050" dirty="0">
                <a:solidFill>
                  <a:srgbClr val="0070C0"/>
                </a:solidFill>
              </a:rPr>
              <a:t>10</a:t>
            </a:r>
          </a:p>
          <a:p>
            <a:r>
              <a:rPr lang="en-US" sz="1050" dirty="0">
                <a:solidFill>
                  <a:srgbClr val="0070C0"/>
                </a:solidFill>
              </a:rPr>
              <a:t>11</a:t>
            </a:r>
            <a:endParaRPr lang="en-US" sz="1400" dirty="0">
              <a:solidFill>
                <a:srgbClr val="0070C0"/>
              </a:solidFill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343DE0E-09D6-57D3-4180-58CCEA167D87}"/>
              </a:ext>
            </a:extLst>
          </p:cNvPr>
          <p:cNvSpPr txBox="1"/>
          <p:nvPr/>
        </p:nvSpPr>
        <p:spPr>
          <a:xfrm>
            <a:off x="4681272" y="5775327"/>
            <a:ext cx="31931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50" dirty="0">
                <a:solidFill>
                  <a:srgbClr val="0070C0"/>
                </a:solidFill>
              </a:rPr>
              <a:t>00</a:t>
            </a:r>
          </a:p>
          <a:p>
            <a:r>
              <a:rPr lang="en-US" sz="1050" dirty="0">
                <a:solidFill>
                  <a:srgbClr val="0070C0"/>
                </a:solidFill>
              </a:rPr>
              <a:t>01</a:t>
            </a:r>
          </a:p>
          <a:p>
            <a:r>
              <a:rPr lang="en-US" sz="1050" dirty="0">
                <a:solidFill>
                  <a:srgbClr val="0070C0"/>
                </a:solidFill>
              </a:rPr>
              <a:t>10</a:t>
            </a:r>
          </a:p>
          <a:p>
            <a:r>
              <a:rPr lang="en-US" sz="1050" dirty="0">
                <a:solidFill>
                  <a:srgbClr val="0070C0"/>
                </a:solidFill>
              </a:rPr>
              <a:t>11</a:t>
            </a:r>
            <a:endParaRPr lang="en-US" sz="1400" dirty="0">
              <a:solidFill>
                <a:srgbClr val="0070C0"/>
              </a:solidFill>
            </a:endParaRPr>
          </a:p>
        </p:txBody>
      </p:sp>
    </p:spTree>
  </p:cSld>
  <p:clrMapOvr>
    <a:masterClrMapping/>
  </p:clrMapOvr>
  <p:transition/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EF1E06A5-633B-064F-AF9B-9050EA66882A}"/>
              </a:ext>
            </a:extLst>
          </p:cNvPr>
          <p:cNvGraphicFramePr>
            <a:graphicFrameLocks noGrp="1"/>
          </p:cNvGraphicFramePr>
          <p:nvPr/>
        </p:nvGraphicFramePr>
        <p:xfrm>
          <a:off x="1600200" y="1143000"/>
          <a:ext cx="2819400" cy="5461000"/>
        </p:xfrm>
        <a:graphic>
          <a:graphicData uri="http://schemas.openxmlformats.org/drawingml/2006/table">
            <a:tbl>
              <a:tblPr/>
              <a:tblGrid>
                <a:gridCol w="514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2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08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y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y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147583" name="Rectangle 2">
            <a:extLst>
              <a:ext uri="{FF2B5EF4-FFF2-40B4-BE49-F238E27FC236}">
                <a16:creationId xmlns:a16="http://schemas.microsoft.com/office/drawing/2014/main" id="{BD54D50C-2278-7448-987C-08FF0E7B0A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Expressions for 4-to-2 binary encoder</a:t>
            </a:r>
          </a:p>
        </p:txBody>
      </p:sp>
      <p:grpSp>
        <p:nvGrpSpPr>
          <p:cNvPr id="147584" name="Group 2">
            <a:extLst>
              <a:ext uri="{FF2B5EF4-FFF2-40B4-BE49-F238E27FC236}">
                <a16:creationId xmlns:a16="http://schemas.microsoft.com/office/drawing/2014/main" id="{6861C7F6-86FD-DA46-A8BB-9F47918A12AD}"/>
              </a:ext>
            </a:extLst>
          </p:cNvPr>
          <p:cNvGrpSpPr>
            <a:grpSpLocks/>
          </p:cNvGrpSpPr>
          <p:nvPr/>
        </p:nvGrpSpPr>
        <p:grpSpPr bwMode="auto">
          <a:xfrm>
            <a:off x="6243638" y="1166814"/>
            <a:ext cx="2451100" cy="1608137"/>
            <a:chOff x="3182938" y="417513"/>
            <a:chExt cx="2451100" cy="1608137"/>
          </a:xfrm>
        </p:grpSpPr>
        <p:sp>
          <p:nvSpPr>
            <p:cNvPr id="147585" name="Line 77">
              <a:extLst>
                <a:ext uri="{FF2B5EF4-FFF2-40B4-BE49-F238E27FC236}">
                  <a16:creationId xmlns:a16="http://schemas.microsoft.com/office/drawing/2014/main" id="{42E67FCD-839F-3649-B52B-D553832EA3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742950"/>
              <a:ext cx="2451100" cy="1588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86" name="Line 78">
              <a:extLst>
                <a:ext uri="{FF2B5EF4-FFF2-40B4-BE49-F238E27FC236}">
                  <a16:creationId xmlns:a16="http://schemas.microsoft.com/office/drawing/2014/main" id="{0CB0421A-AC04-5943-B8DE-86A370CDF8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86313" y="422275"/>
              <a:ext cx="1587" cy="1603375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87" name="Rectangle 80">
              <a:extLst>
                <a:ext uri="{FF2B5EF4-FFF2-40B4-BE49-F238E27FC236}">
                  <a16:creationId xmlns:a16="http://schemas.microsoft.com/office/drawing/2014/main" id="{0996C238-2E68-DE44-9A5C-E963031568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588" name="Rectangle 81">
              <a:extLst>
                <a:ext uri="{FF2B5EF4-FFF2-40B4-BE49-F238E27FC236}">
                  <a16:creationId xmlns:a16="http://schemas.microsoft.com/office/drawing/2014/main" id="{EC781F3C-1CC2-BC43-9602-277A103D6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589" name="Rectangle 82">
              <a:extLst>
                <a:ext uri="{FF2B5EF4-FFF2-40B4-BE49-F238E27FC236}">
                  <a16:creationId xmlns:a16="http://schemas.microsoft.com/office/drawing/2014/main" id="{0D9DD153-423E-2F41-8C07-5A2368846B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590" name="Rectangle 83">
              <a:extLst>
                <a:ext uri="{FF2B5EF4-FFF2-40B4-BE49-F238E27FC236}">
                  <a16:creationId xmlns:a16="http://schemas.microsoft.com/office/drawing/2014/main" id="{A4A531E6-D068-3B4F-94F4-8D20BFC1D9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591" name="Rectangle 84">
              <a:extLst>
                <a:ext uri="{FF2B5EF4-FFF2-40B4-BE49-F238E27FC236}">
                  <a16:creationId xmlns:a16="http://schemas.microsoft.com/office/drawing/2014/main" id="{D2843279-60F4-7B48-B898-3001FEFC8C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592" name="Rectangle 85">
              <a:extLst>
                <a:ext uri="{FF2B5EF4-FFF2-40B4-BE49-F238E27FC236}">
                  <a16:creationId xmlns:a16="http://schemas.microsoft.com/office/drawing/2014/main" id="{127A4FDE-6868-DD4B-A80F-4397B11C38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593" name="Rectangle 86">
              <a:extLst>
                <a:ext uri="{FF2B5EF4-FFF2-40B4-BE49-F238E27FC236}">
                  <a16:creationId xmlns:a16="http://schemas.microsoft.com/office/drawing/2014/main" id="{358CDFBF-4CBF-1241-8EC9-8A81CDE4F0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594" name="Rectangle 87">
              <a:extLst>
                <a:ext uri="{FF2B5EF4-FFF2-40B4-BE49-F238E27FC236}">
                  <a16:creationId xmlns:a16="http://schemas.microsoft.com/office/drawing/2014/main" id="{FAEBE490-84D5-374B-B85F-2FE74B3F1E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2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595" name="Rectangle 88">
              <a:extLst>
                <a:ext uri="{FF2B5EF4-FFF2-40B4-BE49-F238E27FC236}">
                  <a16:creationId xmlns:a16="http://schemas.microsoft.com/office/drawing/2014/main" id="{E3BD5EEA-FDEA-2846-A30B-D2EB17A952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3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596" name="Rectangle 89">
              <a:extLst>
                <a:ext uri="{FF2B5EF4-FFF2-40B4-BE49-F238E27FC236}">
                  <a16:creationId xmlns:a16="http://schemas.microsoft.com/office/drawing/2014/main" id="{11B25F67-A036-1F41-8018-983B48DF9B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823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597" name="Rectangle 90">
              <a:extLst>
                <a:ext uri="{FF2B5EF4-FFF2-40B4-BE49-F238E27FC236}">
                  <a16:creationId xmlns:a16="http://schemas.microsoft.com/office/drawing/2014/main" id="{CAB95232-B5B0-E94A-9802-031B27900A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598" name="Rectangle 91">
              <a:extLst>
                <a:ext uri="{FF2B5EF4-FFF2-40B4-BE49-F238E27FC236}">
                  <a16:creationId xmlns:a16="http://schemas.microsoft.com/office/drawing/2014/main" id="{0943C842-D5CB-1B42-9D6A-BF5BCF1405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599" name="Rectangle 92">
              <a:extLst>
                <a:ext uri="{FF2B5EF4-FFF2-40B4-BE49-F238E27FC236}">
                  <a16:creationId xmlns:a16="http://schemas.microsoft.com/office/drawing/2014/main" id="{7CC9C00B-54C4-C44C-96FF-86E8FF750B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18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600" name="Rectangle 93">
              <a:extLst>
                <a:ext uri="{FF2B5EF4-FFF2-40B4-BE49-F238E27FC236}">
                  <a16:creationId xmlns:a16="http://schemas.microsoft.com/office/drawing/2014/main" id="{33B0060E-FB7A-794A-AC2A-E02A6A10B3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6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601" name="Rectangle 102">
              <a:extLst>
                <a:ext uri="{FF2B5EF4-FFF2-40B4-BE49-F238E27FC236}">
                  <a16:creationId xmlns:a16="http://schemas.microsoft.com/office/drawing/2014/main" id="{C075AE3D-B167-5647-9023-D2607DC132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602" name="Rectangle 103">
              <a:extLst>
                <a:ext uri="{FF2B5EF4-FFF2-40B4-BE49-F238E27FC236}">
                  <a16:creationId xmlns:a16="http://schemas.microsoft.com/office/drawing/2014/main" id="{F1ABFC41-D265-6B44-AFB7-C5D786482E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603" name="Rectangle 104">
              <a:extLst>
                <a:ext uri="{FF2B5EF4-FFF2-40B4-BE49-F238E27FC236}">
                  <a16:creationId xmlns:a16="http://schemas.microsoft.com/office/drawing/2014/main" id="{DDD6038C-03B6-6E4A-98F9-99C1C1D2E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604" name="Rectangle 105">
              <a:extLst>
                <a:ext uri="{FF2B5EF4-FFF2-40B4-BE49-F238E27FC236}">
                  <a16:creationId xmlns:a16="http://schemas.microsoft.com/office/drawing/2014/main" id="{B6AB4275-2227-A947-88D4-A1F382A150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605" name="Rectangle 106">
              <a:extLst>
                <a:ext uri="{FF2B5EF4-FFF2-40B4-BE49-F238E27FC236}">
                  <a16:creationId xmlns:a16="http://schemas.microsoft.com/office/drawing/2014/main" id="{187BE523-B3EC-3F4F-8D48-390EC9EF19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606" name="Rectangle 107">
              <a:extLst>
                <a:ext uri="{FF2B5EF4-FFF2-40B4-BE49-F238E27FC236}">
                  <a16:creationId xmlns:a16="http://schemas.microsoft.com/office/drawing/2014/main" id="{323FD21A-C13A-884A-8BA4-87A1C6116A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126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607" name="Rectangle 108">
              <a:extLst>
                <a:ext uri="{FF2B5EF4-FFF2-40B4-BE49-F238E27FC236}">
                  <a16:creationId xmlns:a16="http://schemas.microsoft.com/office/drawing/2014/main" id="{DFCB3E59-6515-D24A-B1D0-400CB6D309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608" name="Rectangle 109">
              <a:extLst>
                <a:ext uri="{FF2B5EF4-FFF2-40B4-BE49-F238E27FC236}">
                  <a16:creationId xmlns:a16="http://schemas.microsoft.com/office/drawing/2014/main" id="{3357CFA8-B5AC-524C-A262-BB7A465667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609" name="Rectangle 110">
              <a:extLst>
                <a:ext uri="{FF2B5EF4-FFF2-40B4-BE49-F238E27FC236}">
                  <a16:creationId xmlns:a16="http://schemas.microsoft.com/office/drawing/2014/main" id="{6373921F-69BB-CA41-A3C5-9DEEAD2A8D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610" name="Rectangle 111">
              <a:extLst>
                <a:ext uri="{FF2B5EF4-FFF2-40B4-BE49-F238E27FC236}">
                  <a16:creationId xmlns:a16="http://schemas.microsoft.com/office/drawing/2014/main" id="{40CC832E-47CD-F54C-BA60-4BE99ACE3D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611" name="Rectangle 112">
              <a:extLst>
                <a:ext uri="{FF2B5EF4-FFF2-40B4-BE49-F238E27FC236}">
                  <a16:creationId xmlns:a16="http://schemas.microsoft.com/office/drawing/2014/main" id="{483BDCD2-ACCA-AE40-9735-EA93425A58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71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612" name="Rectangle 113">
              <a:extLst>
                <a:ext uri="{FF2B5EF4-FFF2-40B4-BE49-F238E27FC236}">
                  <a16:creationId xmlns:a16="http://schemas.microsoft.com/office/drawing/2014/main" id="{043BF642-87A1-DA42-9432-F3015030F0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1625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613" name="Rectangle 114">
              <a:extLst>
                <a:ext uri="{FF2B5EF4-FFF2-40B4-BE49-F238E27FC236}">
                  <a16:creationId xmlns:a16="http://schemas.microsoft.com/office/drawing/2014/main" id="{78CB5CAE-B7F6-B14A-B7C4-0A9AACF8CB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614" name="Rectangle 115">
              <a:extLst>
                <a:ext uri="{FF2B5EF4-FFF2-40B4-BE49-F238E27FC236}">
                  <a16:creationId xmlns:a16="http://schemas.microsoft.com/office/drawing/2014/main" id="{22E0FADC-4FD1-D545-B84E-EFD0153FE7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615" name="Rectangle 116">
              <a:extLst>
                <a:ext uri="{FF2B5EF4-FFF2-40B4-BE49-F238E27FC236}">
                  <a16:creationId xmlns:a16="http://schemas.microsoft.com/office/drawing/2014/main" id="{14723328-5773-FC4D-9917-1C63FED2B0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616" name="Rectangle 117">
              <a:extLst>
                <a:ext uri="{FF2B5EF4-FFF2-40B4-BE49-F238E27FC236}">
                  <a16:creationId xmlns:a16="http://schemas.microsoft.com/office/drawing/2014/main" id="{B3C17684-88B8-204A-B20F-F26703AC8C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617" name="Rectangle 118">
              <a:extLst>
                <a:ext uri="{FF2B5EF4-FFF2-40B4-BE49-F238E27FC236}">
                  <a16:creationId xmlns:a16="http://schemas.microsoft.com/office/drawing/2014/main" id="{09D72F5A-9317-FB44-AE09-927FA82843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2288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618" name="Rectangle 119">
              <a:extLst>
                <a:ext uri="{FF2B5EF4-FFF2-40B4-BE49-F238E27FC236}">
                  <a16:creationId xmlns:a16="http://schemas.microsoft.com/office/drawing/2014/main" id="{39677BA4-1D9D-404F-9D74-328E2375B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67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619" name="Rectangle 120">
              <a:extLst>
                <a:ext uri="{FF2B5EF4-FFF2-40B4-BE49-F238E27FC236}">
                  <a16:creationId xmlns:a16="http://schemas.microsoft.com/office/drawing/2014/main" id="{7016FDCA-FDA8-1A4F-8F17-73B269889D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620" name="Rectangle 121">
              <a:extLst>
                <a:ext uri="{FF2B5EF4-FFF2-40B4-BE49-F238E27FC236}">
                  <a16:creationId xmlns:a16="http://schemas.microsoft.com/office/drawing/2014/main" id="{9DA558E6-C2A8-0346-9CB3-75BA0243DF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621" name="Rectangle 122">
              <a:extLst>
                <a:ext uri="{FF2B5EF4-FFF2-40B4-BE49-F238E27FC236}">
                  <a16:creationId xmlns:a16="http://schemas.microsoft.com/office/drawing/2014/main" id="{18EC3BD0-9769-DA4A-8685-2376DB82D0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7018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622" name="Rectangle 123">
              <a:extLst>
                <a:ext uri="{FF2B5EF4-FFF2-40B4-BE49-F238E27FC236}">
                  <a16:creationId xmlns:a16="http://schemas.microsoft.com/office/drawing/2014/main" id="{0A90448E-FF4C-494C-B84C-9814EE8727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EF1E06A5-633B-064F-AF9B-9050EA66882A}"/>
              </a:ext>
            </a:extLst>
          </p:cNvPr>
          <p:cNvGraphicFramePr>
            <a:graphicFrameLocks noGrp="1"/>
          </p:cNvGraphicFramePr>
          <p:nvPr/>
        </p:nvGraphicFramePr>
        <p:xfrm>
          <a:off x="1600200" y="1143000"/>
          <a:ext cx="2819400" cy="5461000"/>
        </p:xfrm>
        <a:graphic>
          <a:graphicData uri="http://schemas.openxmlformats.org/drawingml/2006/table">
            <a:tbl>
              <a:tblPr/>
              <a:tblGrid>
                <a:gridCol w="514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2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08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y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y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148607" name="Rectangle 2">
            <a:extLst>
              <a:ext uri="{FF2B5EF4-FFF2-40B4-BE49-F238E27FC236}">
                <a16:creationId xmlns:a16="http://schemas.microsoft.com/office/drawing/2014/main" id="{77F1281F-619F-2740-87D9-E895E2E4C4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Expressions for 4-to-2 binary encoder</a:t>
            </a:r>
          </a:p>
        </p:txBody>
      </p:sp>
      <p:sp>
        <p:nvSpPr>
          <p:cNvPr id="148608" name="Line 382">
            <a:extLst>
              <a:ext uri="{FF2B5EF4-FFF2-40B4-BE49-F238E27FC236}">
                <a16:creationId xmlns:a16="http://schemas.microsoft.com/office/drawing/2014/main" id="{FF8313BB-2973-7C4C-BF10-657041772D02}"/>
              </a:ext>
            </a:extLst>
          </p:cNvPr>
          <p:cNvSpPr>
            <a:spLocks noChangeShapeType="1"/>
          </p:cNvSpPr>
          <p:nvPr/>
        </p:nvSpPr>
        <p:spPr bwMode="auto">
          <a:xfrm>
            <a:off x="6510338" y="1412875"/>
            <a:ext cx="442912" cy="463550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609" name="Rectangle 383">
            <a:extLst>
              <a:ext uri="{FF2B5EF4-FFF2-40B4-BE49-F238E27FC236}">
                <a16:creationId xmlns:a16="http://schemas.microsoft.com/office/drawing/2014/main" id="{34302DD5-EE77-3E4B-97BD-5CA4212A13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6389" y="1295401"/>
            <a:ext cx="53657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3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2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148610" name="Rectangle 394">
            <a:extLst>
              <a:ext uri="{FF2B5EF4-FFF2-40B4-BE49-F238E27FC236}">
                <a16:creationId xmlns:a16="http://schemas.microsoft.com/office/drawing/2014/main" id="{000CB8BC-5F0B-334F-8759-8545E0853E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1" y="199866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8611" name="Rectangle 395">
            <a:extLst>
              <a:ext uri="{FF2B5EF4-FFF2-40B4-BE49-F238E27FC236}">
                <a16:creationId xmlns:a16="http://schemas.microsoft.com/office/drawing/2014/main" id="{BA01C755-C814-EB43-8C84-6CDBEF3C40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9775" y="16144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8612" name="Rectangle 396">
            <a:extLst>
              <a:ext uri="{FF2B5EF4-FFF2-40B4-BE49-F238E27FC236}">
                <a16:creationId xmlns:a16="http://schemas.microsoft.com/office/drawing/2014/main" id="{0027DAB0-66B7-5440-89C2-260D92DC4F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7450" y="16144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8613" name="Rectangle 397">
            <a:extLst>
              <a:ext uri="{FF2B5EF4-FFF2-40B4-BE49-F238E27FC236}">
                <a16:creationId xmlns:a16="http://schemas.microsoft.com/office/drawing/2014/main" id="{0DDFEF8B-AB69-B942-8B8C-4B5A269D76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5125" y="16144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8614" name="Rectangle 398">
            <a:extLst>
              <a:ext uri="{FF2B5EF4-FFF2-40B4-BE49-F238E27FC236}">
                <a16:creationId xmlns:a16="http://schemas.microsoft.com/office/drawing/2014/main" id="{85BD64B6-F3DC-2D4A-B80C-53E819032F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2800" y="16144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8615" name="Rectangle 399">
            <a:extLst>
              <a:ext uri="{FF2B5EF4-FFF2-40B4-BE49-F238E27FC236}">
                <a16:creationId xmlns:a16="http://schemas.microsoft.com/office/drawing/2014/main" id="{F6512AE2-A6C1-F04B-8991-C0FFFDC8A3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199866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8616" name="Rectangle 400">
            <a:extLst>
              <a:ext uri="{FF2B5EF4-FFF2-40B4-BE49-F238E27FC236}">
                <a16:creationId xmlns:a16="http://schemas.microsoft.com/office/drawing/2014/main" id="{5FA2AA6C-85AC-7744-830B-2558A3E3AA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1" y="199866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8617" name="Rectangle 401">
            <a:extLst>
              <a:ext uri="{FF2B5EF4-FFF2-40B4-BE49-F238E27FC236}">
                <a16:creationId xmlns:a16="http://schemas.microsoft.com/office/drawing/2014/main" id="{F7ECCC1D-725A-B342-9687-ED40BF55B5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5" y="199866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8618" name="Rectangle 402">
            <a:extLst>
              <a:ext uri="{FF2B5EF4-FFF2-40B4-BE49-F238E27FC236}">
                <a16:creationId xmlns:a16="http://schemas.microsoft.com/office/drawing/2014/main" id="{6187B3CD-BBC3-F141-B528-124B144EC1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1" y="2446338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8619" name="Rectangle 403">
            <a:extLst>
              <a:ext uri="{FF2B5EF4-FFF2-40B4-BE49-F238E27FC236}">
                <a16:creationId xmlns:a16="http://schemas.microsoft.com/office/drawing/2014/main" id="{F72DA848-0B98-334C-A5EB-5E42FB8285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244633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8620" name="Rectangle 404">
            <a:extLst>
              <a:ext uri="{FF2B5EF4-FFF2-40B4-BE49-F238E27FC236}">
                <a16:creationId xmlns:a16="http://schemas.microsoft.com/office/drawing/2014/main" id="{29CAE183-5173-F14F-BBD6-4D0752F1CC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1" y="244633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8621" name="Rectangle 405">
            <a:extLst>
              <a:ext uri="{FF2B5EF4-FFF2-40B4-BE49-F238E27FC236}">
                <a16:creationId xmlns:a16="http://schemas.microsoft.com/office/drawing/2014/main" id="{6E949FB8-D300-8342-A5D7-25185524A4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1663" y="1866900"/>
            <a:ext cx="1801812" cy="1811338"/>
          </a:xfrm>
          <a:prstGeom prst="rect">
            <a:avLst/>
          </a:prstGeom>
          <a:noFill/>
          <a:ln w="206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8622" name="Line 407">
            <a:extLst>
              <a:ext uri="{FF2B5EF4-FFF2-40B4-BE49-F238E27FC236}">
                <a16:creationId xmlns:a16="http://schemas.microsoft.com/office/drawing/2014/main" id="{F2807B32-4E89-E04C-A613-25126E7A4B6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854950" y="1866900"/>
            <a:ext cx="0" cy="18113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623" name="Rectangle 408">
            <a:extLst>
              <a:ext uri="{FF2B5EF4-FFF2-40B4-BE49-F238E27FC236}">
                <a16:creationId xmlns:a16="http://schemas.microsoft.com/office/drawing/2014/main" id="{94D454EE-B924-8645-A4F6-63A9E3F381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6" y="244633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8624" name="Rectangle 412">
            <a:extLst>
              <a:ext uri="{FF2B5EF4-FFF2-40B4-BE49-F238E27FC236}">
                <a16:creationId xmlns:a16="http://schemas.microsoft.com/office/drawing/2014/main" id="{F1080595-B592-CB4A-A653-831842B328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1" y="289401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8625" name="Rectangle 413">
            <a:extLst>
              <a:ext uri="{FF2B5EF4-FFF2-40B4-BE49-F238E27FC236}">
                <a16:creationId xmlns:a16="http://schemas.microsoft.com/office/drawing/2014/main" id="{BF693A14-5D9A-3E49-83A5-62AB58DE72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289401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8626" name="Rectangle 414">
            <a:extLst>
              <a:ext uri="{FF2B5EF4-FFF2-40B4-BE49-F238E27FC236}">
                <a16:creationId xmlns:a16="http://schemas.microsoft.com/office/drawing/2014/main" id="{35541F9B-9B57-3343-B169-DBDA5309F1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1" y="289401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8627" name="Rectangle 415">
            <a:extLst>
              <a:ext uri="{FF2B5EF4-FFF2-40B4-BE49-F238E27FC236}">
                <a16:creationId xmlns:a16="http://schemas.microsoft.com/office/drawing/2014/main" id="{6B5728ED-D1A8-0746-83A8-AC15C979A5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6" y="289401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8628" name="Rectangle 416">
            <a:extLst>
              <a:ext uri="{FF2B5EF4-FFF2-40B4-BE49-F238E27FC236}">
                <a16:creationId xmlns:a16="http://schemas.microsoft.com/office/drawing/2014/main" id="{51AD278C-A730-7E46-83E9-8BF09C2E9A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1" y="334168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8629" name="Rectangle 417">
            <a:extLst>
              <a:ext uri="{FF2B5EF4-FFF2-40B4-BE49-F238E27FC236}">
                <a16:creationId xmlns:a16="http://schemas.microsoft.com/office/drawing/2014/main" id="{F0DAF167-D758-704F-82F6-5FFFE3CFAD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334168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8630" name="Rectangle 418">
            <a:extLst>
              <a:ext uri="{FF2B5EF4-FFF2-40B4-BE49-F238E27FC236}">
                <a16:creationId xmlns:a16="http://schemas.microsoft.com/office/drawing/2014/main" id="{353B6B59-17AA-D94E-98BE-6C7EF34BA5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1" y="334168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8631" name="Rectangle 419">
            <a:extLst>
              <a:ext uri="{FF2B5EF4-FFF2-40B4-BE49-F238E27FC236}">
                <a16:creationId xmlns:a16="http://schemas.microsoft.com/office/drawing/2014/main" id="{A8558B6A-B3AA-3142-91DC-88B64A16D4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6" y="334168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8632" name="Rectangle 420">
            <a:extLst>
              <a:ext uri="{FF2B5EF4-FFF2-40B4-BE49-F238E27FC236}">
                <a16:creationId xmlns:a16="http://schemas.microsoft.com/office/drawing/2014/main" id="{C2339CD5-B358-EF4C-92DB-8DA1A43B92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4488" y="1998663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8633" name="Rectangle 421">
            <a:extLst>
              <a:ext uri="{FF2B5EF4-FFF2-40B4-BE49-F238E27FC236}">
                <a16:creationId xmlns:a16="http://schemas.microsoft.com/office/drawing/2014/main" id="{E3C94FDF-3016-F146-A5E4-F9276F8417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4488" y="244633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8634" name="Rectangle 422">
            <a:extLst>
              <a:ext uri="{FF2B5EF4-FFF2-40B4-BE49-F238E27FC236}">
                <a16:creationId xmlns:a16="http://schemas.microsoft.com/office/drawing/2014/main" id="{77340822-ECF3-FB49-8FD4-D319F025FA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4488" y="2894013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8635" name="Rectangle 425">
            <a:extLst>
              <a:ext uri="{FF2B5EF4-FFF2-40B4-BE49-F238E27FC236}">
                <a16:creationId xmlns:a16="http://schemas.microsoft.com/office/drawing/2014/main" id="{F362EBC9-1659-4041-9F9B-AD26266BA4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1150" y="33416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8636" name="Rectangle 383">
            <a:extLst>
              <a:ext uri="{FF2B5EF4-FFF2-40B4-BE49-F238E27FC236}">
                <a16:creationId xmlns:a16="http://schemas.microsoft.com/office/drawing/2014/main" id="{508B1AE1-A87C-9C4C-AEDD-F9AE2F883D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1250" y="1549401"/>
            <a:ext cx="5349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1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0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148637" name="Line 407">
            <a:extLst>
              <a:ext uri="{FF2B5EF4-FFF2-40B4-BE49-F238E27FC236}">
                <a16:creationId xmlns:a16="http://schemas.microsoft.com/office/drawing/2014/main" id="{A0D199E0-F73B-DF48-AED7-A5CCAB206EC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315325" y="1860550"/>
            <a:ext cx="1588" cy="18240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638" name="Line 407">
            <a:extLst>
              <a:ext uri="{FF2B5EF4-FFF2-40B4-BE49-F238E27FC236}">
                <a16:creationId xmlns:a16="http://schemas.microsoft.com/office/drawing/2014/main" id="{9727B4E1-75FC-B743-907C-4B731CC4C2D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404101" y="1860550"/>
            <a:ext cx="3175" cy="18240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639" name="Line 407">
            <a:extLst>
              <a:ext uri="{FF2B5EF4-FFF2-40B4-BE49-F238E27FC236}">
                <a16:creationId xmlns:a16="http://schemas.microsoft.com/office/drawing/2014/main" id="{C8C01036-1413-B143-88A5-5E7858649481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7850189" y="1874839"/>
            <a:ext cx="1587" cy="179863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640" name="Line 407">
            <a:extLst>
              <a:ext uri="{FF2B5EF4-FFF2-40B4-BE49-F238E27FC236}">
                <a16:creationId xmlns:a16="http://schemas.microsoft.com/office/drawing/2014/main" id="{8802C731-3026-9940-98FE-D8798109DDB2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7850982" y="1429545"/>
            <a:ext cx="0" cy="179863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641" name="Line 407">
            <a:extLst>
              <a:ext uri="{FF2B5EF4-FFF2-40B4-BE49-F238E27FC236}">
                <a16:creationId xmlns:a16="http://schemas.microsoft.com/office/drawing/2014/main" id="{235D1BD8-A214-BA43-886D-D3E245B38689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7854157" y="2312195"/>
            <a:ext cx="0" cy="179863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" name="Rounded Rectangle 66">
            <a:extLst>
              <a:ext uri="{FF2B5EF4-FFF2-40B4-BE49-F238E27FC236}">
                <a16:creationId xmlns:a16="http://schemas.microsoft.com/office/drawing/2014/main" id="{CF07FCB9-9E39-004A-A8B1-0F190010AE88}"/>
              </a:ext>
            </a:extLst>
          </p:cNvPr>
          <p:cNvSpPr/>
          <p:nvPr/>
        </p:nvSpPr>
        <p:spPr bwMode="auto">
          <a:xfrm rot="16200000">
            <a:off x="6997701" y="1917701"/>
            <a:ext cx="801687" cy="823912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8643" name="TextBox 3">
            <a:extLst>
              <a:ext uri="{FF2B5EF4-FFF2-40B4-BE49-F238E27FC236}">
                <a16:creationId xmlns:a16="http://schemas.microsoft.com/office/drawing/2014/main" id="{69665E3A-7FBC-1242-B404-7044C70DFA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5789" y="3886201"/>
            <a:ext cx="19510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y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0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= (w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+ 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3</a:t>
            </a: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)</a:t>
            </a:r>
          </a:p>
        </p:txBody>
      </p:sp>
      <p:grpSp>
        <p:nvGrpSpPr>
          <p:cNvPr id="148644" name="Group 1">
            <a:extLst>
              <a:ext uri="{FF2B5EF4-FFF2-40B4-BE49-F238E27FC236}">
                <a16:creationId xmlns:a16="http://schemas.microsoft.com/office/drawing/2014/main" id="{604DE004-40C8-8340-8B15-D4FE84580B75}"/>
              </a:ext>
            </a:extLst>
          </p:cNvPr>
          <p:cNvGrpSpPr>
            <a:grpSpLocks/>
          </p:cNvGrpSpPr>
          <p:nvPr/>
        </p:nvGrpSpPr>
        <p:grpSpPr bwMode="auto">
          <a:xfrm>
            <a:off x="5684838" y="4579938"/>
            <a:ext cx="3857246" cy="1928842"/>
            <a:chOff x="2495550" y="3189288"/>
            <a:chExt cx="3857247" cy="1928842"/>
          </a:xfrm>
        </p:grpSpPr>
        <p:sp>
          <p:nvSpPr>
            <p:cNvPr id="148647" name="Rectangle 95">
              <a:extLst>
                <a:ext uri="{FF2B5EF4-FFF2-40B4-BE49-F238E27FC236}">
                  <a16:creationId xmlns:a16="http://schemas.microsoft.com/office/drawing/2014/main" id="{1F041FD3-C63D-8A4A-BD45-8231D01022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6544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8648" name="Rectangle 96">
              <a:extLst>
                <a:ext uri="{FF2B5EF4-FFF2-40B4-BE49-F238E27FC236}">
                  <a16:creationId xmlns:a16="http://schemas.microsoft.com/office/drawing/2014/main" id="{753B871C-58BB-F44E-8794-5C6F2190AD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7592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8649" name="Rectangle 97">
              <a:extLst>
                <a:ext uri="{FF2B5EF4-FFF2-40B4-BE49-F238E27FC236}">
                  <a16:creationId xmlns:a16="http://schemas.microsoft.com/office/drawing/2014/main" id="{B211D85B-6B18-4241-9CCF-0F4434C13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18928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8650" name="Line 98">
              <a:extLst>
                <a:ext uri="{FF2B5EF4-FFF2-40B4-BE49-F238E27FC236}">
                  <a16:creationId xmlns:a16="http://schemas.microsoft.com/office/drawing/2014/main" id="{0A6574E7-D0B1-2A46-B59D-85FCA14299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332163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51" name="Freeform 99">
              <a:extLst>
                <a:ext uri="{FF2B5EF4-FFF2-40B4-BE49-F238E27FC236}">
                  <a16:creationId xmlns:a16="http://schemas.microsoft.com/office/drawing/2014/main" id="{26C58392-348A-9840-AD05-0B4D0AC87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313" y="4957763"/>
              <a:ext cx="46037" cy="46037"/>
            </a:xfrm>
            <a:custGeom>
              <a:avLst/>
              <a:gdLst>
                <a:gd name="T0" fmla="*/ 2147483646 w 58"/>
                <a:gd name="T1" fmla="*/ 0 h 57"/>
                <a:gd name="T2" fmla="*/ 2147483646 w 58"/>
                <a:gd name="T3" fmla="*/ 2147483646 h 57"/>
                <a:gd name="T4" fmla="*/ 2147483646 w 58"/>
                <a:gd name="T5" fmla="*/ 2147483646 h 57"/>
                <a:gd name="T6" fmla="*/ 2147483646 w 58"/>
                <a:gd name="T7" fmla="*/ 2147483646 h 57"/>
                <a:gd name="T8" fmla="*/ 2147483646 w 58"/>
                <a:gd name="T9" fmla="*/ 2147483646 h 57"/>
                <a:gd name="T10" fmla="*/ 2147483646 w 58"/>
                <a:gd name="T11" fmla="*/ 2147483646 h 57"/>
                <a:gd name="T12" fmla="*/ 2147483646 w 58"/>
                <a:gd name="T13" fmla="*/ 2147483646 h 57"/>
                <a:gd name="T14" fmla="*/ 2147483646 w 58"/>
                <a:gd name="T15" fmla="*/ 2147483646 h 57"/>
                <a:gd name="T16" fmla="*/ 2147483646 w 58"/>
                <a:gd name="T17" fmla="*/ 2147483646 h 57"/>
                <a:gd name="T18" fmla="*/ 0 w 58"/>
                <a:gd name="T19" fmla="*/ 2147483646 h 57"/>
                <a:gd name="T20" fmla="*/ 0 w 58"/>
                <a:gd name="T21" fmla="*/ 2147483646 h 57"/>
                <a:gd name="T22" fmla="*/ 0 w 58"/>
                <a:gd name="T23" fmla="*/ 2147483646 h 57"/>
                <a:gd name="T24" fmla="*/ 0 w 58"/>
                <a:gd name="T25" fmla="*/ 2147483646 h 57"/>
                <a:gd name="T26" fmla="*/ 2147483646 w 58"/>
                <a:gd name="T27" fmla="*/ 2147483646 h 57"/>
                <a:gd name="T28" fmla="*/ 2147483646 w 58"/>
                <a:gd name="T29" fmla="*/ 2147483646 h 57"/>
                <a:gd name="T30" fmla="*/ 2147483646 w 58"/>
                <a:gd name="T31" fmla="*/ 2147483646 h 57"/>
                <a:gd name="T32" fmla="*/ 2147483646 w 58"/>
                <a:gd name="T33" fmla="*/ 2147483646 h 57"/>
                <a:gd name="T34" fmla="*/ 2147483646 w 58"/>
                <a:gd name="T35" fmla="*/ 2147483646 h 57"/>
                <a:gd name="T36" fmla="*/ 2147483646 w 58"/>
                <a:gd name="T37" fmla="*/ 2147483646 h 57"/>
                <a:gd name="T38" fmla="*/ 2147483646 w 58"/>
                <a:gd name="T39" fmla="*/ 2147483646 h 57"/>
                <a:gd name="T40" fmla="*/ 2147483646 w 58"/>
                <a:gd name="T41" fmla="*/ 2147483646 h 57"/>
                <a:gd name="T42" fmla="*/ 2147483646 w 58"/>
                <a:gd name="T43" fmla="*/ 2147483646 h 57"/>
                <a:gd name="T44" fmla="*/ 2147483646 w 58"/>
                <a:gd name="T45" fmla="*/ 2147483646 h 57"/>
                <a:gd name="T46" fmla="*/ 2147483646 w 58"/>
                <a:gd name="T47" fmla="*/ 2147483646 h 57"/>
                <a:gd name="T48" fmla="*/ 2147483646 w 58"/>
                <a:gd name="T49" fmla="*/ 2147483646 h 57"/>
                <a:gd name="T50" fmla="*/ 2147483646 w 58"/>
                <a:gd name="T51" fmla="*/ 2147483646 h 57"/>
                <a:gd name="T52" fmla="*/ 2147483646 w 58"/>
                <a:gd name="T53" fmla="*/ 2147483646 h 57"/>
                <a:gd name="T54" fmla="*/ 2147483646 w 58"/>
                <a:gd name="T55" fmla="*/ 2147483646 h 57"/>
                <a:gd name="T56" fmla="*/ 2147483646 w 58"/>
                <a:gd name="T57" fmla="*/ 2147483646 h 57"/>
                <a:gd name="T58" fmla="*/ 2147483646 w 58"/>
                <a:gd name="T59" fmla="*/ 2147483646 h 57"/>
                <a:gd name="T60" fmla="*/ 2147483646 w 58"/>
                <a:gd name="T61" fmla="*/ 2147483646 h 57"/>
                <a:gd name="T62" fmla="*/ 2147483646 w 58"/>
                <a:gd name="T63" fmla="*/ 2147483646 h 57"/>
                <a:gd name="T64" fmla="*/ 2147483646 w 58"/>
                <a:gd name="T65" fmla="*/ 2147483646 h 57"/>
                <a:gd name="T66" fmla="*/ 2147483646 w 58"/>
                <a:gd name="T67" fmla="*/ 2147483646 h 57"/>
                <a:gd name="T68" fmla="*/ 2147483646 w 58"/>
                <a:gd name="T69" fmla="*/ 2147483646 h 57"/>
                <a:gd name="T70" fmla="*/ 2147483646 w 58"/>
                <a:gd name="T71" fmla="*/ 2147483646 h 57"/>
                <a:gd name="T72" fmla="*/ 2147483646 w 58"/>
                <a:gd name="T73" fmla="*/ 2147483646 h 57"/>
                <a:gd name="T74" fmla="*/ 2147483646 w 58"/>
                <a:gd name="T75" fmla="*/ 2147483646 h 57"/>
                <a:gd name="T76" fmla="*/ 2147483646 w 58"/>
                <a:gd name="T77" fmla="*/ 2147483646 h 57"/>
                <a:gd name="T78" fmla="*/ 2147483646 w 58"/>
                <a:gd name="T79" fmla="*/ 2147483646 h 57"/>
                <a:gd name="T80" fmla="*/ 2147483646 w 58"/>
                <a:gd name="T81" fmla="*/ 2147483646 h 57"/>
                <a:gd name="T82" fmla="*/ 2147483646 w 58"/>
                <a:gd name="T83" fmla="*/ 2147483646 h 57"/>
                <a:gd name="T84" fmla="*/ 2147483646 w 58"/>
                <a:gd name="T85" fmla="*/ 2147483646 h 57"/>
                <a:gd name="T86" fmla="*/ 2147483646 w 58"/>
                <a:gd name="T87" fmla="*/ 0 h 57"/>
                <a:gd name="T88" fmla="*/ 2147483646 w 58"/>
                <a:gd name="T89" fmla="*/ 2147483646 h 5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7"/>
                <a:gd name="T137" fmla="*/ 58 w 58"/>
                <a:gd name="T138" fmla="*/ 57 h 5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7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3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4" y="57"/>
                  </a:lnTo>
                  <a:lnTo>
                    <a:pt x="26" y="57"/>
                  </a:lnTo>
                  <a:lnTo>
                    <a:pt x="27" y="57"/>
                  </a:lnTo>
                  <a:lnTo>
                    <a:pt x="29" y="57"/>
                  </a:lnTo>
                  <a:lnTo>
                    <a:pt x="30" y="57"/>
                  </a:lnTo>
                  <a:lnTo>
                    <a:pt x="32" y="57"/>
                  </a:lnTo>
                  <a:lnTo>
                    <a:pt x="33" y="57"/>
                  </a:lnTo>
                  <a:lnTo>
                    <a:pt x="35" y="57"/>
                  </a:lnTo>
                  <a:lnTo>
                    <a:pt x="36" y="57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3" y="54"/>
                  </a:lnTo>
                  <a:lnTo>
                    <a:pt x="43" y="53"/>
                  </a:lnTo>
                  <a:lnTo>
                    <a:pt x="45" y="53"/>
                  </a:lnTo>
                  <a:lnTo>
                    <a:pt x="46" y="51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7"/>
                  </a:lnTo>
                  <a:lnTo>
                    <a:pt x="52" y="46"/>
                  </a:lnTo>
                  <a:lnTo>
                    <a:pt x="53" y="44"/>
                  </a:lnTo>
                  <a:lnTo>
                    <a:pt x="55" y="43"/>
                  </a:lnTo>
                  <a:lnTo>
                    <a:pt x="55" y="41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7"/>
                  </a:lnTo>
                  <a:lnTo>
                    <a:pt x="56" y="36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8" y="31"/>
                  </a:lnTo>
                  <a:lnTo>
                    <a:pt x="58" y="30"/>
                  </a:lnTo>
                  <a:lnTo>
                    <a:pt x="58" y="28"/>
                  </a:lnTo>
                  <a:lnTo>
                    <a:pt x="58" y="27"/>
                  </a:lnTo>
                  <a:lnTo>
                    <a:pt x="58" y="26"/>
                  </a:lnTo>
                  <a:lnTo>
                    <a:pt x="58" y="24"/>
                  </a:lnTo>
                  <a:lnTo>
                    <a:pt x="58" y="23"/>
                  </a:lnTo>
                  <a:lnTo>
                    <a:pt x="56" y="21"/>
                  </a:lnTo>
                  <a:lnTo>
                    <a:pt x="56" y="20"/>
                  </a:lnTo>
                  <a:lnTo>
                    <a:pt x="56" y="18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2" y="11"/>
                  </a:lnTo>
                  <a:lnTo>
                    <a:pt x="50" y="10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5"/>
                  </a:lnTo>
                  <a:lnTo>
                    <a:pt x="45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52" name="Freeform 100">
              <a:extLst>
                <a:ext uri="{FF2B5EF4-FFF2-40B4-BE49-F238E27FC236}">
                  <a16:creationId xmlns:a16="http://schemas.microsoft.com/office/drawing/2014/main" id="{E75E3E81-3E1A-B248-A53E-5770F83F1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838" y="4945063"/>
              <a:ext cx="55562" cy="55562"/>
            </a:xfrm>
            <a:custGeom>
              <a:avLst/>
              <a:gdLst>
                <a:gd name="T0" fmla="*/ 2147483646 w 71"/>
                <a:gd name="T1" fmla="*/ 0 h 71"/>
                <a:gd name="T2" fmla="*/ 2147483646 w 71"/>
                <a:gd name="T3" fmla="*/ 2147483646 h 71"/>
                <a:gd name="T4" fmla="*/ 2147483646 w 71"/>
                <a:gd name="T5" fmla="*/ 2147483646 h 71"/>
                <a:gd name="T6" fmla="*/ 2147483646 w 71"/>
                <a:gd name="T7" fmla="*/ 2147483646 h 71"/>
                <a:gd name="T8" fmla="*/ 2147483646 w 71"/>
                <a:gd name="T9" fmla="*/ 2147483646 h 71"/>
                <a:gd name="T10" fmla="*/ 2147483646 w 71"/>
                <a:gd name="T11" fmla="*/ 2147483646 h 71"/>
                <a:gd name="T12" fmla="*/ 2147483646 w 71"/>
                <a:gd name="T13" fmla="*/ 2147483646 h 71"/>
                <a:gd name="T14" fmla="*/ 2147483646 w 71"/>
                <a:gd name="T15" fmla="*/ 2147483646 h 71"/>
                <a:gd name="T16" fmla="*/ 2147483646 w 71"/>
                <a:gd name="T17" fmla="*/ 2147483646 h 71"/>
                <a:gd name="T18" fmla="*/ 0 w 71"/>
                <a:gd name="T19" fmla="*/ 2147483646 h 71"/>
                <a:gd name="T20" fmla="*/ 0 w 71"/>
                <a:gd name="T21" fmla="*/ 2147483646 h 71"/>
                <a:gd name="T22" fmla="*/ 0 w 71"/>
                <a:gd name="T23" fmla="*/ 2147483646 h 71"/>
                <a:gd name="T24" fmla="*/ 2147483646 w 71"/>
                <a:gd name="T25" fmla="*/ 2147483646 h 71"/>
                <a:gd name="T26" fmla="*/ 2147483646 w 71"/>
                <a:gd name="T27" fmla="*/ 2147483646 h 71"/>
                <a:gd name="T28" fmla="*/ 2147483646 w 71"/>
                <a:gd name="T29" fmla="*/ 2147483646 h 71"/>
                <a:gd name="T30" fmla="*/ 2147483646 w 71"/>
                <a:gd name="T31" fmla="*/ 2147483646 h 71"/>
                <a:gd name="T32" fmla="*/ 2147483646 w 71"/>
                <a:gd name="T33" fmla="*/ 2147483646 h 71"/>
                <a:gd name="T34" fmla="*/ 2147483646 w 71"/>
                <a:gd name="T35" fmla="*/ 2147483646 h 71"/>
                <a:gd name="T36" fmla="*/ 2147483646 w 71"/>
                <a:gd name="T37" fmla="*/ 2147483646 h 71"/>
                <a:gd name="T38" fmla="*/ 2147483646 w 71"/>
                <a:gd name="T39" fmla="*/ 2147483646 h 71"/>
                <a:gd name="T40" fmla="*/ 2147483646 w 71"/>
                <a:gd name="T41" fmla="*/ 2147483646 h 71"/>
                <a:gd name="T42" fmla="*/ 2147483646 w 71"/>
                <a:gd name="T43" fmla="*/ 2147483646 h 71"/>
                <a:gd name="T44" fmla="*/ 2147483646 w 71"/>
                <a:gd name="T45" fmla="*/ 2147483646 h 71"/>
                <a:gd name="T46" fmla="*/ 2147483646 w 71"/>
                <a:gd name="T47" fmla="*/ 2147483646 h 71"/>
                <a:gd name="T48" fmla="*/ 2147483646 w 71"/>
                <a:gd name="T49" fmla="*/ 2147483646 h 71"/>
                <a:gd name="T50" fmla="*/ 2147483646 w 71"/>
                <a:gd name="T51" fmla="*/ 2147483646 h 71"/>
                <a:gd name="T52" fmla="*/ 2147483646 w 71"/>
                <a:gd name="T53" fmla="*/ 2147483646 h 71"/>
                <a:gd name="T54" fmla="*/ 2147483646 w 71"/>
                <a:gd name="T55" fmla="*/ 2147483646 h 71"/>
                <a:gd name="T56" fmla="*/ 2147483646 w 71"/>
                <a:gd name="T57" fmla="*/ 2147483646 h 71"/>
                <a:gd name="T58" fmla="*/ 2147483646 w 71"/>
                <a:gd name="T59" fmla="*/ 2147483646 h 71"/>
                <a:gd name="T60" fmla="*/ 2147483646 w 71"/>
                <a:gd name="T61" fmla="*/ 2147483646 h 71"/>
                <a:gd name="T62" fmla="*/ 2147483646 w 71"/>
                <a:gd name="T63" fmla="*/ 2147483646 h 71"/>
                <a:gd name="T64" fmla="*/ 2147483646 w 71"/>
                <a:gd name="T65" fmla="*/ 2147483646 h 71"/>
                <a:gd name="T66" fmla="*/ 2147483646 w 71"/>
                <a:gd name="T67" fmla="*/ 2147483646 h 71"/>
                <a:gd name="T68" fmla="*/ 2147483646 w 71"/>
                <a:gd name="T69" fmla="*/ 2147483646 h 71"/>
                <a:gd name="T70" fmla="*/ 2147483646 w 71"/>
                <a:gd name="T71" fmla="*/ 2147483646 h 71"/>
                <a:gd name="T72" fmla="*/ 2147483646 w 71"/>
                <a:gd name="T73" fmla="*/ 2147483646 h 71"/>
                <a:gd name="T74" fmla="*/ 2147483646 w 71"/>
                <a:gd name="T75" fmla="*/ 2147483646 h 71"/>
                <a:gd name="T76" fmla="*/ 2147483646 w 71"/>
                <a:gd name="T77" fmla="*/ 2147483646 h 71"/>
                <a:gd name="T78" fmla="*/ 2147483646 w 71"/>
                <a:gd name="T79" fmla="*/ 2147483646 h 71"/>
                <a:gd name="T80" fmla="*/ 2147483646 w 71"/>
                <a:gd name="T81" fmla="*/ 2147483646 h 71"/>
                <a:gd name="T82" fmla="*/ 2147483646 w 71"/>
                <a:gd name="T83" fmla="*/ 2147483646 h 71"/>
                <a:gd name="T84" fmla="*/ 2147483646 w 71"/>
                <a:gd name="T85" fmla="*/ 0 h 71"/>
                <a:gd name="T86" fmla="*/ 2147483646 w 71"/>
                <a:gd name="T87" fmla="*/ 0 h 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1"/>
                <a:gd name="T134" fmla="*/ 71 w 71"/>
                <a:gd name="T135" fmla="*/ 71 h 7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1">
                  <a:moveTo>
                    <a:pt x="35" y="0"/>
                  </a:move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9" y="5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6" y="16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5" y="52"/>
                  </a:lnTo>
                  <a:lnTo>
                    <a:pt x="5" y="54"/>
                  </a:lnTo>
                  <a:lnTo>
                    <a:pt x="6" y="55"/>
                  </a:lnTo>
                  <a:lnTo>
                    <a:pt x="8" y="57"/>
                  </a:lnTo>
                  <a:lnTo>
                    <a:pt x="8" y="58"/>
                  </a:lnTo>
                  <a:lnTo>
                    <a:pt x="9" y="59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7"/>
                  </a:lnTo>
                  <a:lnTo>
                    <a:pt x="21" y="67"/>
                  </a:lnTo>
                  <a:lnTo>
                    <a:pt x="22" y="68"/>
                  </a:lnTo>
                  <a:lnTo>
                    <a:pt x="24" y="68"/>
                  </a:lnTo>
                  <a:lnTo>
                    <a:pt x="25" y="69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4" y="71"/>
                  </a:lnTo>
                  <a:lnTo>
                    <a:pt x="35" y="71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41" y="71"/>
                  </a:lnTo>
                  <a:lnTo>
                    <a:pt x="42" y="69"/>
                  </a:lnTo>
                  <a:lnTo>
                    <a:pt x="44" y="69"/>
                  </a:lnTo>
                  <a:lnTo>
                    <a:pt x="47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5"/>
                  </a:lnTo>
                  <a:lnTo>
                    <a:pt x="55" y="65"/>
                  </a:lnTo>
                  <a:lnTo>
                    <a:pt x="57" y="64"/>
                  </a:lnTo>
                  <a:lnTo>
                    <a:pt x="58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59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68" y="48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0" y="42"/>
                  </a:lnTo>
                  <a:lnTo>
                    <a:pt x="70" y="41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0" y="31"/>
                  </a:lnTo>
                  <a:lnTo>
                    <a:pt x="70" y="29"/>
                  </a:lnTo>
                  <a:lnTo>
                    <a:pt x="70" y="26"/>
                  </a:lnTo>
                  <a:lnTo>
                    <a:pt x="70" y="25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67" y="20"/>
                  </a:lnTo>
                  <a:lnTo>
                    <a:pt x="67" y="19"/>
                  </a:lnTo>
                  <a:lnTo>
                    <a:pt x="65" y="18"/>
                  </a:lnTo>
                  <a:lnTo>
                    <a:pt x="65" y="16"/>
                  </a:lnTo>
                  <a:lnTo>
                    <a:pt x="64" y="15"/>
                  </a:lnTo>
                  <a:lnTo>
                    <a:pt x="62" y="13"/>
                  </a:lnTo>
                  <a:lnTo>
                    <a:pt x="61" y="12"/>
                  </a:lnTo>
                  <a:lnTo>
                    <a:pt x="61" y="10"/>
                  </a:lnTo>
                  <a:lnTo>
                    <a:pt x="60" y="9"/>
                  </a:lnTo>
                  <a:lnTo>
                    <a:pt x="58" y="9"/>
                  </a:lnTo>
                  <a:lnTo>
                    <a:pt x="57" y="7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53" name="Rectangle 101">
              <a:extLst>
                <a:ext uri="{FF2B5EF4-FFF2-40B4-BE49-F238E27FC236}">
                  <a16:creationId xmlns:a16="http://schemas.microsoft.com/office/drawing/2014/main" id="{4E20CC11-CD0A-824E-AC8C-06747A6D4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29406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8654" name="Rectangle 124">
              <a:extLst>
                <a:ext uri="{FF2B5EF4-FFF2-40B4-BE49-F238E27FC236}">
                  <a16:creationId xmlns:a16="http://schemas.microsoft.com/office/drawing/2014/main" id="{D5972A7D-5772-6D4D-9F79-D0F4711897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37782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8655" name="Line 125">
              <a:extLst>
                <a:ext uri="{FF2B5EF4-FFF2-40B4-BE49-F238E27FC236}">
                  <a16:creationId xmlns:a16="http://schemas.microsoft.com/office/drawing/2014/main" id="{ED8C6938-CF13-8346-A655-4F82CBE4C0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39036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56" name="Freeform 126">
              <a:extLst>
                <a:ext uri="{FF2B5EF4-FFF2-40B4-BE49-F238E27FC236}">
                  <a16:creationId xmlns:a16="http://schemas.microsoft.com/office/drawing/2014/main" id="{D667AB70-EC30-4041-9997-976D1CD05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641725"/>
              <a:ext cx="684213" cy="273050"/>
            </a:xfrm>
            <a:custGeom>
              <a:avLst/>
              <a:gdLst>
                <a:gd name="T0" fmla="*/ 2147483646 w 861"/>
                <a:gd name="T1" fmla="*/ 0 h 343"/>
                <a:gd name="T2" fmla="*/ 2147483646 w 861"/>
                <a:gd name="T3" fmla="*/ 0 h 343"/>
                <a:gd name="T4" fmla="*/ 2147483646 w 861"/>
                <a:gd name="T5" fmla="*/ 0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6" y="1"/>
                  </a:lnTo>
                  <a:lnTo>
                    <a:pt x="379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8" y="1"/>
                  </a:lnTo>
                  <a:lnTo>
                    <a:pt x="391" y="1"/>
                  </a:lnTo>
                  <a:lnTo>
                    <a:pt x="392" y="1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2"/>
                  </a:lnTo>
                  <a:lnTo>
                    <a:pt x="405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09" y="2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4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5"/>
                  </a:lnTo>
                  <a:lnTo>
                    <a:pt x="431" y="5"/>
                  </a:lnTo>
                  <a:lnTo>
                    <a:pt x="432" y="5"/>
                  </a:lnTo>
                  <a:lnTo>
                    <a:pt x="435" y="7"/>
                  </a:lnTo>
                  <a:lnTo>
                    <a:pt x="437" y="7"/>
                  </a:lnTo>
                  <a:lnTo>
                    <a:pt x="440" y="7"/>
                  </a:lnTo>
                  <a:lnTo>
                    <a:pt x="441" y="7"/>
                  </a:lnTo>
                  <a:lnTo>
                    <a:pt x="444" y="7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8"/>
                  </a:lnTo>
                  <a:lnTo>
                    <a:pt x="451" y="8"/>
                  </a:lnTo>
                  <a:lnTo>
                    <a:pt x="453" y="8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1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6" y="14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5"/>
                  </a:lnTo>
                  <a:lnTo>
                    <a:pt x="484" y="17"/>
                  </a:lnTo>
                  <a:lnTo>
                    <a:pt x="486" y="17"/>
                  </a:lnTo>
                  <a:lnTo>
                    <a:pt x="489" y="18"/>
                  </a:lnTo>
                  <a:lnTo>
                    <a:pt x="490" y="18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9" y="21"/>
                  </a:lnTo>
                  <a:lnTo>
                    <a:pt x="500" y="21"/>
                  </a:lnTo>
                  <a:lnTo>
                    <a:pt x="503" y="23"/>
                  </a:lnTo>
                  <a:lnTo>
                    <a:pt x="505" y="23"/>
                  </a:lnTo>
                  <a:lnTo>
                    <a:pt x="508" y="24"/>
                  </a:lnTo>
                  <a:lnTo>
                    <a:pt x="509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8"/>
                  </a:lnTo>
                  <a:lnTo>
                    <a:pt x="520" y="28"/>
                  </a:lnTo>
                  <a:lnTo>
                    <a:pt x="522" y="28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0"/>
                  </a:lnTo>
                  <a:lnTo>
                    <a:pt x="526" y="31"/>
                  </a:lnTo>
                  <a:lnTo>
                    <a:pt x="528" y="31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4"/>
                  </a:lnTo>
                  <a:lnTo>
                    <a:pt x="533" y="34"/>
                  </a:lnTo>
                  <a:lnTo>
                    <a:pt x="535" y="36"/>
                  </a:lnTo>
                  <a:lnTo>
                    <a:pt x="538" y="36"/>
                  </a:lnTo>
                  <a:lnTo>
                    <a:pt x="539" y="37"/>
                  </a:lnTo>
                  <a:lnTo>
                    <a:pt x="541" y="39"/>
                  </a:lnTo>
                  <a:lnTo>
                    <a:pt x="544" y="39"/>
                  </a:lnTo>
                  <a:lnTo>
                    <a:pt x="545" y="40"/>
                  </a:lnTo>
                  <a:lnTo>
                    <a:pt x="548" y="41"/>
                  </a:lnTo>
                  <a:lnTo>
                    <a:pt x="549" y="43"/>
                  </a:lnTo>
                  <a:lnTo>
                    <a:pt x="552" y="43"/>
                  </a:lnTo>
                  <a:lnTo>
                    <a:pt x="554" y="44"/>
                  </a:lnTo>
                  <a:lnTo>
                    <a:pt x="557" y="46"/>
                  </a:lnTo>
                  <a:lnTo>
                    <a:pt x="558" y="46"/>
                  </a:lnTo>
                  <a:lnTo>
                    <a:pt x="559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7" y="50"/>
                  </a:lnTo>
                  <a:lnTo>
                    <a:pt x="568" y="51"/>
                  </a:lnTo>
                  <a:lnTo>
                    <a:pt x="570" y="51"/>
                  </a:lnTo>
                  <a:lnTo>
                    <a:pt x="570" y="53"/>
                  </a:lnTo>
                  <a:lnTo>
                    <a:pt x="571" y="53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4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8" y="57"/>
                  </a:lnTo>
                  <a:lnTo>
                    <a:pt x="580" y="57"/>
                  </a:lnTo>
                  <a:lnTo>
                    <a:pt x="581" y="59"/>
                  </a:lnTo>
                  <a:lnTo>
                    <a:pt x="583" y="59"/>
                  </a:lnTo>
                  <a:lnTo>
                    <a:pt x="584" y="60"/>
                  </a:lnTo>
                  <a:lnTo>
                    <a:pt x="585" y="60"/>
                  </a:lnTo>
                  <a:lnTo>
                    <a:pt x="587" y="62"/>
                  </a:lnTo>
                  <a:lnTo>
                    <a:pt x="588" y="62"/>
                  </a:lnTo>
                  <a:lnTo>
                    <a:pt x="590" y="63"/>
                  </a:lnTo>
                  <a:lnTo>
                    <a:pt x="591" y="64"/>
                  </a:lnTo>
                  <a:lnTo>
                    <a:pt x="593" y="64"/>
                  </a:lnTo>
                  <a:lnTo>
                    <a:pt x="596" y="66"/>
                  </a:lnTo>
                  <a:lnTo>
                    <a:pt x="597" y="67"/>
                  </a:lnTo>
                  <a:lnTo>
                    <a:pt x="600" y="69"/>
                  </a:lnTo>
                  <a:lnTo>
                    <a:pt x="601" y="69"/>
                  </a:lnTo>
                  <a:lnTo>
                    <a:pt x="603" y="70"/>
                  </a:lnTo>
                  <a:lnTo>
                    <a:pt x="604" y="72"/>
                  </a:lnTo>
                  <a:lnTo>
                    <a:pt x="606" y="72"/>
                  </a:lnTo>
                  <a:lnTo>
                    <a:pt x="607" y="73"/>
                  </a:lnTo>
                  <a:lnTo>
                    <a:pt x="608" y="73"/>
                  </a:lnTo>
                  <a:lnTo>
                    <a:pt x="610" y="75"/>
                  </a:lnTo>
                  <a:lnTo>
                    <a:pt x="611" y="75"/>
                  </a:lnTo>
                  <a:lnTo>
                    <a:pt x="613" y="76"/>
                  </a:lnTo>
                  <a:lnTo>
                    <a:pt x="614" y="77"/>
                  </a:lnTo>
                  <a:lnTo>
                    <a:pt x="616" y="77"/>
                  </a:lnTo>
                  <a:lnTo>
                    <a:pt x="616" y="79"/>
                  </a:lnTo>
                  <a:lnTo>
                    <a:pt x="617" y="79"/>
                  </a:lnTo>
                  <a:lnTo>
                    <a:pt x="619" y="79"/>
                  </a:lnTo>
                  <a:lnTo>
                    <a:pt x="619" y="80"/>
                  </a:lnTo>
                  <a:lnTo>
                    <a:pt x="620" y="80"/>
                  </a:lnTo>
                  <a:lnTo>
                    <a:pt x="621" y="82"/>
                  </a:lnTo>
                  <a:lnTo>
                    <a:pt x="623" y="82"/>
                  </a:lnTo>
                  <a:lnTo>
                    <a:pt x="624" y="83"/>
                  </a:lnTo>
                  <a:lnTo>
                    <a:pt x="626" y="83"/>
                  </a:lnTo>
                  <a:lnTo>
                    <a:pt x="626" y="85"/>
                  </a:lnTo>
                  <a:lnTo>
                    <a:pt x="627" y="85"/>
                  </a:lnTo>
                  <a:lnTo>
                    <a:pt x="629" y="86"/>
                  </a:lnTo>
                  <a:lnTo>
                    <a:pt x="630" y="88"/>
                  </a:lnTo>
                  <a:lnTo>
                    <a:pt x="632" y="88"/>
                  </a:lnTo>
                  <a:lnTo>
                    <a:pt x="633" y="89"/>
                  </a:lnTo>
                  <a:lnTo>
                    <a:pt x="634" y="89"/>
                  </a:lnTo>
                  <a:lnTo>
                    <a:pt x="636" y="90"/>
                  </a:lnTo>
                  <a:lnTo>
                    <a:pt x="637" y="92"/>
                  </a:lnTo>
                  <a:lnTo>
                    <a:pt x="639" y="93"/>
                  </a:lnTo>
                  <a:lnTo>
                    <a:pt x="640" y="93"/>
                  </a:lnTo>
                  <a:lnTo>
                    <a:pt x="642" y="95"/>
                  </a:lnTo>
                  <a:lnTo>
                    <a:pt x="643" y="95"/>
                  </a:lnTo>
                  <a:lnTo>
                    <a:pt x="645" y="96"/>
                  </a:lnTo>
                  <a:lnTo>
                    <a:pt x="646" y="96"/>
                  </a:lnTo>
                  <a:lnTo>
                    <a:pt x="646" y="98"/>
                  </a:lnTo>
                  <a:lnTo>
                    <a:pt x="647" y="98"/>
                  </a:lnTo>
                  <a:lnTo>
                    <a:pt x="649" y="99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2"/>
                  </a:lnTo>
                  <a:lnTo>
                    <a:pt x="655" y="102"/>
                  </a:lnTo>
                  <a:lnTo>
                    <a:pt x="655" y="103"/>
                  </a:lnTo>
                  <a:lnTo>
                    <a:pt x="656" y="105"/>
                  </a:lnTo>
                  <a:lnTo>
                    <a:pt x="658" y="105"/>
                  </a:lnTo>
                  <a:lnTo>
                    <a:pt x="658" y="106"/>
                  </a:lnTo>
                  <a:lnTo>
                    <a:pt x="659" y="106"/>
                  </a:lnTo>
                  <a:lnTo>
                    <a:pt x="660" y="106"/>
                  </a:lnTo>
                  <a:lnTo>
                    <a:pt x="660" y="108"/>
                  </a:lnTo>
                  <a:lnTo>
                    <a:pt x="662" y="108"/>
                  </a:lnTo>
                  <a:lnTo>
                    <a:pt x="662" y="109"/>
                  </a:lnTo>
                  <a:lnTo>
                    <a:pt x="663" y="109"/>
                  </a:lnTo>
                  <a:lnTo>
                    <a:pt x="665" y="111"/>
                  </a:lnTo>
                  <a:lnTo>
                    <a:pt x="665" y="112"/>
                  </a:lnTo>
                  <a:lnTo>
                    <a:pt x="666" y="112"/>
                  </a:lnTo>
                  <a:lnTo>
                    <a:pt x="668" y="114"/>
                  </a:lnTo>
                  <a:lnTo>
                    <a:pt x="669" y="114"/>
                  </a:lnTo>
                  <a:lnTo>
                    <a:pt x="671" y="115"/>
                  </a:lnTo>
                  <a:lnTo>
                    <a:pt x="672" y="116"/>
                  </a:lnTo>
                  <a:lnTo>
                    <a:pt x="673" y="118"/>
                  </a:lnTo>
                  <a:lnTo>
                    <a:pt x="675" y="118"/>
                  </a:lnTo>
                  <a:lnTo>
                    <a:pt x="675" y="119"/>
                  </a:lnTo>
                  <a:lnTo>
                    <a:pt x="676" y="119"/>
                  </a:lnTo>
                  <a:lnTo>
                    <a:pt x="676" y="121"/>
                  </a:lnTo>
                  <a:lnTo>
                    <a:pt x="678" y="121"/>
                  </a:lnTo>
                  <a:lnTo>
                    <a:pt x="679" y="122"/>
                  </a:lnTo>
                  <a:lnTo>
                    <a:pt x="681" y="122"/>
                  </a:lnTo>
                  <a:lnTo>
                    <a:pt x="681" y="124"/>
                  </a:lnTo>
                  <a:lnTo>
                    <a:pt x="682" y="124"/>
                  </a:lnTo>
                  <a:lnTo>
                    <a:pt x="684" y="125"/>
                  </a:lnTo>
                  <a:lnTo>
                    <a:pt x="685" y="125"/>
                  </a:lnTo>
                  <a:lnTo>
                    <a:pt x="685" y="127"/>
                  </a:lnTo>
                  <a:lnTo>
                    <a:pt x="686" y="127"/>
                  </a:lnTo>
                  <a:lnTo>
                    <a:pt x="686" y="128"/>
                  </a:lnTo>
                  <a:lnTo>
                    <a:pt x="688" y="128"/>
                  </a:lnTo>
                  <a:lnTo>
                    <a:pt x="689" y="129"/>
                  </a:lnTo>
                  <a:lnTo>
                    <a:pt x="691" y="129"/>
                  </a:lnTo>
                  <a:lnTo>
                    <a:pt x="691" y="131"/>
                  </a:lnTo>
                  <a:lnTo>
                    <a:pt x="692" y="131"/>
                  </a:lnTo>
                  <a:lnTo>
                    <a:pt x="694" y="132"/>
                  </a:lnTo>
                  <a:lnTo>
                    <a:pt x="695" y="134"/>
                  </a:lnTo>
                  <a:lnTo>
                    <a:pt x="697" y="134"/>
                  </a:lnTo>
                  <a:lnTo>
                    <a:pt x="698" y="135"/>
                  </a:lnTo>
                  <a:lnTo>
                    <a:pt x="699" y="137"/>
                  </a:lnTo>
                  <a:lnTo>
                    <a:pt x="701" y="137"/>
                  </a:lnTo>
                  <a:lnTo>
                    <a:pt x="701" y="138"/>
                  </a:lnTo>
                  <a:lnTo>
                    <a:pt x="702" y="138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5" y="141"/>
                  </a:lnTo>
                  <a:lnTo>
                    <a:pt x="707" y="141"/>
                  </a:lnTo>
                  <a:lnTo>
                    <a:pt x="707" y="142"/>
                  </a:lnTo>
                  <a:lnTo>
                    <a:pt x="708" y="142"/>
                  </a:lnTo>
                  <a:lnTo>
                    <a:pt x="709" y="144"/>
                  </a:lnTo>
                  <a:lnTo>
                    <a:pt x="711" y="145"/>
                  </a:lnTo>
                  <a:lnTo>
                    <a:pt x="712" y="147"/>
                  </a:lnTo>
                  <a:lnTo>
                    <a:pt x="714" y="148"/>
                  </a:lnTo>
                  <a:lnTo>
                    <a:pt x="715" y="150"/>
                  </a:lnTo>
                  <a:lnTo>
                    <a:pt x="717" y="151"/>
                  </a:lnTo>
                  <a:lnTo>
                    <a:pt x="717" y="153"/>
                  </a:lnTo>
                  <a:lnTo>
                    <a:pt x="718" y="153"/>
                  </a:lnTo>
                  <a:lnTo>
                    <a:pt x="720" y="154"/>
                  </a:lnTo>
                  <a:lnTo>
                    <a:pt x="721" y="155"/>
                  </a:lnTo>
                  <a:lnTo>
                    <a:pt x="722" y="157"/>
                  </a:lnTo>
                  <a:lnTo>
                    <a:pt x="724" y="158"/>
                  </a:lnTo>
                  <a:lnTo>
                    <a:pt x="725" y="160"/>
                  </a:lnTo>
                  <a:lnTo>
                    <a:pt x="727" y="161"/>
                  </a:lnTo>
                  <a:lnTo>
                    <a:pt x="727" y="163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5"/>
                  </a:lnTo>
                  <a:lnTo>
                    <a:pt x="731" y="167"/>
                  </a:lnTo>
                  <a:lnTo>
                    <a:pt x="733" y="168"/>
                  </a:lnTo>
                  <a:lnTo>
                    <a:pt x="734" y="168"/>
                  </a:lnTo>
                  <a:lnTo>
                    <a:pt x="734" y="170"/>
                  </a:lnTo>
                  <a:lnTo>
                    <a:pt x="735" y="171"/>
                  </a:lnTo>
                  <a:lnTo>
                    <a:pt x="737" y="173"/>
                  </a:lnTo>
                  <a:lnTo>
                    <a:pt x="738" y="174"/>
                  </a:lnTo>
                  <a:lnTo>
                    <a:pt x="740" y="176"/>
                  </a:lnTo>
                  <a:lnTo>
                    <a:pt x="741" y="177"/>
                  </a:lnTo>
                  <a:lnTo>
                    <a:pt x="741" y="178"/>
                  </a:lnTo>
                  <a:lnTo>
                    <a:pt x="743" y="178"/>
                  </a:lnTo>
                  <a:lnTo>
                    <a:pt x="743" y="180"/>
                  </a:lnTo>
                  <a:lnTo>
                    <a:pt x="744" y="181"/>
                  </a:lnTo>
                  <a:lnTo>
                    <a:pt x="746" y="183"/>
                  </a:lnTo>
                  <a:lnTo>
                    <a:pt x="747" y="184"/>
                  </a:lnTo>
                  <a:lnTo>
                    <a:pt x="748" y="186"/>
                  </a:lnTo>
                  <a:lnTo>
                    <a:pt x="750" y="187"/>
                  </a:lnTo>
                  <a:lnTo>
                    <a:pt x="751" y="189"/>
                  </a:lnTo>
                  <a:lnTo>
                    <a:pt x="753" y="190"/>
                  </a:lnTo>
                  <a:lnTo>
                    <a:pt x="754" y="193"/>
                  </a:lnTo>
                  <a:lnTo>
                    <a:pt x="756" y="194"/>
                  </a:lnTo>
                  <a:lnTo>
                    <a:pt x="757" y="196"/>
                  </a:lnTo>
                  <a:lnTo>
                    <a:pt x="759" y="199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3"/>
                  </a:lnTo>
                  <a:lnTo>
                    <a:pt x="764" y="204"/>
                  </a:lnTo>
                  <a:lnTo>
                    <a:pt x="766" y="206"/>
                  </a:lnTo>
                  <a:lnTo>
                    <a:pt x="766" y="207"/>
                  </a:lnTo>
                  <a:lnTo>
                    <a:pt x="767" y="209"/>
                  </a:lnTo>
                  <a:lnTo>
                    <a:pt x="769" y="210"/>
                  </a:lnTo>
                  <a:lnTo>
                    <a:pt x="770" y="212"/>
                  </a:lnTo>
                  <a:lnTo>
                    <a:pt x="770" y="213"/>
                  </a:lnTo>
                  <a:lnTo>
                    <a:pt x="772" y="215"/>
                  </a:lnTo>
                  <a:lnTo>
                    <a:pt x="773" y="216"/>
                  </a:lnTo>
                  <a:lnTo>
                    <a:pt x="774" y="217"/>
                  </a:lnTo>
                  <a:lnTo>
                    <a:pt x="774" y="219"/>
                  </a:lnTo>
                  <a:lnTo>
                    <a:pt x="776" y="219"/>
                  </a:lnTo>
                  <a:lnTo>
                    <a:pt x="776" y="220"/>
                  </a:lnTo>
                  <a:lnTo>
                    <a:pt x="777" y="222"/>
                  </a:lnTo>
                  <a:lnTo>
                    <a:pt x="779" y="223"/>
                  </a:lnTo>
                  <a:lnTo>
                    <a:pt x="779" y="225"/>
                  </a:lnTo>
                  <a:lnTo>
                    <a:pt x="780" y="225"/>
                  </a:lnTo>
                  <a:lnTo>
                    <a:pt x="782" y="226"/>
                  </a:lnTo>
                  <a:lnTo>
                    <a:pt x="782" y="228"/>
                  </a:lnTo>
                  <a:lnTo>
                    <a:pt x="783" y="229"/>
                  </a:lnTo>
                  <a:lnTo>
                    <a:pt x="785" y="232"/>
                  </a:lnTo>
                  <a:lnTo>
                    <a:pt x="786" y="233"/>
                  </a:lnTo>
                  <a:lnTo>
                    <a:pt x="787" y="235"/>
                  </a:lnTo>
                  <a:lnTo>
                    <a:pt x="789" y="236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5"/>
                  </a:lnTo>
                  <a:lnTo>
                    <a:pt x="796" y="248"/>
                  </a:lnTo>
                  <a:lnTo>
                    <a:pt x="798" y="249"/>
                  </a:lnTo>
                  <a:lnTo>
                    <a:pt x="799" y="252"/>
                  </a:lnTo>
                  <a:lnTo>
                    <a:pt x="800" y="254"/>
                  </a:lnTo>
                  <a:lnTo>
                    <a:pt x="802" y="255"/>
                  </a:lnTo>
                  <a:lnTo>
                    <a:pt x="802" y="256"/>
                  </a:lnTo>
                  <a:lnTo>
                    <a:pt x="803" y="258"/>
                  </a:lnTo>
                  <a:lnTo>
                    <a:pt x="805" y="259"/>
                  </a:lnTo>
                  <a:lnTo>
                    <a:pt x="806" y="261"/>
                  </a:lnTo>
                  <a:lnTo>
                    <a:pt x="806" y="262"/>
                  </a:lnTo>
                  <a:lnTo>
                    <a:pt x="808" y="264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8"/>
                  </a:lnTo>
                  <a:lnTo>
                    <a:pt x="812" y="269"/>
                  </a:lnTo>
                  <a:lnTo>
                    <a:pt x="813" y="271"/>
                  </a:lnTo>
                  <a:lnTo>
                    <a:pt x="813" y="272"/>
                  </a:lnTo>
                  <a:lnTo>
                    <a:pt x="815" y="274"/>
                  </a:lnTo>
                  <a:lnTo>
                    <a:pt x="815" y="275"/>
                  </a:lnTo>
                  <a:lnTo>
                    <a:pt x="816" y="277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1"/>
                  </a:lnTo>
                  <a:lnTo>
                    <a:pt x="821" y="282"/>
                  </a:lnTo>
                  <a:lnTo>
                    <a:pt x="822" y="284"/>
                  </a:lnTo>
                  <a:lnTo>
                    <a:pt x="823" y="285"/>
                  </a:lnTo>
                  <a:lnTo>
                    <a:pt x="825" y="288"/>
                  </a:lnTo>
                  <a:lnTo>
                    <a:pt x="826" y="290"/>
                  </a:lnTo>
                  <a:lnTo>
                    <a:pt x="828" y="292"/>
                  </a:lnTo>
                  <a:lnTo>
                    <a:pt x="829" y="294"/>
                  </a:lnTo>
                  <a:lnTo>
                    <a:pt x="831" y="297"/>
                  </a:lnTo>
                  <a:lnTo>
                    <a:pt x="834" y="300"/>
                  </a:lnTo>
                  <a:lnTo>
                    <a:pt x="835" y="301"/>
                  </a:lnTo>
                  <a:lnTo>
                    <a:pt x="836" y="303"/>
                  </a:lnTo>
                  <a:lnTo>
                    <a:pt x="838" y="305"/>
                  </a:lnTo>
                  <a:lnTo>
                    <a:pt x="838" y="307"/>
                  </a:lnTo>
                  <a:lnTo>
                    <a:pt x="839" y="308"/>
                  </a:lnTo>
                  <a:lnTo>
                    <a:pt x="841" y="310"/>
                  </a:lnTo>
                  <a:lnTo>
                    <a:pt x="842" y="311"/>
                  </a:lnTo>
                  <a:lnTo>
                    <a:pt x="842" y="313"/>
                  </a:lnTo>
                  <a:lnTo>
                    <a:pt x="844" y="314"/>
                  </a:lnTo>
                  <a:lnTo>
                    <a:pt x="845" y="316"/>
                  </a:lnTo>
                  <a:lnTo>
                    <a:pt x="845" y="317"/>
                  </a:lnTo>
                  <a:lnTo>
                    <a:pt x="847" y="318"/>
                  </a:lnTo>
                  <a:lnTo>
                    <a:pt x="848" y="320"/>
                  </a:lnTo>
                  <a:lnTo>
                    <a:pt x="848" y="321"/>
                  </a:lnTo>
                  <a:lnTo>
                    <a:pt x="849" y="323"/>
                  </a:lnTo>
                  <a:lnTo>
                    <a:pt x="849" y="324"/>
                  </a:lnTo>
                  <a:lnTo>
                    <a:pt x="851" y="324"/>
                  </a:lnTo>
                  <a:lnTo>
                    <a:pt x="851" y="326"/>
                  </a:lnTo>
                  <a:lnTo>
                    <a:pt x="852" y="327"/>
                  </a:lnTo>
                  <a:lnTo>
                    <a:pt x="852" y="329"/>
                  </a:lnTo>
                  <a:lnTo>
                    <a:pt x="854" y="330"/>
                  </a:lnTo>
                  <a:lnTo>
                    <a:pt x="855" y="331"/>
                  </a:lnTo>
                  <a:lnTo>
                    <a:pt x="855" y="333"/>
                  </a:lnTo>
                  <a:lnTo>
                    <a:pt x="857" y="334"/>
                  </a:lnTo>
                  <a:lnTo>
                    <a:pt x="857" y="336"/>
                  </a:lnTo>
                  <a:lnTo>
                    <a:pt x="858" y="337"/>
                  </a:lnTo>
                  <a:lnTo>
                    <a:pt x="860" y="339"/>
                  </a:lnTo>
                  <a:lnTo>
                    <a:pt x="860" y="340"/>
                  </a:lnTo>
                  <a:lnTo>
                    <a:pt x="861" y="343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57" name="Freeform 127">
              <a:extLst>
                <a:ext uri="{FF2B5EF4-FFF2-40B4-BE49-F238E27FC236}">
                  <a16:creationId xmlns:a16="http://schemas.microsoft.com/office/drawing/2014/main" id="{5C58F2A3-9945-AC49-837E-8BEDF4780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916363"/>
              <a:ext cx="684213" cy="271462"/>
            </a:xfrm>
            <a:custGeom>
              <a:avLst/>
              <a:gdLst>
                <a:gd name="T0" fmla="*/ 2147483646 w 861"/>
                <a:gd name="T1" fmla="*/ 2147483646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342"/>
                  </a:moveTo>
                  <a:lnTo>
                    <a:pt x="33" y="342"/>
                  </a:lnTo>
                  <a:lnTo>
                    <a:pt x="63" y="342"/>
                  </a:lnTo>
                  <a:lnTo>
                    <a:pt x="92" y="342"/>
                  </a:lnTo>
                  <a:lnTo>
                    <a:pt x="119" y="342"/>
                  </a:lnTo>
                  <a:lnTo>
                    <a:pt x="144" y="342"/>
                  </a:lnTo>
                  <a:lnTo>
                    <a:pt x="167" y="342"/>
                  </a:lnTo>
                  <a:lnTo>
                    <a:pt x="189" y="342"/>
                  </a:lnTo>
                  <a:lnTo>
                    <a:pt x="209" y="342"/>
                  </a:lnTo>
                  <a:lnTo>
                    <a:pt x="228" y="342"/>
                  </a:lnTo>
                  <a:lnTo>
                    <a:pt x="245" y="342"/>
                  </a:lnTo>
                  <a:lnTo>
                    <a:pt x="261" y="342"/>
                  </a:lnTo>
                  <a:lnTo>
                    <a:pt x="275" y="342"/>
                  </a:lnTo>
                  <a:lnTo>
                    <a:pt x="288" y="342"/>
                  </a:lnTo>
                  <a:lnTo>
                    <a:pt x="300" y="342"/>
                  </a:lnTo>
                  <a:lnTo>
                    <a:pt x="310" y="342"/>
                  </a:lnTo>
                  <a:lnTo>
                    <a:pt x="320" y="342"/>
                  </a:lnTo>
                  <a:lnTo>
                    <a:pt x="329" y="342"/>
                  </a:lnTo>
                  <a:lnTo>
                    <a:pt x="336" y="342"/>
                  </a:lnTo>
                  <a:lnTo>
                    <a:pt x="343" y="342"/>
                  </a:lnTo>
                  <a:lnTo>
                    <a:pt x="349" y="342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1"/>
                  </a:lnTo>
                  <a:lnTo>
                    <a:pt x="381" y="341"/>
                  </a:lnTo>
                  <a:lnTo>
                    <a:pt x="383" y="341"/>
                  </a:lnTo>
                  <a:lnTo>
                    <a:pt x="385" y="341"/>
                  </a:lnTo>
                  <a:lnTo>
                    <a:pt x="388" y="341"/>
                  </a:lnTo>
                  <a:lnTo>
                    <a:pt x="391" y="341"/>
                  </a:lnTo>
                  <a:lnTo>
                    <a:pt x="392" y="341"/>
                  </a:lnTo>
                  <a:lnTo>
                    <a:pt x="395" y="341"/>
                  </a:lnTo>
                  <a:lnTo>
                    <a:pt x="396" y="341"/>
                  </a:lnTo>
                  <a:lnTo>
                    <a:pt x="398" y="341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40"/>
                  </a:lnTo>
                  <a:lnTo>
                    <a:pt x="414" y="340"/>
                  </a:lnTo>
                  <a:lnTo>
                    <a:pt x="415" y="340"/>
                  </a:lnTo>
                  <a:lnTo>
                    <a:pt x="417" y="340"/>
                  </a:lnTo>
                  <a:lnTo>
                    <a:pt x="418" y="338"/>
                  </a:lnTo>
                  <a:lnTo>
                    <a:pt x="419" y="338"/>
                  </a:lnTo>
                  <a:lnTo>
                    <a:pt x="421" y="338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7"/>
                  </a:lnTo>
                  <a:lnTo>
                    <a:pt x="431" y="337"/>
                  </a:lnTo>
                  <a:lnTo>
                    <a:pt x="432" y="337"/>
                  </a:lnTo>
                  <a:lnTo>
                    <a:pt x="435" y="337"/>
                  </a:lnTo>
                  <a:lnTo>
                    <a:pt x="437" y="337"/>
                  </a:lnTo>
                  <a:lnTo>
                    <a:pt x="440" y="335"/>
                  </a:lnTo>
                  <a:lnTo>
                    <a:pt x="441" y="335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4"/>
                  </a:lnTo>
                  <a:lnTo>
                    <a:pt x="451" y="334"/>
                  </a:lnTo>
                  <a:lnTo>
                    <a:pt x="453" y="334"/>
                  </a:lnTo>
                  <a:lnTo>
                    <a:pt x="454" y="334"/>
                  </a:lnTo>
                  <a:lnTo>
                    <a:pt x="456" y="334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2"/>
                  </a:lnTo>
                  <a:lnTo>
                    <a:pt x="461" y="332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1"/>
                  </a:lnTo>
                  <a:lnTo>
                    <a:pt x="467" y="331"/>
                  </a:lnTo>
                  <a:lnTo>
                    <a:pt x="469" y="331"/>
                  </a:lnTo>
                  <a:lnTo>
                    <a:pt x="470" y="329"/>
                  </a:lnTo>
                  <a:lnTo>
                    <a:pt x="471" y="329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8"/>
                  </a:lnTo>
                  <a:lnTo>
                    <a:pt x="479" y="328"/>
                  </a:lnTo>
                  <a:lnTo>
                    <a:pt x="480" y="328"/>
                  </a:lnTo>
                  <a:lnTo>
                    <a:pt x="482" y="327"/>
                  </a:lnTo>
                  <a:lnTo>
                    <a:pt x="484" y="327"/>
                  </a:lnTo>
                  <a:lnTo>
                    <a:pt x="486" y="325"/>
                  </a:lnTo>
                  <a:lnTo>
                    <a:pt x="489" y="325"/>
                  </a:lnTo>
                  <a:lnTo>
                    <a:pt x="490" y="324"/>
                  </a:lnTo>
                  <a:lnTo>
                    <a:pt x="493" y="324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1"/>
                  </a:lnTo>
                  <a:lnTo>
                    <a:pt x="503" y="321"/>
                  </a:lnTo>
                  <a:lnTo>
                    <a:pt x="505" y="319"/>
                  </a:lnTo>
                  <a:lnTo>
                    <a:pt x="508" y="319"/>
                  </a:lnTo>
                  <a:lnTo>
                    <a:pt x="509" y="318"/>
                  </a:lnTo>
                  <a:lnTo>
                    <a:pt x="510" y="318"/>
                  </a:lnTo>
                  <a:lnTo>
                    <a:pt x="512" y="316"/>
                  </a:lnTo>
                  <a:lnTo>
                    <a:pt x="513" y="316"/>
                  </a:lnTo>
                  <a:lnTo>
                    <a:pt x="515" y="316"/>
                  </a:lnTo>
                  <a:lnTo>
                    <a:pt x="516" y="315"/>
                  </a:lnTo>
                  <a:lnTo>
                    <a:pt x="518" y="315"/>
                  </a:lnTo>
                  <a:lnTo>
                    <a:pt x="519" y="315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4"/>
                  </a:lnTo>
                  <a:lnTo>
                    <a:pt x="525" y="312"/>
                  </a:lnTo>
                  <a:lnTo>
                    <a:pt x="526" y="312"/>
                  </a:lnTo>
                  <a:lnTo>
                    <a:pt x="526" y="311"/>
                  </a:lnTo>
                  <a:lnTo>
                    <a:pt x="528" y="311"/>
                  </a:lnTo>
                  <a:lnTo>
                    <a:pt x="529" y="311"/>
                  </a:lnTo>
                  <a:lnTo>
                    <a:pt x="531" y="309"/>
                  </a:lnTo>
                  <a:lnTo>
                    <a:pt x="532" y="309"/>
                  </a:lnTo>
                  <a:lnTo>
                    <a:pt x="533" y="308"/>
                  </a:lnTo>
                  <a:lnTo>
                    <a:pt x="535" y="308"/>
                  </a:lnTo>
                  <a:lnTo>
                    <a:pt x="538" y="306"/>
                  </a:lnTo>
                  <a:lnTo>
                    <a:pt x="539" y="305"/>
                  </a:lnTo>
                  <a:lnTo>
                    <a:pt x="541" y="305"/>
                  </a:lnTo>
                  <a:lnTo>
                    <a:pt x="544" y="303"/>
                  </a:lnTo>
                  <a:lnTo>
                    <a:pt x="545" y="302"/>
                  </a:lnTo>
                  <a:lnTo>
                    <a:pt x="548" y="302"/>
                  </a:lnTo>
                  <a:lnTo>
                    <a:pt x="549" y="301"/>
                  </a:lnTo>
                  <a:lnTo>
                    <a:pt x="552" y="299"/>
                  </a:lnTo>
                  <a:lnTo>
                    <a:pt x="554" y="298"/>
                  </a:lnTo>
                  <a:lnTo>
                    <a:pt x="557" y="298"/>
                  </a:lnTo>
                  <a:lnTo>
                    <a:pt x="558" y="296"/>
                  </a:lnTo>
                  <a:lnTo>
                    <a:pt x="559" y="295"/>
                  </a:lnTo>
                  <a:lnTo>
                    <a:pt x="561" y="295"/>
                  </a:lnTo>
                  <a:lnTo>
                    <a:pt x="562" y="293"/>
                  </a:lnTo>
                  <a:lnTo>
                    <a:pt x="564" y="293"/>
                  </a:lnTo>
                  <a:lnTo>
                    <a:pt x="565" y="292"/>
                  </a:lnTo>
                  <a:lnTo>
                    <a:pt x="567" y="292"/>
                  </a:lnTo>
                  <a:lnTo>
                    <a:pt x="568" y="292"/>
                  </a:lnTo>
                  <a:lnTo>
                    <a:pt x="570" y="290"/>
                  </a:lnTo>
                  <a:lnTo>
                    <a:pt x="571" y="289"/>
                  </a:lnTo>
                  <a:lnTo>
                    <a:pt x="572" y="289"/>
                  </a:lnTo>
                  <a:lnTo>
                    <a:pt x="574" y="288"/>
                  </a:lnTo>
                  <a:lnTo>
                    <a:pt x="575" y="288"/>
                  </a:lnTo>
                  <a:lnTo>
                    <a:pt x="577" y="286"/>
                  </a:lnTo>
                  <a:lnTo>
                    <a:pt x="578" y="286"/>
                  </a:lnTo>
                  <a:lnTo>
                    <a:pt x="580" y="285"/>
                  </a:lnTo>
                  <a:lnTo>
                    <a:pt x="581" y="285"/>
                  </a:lnTo>
                  <a:lnTo>
                    <a:pt x="583" y="283"/>
                  </a:lnTo>
                  <a:lnTo>
                    <a:pt x="584" y="283"/>
                  </a:lnTo>
                  <a:lnTo>
                    <a:pt x="585" y="282"/>
                  </a:lnTo>
                  <a:lnTo>
                    <a:pt x="587" y="282"/>
                  </a:lnTo>
                  <a:lnTo>
                    <a:pt x="588" y="280"/>
                  </a:lnTo>
                  <a:lnTo>
                    <a:pt x="590" y="279"/>
                  </a:lnTo>
                  <a:lnTo>
                    <a:pt x="591" y="279"/>
                  </a:lnTo>
                  <a:lnTo>
                    <a:pt x="593" y="277"/>
                  </a:lnTo>
                  <a:lnTo>
                    <a:pt x="596" y="276"/>
                  </a:lnTo>
                  <a:lnTo>
                    <a:pt x="597" y="275"/>
                  </a:lnTo>
                  <a:lnTo>
                    <a:pt x="600" y="273"/>
                  </a:lnTo>
                  <a:lnTo>
                    <a:pt x="601" y="273"/>
                  </a:lnTo>
                  <a:lnTo>
                    <a:pt x="603" y="272"/>
                  </a:lnTo>
                  <a:lnTo>
                    <a:pt x="604" y="270"/>
                  </a:lnTo>
                  <a:lnTo>
                    <a:pt x="606" y="270"/>
                  </a:lnTo>
                  <a:lnTo>
                    <a:pt x="607" y="269"/>
                  </a:lnTo>
                  <a:lnTo>
                    <a:pt x="608" y="269"/>
                  </a:lnTo>
                  <a:lnTo>
                    <a:pt x="610" y="267"/>
                  </a:lnTo>
                  <a:lnTo>
                    <a:pt x="611" y="267"/>
                  </a:lnTo>
                  <a:lnTo>
                    <a:pt x="613" y="266"/>
                  </a:lnTo>
                  <a:lnTo>
                    <a:pt x="614" y="266"/>
                  </a:lnTo>
                  <a:lnTo>
                    <a:pt x="616" y="264"/>
                  </a:lnTo>
                  <a:lnTo>
                    <a:pt x="617" y="263"/>
                  </a:lnTo>
                  <a:lnTo>
                    <a:pt x="619" y="263"/>
                  </a:lnTo>
                  <a:lnTo>
                    <a:pt x="620" y="262"/>
                  </a:lnTo>
                  <a:lnTo>
                    <a:pt x="621" y="262"/>
                  </a:lnTo>
                  <a:lnTo>
                    <a:pt x="621" y="260"/>
                  </a:lnTo>
                  <a:lnTo>
                    <a:pt x="623" y="260"/>
                  </a:lnTo>
                  <a:lnTo>
                    <a:pt x="624" y="259"/>
                  </a:lnTo>
                  <a:lnTo>
                    <a:pt x="626" y="259"/>
                  </a:lnTo>
                  <a:lnTo>
                    <a:pt x="627" y="257"/>
                  </a:lnTo>
                  <a:lnTo>
                    <a:pt x="629" y="256"/>
                  </a:lnTo>
                  <a:lnTo>
                    <a:pt x="630" y="256"/>
                  </a:lnTo>
                  <a:lnTo>
                    <a:pt x="632" y="254"/>
                  </a:lnTo>
                  <a:lnTo>
                    <a:pt x="633" y="254"/>
                  </a:lnTo>
                  <a:lnTo>
                    <a:pt x="634" y="253"/>
                  </a:lnTo>
                  <a:lnTo>
                    <a:pt x="636" y="251"/>
                  </a:lnTo>
                  <a:lnTo>
                    <a:pt x="637" y="250"/>
                  </a:lnTo>
                  <a:lnTo>
                    <a:pt x="639" y="250"/>
                  </a:lnTo>
                  <a:lnTo>
                    <a:pt x="640" y="249"/>
                  </a:lnTo>
                  <a:lnTo>
                    <a:pt x="642" y="249"/>
                  </a:lnTo>
                  <a:lnTo>
                    <a:pt x="643" y="247"/>
                  </a:lnTo>
                  <a:lnTo>
                    <a:pt x="645" y="246"/>
                  </a:lnTo>
                  <a:lnTo>
                    <a:pt x="646" y="246"/>
                  </a:lnTo>
                  <a:lnTo>
                    <a:pt x="646" y="244"/>
                  </a:lnTo>
                  <a:lnTo>
                    <a:pt x="647" y="244"/>
                  </a:lnTo>
                  <a:lnTo>
                    <a:pt x="649" y="243"/>
                  </a:lnTo>
                  <a:lnTo>
                    <a:pt x="650" y="243"/>
                  </a:lnTo>
                  <a:lnTo>
                    <a:pt x="650" y="241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3" y="240"/>
                  </a:lnTo>
                  <a:lnTo>
                    <a:pt x="655" y="240"/>
                  </a:lnTo>
                  <a:lnTo>
                    <a:pt x="655" y="239"/>
                  </a:lnTo>
                  <a:lnTo>
                    <a:pt x="656" y="239"/>
                  </a:lnTo>
                  <a:lnTo>
                    <a:pt x="656" y="237"/>
                  </a:lnTo>
                  <a:lnTo>
                    <a:pt x="658" y="237"/>
                  </a:lnTo>
                  <a:lnTo>
                    <a:pt x="659" y="236"/>
                  </a:lnTo>
                  <a:lnTo>
                    <a:pt x="660" y="236"/>
                  </a:lnTo>
                  <a:lnTo>
                    <a:pt x="660" y="234"/>
                  </a:lnTo>
                  <a:lnTo>
                    <a:pt x="662" y="234"/>
                  </a:lnTo>
                  <a:lnTo>
                    <a:pt x="662" y="233"/>
                  </a:lnTo>
                  <a:lnTo>
                    <a:pt x="663" y="233"/>
                  </a:lnTo>
                  <a:lnTo>
                    <a:pt x="665" y="231"/>
                  </a:lnTo>
                  <a:lnTo>
                    <a:pt x="666" y="230"/>
                  </a:lnTo>
                  <a:lnTo>
                    <a:pt x="668" y="230"/>
                  </a:lnTo>
                  <a:lnTo>
                    <a:pt x="669" y="228"/>
                  </a:lnTo>
                  <a:lnTo>
                    <a:pt x="671" y="227"/>
                  </a:lnTo>
                  <a:lnTo>
                    <a:pt x="672" y="226"/>
                  </a:lnTo>
                  <a:lnTo>
                    <a:pt x="673" y="226"/>
                  </a:lnTo>
                  <a:lnTo>
                    <a:pt x="675" y="224"/>
                  </a:lnTo>
                  <a:lnTo>
                    <a:pt x="676" y="223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79" y="220"/>
                  </a:lnTo>
                  <a:lnTo>
                    <a:pt x="681" y="220"/>
                  </a:lnTo>
                  <a:lnTo>
                    <a:pt x="682" y="218"/>
                  </a:lnTo>
                  <a:lnTo>
                    <a:pt x="684" y="218"/>
                  </a:lnTo>
                  <a:lnTo>
                    <a:pt x="684" y="217"/>
                  </a:lnTo>
                  <a:lnTo>
                    <a:pt x="685" y="217"/>
                  </a:lnTo>
                  <a:lnTo>
                    <a:pt x="685" y="215"/>
                  </a:lnTo>
                  <a:lnTo>
                    <a:pt x="686" y="215"/>
                  </a:lnTo>
                  <a:lnTo>
                    <a:pt x="688" y="214"/>
                  </a:lnTo>
                  <a:lnTo>
                    <a:pt x="689" y="214"/>
                  </a:lnTo>
                  <a:lnTo>
                    <a:pt x="691" y="213"/>
                  </a:lnTo>
                  <a:lnTo>
                    <a:pt x="692" y="211"/>
                  </a:lnTo>
                  <a:lnTo>
                    <a:pt x="694" y="210"/>
                  </a:lnTo>
                  <a:lnTo>
                    <a:pt x="695" y="210"/>
                  </a:lnTo>
                  <a:lnTo>
                    <a:pt x="697" y="208"/>
                  </a:lnTo>
                  <a:lnTo>
                    <a:pt x="698" y="208"/>
                  </a:lnTo>
                  <a:lnTo>
                    <a:pt x="698" y="207"/>
                  </a:lnTo>
                  <a:lnTo>
                    <a:pt x="699" y="207"/>
                  </a:lnTo>
                  <a:lnTo>
                    <a:pt x="701" y="205"/>
                  </a:lnTo>
                  <a:lnTo>
                    <a:pt x="702" y="204"/>
                  </a:lnTo>
                  <a:lnTo>
                    <a:pt x="704" y="204"/>
                  </a:lnTo>
                  <a:lnTo>
                    <a:pt x="704" y="202"/>
                  </a:lnTo>
                  <a:lnTo>
                    <a:pt x="705" y="202"/>
                  </a:lnTo>
                  <a:lnTo>
                    <a:pt x="707" y="201"/>
                  </a:lnTo>
                  <a:lnTo>
                    <a:pt x="708" y="200"/>
                  </a:lnTo>
                  <a:lnTo>
                    <a:pt x="709" y="200"/>
                  </a:lnTo>
                  <a:lnTo>
                    <a:pt x="709" y="198"/>
                  </a:lnTo>
                  <a:lnTo>
                    <a:pt x="711" y="198"/>
                  </a:lnTo>
                  <a:lnTo>
                    <a:pt x="711" y="197"/>
                  </a:lnTo>
                  <a:lnTo>
                    <a:pt x="712" y="197"/>
                  </a:lnTo>
                  <a:lnTo>
                    <a:pt x="712" y="195"/>
                  </a:lnTo>
                  <a:lnTo>
                    <a:pt x="714" y="195"/>
                  </a:lnTo>
                  <a:lnTo>
                    <a:pt x="714" y="194"/>
                  </a:lnTo>
                  <a:lnTo>
                    <a:pt x="715" y="192"/>
                  </a:lnTo>
                  <a:lnTo>
                    <a:pt x="717" y="192"/>
                  </a:lnTo>
                  <a:lnTo>
                    <a:pt x="717" y="191"/>
                  </a:lnTo>
                  <a:lnTo>
                    <a:pt x="718" y="189"/>
                  </a:lnTo>
                  <a:lnTo>
                    <a:pt x="720" y="188"/>
                  </a:lnTo>
                  <a:lnTo>
                    <a:pt x="721" y="187"/>
                  </a:lnTo>
                  <a:lnTo>
                    <a:pt x="722" y="185"/>
                  </a:lnTo>
                  <a:lnTo>
                    <a:pt x="724" y="184"/>
                  </a:lnTo>
                  <a:lnTo>
                    <a:pt x="725" y="182"/>
                  </a:lnTo>
                  <a:lnTo>
                    <a:pt x="727" y="181"/>
                  </a:lnTo>
                  <a:lnTo>
                    <a:pt x="727" y="179"/>
                  </a:lnTo>
                  <a:lnTo>
                    <a:pt x="728" y="179"/>
                  </a:lnTo>
                  <a:lnTo>
                    <a:pt x="730" y="178"/>
                  </a:lnTo>
                  <a:lnTo>
                    <a:pt x="731" y="176"/>
                  </a:lnTo>
                  <a:lnTo>
                    <a:pt x="731" y="175"/>
                  </a:lnTo>
                  <a:lnTo>
                    <a:pt x="733" y="175"/>
                  </a:lnTo>
                  <a:lnTo>
                    <a:pt x="734" y="174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1"/>
                  </a:lnTo>
                  <a:lnTo>
                    <a:pt x="737" y="169"/>
                  </a:lnTo>
                  <a:lnTo>
                    <a:pt x="738" y="168"/>
                  </a:lnTo>
                  <a:lnTo>
                    <a:pt x="740" y="168"/>
                  </a:lnTo>
                  <a:lnTo>
                    <a:pt x="740" y="166"/>
                  </a:lnTo>
                  <a:lnTo>
                    <a:pt x="741" y="165"/>
                  </a:lnTo>
                  <a:lnTo>
                    <a:pt x="743" y="163"/>
                  </a:lnTo>
                  <a:lnTo>
                    <a:pt x="743" y="162"/>
                  </a:lnTo>
                  <a:lnTo>
                    <a:pt x="744" y="162"/>
                  </a:lnTo>
                  <a:lnTo>
                    <a:pt x="746" y="161"/>
                  </a:lnTo>
                  <a:lnTo>
                    <a:pt x="746" y="159"/>
                  </a:lnTo>
                  <a:lnTo>
                    <a:pt x="747" y="158"/>
                  </a:lnTo>
                  <a:lnTo>
                    <a:pt x="748" y="156"/>
                  </a:lnTo>
                  <a:lnTo>
                    <a:pt x="750" y="155"/>
                  </a:lnTo>
                  <a:lnTo>
                    <a:pt x="751" y="153"/>
                  </a:lnTo>
                  <a:lnTo>
                    <a:pt x="753" y="152"/>
                  </a:lnTo>
                  <a:lnTo>
                    <a:pt x="754" y="150"/>
                  </a:lnTo>
                  <a:lnTo>
                    <a:pt x="756" y="148"/>
                  </a:lnTo>
                  <a:lnTo>
                    <a:pt x="757" y="146"/>
                  </a:lnTo>
                  <a:lnTo>
                    <a:pt x="759" y="145"/>
                  </a:lnTo>
                  <a:lnTo>
                    <a:pt x="760" y="142"/>
                  </a:lnTo>
                  <a:lnTo>
                    <a:pt x="761" y="140"/>
                  </a:lnTo>
                  <a:lnTo>
                    <a:pt x="763" y="139"/>
                  </a:lnTo>
                  <a:lnTo>
                    <a:pt x="764" y="138"/>
                  </a:lnTo>
                  <a:lnTo>
                    <a:pt x="766" y="136"/>
                  </a:lnTo>
                  <a:lnTo>
                    <a:pt x="766" y="135"/>
                  </a:lnTo>
                  <a:lnTo>
                    <a:pt x="767" y="133"/>
                  </a:lnTo>
                  <a:lnTo>
                    <a:pt x="769" y="132"/>
                  </a:lnTo>
                  <a:lnTo>
                    <a:pt x="770" y="130"/>
                  </a:lnTo>
                  <a:lnTo>
                    <a:pt x="772" y="129"/>
                  </a:lnTo>
                  <a:lnTo>
                    <a:pt x="772" y="127"/>
                  </a:lnTo>
                  <a:lnTo>
                    <a:pt x="773" y="126"/>
                  </a:lnTo>
                  <a:lnTo>
                    <a:pt x="774" y="125"/>
                  </a:lnTo>
                  <a:lnTo>
                    <a:pt x="776" y="123"/>
                  </a:lnTo>
                  <a:lnTo>
                    <a:pt x="776" y="122"/>
                  </a:lnTo>
                  <a:lnTo>
                    <a:pt x="777" y="120"/>
                  </a:lnTo>
                  <a:lnTo>
                    <a:pt x="779" y="120"/>
                  </a:lnTo>
                  <a:lnTo>
                    <a:pt x="779" y="119"/>
                  </a:lnTo>
                  <a:lnTo>
                    <a:pt x="780" y="117"/>
                  </a:lnTo>
                  <a:lnTo>
                    <a:pt x="782" y="116"/>
                  </a:lnTo>
                  <a:lnTo>
                    <a:pt x="782" y="114"/>
                  </a:lnTo>
                  <a:lnTo>
                    <a:pt x="783" y="113"/>
                  </a:lnTo>
                  <a:lnTo>
                    <a:pt x="785" y="112"/>
                  </a:lnTo>
                  <a:lnTo>
                    <a:pt x="786" y="110"/>
                  </a:lnTo>
                  <a:lnTo>
                    <a:pt x="787" y="107"/>
                  </a:lnTo>
                  <a:lnTo>
                    <a:pt x="789" y="106"/>
                  </a:lnTo>
                  <a:lnTo>
                    <a:pt x="790" y="104"/>
                  </a:lnTo>
                  <a:lnTo>
                    <a:pt x="792" y="101"/>
                  </a:lnTo>
                  <a:lnTo>
                    <a:pt x="793" y="100"/>
                  </a:lnTo>
                  <a:lnTo>
                    <a:pt x="795" y="97"/>
                  </a:lnTo>
                  <a:lnTo>
                    <a:pt x="796" y="96"/>
                  </a:lnTo>
                  <a:lnTo>
                    <a:pt x="798" y="93"/>
                  </a:lnTo>
                  <a:lnTo>
                    <a:pt x="799" y="91"/>
                  </a:lnTo>
                  <a:lnTo>
                    <a:pt x="800" y="90"/>
                  </a:lnTo>
                  <a:lnTo>
                    <a:pt x="802" y="87"/>
                  </a:lnTo>
                  <a:lnTo>
                    <a:pt x="802" y="86"/>
                  </a:lnTo>
                  <a:lnTo>
                    <a:pt x="803" y="84"/>
                  </a:lnTo>
                  <a:lnTo>
                    <a:pt x="805" y="83"/>
                  </a:lnTo>
                  <a:lnTo>
                    <a:pt x="806" y="81"/>
                  </a:lnTo>
                  <a:lnTo>
                    <a:pt x="806" y="80"/>
                  </a:lnTo>
                  <a:lnTo>
                    <a:pt x="808" y="78"/>
                  </a:lnTo>
                  <a:lnTo>
                    <a:pt x="809" y="78"/>
                  </a:lnTo>
                  <a:lnTo>
                    <a:pt x="809" y="77"/>
                  </a:lnTo>
                  <a:lnTo>
                    <a:pt x="810" y="75"/>
                  </a:lnTo>
                  <a:lnTo>
                    <a:pt x="810" y="74"/>
                  </a:lnTo>
                  <a:lnTo>
                    <a:pt x="812" y="73"/>
                  </a:lnTo>
                  <a:lnTo>
                    <a:pt x="813" y="71"/>
                  </a:lnTo>
                  <a:lnTo>
                    <a:pt x="813" y="70"/>
                  </a:lnTo>
                  <a:lnTo>
                    <a:pt x="815" y="70"/>
                  </a:lnTo>
                  <a:lnTo>
                    <a:pt x="815" y="68"/>
                  </a:lnTo>
                  <a:lnTo>
                    <a:pt x="816" y="67"/>
                  </a:lnTo>
                  <a:lnTo>
                    <a:pt x="818" y="65"/>
                  </a:lnTo>
                  <a:lnTo>
                    <a:pt x="819" y="64"/>
                  </a:lnTo>
                  <a:lnTo>
                    <a:pt x="819" y="62"/>
                  </a:lnTo>
                  <a:lnTo>
                    <a:pt x="821" y="60"/>
                  </a:lnTo>
                  <a:lnTo>
                    <a:pt x="822" y="58"/>
                  </a:lnTo>
                  <a:lnTo>
                    <a:pt x="823" y="57"/>
                  </a:lnTo>
                  <a:lnTo>
                    <a:pt x="825" y="55"/>
                  </a:lnTo>
                  <a:lnTo>
                    <a:pt x="826" y="52"/>
                  </a:lnTo>
                  <a:lnTo>
                    <a:pt x="828" y="51"/>
                  </a:lnTo>
                  <a:lnTo>
                    <a:pt x="829" y="48"/>
                  </a:lnTo>
                  <a:lnTo>
                    <a:pt x="831" y="45"/>
                  </a:lnTo>
                  <a:lnTo>
                    <a:pt x="834" y="44"/>
                  </a:lnTo>
                  <a:lnTo>
                    <a:pt x="835" y="41"/>
                  </a:lnTo>
                  <a:lnTo>
                    <a:pt x="836" y="39"/>
                  </a:lnTo>
                  <a:lnTo>
                    <a:pt x="838" y="38"/>
                  </a:lnTo>
                  <a:lnTo>
                    <a:pt x="838" y="35"/>
                  </a:lnTo>
                  <a:lnTo>
                    <a:pt x="839" y="34"/>
                  </a:lnTo>
                  <a:lnTo>
                    <a:pt x="841" y="32"/>
                  </a:lnTo>
                  <a:lnTo>
                    <a:pt x="842" y="31"/>
                  </a:lnTo>
                  <a:lnTo>
                    <a:pt x="842" y="29"/>
                  </a:lnTo>
                  <a:lnTo>
                    <a:pt x="844" y="28"/>
                  </a:lnTo>
                  <a:lnTo>
                    <a:pt x="845" y="26"/>
                  </a:lnTo>
                  <a:lnTo>
                    <a:pt x="847" y="25"/>
                  </a:lnTo>
                  <a:lnTo>
                    <a:pt x="847" y="24"/>
                  </a:lnTo>
                  <a:lnTo>
                    <a:pt x="848" y="22"/>
                  </a:lnTo>
                  <a:lnTo>
                    <a:pt x="848" y="21"/>
                  </a:lnTo>
                  <a:lnTo>
                    <a:pt x="849" y="21"/>
                  </a:lnTo>
                  <a:lnTo>
                    <a:pt x="849" y="19"/>
                  </a:lnTo>
                  <a:lnTo>
                    <a:pt x="851" y="18"/>
                  </a:lnTo>
                  <a:lnTo>
                    <a:pt x="851" y="16"/>
                  </a:lnTo>
                  <a:lnTo>
                    <a:pt x="852" y="16"/>
                  </a:lnTo>
                  <a:lnTo>
                    <a:pt x="852" y="15"/>
                  </a:lnTo>
                  <a:lnTo>
                    <a:pt x="854" y="13"/>
                  </a:lnTo>
                  <a:lnTo>
                    <a:pt x="855" y="12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8"/>
                  </a:lnTo>
                  <a:lnTo>
                    <a:pt x="858" y="6"/>
                  </a:lnTo>
                  <a:lnTo>
                    <a:pt x="860" y="3"/>
                  </a:lnTo>
                  <a:lnTo>
                    <a:pt x="860" y="2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58" name="Freeform 128">
              <a:extLst>
                <a:ext uri="{FF2B5EF4-FFF2-40B4-BE49-F238E27FC236}">
                  <a16:creationId xmlns:a16="http://schemas.microsoft.com/office/drawing/2014/main" id="{41954D9E-4110-9547-B473-97D2744DB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641725"/>
              <a:ext cx="80962" cy="274638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4"/>
                  </a:lnTo>
                  <a:lnTo>
                    <a:pt x="4" y="7"/>
                  </a:lnTo>
                  <a:lnTo>
                    <a:pt x="7" y="10"/>
                  </a:lnTo>
                  <a:lnTo>
                    <a:pt x="8" y="14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3" y="21"/>
                  </a:lnTo>
                  <a:lnTo>
                    <a:pt x="14" y="24"/>
                  </a:lnTo>
                  <a:lnTo>
                    <a:pt x="15" y="26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59"/>
                  </a:lnTo>
                  <a:lnTo>
                    <a:pt x="33" y="60"/>
                  </a:lnTo>
                  <a:lnTo>
                    <a:pt x="33" y="63"/>
                  </a:lnTo>
                  <a:lnTo>
                    <a:pt x="34" y="64"/>
                  </a:lnTo>
                  <a:lnTo>
                    <a:pt x="34" y="66"/>
                  </a:lnTo>
                  <a:lnTo>
                    <a:pt x="36" y="69"/>
                  </a:lnTo>
                  <a:lnTo>
                    <a:pt x="36" y="70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40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1" y="83"/>
                  </a:lnTo>
                  <a:lnTo>
                    <a:pt x="41" y="85"/>
                  </a:lnTo>
                  <a:lnTo>
                    <a:pt x="43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89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6" y="93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9" y="102"/>
                  </a:lnTo>
                  <a:lnTo>
                    <a:pt x="49" y="103"/>
                  </a:lnTo>
                  <a:lnTo>
                    <a:pt x="50" y="106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4"/>
                  </a:lnTo>
                  <a:lnTo>
                    <a:pt x="53" y="115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6" y="121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60" y="132"/>
                  </a:lnTo>
                  <a:lnTo>
                    <a:pt x="60" y="134"/>
                  </a:lnTo>
                  <a:lnTo>
                    <a:pt x="62" y="135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3" y="141"/>
                  </a:lnTo>
                  <a:lnTo>
                    <a:pt x="63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6" y="150"/>
                  </a:lnTo>
                  <a:lnTo>
                    <a:pt x="66" y="151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7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3"/>
                  </a:lnTo>
                  <a:lnTo>
                    <a:pt x="70" y="165"/>
                  </a:lnTo>
                  <a:lnTo>
                    <a:pt x="72" y="167"/>
                  </a:lnTo>
                  <a:lnTo>
                    <a:pt x="72" y="170"/>
                  </a:lnTo>
                  <a:lnTo>
                    <a:pt x="73" y="171"/>
                  </a:lnTo>
                  <a:lnTo>
                    <a:pt x="73" y="173"/>
                  </a:lnTo>
                  <a:lnTo>
                    <a:pt x="73" y="176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6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6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9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0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3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5" y="210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7"/>
                  </a:lnTo>
                  <a:lnTo>
                    <a:pt x="88" y="220"/>
                  </a:lnTo>
                  <a:lnTo>
                    <a:pt x="88" y="222"/>
                  </a:lnTo>
                  <a:lnTo>
                    <a:pt x="89" y="223"/>
                  </a:lnTo>
                  <a:lnTo>
                    <a:pt x="89" y="226"/>
                  </a:lnTo>
                  <a:lnTo>
                    <a:pt x="89" y="228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8"/>
                  </a:lnTo>
                  <a:lnTo>
                    <a:pt x="93" y="239"/>
                  </a:lnTo>
                  <a:lnTo>
                    <a:pt x="93" y="241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5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1"/>
                  </a:lnTo>
                  <a:lnTo>
                    <a:pt x="95" y="252"/>
                  </a:lnTo>
                  <a:lnTo>
                    <a:pt x="95" y="254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2"/>
                  </a:lnTo>
                  <a:lnTo>
                    <a:pt x="96" y="264"/>
                  </a:lnTo>
                  <a:lnTo>
                    <a:pt x="96" y="266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5"/>
                  </a:lnTo>
                  <a:lnTo>
                    <a:pt x="98" y="277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1"/>
                  </a:lnTo>
                  <a:lnTo>
                    <a:pt x="98" y="282"/>
                  </a:lnTo>
                  <a:lnTo>
                    <a:pt x="98" y="284"/>
                  </a:lnTo>
                  <a:lnTo>
                    <a:pt x="98" y="285"/>
                  </a:lnTo>
                  <a:lnTo>
                    <a:pt x="98" y="287"/>
                  </a:lnTo>
                  <a:lnTo>
                    <a:pt x="98" y="288"/>
                  </a:lnTo>
                  <a:lnTo>
                    <a:pt x="99" y="290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4"/>
                  </a:lnTo>
                  <a:lnTo>
                    <a:pt x="99" y="295"/>
                  </a:lnTo>
                  <a:lnTo>
                    <a:pt x="99" y="297"/>
                  </a:lnTo>
                  <a:lnTo>
                    <a:pt x="101" y="298"/>
                  </a:lnTo>
                  <a:lnTo>
                    <a:pt x="101" y="300"/>
                  </a:lnTo>
                  <a:lnTo>
                    <a:pt x="101" y="301"/>
                  </a:lnTo>
                  <a:lnTo>
                    <a:pt x="101" y="303"/>
                  </a:lnTo>
                  <a:lnTo>
                    <a:pt x="101" y="304"/>
                  </a:lnTo>
                  <a:lnTo>
                    <a:pt x="102" y="305"/>
                  </a:lnTo>
                  <a:lnTo>
                    <a:pt x="102" y="307"/>
                  </a:lnTo>
                  <a:lnTo>
                    <a:pt x="102" y="308"/>
                  </a:lnTo>
                  <a:lnTo>
                    <a:pt x="102" y="310"/>
                  </a:lnTo>
                  <a:lnTo>
                    <a:pt x="102" y="311"/>
                  </a:lnTo>
                  <a:lnTo>
                    <a:pt x="102" y="313"/>
                  </a:lnTo>
                  <a:lnTo>
                    <a:pt x="102" y="314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8"/>
                  </a:lnTo>
                  <a:lnTo>
                    <a:pt x="102" y="320"/>
                  </a:lnTo>
                  <a:lnTo>
                    <a:pt x="102" y="321"/>
                  </a:lnTo>
                  <a:lnTo>
                    <a:pt x="102" y="323"/>
                  </a:lnTo>
                  <a:lnTo>
                    <a:pt x="102" y="324"/>
                  </a:lnTo>
                  <a:lnTo>
                    <a:pt x="102" y="326"/>
                  </a:lnTo>
                  <a:lnTo>
                    <a:pt x="102" y="329"/>
                  </a:lnTo>
                  <a:lnTo>
                    <a:pt x="102" y="330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6"/>
                  </a:lnTo>
                  <a:lnTo>
                    <a:pt x="102" y="339"/>
                  </a:lnTo>
                  <a:lnTo>
                    <a:pt x="102" y="342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59" name="Freeform 129">
              <a:extLst>
                <a:ext uri="{FF2B5EF4-FFF2-40B4-BE49-F238E27FC236}">
                  <a16:creationId xmlns:a16="http://schemas.microsoft.com/office/drawing/2014/main" id="{DA177AAE-B816-994B-93BF-CF2231C24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914775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2" y="341"/>
                  </a:lnTo>
                  <a:lnTo>
                    <a:pt x="4" y="336"/>
                  </a:lnTo>
                  <a:lnTo>
                    <a:pt x="7" y="333"/>
                  </a:lnTo>
                  <a:lnTo>
                    <a:pt x="8" y="330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20"/>
                  </a:lnTo>
                  <a:lnTo>
                    <a:pt x="15" y="317"/>
                  </a:lnTo>
                  <a:lnTo>
                    <a:pt x="17" y="316"/>
                  </a:lnTo>
                  <a:lnTo>
                    <a:pt x="17" y="313"/>
                  </a:lnTo>
                  <a:lnTo>
                    <a:pt x="18" y="312"/>
                  </a:lnTo>
                  <a:lnTo>
                    <a:pt x="20" y="310"/>
                  </a:lnTo>
                  <a:lnTo>
                    <a:pt x="20" y="309"/>
                  </a:lnTo>
                  <a:lnTo>
                    <a:pt x="21" y="306"/>
                  </a:lnTo>
                  <a:lnTo>
                    <a:pt x="21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9"/>
                  </a:lnTo>
                  <a:lnTo>
                    <a:pt x="26" y="297"/>
                  </a:lnTo>
                  <a:lnTo>
                    <a:pt x="27" y="296"/>
                  </a:lnTo>
                  <a:lnTo>
                    <a:pt x="27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8" y="290"/>
                  </a:lnTo>
                  <a:lnTo>
                    <a:pt x="30" y="289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3" y="283"/>
                  </a:lnTo>
                  <a:lnTo>
                    <a:pt x="33" y="281"/>
                  </a:lnTo>
                  <a:lnTo>
                    <a:pt x="34" y="278"/>
                  </a:lnTo>
                  <a:lnTo>
                    <a:pt x="34" y="277"/>
                  </a:lnTo>
                  <a:lnTo>
                    <a:pt x="36" y="276"/>
                  </a:lnTo>
                  <a:lnTo>
                    <a:pt x="36" y="274"/>
                  </a:lnTo>
                  <a:lnTo>
                    <a:pt x="37" y="273"/>
                  </a:lnTo>
                  <a:lnTo>
                    <a:pt x="37" y="271"/>
                  </a:lnTo>
                  <a:lnTo>
                    <a:pt x="37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8" y="265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1" y="261"/>
                  </a:lnTo>
                  <a:lnTo>
                    <a:pt x="41" y="260"/>
                  </a:lnTo>
                  <a:lnTo>
                    <a:pt x="41" y="258"/>
                  </a:lnTo>
                  <a:lnTo>
                    <a:pt x="43" y="257"/>
                  </a:lnTo>
                  <a:lnTo>
                    <a:pt x="43" y="255"/>
                  </a:lnTo>
                  <a:lnTo>
                    <a:pt x="44" y="254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8"/>
                  </a:lnTo>
                  <a:lnTo>
                    <a:pt x="46" y="247"/>
                  </a:lnTo>
                  <a:lnTo>
                    <a:pt x="47" y="245"/>
                  </a:lnTo>
                  <a:lnTo>
                    <a:pt x="47" y="244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0" y="235"/>
                  </a:lnTo>
                  <a:lnTo>
                    <a:pt x="51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2"/>
                  </a:lnTo>
                  <a:lnTo>
                    <a:pt x="56" y="221"/>
                  </a:lnTo>
                  <a:lnTo>
                    <a:pt x="57" y="219"/>
                  </a:lnTo>
                  <a:lnTo>
                    <a:pt x="57" y="218"/>
                  </a:lnTo>
                  <a:lnTo>
                    <a:pt x="59" y="216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2"/>
                  </a:lnTo>
                  <a:lnTo>
                    <a:pt x="60" y="211"/>
                  </a:lnTo>
                  <a:lnTo>
                    <a:pt x="60" y="209"/>
                  </a:lnTo>
                  <a:lnTo>
                    <a:pt x="62" y="208"/>
                  </a:lnTo>
                  <a:lnTo>
                    <a:pt x="62" y="206"/>
                  </a:lnTo>
                  <a:lnTo>
                    <a:pt x="62" y="205"/>
                  </a:lnTo>
                  <a:lnTo>
                    <a:pt x="63" y="203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199"/>
                  </a:lnTo>
                  <a:lnTo>
                    <a:pt x="64" y="198"/>
                  </a:lnTo>
                  <a:lnTo>
                    <a:pt x="64" y="196"/>
                  </a:lnTo>
                  <a:lnTo>
                    <a:pt x="66" y="195"/>
                  </a:lnTo>
                  <a:lnTo>
                    <a:pt x="66" y="193"/>
                  </a:lnTo>
                  <a:lnTo>
                    <a:pt x="66" y="190"/>
                  </a:lnTo>
                  <a:lnTo>
                    <a:pt x="67" y="189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3"/>
                  </a:lnTo>
                  <a:lnTo>
                    <a:pt x="70" y="180"/>
                  </a:lnTo>
                  <a:lnTo>
                    <a:pt x="70" y="179"/>
                  </a:lnTo>
                  <a:lnTo>
                    <a:pt x="72" y="176"/>
                  </a:lnTo>
                  <a:lnTo>
                    <a:pt x="72" y="175"/>
                  </a:lnTo>
                  <a:lnTo>
                    <a:pt x="73" y="172"/>
                  </a:lnTo>
                  <a:lnTo>
                    <a:pt x="73" y="170"/>
                  </a:lnTo>
                  <a:lnTo>
                    <a:pt x="73" y="169"/>
                  </a:lnTo>
                  <a:lnTo>
                    <a:pt x="75" y="167"/>
                  </a:lnTo>
                  <a:lnTo>
                    <a:pt x="75" y="164"/>
                  </a:lnTo>
                  <a:lnTo>
                    <a:pt x="75" y="163"/>
                  </a:lnTo>
                  <a:lnTo>
                    <a:pt x="76" y="162"/>
                  </a:lnTo>
                  <a:lnTo>
                    <a:pt x="76" y="160"/>
                  </a:lnTo>
                  <a:lnTo>
                    <a:pt x="76" y="159"/>
                  </a:lnTo>
                  <a:lnTo>
                    <a:pt x="77" y="157"/>
                  </a:lnTo>
                  <a:lnTo>
                    <a:pt x="77" y="156"/>
                  </a:lnTo>
                  <a:lnTo>
                    <a:pt x="77" y="154"/>
                  </a:lnTo>
                  <a:lnTo>
                    <a:pt x="79" y="153"/>
                  </a:lnTo>
                  <a:lnTo>
                    <a:pt x="79" y="151"/>
                  </a:lnTo>
                  <a:lnTo>
                    <a:pt x="79" y="150"/>
                  </a:lnTo>
                  <a:lnTo>
                    <a:pt x="80" y="149"/>
                  </a:lnTo>
                  <a:lnTo>
                    <a:pt x="80" y="147"/>
                  </a:lnTo>
                  <a:lnTo>
                    <a:pt x="80" y="146"/>
                  </a:lnTo>
                  <a:lnTo>
                    <a:pt x="82" y="144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3" y="139"/>
                  </a:lnTo>
                  <a:lnTo>
                    <a:pt x="83" y="137"/>
                  </a:lnTo>
                  <a:lnTo>
                    <a:pt x="83" y="136"/>
                  </a:lnTo>
                  <a:lnTo>
                    <a:pt x="85" y="133"/>
                  </a:lnTo>
                  <a:lnTo>
                    <a:pt x="85" y="131"/>
                  </a:lnTo>
                  <a:lnTo>
                    <a:pt x="86" y="128"/>
                  </a:lnTo>
                  <a:lnTo>
                    <a:pt x="86" y="126"/>
                  </a:lnTo>
                  <a:lnTo>
                    <a:pt x="88" y="124"/>
                  </a:lnTo>
                  <a:lnTo>
                    <a:pt x="88" y="121"/>
                  </a:lnTo>
                  <a:lnTo>
                    <a:pt x="89" y="120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0" y="111"/>
                  </a:lnTo>
                  <a:lnTo>
                    <a:pt x="92" y="110"/>
                  </a:lnTo>
                  <a:lnTo>
                    <a:pt x="92" y="108"/>
                  </a:lnTo>
                  <a:lnTo>
                    <a:pt x="92" y="107"/>
                  </a:lnTo>
                  <a:lnTo>
                    <a:pt x="93" y="105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5" y="97"/>
                  </a:lnTo>
                  <a:lnTo>
                    <a:pt x="95" y="95"/>
                  </a:lnTo>
                  <a:lnTo>
                    <a:pt x="95" y="94"/>
                  </a:lnTo>
                  <a:lnTo>
                    <a:pt x="95" y="92"/>
                  </a:lnTo>
                  <a:lnTo>
                    <a:pt x="95" y="91"/>
                  </a:lnTo>
                  <a:lnTo>
                    <a:pt x="95" y="89"/>
                  </a:lnTo>
                  <a:lnTo>
                    <a:pt x="95" y="87"/>
                  </a:lnTo>
                  <a:lnTo>
                    <a:pt x="95" y="85"/>
                  </a:lnTo>
                  <a:lnTo>
                    <a:pt x="95" y="84"/>
                  </a:lnTo>
                  <a:lnTo>
                    <a:pt x="96" y="82"/>
                  </a:lnTo>
                  <a:lnTo>
                    <a:pt x="96" y="79"/>
                  </a:lnTo>
                  <a:lnTo>
                    <a:pt x="96" y="78"/>
                  </a:lnTo>
                  <a:lnTo>
                    <a:pt x="96" y="75"/>
                  </a:lnTo>
                  <a:lnTo>
                    <a:pt x="96" y="74"/>
                  </a:lnTo>
                  <a:lnTo>
                    <a:pt x="96" y="72"/>
                  </a:lnTo>
                  <a:lnTo>
                    <a:pt x="96" y="71"/>
                  </a:lnTo>
                  <a:lnTo>
                    <a:pt x="96" y="69"/>
                  </a:lnTo>
                  <a:lnTo>
                    <a:pt x="96" y="68"/>
                  </a:lnTo>
                  <a:lnTo>
                    <a:pt x="98" y="66"/>
                  </a:lnTo>
                  <a:lnTo>
                    <a:pt x="98" y="65"/>
                  </a:lnTo>
                  <a:lnTo>
                    <a:pt x="98" y="63"/>
                  </a:lnTo>
                  <a:lnTo>
                    <a:pt x="98" y="62"/>
                  </a:lnTo>
                  <a:lnTo>
                    <a:pt x="98" y="61"/>
                  </a:lnTo>
                  <a:lnTo>
                    <a:pt x="98" y="59"/>
                  </a:lnTo>
                  <a:lnTo>
                    <a:pt x="98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8"/>
                  </a:lnTo>
                  <a:lnTo>
                    <a:pt x="101" y="46"/>
                  </a:lnTo>
                  <a:lnTo>
                    <a:pt x="101" y="45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60" name="Line 130">
              <a:extLst>
                <a:ext uri="{FF2B5EF4-FFF2-40B4-BE49-F238E27FC236}">
                  <a16:creationId xmlns:a16="http://schemas.microsoft.com/office/drawing/2014/main" id="{370F097E-FD94-E040-BBAA-FD48EA2B87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789363"/>
              <a:ext cx="180975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61" name="Rectangle 131">
              <a:extLst>
                <a:ext uri="{FF2B5EF4-FFF2-40B4-BE49-F238E27FC236}">
                  <a16:creationId xmlns:a16="http://schemas.microsoft.com/office/drawing/2014/main" id="{DC5B305F-5D84-F74B-B2CF-CE8B88CE47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38814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8662" name="Rectangle 132">
              <a:extLst>
                <a:ext uri="{FF2B5EF4-FFF2-40B4-BE49-F238E27FC236}">
                  <a16:creationId xmlns:a16="http://schemas.microsoft.com/office/drawing/2014/main" id="{05A8B539-E7A6-E545-985F-2A0ED534AD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2338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8663" name="Rectangle 133">
              <a:extLst>
                <a:ext uri="{FF2B5EF4-FFF2-40B4-BE49-F238E27FC236}">
                  <a16:creationId xmlns:a16="http://schemas.microsoft.com/office/drawing/2014/main" id="{4998427C-486D-9C49-AD93-CDD6E73935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3386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8664" name="Rectangle 134">
              <a:extLst>
                <a:ext uri="{FF2B5EF4-FFF2-40B4-BE49-F238E27FC236}">
                  <a16:creationId xmlns:a16="http://schemas.microsoft.com/office/drawing/2014/main" id="{3C5AD7A2-D119-A744-B9F0-3719E8B47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8133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8665" name="Rectangle 135">
              <a:extLst>
                <a:ext uri="{FF2B5EF4-FFF2-40B4-BE49-F238E27FC236}">
                  <a16:creationId xmlns:a16="http://schemas.microsoft.com/office/drawing/2014/main" id="{7B64C365-1B1C-B840-A088-7B3C018AF3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9180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8666" name="Rectangle 136">
              <a:extLst>
                <a:ext uri="{FF2B5EF4-FFF2-40B4-BE49-F238E27FC236}">
                  <a16:creationId xmlns:a16="http://schemas.microsoft.com/office/drawing/2014/main" id="{20F76312-C36A-3B49-968D-67FDC647C6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47037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8667" name="Line 137">
              <a:extLst>
                <a:ext uri="{FF2B5EF4-FFF2-40B4-BE49-F238E27FC236}">
                  <a16:creationId xmlns:a16="http://schemas.microsoft.com/office/drawing/2014/main" id="{0552CDA0-546A-D442-BED0-385F84EEF44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48434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68" name="Freeform 138">
              <a:extLst>
                <a:ext uri="{FF2B5EF4-FFF2-40B4-BE49-F238E27FC236}">
                  <a16:creationId xmlns:a16="http://schemas.microsoft.com/office/drawing/2014/main" id="{DD1B874D-DCE8-884D-B3F4-593D0215D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567238"/>
              <a:ext cx="684213" cy="271462"/>
            </a:xfrm>
            <a:custGeom>
              <a:avLst/>
              <a:gdLst>
                <a:gd name="T0" fmla="*/ 2147483646 w 861"/>
                <a:gd name="T1" fmla="*/ 0 h 342"/>
                <a:gd name="T2" fmla="*/ 2147483646 w 861"/>
                <a:gd name="T3" fmla="*/ 0 h 342"/>
                <a:gd name="T4" fmla="*/ 2147483646 w 861"/>
                <a:gd name="T5" fmla="*/ 0 h 342"/>
                <a:gd name="T6" fmla="*/ 2147483646 w 861"/>
                <a:gd name="T7" fmla="*/ 0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0" y="0"/>
                  </a:lnTo>
                  <a:lnTo>
                    <a:pt x="373" y="0"/>
                  </a:lnTo>
                  <a:lnTo>
                    <a:pt x="376" y="0"/>
                  </a:lnTo>
                  <a:lnTo>
                    <a:pt x="379" y="0"/>
                  </a:lnTo>
                  <a:lnTo>
                    <a:pt x="381" y="2"/>
                  </a:lnTo>
                  <a:lnTo>
                    <a:pt x="383" y="2"/>
                  </a:lnTo>
                  <a:lnTo>
                    <a:pt x="385" y="2"/>
                  </a:lnTo>
                  <a:lnTo>
                    <a:pt x="388" y="2"/>
                  </a:lnTo>
                  <a:lnTo>
                    <a:pt x="391" y="2"/>
                  </a:lnTo>
                  <a:lnTo>
                    <a:pt x="392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3"/>
                  </a:lnTo>
                  <a:lnTo>
                    <a:pt x="415" y="3"/>
                  </a:lnTo>
                  <a:lnTo>
                    <a:pt x="417" y="3"/>
                  </a:lnTo>
                  <a:lnTo>
                    <a:pt x="418" y="3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6"/>
                  </a:lnTo>
                  <a:lnTo>
                    <a:pt x="431" y="6"/>
                  </a:lnTo>
                  <a:lnTo>
                    <a:pt x="432" y="6"/>
                  </a:lnTo>
                  <a:lnTo>
                    <a:pt x="435" y="6"/>
                  </a:lnTo>
                  <a:lnTo>
                    <a:pt x="437" y="6"/>
                  </a:lnTo>
                  <a:lnTo>
                    <a:pt x="440" y="8"/>
                  </a:lnTo>
                  <a:lnTo>
                    <a:pt x="441" y="8"/>
                  </a:lnTo>
                  <a:lnTo>
                    <a:pt x="444" y="8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3" y="9"/>
                  </a:lnTo>
                  <a:lnTo>
                    <a:pt x="454" y="9"/>
                  </a:lnTo>
                  <a:lnTo>
                    <a:pt x="456" y="9"/>
                  </a:lnTo>
                  <a:lnTo>
                    <a:pt x="457" y="9"/>
                  </a:lnTo>
                  <a:lnTo>
                    <a:pt x="458" y="11"/>
                  </a:lnTo>
                  <a:lnTo>
                    <a:pt x="460" y="11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2"/>
                  </a:lnTo>
                  <a:lnTo>
                    <a:pt x="467" y="12"/>
                  </a:lnTo>
                  <a:lnTo>
                    <a:pt x="469" y="12"/>
                  </a:lnTo>
                  <a:lnTo>
                    <a:pt x="470" y="12"/>
                  </a:lnTo>
                  <a:lnTo>
                    <a:pt x="471" y="13"/>
                  </a:lnTo>
                  <a:lnTo>
                    <a:pt x="473" y="13"/>
                  </a:lnTo>
                  <a:lnTo>
                    <a:pt x="474" y="13"/>
                  </a:lnTo>
                  <a:lnTo>
                    <a:pt x="476" y="15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6"/>
                  </a:lnTo>
                  <a:lnTo>
                    <a:pt x="484" y="16"/>
                  </a:lnTo>
                  <a:lnTo>
                    <a:pt x="486" y="18"/>
                  </a:lnTo>
                  <a:lnTo>
                    <a:pt x="489" y="18"/>
                  </a:lnTo>
                  <a:lnTo>
                    <a:pt x="490" y="19"/>
                  </a:lnTo>
                  <a:lnTo>
                    <a:pt x="493" y="19"/>
                  </a:lnTo>
                  <a:lnTo>
                    <a:pt x="496" y="21"/>
                  </a:lnTo>
                  <a:lnTo>
                    <a:pt x="499" y="22"/>
                  </a:lnTo>
                  <a:lnTo>
                    <a:pt x="500" y="22"/>
                  </a:lnTo>
                  <a:lnTo>
                    <a:pt x="503" y="22"/>
                  </a:lnTo>
                  <a:lnTo>
                    <a:pt x="505" y="24"/>
                  </a:lnTo>
                  <a:lnTo>
                    <a:pt x="508" y="24"/>
                  </a:lnTo>
                  <a:lnTo>
                    <a:pt x="509" y="25"/>
                  </a:lnTo>
                  <a:lnTo>
                    <a:pt x="510" y="25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6"/>
                  </a:lnTo>
                  <a:lnTo>
                    <a:pt x="516" y="28"/>
                  </a:lnTo>
                  <a:lnTo>
                    <a:pt x="518" y="28"/>
                  </a:lnTo>
                  <a:lnTo>
                    <a:pt x="519" y="28"/>
                  </a:lnTo>
                  <a:lnTo>
                    <a:pt x="520" y="29"/>
                  </a:lnTo>
                  <a:lnTo>
                    <a:pt x="522" y="29"/>
                  </a:lnTo>
                  <a:lnTo>
                    <a:pt x="523" y="29"/>
                  </a:lnTo>
                  <a:lnTo>
                    <a:pt x="525" y="31"/>
                  </a:lnTo>
                  <a:lnTo>
                    <a:pt x="526" y="31"/>
                  </a:lnTo>
                  <a:lnTo>
                    <a:pt x="528" y="32"/>
                  </a:lnTo>
                  <a:lnTo>
                    <a:pt x="529" y="32"/>
                  </a:lnTo>
                  <a:lnTo>
                    <a:pt x="531" y="34"/>
                  </a:lnTo>
                  <a:lnTo>
                    <a:pt x="532" y="34"/>
                  </a:lnTo>
                  <a:lnTo>
                    <a:pt x="533" y="35"/>
                  </a:lnTo>
                  <a:lnTo>
                    <a:pt x="535" y="35"/>
                  </a:lnTo>
                  <a:lnTo>
                    <a:pt x="538" y="37"/>
                  </a:lnTo>
                  <a:lnTo>
                    <a:pt x="539" y="38"/>
                  </a:lnTo>
                  <a:lnTo>
                    <a:pt x="541" y="38"/>
                  </a:lnTo>
                  <a:lnTo>
                    <a:pt x="544" y="39"/>
                  </a:lnTo>
                  <a:lnTo>
                    <a:pt x="545" y="41"/>
                  </a:lnTo>
                  <a:lnTo>
                    <a:pt x="548" y="41"/>
                  </a:lnTo>
                  <a:lnTo>
                    <a:pt x="549" y="42"/>
                  </a:lnTo>
                  <a:lnTo>
                    <a:pt x="552" y="44"/>
                  </a:lnTo>
                  <a:lnTo>
                    <a:pt x="554" y="45"/>
                  </a:lnTo>
                  <a:lnTo>
                    <a:pt x="557" y="45"/>
                  </a:lnTo>
                  <a:lnTo>
                    <a:pt x="558" y="47"/>
                  </a:lnTo>
                  <a:lnTo>
                    <a:pt x="559" y="47"/>
                  </a:lnTo>
                  <a:lnTo>
                    <a:pt x="561" y="48"/>
                  </a:lnTo>
                  <a:lnTo>
                    <a:pt x="562" y="50"/>
                  </a:lnTo>
                  <a:lnTo>
                    <a:pt x="564" y="50"/>
                  </a:lnTo>
                  <a:lnTo>
                    <a:pt x="565" y="51"/>
                  </a:lnTo>
                  <a:lnTo>
                    <a:pt x="567" y="51"/>
                  </a:lnTo>
                  <a:lnTo>
                    <a:pt x="568" y="51"/>
                  </a:lnTo>
                  <a:lnTo>
                    <a:pt x="570" y="52"/>
                  </a:lnTo>
                  <a:lnTo>
                    <a:pt x="571" y="54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5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80" y="58"/>
                  </a:lnTo>
                  <a:lnTo>
                    <a:pt x="581" y="58"/>
                  </a:lnTo>
                  <a:lnTo>
                    <a:pt x="583" y="60"/>
                  </a:lnTo>
                  <a:lnTo>
                    <a:pt x="584" y="60"/>
                  </a:lnTo>
                  <a:lnTo>
                    <a:pt x="585" y="61"/>
                  </a:lnTo>
                  <a:lnTo>
                    <a:pt x="587" y="61"/>
                  </a:lnTo>
                  <a:lnTo>
                    <a:pt x="588" y="63"/>
                  </a:lnTo>
                  <a:lnTo>
                    <a:pt x="590" y="64"/>
                  </a:lnTo>
                  <a:lnTo>
                    <a:pt x="591" y="64"/>
                  </a:lnTo>
                  <a:lnTo>
                    <a:pt x="593" y="65"/>
                  </a:lnTo>
                  <a:lnTo>
                    <a:pt x="596" y="67"/>
                  </a:lnTo>
                  <a:lnTo>
                    <a:pt x="597" y="68"/>
                  </a:lnTo>
                  <a:lnTo>
                    <a:pt x="600" y="68"/>
                  </a:lnTo>
                  <a:lnTo>
                    <a:pt x="601" y="70"/>
                  </a:lnTo>
                  <a:lnTo>
                    <a:pt x="603" y="71"/>
                  </a:lnTo>
                  <a:lnTo>
                    <a:pt x="604" y="71"/>
                  </a:lnTo>
                  <a:lnTo>
                    <a:pt x="606" y="73"/>
                  </a:lnTo>
                  <a:lnTo>
                    <a:pt x="607" y="74"/>
                  </a:lnTo>
                  <a:lnTo>
                    <a:pt x="608" y="74"/>
                  </a:lnTo>
                  <a:lnTo>
                    <a:pt x="610" y="76"/>
                  </a:lnTo>
                  <a:lnTo>
                    <a:pt x="611" y="76"/>
                  </a:lnTo>
                  <a:lnTo>
                    <a:pt x="613" y="76"/>
                  </a:lnTo>
                  <a:lnTo>
                    <a:pt x="613" y="77"/>
                  </a:lnTo>
                  <a:lnTo>
                    <a:pt x="614" y="77"/>
                  </a:lnTo>
                  <a:lnTo>
                    <a:pt x="616" y="78"/>
                  </a:lnTo>
                  <a:lnTo>
                    <a:pt x="617" y="80"/>
                  </a:lnTo>
                  <a:lnTo>
                    <a:pt x="619" y="80"/>
                  </a:lnTo>
                  <a:lnTo>
                    <a:pt x="620" y="81"/>
                  </a:lnTo>
                  <a:lnTo>
                    <a:pt x="621" y="81"/>
                  </a:lnTo>
                  <a:lnTo>
                    <a:pt x="621" y="83"/>
                  </a:lnTo>
                  <a:lnTo>
                    <a:pt x="623" y="83"/>
                  </a:lnTo>
                  <a:lnTo>
                    <a:pt x="624" y="83"/>
                  </a:lnTo>
                  <a:lnTo>
                    <a:pt x="626" y="84"/>
                  </a:lnTo>
                  <a:lnTo>
                    <a:pt x="627" y="86"/>
                  </a:lnTo>
                  <a:lnTo>
                    <a:pt x="629" y="86"/>
                  </a:lnTo>
                  <a:lnTo>
                    <a:pt x="630" y="87"/>
                  </a:lnTo>
                  <a:lnTo>
                    <a:pt x="632" y="89"/>
                  </a:lnTo>
                  <a:lnTo>
                    <a:pt x="633" y="89"/>
                  </a:lnTo>
                  <a:lnTo>
                    <a:pt x="634" y="90"/>
                  </a:lnTo>
                  <a:lnTo>
                    <a:pt x="636" y="91"/>
                  </a:lnTo>
                  <a:lnTo>
                    <a:pt x="637" y="91"/>
                  </a:lnTo>
                  <a:lnTo>
                    <a:pt x="639" y="93"/>
                  </a:lnTo>
                  <a:lnTo>
                    <a:pt x="640" y="94"/>
                  </a:lnTo>
                  <a:lnTo>
                    <a:pt x="642" y="94"/>
                  </a:lnTo>
                  <a:lnTo>
                    <a:pt x="643" y="96"/>
                  </a:lnTo>
                  <a:lnTo>
                    <a:pt x="645" y="96"/>
                  </a:lnTo>
                  <a:lnTo>
                    <a:pt x="646" y="97"/>
                  </a:lnTo>
                  <a:lnTo>
                    <a:pt x="647" y="99"/>
                  </a:lnTo>
                  <a:lnTo>
                    <a:pt x="649" y="99"/>
                  </a:lnTo>
                  <a:lnTo>
                    <a:pt x="649" y="100"/>
                  </a:lnTo>
                  <a:lnTo>
                    <a:pt x="650" y="100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1"/>
                  </a:lnTo>
                  <a:lnTo>
                    <a:pt x="653" y="103"/>
                  </a:lnTo>
                  <a:lnTo>
                    <a:pt x="655" y="103"/>
                  </a:lnTo>
                  <a:lnTo>
                    <a:pt x="655" y="104"/>
                  </a:lnTo>
                  <a:lnTo>
                    <a:pt x="656" y="104"/>
                  </a:lnTo>
                  <a:lnTo>
                    <a:pt x="658" y="106"/>
                  </a:lnTo>
                  <a:lnTo>
                    <a:pt x="659" y="107"/>
                  </a:lnTo>
                  <a:lnTo>
                    <a:pt x="660" y="107"/>
                  </a:lnTo>
                  <a:lnTo>
                    <a:pt x="662" y="109"/>
                  </a:lnTo>
                  <a:lnTo>
                    <a:pt x="663" y="110"/>
                  </a:lnTo>
                  <a:lnTo>
                    <a:pt x="665" y="110"/>
                  </a:lnTo>
                  <a:lnTo>
                    <a:pt x="665" y="112"/>
                  </a:lnTo>
                  <a:lnTo>
                    <a:pt x="666" y="113"/>
                  </a:lnTo>
                  <a:lnTo>
                    <a:pt x="668" y="113"/>
                  </a:lnTo>
                  <a:lnTo>
                    <a:pt x="669" y="114"/>
                  </a:lnTo>
                  <a:lnTo>
                    <a:pt x="671" y="114"/>
                  </a:lnTo>
                  <a:lnTo>
                    <a:pt x="671" y="116"/>
                  </a:lnTo>
                  <a:lnTo>
                    <a:pt x="672" y="116"/>
                  </a:lnTo>
                  <a:lnTo>
                    <a:pt x="672" y="117"/>
                  </a:lnTo>
                  <a:lnTo>
                    <a:pt x="673" y="117"/>
                  </a:lnTo>
                  <a:lnTo>
                    <a:pt x="675" y="119"/>
                  </a:lnTo>
                  <a:lnTo>
                    <a:pt x="676" y="120"/>
                  </a:lnTo>
                  <a:lnTo>
                    <a:pt x="678" y="122"/>
                  </a:lnTo>
                  <a:lnTo>
                    <a:pt x="679" y="122"/>
                  </a:lnTo>
                  <a:lnTo>
                    <a:pt x="679" y="123"/>
                  </a:lnTo>
                  <a:lnTo>
                    <a:pt x="681" y="123"/>
                  </a:lnTo>
                  <a:lnTo>
                    <a:pt x="682" y="125"/>
                  </a:lnTo>
                  <a:lnTo>
                    <a:pt x="684" y="125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6" y="127"/>
                  </a:lnTo>
                  <a:lnTo>
                    <a:pt x="688" y="129"/>
                  </a:lnTo>
                  <a:lnTo>
                    <a:pt x="689" y="129"/>
                  </a:lnTo>
                  <a:lnTo>
                    <a:pt x="691" y="130"/>
                  </a:lnTo>
                  <a:lnTo>
                    <a:pt x="692" y="132"/>
                  </a:lnTo>
                  <a:lnTo>
                    <a:pt x="694" y="132"/>
                  </a:lnTo>
                  <a:lnTo>
                    <a:pt x="695" y="133"/>
                  </a:lnTo>
                  <a:lnTo>
                    <a:pt x="697" y="135"/>
                  </a:lnTo>
                  <a:lnTo>
                    <a:pt x="698" y="135"/>
                  </a:lnTo>
                  <a:lnTo>
                    <a:pt x="698" y="136"/>
                  </a:lnTo>
                  <a:lnTo>
                    <a:pt x="699" y="136"/>
                  </a:lnTo>
                  <a:lnTo>
                    <a:pt x="701" y="138"/>
                  </a:lnTo>
                  <a:lnTo>
                    <a:pt x="702" y="139"/>
                  </a:lnTo>
                  <a:lnTo>
                    <a:pt x="704" y="139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7" y="142"/>
                  </a:lnTo>
                  <a:lnTo>
                    <a:pt x="708" y="143"/>
                  </a:lnTo>
                  <a:lnTo>
                    <a:pt x="709" y="143"/>
                  </a:lnTo>
                  <a:lnTo>
                    <a:pt x="709" y="145"/>
                  </a:lnTo>
                  <a:lnTo>
                    <a:pt x="711" y="145"/>
                  </a:lnTo>
                  <a:lnTo>
                    <a:pt x="711" y="146"/>
                  </a:lnTo>
                  <a:lnTo>
                    <a:pt x="712" y="146"/>
                  </a:lnTo>
                  <a:lnTo>
                    <a:pt x="712" y="148"/>
                  </a:lnTo>
                  <a:lnTo>
                    <a:pt x="714" y="148"/>
                  </a:lnTo>
                  <a:lnTo>
                    <a:pt x="714" y="149"/>
                  </a:lnTo>
                  <a:lnTo>
                    <a:pt x="715" y="151"/>
                  </a:lnTo>
                  <a:lnTo>
                    <a:pt x="717" y="151"/>
                  </a:lnTo>
                  <a:lnTo>
                    <a:pt x="717" y="152"/>
                  </a:lnTo>
                  <a:lnTo>
                    <a:pt x="718" y="153"/>
                  </a:lnTo>
                  <a:lnTo>
                    <a:pt x="720" y="155"/>
                  </a:lnTo>
                  <a:lnTo>
                    <a:pt x="721" y="156"/>
                  </a:lnTo>
                  <a:lnTo>
                    <a:pt x="722" y="158"/>
                  </a:lnTo>
                  <a:lnTo>
                    <a:pt x="724" y="159"/>
                  </a:lnTo>
                  <a:lnTo>
                    <a:pt x="725" y="161"/>
                  </a:lnTo>
                  <a:lnTo>
                    <a:pt x="727" y="162"/>
                  </a:lnTo>
                  <a:lnTo>
                    <a:pt x="727" y="164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6"/>
                  </a:lnTo>
                  <a:lnTo>
                    <a:pt x="731" y="168"/>
                  </a:lnTo>
                  <a:lnTo>
                    <a:pt x="733" y="168"/>
                  </a:lnTo>
                  <a:lnTo>
                    <a:pt x="734" y="169"/>
                  </a:lnTo>
                  <a:lnTo>
                    <a:pt x="734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7" y="172"/>
                  </a:lnTo>
                  <a:lnTo>
                    <a:pt x="737" y="174"/>
                  </a:lnTo>
                  <a:lnTo>
                    <a:pt x="738" y="175"/>
                  </a:lnTo>
                  <a:lnTo>
                    <a:pt x="740" y="175"/>
                  </a:lnTo>
                  <a:lnTo>
                    <a:pt x="740" y="177"/>
                  </a:lnTo>
                  <a:lnTo>
                    <a:pt x="741" y="178"/>
                  </a:lnTo>
                  <a:lnTo>
                    <a:pt x="743" y="179"/>
                  </a:lnTo>
                  <a:lnTo>
                    <a:pt x="743" y="181"/>
                  </a:lnTo>
                  <a:lnTo>
                    <a:pt x="744" y="181"/>
                  </a:lnTo>
                  <a:lnTo>
                    <a:pt x="746" y="182"/>
                  </a:lnTo>
                  <a:lnTo>
                    <a:pt x="746" y="184"/>
                  </a:lnTo>
                  <a:lnTo>
                    <a:pt x="747" y="185"/>
                  </a:lnTo>
                  <a:lnTo>
                    <a:pt x="748" y="187"/>
                  </a:lnTo>
                  <a:lnTo>
                    <a:pt x="750" y="188"/>
                  </a:lnTo>
                  <a:lnTo>
                    <a:pt x="751" y="190"/>
                  </a:lnTo>
                  <a:lnTo>
                    <a:pt x="753" y="191"/>
                  </a:lnTo>
                  <a:lnTo>
                    <a:pt x="754" y="192"/>
                  </a:lnTo>
                  <a:lnTo>
                    <a:pt x="756" y="194"/>
                  </a:lnTo>
                  <a:lnTo>
                    <a:pt x="757" y="197"/>
                  </a:lnTo>
                  <a:lnTo>
                    <a:pt x="759" y="198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4"/>
                  </a:lnTo>
                  <a:lnTo>
                    <a:pt x="764" y="205"/>
                  </a:lnTo>
                  <a:lnTo>
                    <a:pt x="766" y="207"/>
                  </a:lnTo>
                  <a:lnTo>
                    <a:pt x="766" y="208"/>
                  </a:lnTo>
                  <a:lnTo>
                    <a:pt x="767" y="210"/>
                  </a:lnTo>
                  <a:lnTo>
                    <a:pt x="769" y="211"/>
                  </a:lnTo>
                  <a:lnTo>
                    <a:pt x="770" y="211"/>
                  </a:lnTo>
                  <a:lnTo>
                    <a:pt x="770" y="213"/>
                  </a:lnTo>
                  <a:lnTo>
                    <a:pt x="772" y="214"/>
                  </a:lnTo>
                  <a:lnTo>
                    <a:pt x="772" y="215"/>
                  </a:lnTo>
                  <a:lnTo>
                    <a:pt x="773" y="217"/>
                  </a:lnTo>
                  <a:lnTo>
                    <a:pt x="774" y="217"/>
                  </a:lnTo>
                  <a:lnTo>
                    <a:pt x="774" y="218"/>
                  </a:lnTo>
                  <a:lnTo>
                    <a:pt x="776" y="220"/>
                  </a:lnTo>
                  <a:lnTo>
                    <a:pt x="776" y="221"/>
                  </a:lnTo>
                  <a:lnTo>
                    <a:pt x="777" y="223"/>
                  </a:lnTo>
                  <a:lnTo>
                    <a:pt x="779" y="223"/>
                  </a:lnTo>
                  <a:lnTo>
                    <a:pt x="779" y="224"/>
                  </a:lnTo>
                  <a:lnTo>
                    <a:pt x="780" y="226"/>
                  </a:lnTo>
                  <a:lnTo>
                    <a:pt x="782" y="227"/>
                  </a:lnTo>
                  <a:lnTo>
                    <a:pt x="782" y="228"/>
                  </a:lnTo>
                  <a:lnTo>
                    <a:pt x="783" y="230"/>
                  </a:lnTo>
                  <a:lnTo>
                    <a:pt x="785" y="231"/>
                  </a:lnTo>
                  <a:lnTo>
                    <a:pt x="786" y="233"/>
                  </a:lnTo>
                  <a:lnTo>
                    <a:pt x="787" y="236"/>
                  </a:lnTo>
                  <a:lnTo>
                    <a:pt x="789" y="237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6"/>
                  </a:lnTo>
                  <a:lnTo>
                    <a:pt x="796" y="249"/>
                  </a:lnTo>
                  <a:lnTo>
                    <a:pt x="798" y="250"/>
                  </a:lnTo>
                  <a:lnTo>
                    <a:pt x="799" y="252"/>
                  </a:lnTo>
                  <a:lnTo>
                    <a:pt x="800" y="253"/>
                  </a:lnTo>
                  <a:lnTo>
                    <a:pt x="802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5" y="260"/>
                  </a:lnTo>
                  <a:lnTo>
                    <a:pt x="806" y="262"/>
                  </a:lnTo>
                  <a:lnTo>
                    <a:pt x="806" y="263"/>
                  </a:lnTo>
                  <a:lnTo>
                    <a:pt x="808" y="265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7"/>
                  </a:lnTo>
                  <a:lnTo>
                    <a:pt x="810" y="269"/>
                  </a:lnTo>
                  <a:lnTo>
                    <a:pt x="812" y="270"/>
                  </a:lnTo>
                  <a:lnTo>
                    <a:pt x="813" y="272"/>
                  </a:lnTo>
                  <a:lnTo>
                    <a:pt x="815" y="273"/>
                  </a:lnTo>
                  <a:lnTo>
                    <a:pt x="815" y="275"/>
                  </a:lnTo>
                  <a:lnTo>
                    <a:pt x="816" y="276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0"/>
                  </a:lnTo>
                  <a:lnTo>
                    <a:pt x="821" y="282"/>
                  </a:lnTo>
                  <a:lnTo>
                    <a:pt x="822" y="285"/>
                  </a:lnTo>
                  <a:lnTo>
                    <a:pt x="823" y="286"/>
                  </a:lnTo>
                  <a:lnTo>
                    <a:pt x="825" y="288"/>
                  </a:lnTo>
                  <a:lnTo>
                    <a:pt x="826" y="291"/>
                  </a:lnTo>
                  <a:lnTo>
                    <a:pt x="828" y="292"/>
                  </a:lnTo>
                  <a:lnTo>
                    <a:pt x="829" y="295"/>
                  </a:lnTo>
                  <a:lnTo>
                    <a:pt x="831" y="298"/>
                  </a:lnTo>
                  <a:lnTo>
                    <a:pt x="834" y="299"/>
                  </a:lnTo>
                  <a:lnTo>
                    <a:pt x="835" y="302"/>
                  </a:lnTo>
                  <a:lnTo>
                    <a:pt x="836" y="304"/>
                  </a:lnTo>
                  <a:lnTo>
                    <a:pt x="838" y="305"/>
                  </a:lnTo>
                  <a:lnTo>
                    <a:pt x="838" y="306"/>
                  </a:lnTo>
                  <a:lnTo>
                    <a:pt x="839" y="309"/>
                  </a:lnTo>
                  <a:lnTo>
                    <a:pt x="841" y="311"/>
                  </a:lnTo>
                  <a:lnTo>
                    <a:pt x="842" y="312"/>
                  </a:lnTo>
                  <a:lnTo>
                    <a:pt x="842" y="314"/>
                  </a:lnTo>
                  <a:lnTo>
                    <a:pt x="844" y="315"/>
                  </a:lnTo>
                  <a:lnTo>
                    <a:pt x="845" y="315"/>
                  </a:lnTo>
                  <a:lnTo>
                    <a:pt x="845" y="316"/>
                  </a:lnTo>
                  <a:lnTo>
                    <a:pt x="847" y="318"/>
                  </a:lnTo>
                  <a:lnTo>
                    <a:pt x="847" y="319"/>
                  </a:lnTo>
                  <a:lnTo>
                    <a:pt x="848" y="321"/>
                  </a:lnTo>
                  <a:lnTo>
                    <a:pt x="849" y="322"/>
                  </a:lnTo>
                  <a:lnTo>
                    <a:pt x="849" y="324"/>
                  </a:lnTo>
                  <a:lnTo>
                    <a:pt x="851" y="325"/>
                  </a:lnTo>
                  <a:lnTo>
                    <a:pt x="851" y="327"/>
                  </a:lnTo>
                  <a:lnTo>
                    <a:pt x="852" y="327"/>
                  </a:lnTo>
                  <a:lnTo>
                    <a:pt x="852" y="328"/>
                  </a:lnTo>
                  <a:lnTo>
                    <a:pt x="854" y="329"/>
                  </a:lnTo>
                  <a:lnTo>
                    <a:pt x="855" y="331"/>
                  </a:lnTo>
                  <a:lnTo>
                    <a:pt x="855" y="332"/>
                  </a:lnTo>
                  <a:lnTo>
                    <a:pt x="857" y="334"/>
                  </a:lnTo>
                  <a:lnTo>
                    <a:pt x="857" y="335"/>
                  </a:lnTo>
                  <a:lnTo>
                    <a:pt x="858" y="337"/>
                  </a:lnTo>
                  <a:lnTo>
                    <a:pt x="860" y="338"/>
                  </a:lnTo>
                  <a:lnTo>
                    <a:pt x="860" y="341"/>
                  </a:lnTo>
                  <a:lnTo>
                    <a:pt x="861" y="34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69" name="Freeform 139">
              <a:extLst>
                <a:ext uri="{FF2B5EF4-FFF2-40B4-BE49-F238E27FC236}">
                  <a16:creationId xmlns:a16="http://schemas.microsoft.com/office/drawing/2014/main" id="{BDEBF6CC-14BA-2447-8C5B-3C86E790B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840288"/>
              <a:ext cx="684213" cy="273050"/>
            </a:xfrm>
            <a:custGeom>
              <a:avLst/>
              <a:gdLst>
                <a:gd name="T0" fmla="*/ 2147483646 w 861"/>
                <a:gd name="T1" fmla="*/ 2147483646 h 343"/>
                <a:gd name="T2" fmla="*/ 2147483646 w 861"/>
                <a:gd name="T3" fmla="*/ 2147483646 h 343"/>
                <a:gd name="T4" fmla="*/ 2147483646 w 861"/>
                <a:gd name="T5" fmla="*/ 2147483646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343"/>
                  </a:moveTo>
                  <a:lnTo>
                    <a:pt x="33" y="343"/>
                  </a:lnTo>
                  <a:lnTo>
                    <a:pt x="63" y="343"/>
                  </a:lnTo>
                  <a:lnTo>
                    <a:pt x="92" y="343"/>
                  </a:lnTo>
                  <a:lnTo>
                    <a:pt x="119" y="343"/>
                  </a:lnTo>
                  <a:lnTo>
                    <a:pt x="144" y="343"/>
                  </a:lnTo>
                  <a:lnTo>
                    <a:pt x="167" y="343"/>
                  </a:lnTo>
                  <a:lnTo>
                    <a:pt x="189" y="343"/>
                  </a:lnTo>
                  <a:lnTo>
                    <a:pt x="209" y="343"/>
                  </a:lnTo>
                  <a:lnTo>
                    <a:pt x="228" y="343"/>
                  </a:lnTo>
                  <a:lnTo>
                    <a:pt x="245" y="343"/>
                  </a:lnTo>
                  <a:lnTo>
                    <a:pt x="261" y="343"/>
                  </a:lnTo>
                  <a:lnTo>
                    <a:pt x="275" y="343"/>
                  </a:lnTo>
                  <a:lnTo>
                    <a:pt x="288" y="343"/>
                  </a:lnTo>
                  <a:lnTo>
                    <a:pt x="300" y="343"/>
                  </a:lnTo>
                  <a:lnTo>
                    <a:pt x="310" y="343"/>
                  </a:lnTo>
                  <a:lnTo>
                    <a:pt x="320" y="343"/>
                  </a:lnTo>
                  <a:lnTo>
                    <a:pt x="329" y="343"/>
                  </a:lnTo>
                  <a:lnTo>
                    <a:pt x="336" y="343"/>
                  </a:lnTo>
                  <a:lnTo>
                    <a:pt x="343" y="343"/>
                  </a:lnTo>
                  <a:lnTo>
                    <a:pt x="349" y="343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2"/>
                  </a:lnTo>
                  <a:lnTo>
                    <a:pt x="381" y="342"/>
                  </a:lnTo>
                  <a:lnTo>
                    <a:pt x="383" y="342"/>
                  </a:lnTo>
                  <a:lnTo>
                    <a:pt x="385" y="342"/>
                  </a:lnTo>
                  <a:lnTo>
                    <a:pt x="388" y="342"/>
                  </a:lnTo>
                  <a:lnTo>
                    <a:pt x="391" y="342"/>
                  </a:lnTo>
                  <a:lnTo>
                    <a:pt x="392" y="340"/>
                  </a:lnTo>
                  <a:lnTo>
                    <a:pt x="395" y="340"/>
                  </a:lnTo>
                  <a:lnTo>
                    <a:pt x="396" y="340"/>
                  </a:lnTo>
                  <a:lnTo>
                    <a:pt x="398" y="340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39"/>
                  </a:lnTo>
                  <a:lnTo>
                    <a:pt x="414" y="339"/>
                  </a:lnTo>
                  <a:lnTo>
                    <a:pt x="415" y="339"/>
                  </a:lnTo>
                  <a:lnTo>
                    <a:pt x="417" y="339"/>
                  </a:lnTo>
                  <a:lnTo>
                    <a:pt x="418" y="339"/>
                  </a:lnTo>
                  <a:lnTo>
                    <a:pt x="419" y="339"/>
                  </a:lnTo>
                  <a:lnTo>
                    <a:pt x="421" y="339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8"/>
                  </a:lnTo>
                  <a:lnTo>
                    <a:pt x="431" y="338"/>
                  </a:lnTo>
                  <a:lnTo>
                    <a:pt x="432" y="338"/>
                  </a:lnTo>
                  <a:lnTo>
                    <a:pt x="435" y="336"/>
                  </a:lnTo>
                  <a:lnTo>
                    <a:pt x="437" y="336"/>
                  </a:lnTo>
                  <a:lnTo>
                    <a:pt x="440" y="336"/>
                  </a:lnTo>
                  <a:lnTo>
                    <a:pt x="441" y="336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5"/>
                  </a:lnTo>
                  <a:lnTo>
                    <a:pt x="451" y="335"/>
                  </a:lnTo>
                  <a:lnTo>
                    <a:pt x="453" y="335"/>
                  </a:lnTo>
                  <a:lnTo>
                    <a:pt x="454" y="333"/>
                  </a:lnTo>
                  <a:lnTo>
                    <a:pt x="456" y="333"/>
                  </a:lnTo>
                  <a:lnTo>
                    <a:pt x="457" y="333"/>
                  </a:lnTo>
                  <a:lnTo>
                    <a:pt x="458" y="333"/>
                  </a:lnTo>
                  <a:lnTo>
                    <a:pt x="460" y="333"/>
                  </a:lnTo>
                  <a:lnTo>
                    <a:pt x="461" y="333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2"/>
                  </a:lnTo>
                  <a:lnTo>
                    <a:pt x="467" y="330"/>
                  </a:lnTo>
                  <a:lnTo>
                    <a:pt x="469" y="330"/>
                  </a:lnTo>
                  <a:lnTo>
                    <a:pt x="470" y="330"/>
                  </a:lnTo>
                  <a:lnTo>
                    <a:pt x="471" y="330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9"/>
                  </a:lnTo>
                  <a:lnTo>
                    <a:pt x="479" y="327"/>
                  </a:lnTo>
                  <a:lnTo>
                    <a:pt x="480" y="327"/>
                  </a:lnTo>
                  <a:lnTo>
                    <a:pt x="482" y="327"/>
                  </a:lnTo>
                  <a:lnTo>
                    <a:pt x="484" y="326"/>
                  </a:lnTo>
                  <a:lnTo>
                    <a:pt x="486" y="326"/>
                  </a:lnTo>
                  <a:lnTo>
                    <a:pt x="489" y="325"/>
                  </a:lnTo>
                  <a:lnTo>
                    <a:pt x="490" y="325"/>
                  </a:lnTo>
                  <a:lnTo>
                    <a:pt x="493" y="323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0"/>
                  </a:lnTo>
                  <a:lnTo>
                    <a:pt x="503" y="320"/>
                  </a:lnTo>
                  <a:lnTo>
                    <a:pt x="505" y="320"/>
                  </a:lnTo>
                  <a:lnTo>
                    <a:pt x="508" y="319"/>
                  </a:lnTo>
                  <a:lnTo>
                    <a:pt x="509" y="319"/>
                  </a:lnTo>
                  <a:lnTo>
                    <a:pt x="510" y="317"/>
                  </a:lnTo>
                  <a:lnTo>
                    <a:pt x="512" y="317"/>
                  </a:lnTo>
                  <a:lnTo>
                    <a:pt x="513" y="317"/>
                  </a:lnTo>
                  <a:lnTo>
                    <a:pt x="515" y="316"/>
                  </a:lnTo>
                  <a:lnTo>
                    <a:pt x="516" y="316"/>
                  </a:lnTo>
                  <a:lnTo>
                    <a:pt x="518" y="316"/>
                  </a:lnTo>
                  <a:lnTo>
                    <a:pt x="519" y="314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3"/>
                  </a:lnTo>
                  <a:lnTo>
                    <a:pt x="525" y="313"/>
                  </a:lnTo>
                  <a:lnTo>
                    <a:pt x="526" y="312"/>
                  </a:lnTo>
                  <a:lnTo>
                    <a:pt x="528" y="312"/>
                  </a:lnTo>
                  <a:lnTo>
                    <a:pt x="529" y="310"/>
                  </a:lnTo>
                  <a:lnTo>
                    <a:pt x="531" y="310"/>
                  </a:lnTo>
                  <a:lnTo>
                    <a:pt x="532" y="309"/>
                  </a:lnTo>
                  <a:lnTo>
                    <a:pt x="533" y="309"/>
                  </a:lnTo>
                  <a:lnTo>
                    <a:pt x="535" y="307"/>
                  </a:lnTo>
                  <a:lnTo>
                    <a:pt x="538" y="307"/>
                  </a:lnTo>
                  <a:lnTo>
                    <a:pt x="539" y="306"/>
                  </a:lnTo>
                  <a:lnTo>
                    <a:pt x="541" y="304"/>
                  </a:lnTo>
                  <a:lnTo>
                    <a:pt x="544" y="304"/>
                  </a:lnTo>
                  <a:lnTo>
                    <a:pt x="545" y="303"/>
                  </a:lnTo>
                  <a:lnTo>
                    <a:pt x="548" y="301"/>
                  </a:lnTo>
                  <a:lnTo>
                    <a:pt x="549" y="300"/>
                  </a:lnTo>
                  <a:lnTo>
                    <a:pt x="552" y="300"/>
                  </a:lnTo>
                  <a:lnTo>
                    <a:pt x="554" y="299"/>
                  </a:lnTo>
                  <a:lnTo>
                    <a:pt x="557" y="297"/>
                  </a:lnTo>
                  <a:lnTo>
                    <a:pt x="558" y="297"/>
                  </a:lnTo>
                  <a:lnTo>
                    <a:pt x="559" y="296"/>
                  </a:lnTo>
                  <a:lnTo>
                    <a:pt x="561" y="294"/>
                  </a:lnTo>
                  <a:lnTo>
                    <a:pt x="562" y="294"/>
                  </a:lnTo>
                  <a:lnTo>
                    <a:pt x="564" y="293"/>
                  </a:lnTo>
                  <a:lnTo>
                    <a:pt x="565" y="293"/>
                  </a:lnTo>
                  <a:lnTo>
                    <a:pt x="567" y="293"/>
                  </a:lnTo>
                  <a:lnTo>
                    <a:pt x="568" y="291"/>
                  </a:lnTo>
                  <a:lnTo>
                    <a:pt x="570" y="291"/>
                  </a:lnTo>
                  <a:lnTo>
                    <a:pt x="570" y="290"/>
                  </a:lnTo>
                  <a:lnTo>
                    <a:pt x="571" y="290"/>
                  </a:lnTo>
                  <a:lnTo>
                    <a:pt x="572" y="289"/>
                  </a:lnTo>
                  <a:lnTo>
                    <a:pt x="574" y="289"/>
                  </a:lnTo>
                  <a:lnTo>
                    <a:pt x="575" y="289"/>
                  </a:lnTo>
                  <a:lnTo>
                    <a:pt x="575" y="287"/>
                  </a:lnTo>
                  <a:lnTo>
                    <a:pt x="577" y="287"/>
                  </a:lnTo>
                  <a:lnTo>
                    <a:pt x="578" y="286"/>
                  </a:lnTo>
                  <a:lnTo>
                    <a:pt x="580" y="286"/>
                  </a:lnTo>
                  <a:lnTo>
                    <a:pt x="581" y="284"/>
                  </a:lnTo>
                  <a:lnTo>
                    <a:pt x="583" y="284"/>
                  </a:lnTo>
                  <a:lnTo>
                    <a:pt x="584" y="283"/>
                  </a:lnTo>
                  <a:lnTo>
                    <a:pt x="585" y="283"/>
                  </a:lnTo>
                  <a:lnTo>
                    <a:pt x="587" y="281"/>
                  </a:lnTo>
                  <a:lnTo>
                    <a:pt x="588" y="281"/>
                  </a:lnTo>
                  <a:lnTo>
                    <a:pt x="590" y="280"/>
                  </a:lnTo>
                  <a:lnTo>
                    <a:pt x="591" y="278"/>
                  </a:lnTo>
                  <a:lnTo>
                    <a:pt x="593" y="277"/>
                  </a:lnTo>
                  <a:lnTo>
                    <a:pt x="596" y="277"/>
                  </a:lnTo>
                  <a:lnTo>
                    <a:pt x="597" y="276"/>
                  </a:lnTo>
                  <a:lnTo>
                    <a:pt x="600" y="274"/>
                  </a:lnTo>
                  <a:lnTo>
                    <a:pt x="601" y="273"/>
                  </a:lnTo>
                  <a:lnTo>
                    <a:pt x="603" y="273"/>
                  </a:lnTo>
                  <a:lnTo>
                    <a:pt x="604" y="271"/>
                  </a:lnTo>
                  <a:lnTo>
                    <a:pt x="606" y="271"/>
                  </a:lnTo>
                  <a:lnTo>
                    <a:pt x="607" y="270"/>
                  </a:lnTo>
                  <a:lnTo>
                    <a:pt x="608" y="268"/>
                  </a:lnTo>
                  <a:lnTo>
                    <a:pt x="610" y="268"/>
                  </a:lnTo>
                  <a:lnTo>
                    <a:pt x="611" y="267"/>
                  </a:lnTo>
                  <a:lnTo>
                    <a:pt x="613" y="267"/>
                  </a:lnTo>
                  <a:lnTo>
                    <a:pt x="614" y="265"/>
                  </a:lnTo>
                  <a:lnTo>
                    <a:pt x="616" y="265"/>
                  </a:lnTo>
                  <a:lnTo>
                    <a:pt x="616" y="264"/>
                  </a:lnTo>
                  <a:lnTo>
                    <a:pt x="617" y="264"/>
                  </a:lnTo>
                  <a:lnTo>
                    <a:pt x="619" y="264"/>
                  </a:lnTo>
                  <a:lnTo>
                    <a:pt x="619" y="263"/>
                  </a:lnTo>
                  <a:lnTo>
                    <a:pt x="620" y="263"/>
                  </a:lnTo>
                  <a:lnTo>
                    <a:pt x="621" y="261"/>
                  </a:lnTo>
                  <a:lnTo>
                    <a:pt x="623" y="260"/>
                  </a:lnTo>
                  <a:lnTo>
                    <a:pt x="624" y="260"/>
                  </a:lnTo>
                  <a:lnTo>
                    <a:pt x="626" y="260"/>
                  </a:lnTo>
                  <a:lnTo>
                    <a:pt x="626" y="258"/>
                  </a:lnTo>
                  <a:lnTo>
                    <a:pt x="627" y="257"/>
                  </a:lnTo>
                  <a:lnTo>
                    <a:pt x="629" y="257"/>
                  </a:lnTo>
                  <a:lnTo>
                    <a:pt x="630" y="255"/>
                  </a:lnTo>
                  <a:lnTo>
                    <a:pt x="632" y="255"/>
                  </a:lnTo>
                  <a:lnTo>
                    <a:pt x="633" y="254"/>
                  </a:lnTo>
                  <a:lnTo>
                    <a:pt x="634" y="252"/>
                  </a:lnTo>
                  <a:lnTo>
                    <a:pt x="636" y="252"/>
                  </a:lnTo>
                  <a:lnTo>
                    <a:pt x="637" y="251"/>
                  </a:lnTo>
                  <a:lnTo>
                    <a:pt x="639" y="250"/>
                  </a:lnTo>
                  <a:lnTo>
                    <a:pt x="640" y="250"/>
                  </a:lnTo>
                  <a:lnTo>
                    <a:pt x="642" y="248"/>
                  </a:lnTo>
                  <a:lnTo>
                    <a:pt x="643" y="247"/>
                  </a:lnTo>
                  <a:lnTo>
                    <a:pt x="645" y="247"/>
                  </a:lnTo>
                  <a:lnTo>
                    <a:pt x="646" y="245"/>
                  </a:lnTo>
                  <a:lnTo>
                    <a:pt x="647" y="244"/>
                  </a:lnTo>
                  <a:lnTo>
                    <a:pt x="649" y="244"/>
                  </a:lnTo>
                  <a:lnTo>
                    <a:pt x="650" y="242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5" y="239"/>
                  </a:lnTo>
                  <a:lnTo>
                    <a:pt x="656" y="238"/>
                  </a:lnTo>
                  <a:lnTo>
                    <a:pt x="658" y="238"/>
                  </a:lnTo>
                  <a:lnTo>
                    <a:pt x="658" y="237"/>
                  </a:lnTo>
                  <a:lnTo>
                    <a:pt x="659" y="237"/>
                  </a:lnTo>
                  <a:lnTo>
                    <a:pt x="660" y="235"/>
                  </a:lnTo>
                  <a:lnTo>
                    <a:pt x="662" y="234"/>
                  </a:lnTo>
                  <a:lnTo>
                    <a:pt x="663" y="232"/>
                  </a:lnTo>
                  <a:lnTo>
                    <a:pt x="665" y="232"/>
                  </a:lnTo>
                  <a:lnTo>
                    <a:pt x="665" y="231"/>
                  </a:lnTo>
                  <a:lnTo>
                    <a:pt x="666" y="231"/>
                  </a:lnTo>
                  <a:lnTo>
                    <a:pt x="668" y="229"/>
                  </a:lnTo>
                  <a:lnTo>
                    <a:pt x="669" y="228"/>
                  </a:lnTo>
                  <a:lnTo>
                    <a:pt x="671" y="228"/>
                  </a:lnTo>
                  <a:lnTo>
                    <a:pt x="671" y="226"/>
                  </a:lnTo>
                  <a:lnTo>
                    <a:pt x="672" y="226"/>
                  </a:lnTo>
                  <a:lnTo>
                    <a:pt x="672" y="225"/>
                  </a:lnTo>
                  <a:lnTo>
                    <a:pt x="673" y="225"/>
                  </a:lnTo>
                  <a:lnTo>
                    <a:pt x="675" y="225"/>
                  </a:lnTo>
                  <a:lnTo>
                    <a:pt x="675" y="224"/>
                  </a:lnTo>
                  <a:lnTo>
                    <a:pt x="676" y="224"/>
                  </a:lnTo>
                  <a:lnTo>
                    <a:pt x="676" y="222"/>
                  </a:lnTo>
                  <a:lnTo>
                    <a:pt x="678" y="222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81" y="219"/>
                  </a:lnTo>
                  <a:lnTo>
                    <a:pt x="682" y="219"/>
                  </a:lnTo>
                  <a:lnTo>
                    <a:pt x="684" y="218"/>
                  </a:lnTo>
                  <a:lnTo>
                    <a:pt x="685" y="216"/>
                  </a:lnTo>
                  <a:lnTo>
                    <a:pt x="686" y="216"/>
                  </a:lnTo>
                  <a:lnTo>
                    <a:pt x="686" y="215"/>
                  </a:lnTo>
                  <a:lnTo>
                    <a:pt x="688" y="215"/>
                  </a:lnTo>
                  <a:lnTo>
                    <a:pt x="689" y="213"/>
                  </a:lnTo>
                  <a:lnTo>
                    <a:pt x="691" y="213"/>
                  </a:lnTo>
                  <a:lnTo>
                    <a:pt x="691" y="212"/>
                  </a:lnTo>
                  <a:lnTo>
                    <a:pt x="692" y="212"/>
                  </a:lnTo>
                  <a:lnTo>
                    <a:pt x="694" y="211"/>
                  </a:lnTo>
                  <a:lnTo>
                    <a:pt x="695" y="209"/>
                  </a:lnTo>
                  <a:lnTo>
                    <a:pt x="697" y="209"/>
                  </a:lnTo>
                  <a:lnTo>
                    <a:pt x="698" y="208"/>
                  </a:lnTo>
                  <a:lnTo>
                    <a:pt x="699" y="206"/>
                  </a:lnTo>
                  <a:lnTo>
                    <a:pt x="701" y="206"/>
                  </a:lnTo>
                  <a:lnTo>
                    <a:pt x="701" y="205"/>
                  </a:lnTo>
                  <a:lnTo>
                    <a:pt x="702" y="205"/>
                  </a:lnTo>
                  <a:lnTo>
                    <a:pt x="704" y="203"/>
                  </a:lnTo>
                  <a:lnTo>
                    <a:pt x="705" y="203"/>
                  </a:lnTo>
                  <a:lnTo>
                    <a:pt x="705" y="202"/>
                  </a:lnTo>
                  <a:lnTo>
                    <a:pt x="707" y="202"/>
                  </a:lnTo>
                  <a:lnTo>
                    <a:pt x="707" y="200"/>
                  </a:lnTo>
                  <a:lnTo>
                    <a:pt x="708" y="200"/>
                  </a:lnTo>
                  <a:lnTo>
                    <a:pt x="709" y="199"/>
                  </a:lnTo>
                  <a:lnTo>
                    <a:pt x="711" y="198"/>
                  </a:lnTo>
                  <a:lnTo>
                    <a:pt x="712" y="196"/>
                  </a:lnTo>
                  <a:lnTo>
                    <a:pt x="714" y="195"/>
                  </a:lnTo>
                  <a:lnTo>
                    <a:pt x="714" y="193"/>
                  </a:lnTo>
                  <a:lnTo>
                    <a:pt x="715" y="193"/>
                  </a:lnTo>
                  <a:lnTo>
                    <a:pt x="717" y="192"/>
                  </a:lnTo>
                  <a:lnTo>
                    <a:pt x="717" y="190"/>
                  </a:lnTo>
                  <a:lnTo>
                    <a:pt x="718" y="190"/>
                  </a:lnTo>
                  <a:lnTo>
                    <a:pt x="720" y="189"/>
                  </a:lnTo>
                  <a:lnTo>
                    <a:pt x="721" y="188"/>
                  </a:lnTo>
                  <a:lnTo>
                    <a:pt x="722" y="186"/>
                  </a:lnTo>
                  <a:lnTo>
                    <a:pt x="724" y="185"/>
                  </a:lnTo>
                  <a:lnTo>
                    <a:pt x="725" y="183"/>
                  </a:lnTo>
                  <a:lnTo>
                    <a:pt x="727" y="182"/>
                  </a:lnTo>
                  <a:lnTo>
                    <a:pt x="727" y="180"/>
                  </a:lnTo>
                  <a:lnTo>
                    <a:pt x="728" y="179"/>
                  </a:lnTo>
                  <a:lnTo>
                    <a:pt x="730" y="177"/>
                  </a:lnTo>
                  <a:lnTo>
                    <a:pt x="731" y="177"/>
                  </a:lnTo>
                  <a:lnTo>
                    <a:pt x="731" y="176"/>
                  </a:lnTo>
                  <a:lnTo>
                    <a:pt x="733" y="175"/>
                  </a:lnTo>
                  <a:lnTo>
                    <a:pt x="734" y="173"/>
                  </a:lnTo>
                  <a:lnTo>
                    <a:pt x="735" y="172"/>
                  </a:lnTo>
                  <a:lnTo>
                    <a:pt x="737" y="170"/>
                  </a:lnTo>
                  <a:lnTo>
                    <a:pt x="737" y="169"/>
                  </a:lnTo>
                  <a:lnTo>
                    <a:pt x="738" y="169"/>
                  </a:lnTo>
                  <a:lnTo>
                    <a:pt x="740" y="167"/>
                  </a:lnTo>
                  <a:lnTo>
                    <a:pt x="741" y="166"/>
                  </a:lnTo>
                  <a:lnTo>
                    <a:pt x="741" y="164"/>
                  </a:lnTo>
                  <a:lnTo>
                    <a:pt x="743" y="164"/>
                  </a:lnTo>
                  <a:lnTo>
                    <a:pt x="743" y="163"/>
                  </a:lnTo>
                  <a:lnTo>
                    <a:pt x="744" y="162"/>
                  </a:lnTo>
                  <a:lnTo>
                    <a:pt x="746" y="160"/>
                  </a:lnTo>
                  <a:lnTo>
                    <a:pt x="746" y="159"/>
                  </a:lnTo>
                  <a:lnTo>
                    <a:pt x="747" y="159"/>
                  </a:lnTo>
                  <a:lnTo>
                    <a:pt x="748" y="157"/>
                  </a:lnTo>
                  <a:lnTo>
                    <a:pt x="750" y="156"/>
                  </a:lnTo>
                  <a:lnTo>
                    <a:pt x="751" y="154"/>
                  </a:lnTo>
                  <a:lnTo>
                    <a:pt x="753" y="151"/>
                  </a:lnTo>
                  <a:lnTo>
                    <a:pt x="754" y="150"/>
                  </a:lnTo>
                  <a:lnTo>
                    <a:pt x="756" y="149"/>
                  </a:lnTo>
                  <a:lnTo>
                    <a:pt x="757" y="147"/>
                  </a:lnTo>
                  <a:lnTo>
                    <a:pt x="759" y="144"/>
                  </a:lnTo>
                  <a:lnTo>
                    <a:pt x="760" y="143"/>
                  </a:lnTo>
                  <a:lnTo>
                    <a:pt x="761" y="141"/>
                  </a:lnTo>
                  <a:lnTo>
                    <a:pt x="763" y="140"/>
                  </a:lnTo>
                  <a:lnTo>
                    <a:pt x="764" y="138"/>
                  </a:lnTo>
                  <a:lnTo>
                    <a:pt x="766" y="137"/>
                  </a:lnTo>
                  <a:lnTo>
                    <a:pt x="766" y="136"/>
                  </a:lnTo>
                  <a:lnTo>
                    <a:pt x="767" y="134"/>
                  </a:lnTo>
                  <a:lnTo>
                    <a:pt x="769" y="133"/>
                  </a:lnTo>
                  <a:lnTo>
                    <a:pt x="770" y="131"/>
                  </a:lnTo>
                  <a:lnTo>
                    <a:pt x="770" y="130"/>
                  </a:lnTo>
                  <a:lnTo>
                    <a:pt x="772" y="128"/>
                  </a:lnTo>
                  <a:lnTo>
                    <a:pt x="773" y="127"/>
                  </a:lnTo>
                  <a:lnTo>
                    <a:pt x="774" y="125"/>
                  </a:lnTo>
                  <a:lnTo>
                    <a:pt x="774" y="124"/>
                  </a:lnTo>
                  <a:lnTo>
                    <a:pt x="776" y="124"/>
                  </a:lnTo>
                  <a:lnTo>
                    <a:pt x="776" y="123"/>
                  </a:lnTo>
                  <a:lnTo>
                    <a:pt x="777" y="121"/>
                  </a:lnTo>
                  <a:lnTo>
                    <a:pt x="779" y="120"/>
                  </a:lnTo>
                  <a:lnTo>
                    <a:pt x="779" y="118"/>
                  </a:lnTo>
                  <a:lnTo>
                    <a:pt x="780" y="117"/>
                  </a:lnTo>
                  <a:lnTo>
                    <a:pt x="782" y="115"/>
                  </a:lnTo>
                  <a:lnTo>
                    <a:pt x="782" y="114"/>
                  </a:lnTo>
                  <a:lnTo>
                    <a:pt x="783" y="112"/>
                  </a:lnTo>
                  <a:lnTo>
                    <a:pt x="785" y="111"/>
                  </a:lnTo>
                  <a:lnTo>
                    <a:pt x="786" y="110"/>
                  </a:lnTo>
                  <a:lnTo>
                    <a:pt x="787" y="108"/>
                  </a:lnTo>
                  <a:lnTo>
                    <a:pt x="789" y="107"/>
                  </a:lnTo>
                  <a:lnTo>
                    <a:pt x="790" y="104"/>
                  </a:lnTo>
                  <a:lnTo>
                    <a:pt x="792" y="102"/>
                  </a:lnTo>
                  <a:lnTo>
                    <a:pt x="793" y="99"/>
                  </a:lnTo>
                  <a:lnTo>
                    <a:pt x="795" y="97"/>
                  </a:lnTo>
                  <a:lnTo>
                    <a:pt x="796" y="95"/>
                  </a:lnTo>
                  <a:lnTo>
                    <a:pt x="798" y="94"/>
                  </a:lnTo>
                  <a:lnTo>
                    <a:pt x="799" y="91"/>
                  </a:lnTo>
                  <a:lnTo>
                    <a:pt x="800" y="89"/>
                  </a:lnTo>
                  <a:lnTo>
                    <a:pt x="802" y="88"/>
                  </a:lnTo>
                  <a:lnTo>
                    <a:pt x="802" y="86"/>
                  </a:lnTo>
                  <a:lnTo>
                    <a:pt x="803" y="85"/>
                  </a:lnTo>
                  <a:lnTo>
                    <a:pt x="805" y="84"/>
                  </a:lnTo>
                  <a:lnTo>
                    <a:pt x="806" y="82"/>
                  </a:lnTo>
                  <a:lnTo>
                    <a:pt x="806" y="81"/>
                  </a:lnTo>
                  <a:lnTo>
                    <a:pt x="808" y="79"/>
                  </a:lnTo>
                  <a:lnTo>
                    <a:pt x="809" y="78"/>
                  </a:lnTo>
                  <a:lnTo>
                    <a:pt x="809" y="76"/>
                  </a:lnTo>
                  <a:lnTo>
                    <a:pt x="810" y="75"/>
                  </a:lnTo>
                  <a:lnTo>
                    <a:pt x="812" y="74"/>
                  </a:lnTo>
                  <a:lnTo>
                    <a:pt x="813" y="72"/>
                  </a:lnTo>
                  <a:lnTo>
                    <a:pt x="813" y="71"/>
                  </a:lnTo>
                  <a:lnTo>
                    <a:pt x="815" y="69"/>
                  </a:lnTo>
                  <a:lnTo>
                    <a:pt x="815" y="68"/>
                  </a:lnTo>
                  <a:lnTo>
                    <a:pt x="816" y="66"/>
                  </a:lnTo>
                  <a:lnTo>
                    <a:pt x="818" y="65"/>
                  </a:lnTo>
                  <a:lnTo>
                    <a:pt x="819" y="63"/>
                  </a:lnTo>
                  <a:lnTo>
                    <a:pt x="819" y="62"/>
                  </a:lnTo>
                  <a:lnTo>
                    <a:pt x="821" y="61"/>
                  </a:lnTo>
                  <a:lnTo>
                    <a:pt x="822" y="59"/>
                  </a:lnTo>
                  <a:lnTo>
                    <a:pt x="823" y="56"/>
                  </a:lnTo>
                  <a:lnTo>
                    <a:pt x="825" y="55"/>
                  </a:lnTo>
                  <a:lnTo>
                    <a:pt x="826" y="53"/>
                  </a:lnTo>
                  <a:lnTo>
                    <a:pt x="828" y="50"/>
                  </a:lnTo>
                  <a:lnTo>
                    <a:pt x="829" y="48"/>
                  </a:lnTo>
                  <a:lnTo>
                    <a:pt x="831" y="46"/>
                  </a:lnTo>
                  <a:lnTo>
                    <a:pt x="834" y="43"/>
                  </a:lnTo>
                  <a:lnTo>
                    <a:pt x="835" y="42"/>
                  </a:lnTo>
                  <a:lnTo>
                    <a:pt x="836" y="39"/>
                  </a:lnTo>
                  <a:lnTo>
                    <a:pt x="838" y="37"/>
                  </a:lnTo>
                  <a:lnTo>
                    <a:pt x="838" y="36"/>
                  </a:lnTo>
                  <a:lnTo>
                    <a:pt x="839" y="35"/>
                  </a:lnTo>
                  <a:lnTo>
                    <a:pt x="841" y="33"/>
                  </a:lnTo>
                  <a:lnTo>
                    <a:pt x="842" y="32"/>
                  </a:lnTo>
                  <a:lnTo>
                    <a:pt x="842" y="30"/>
                  </a:lnTo>
                  <a:lnTo>
                    <a:pt x="844" y="29"/>
                  </a:lnTo>
                  <a:lnTo>
                    <a:pt x="845" y="27"/>
                  </a:lnTo>
                  <a:lnTo>
                    <a:pt x="845" y="26"/>
                  </a:lnTo>
                  <a:lnTo>
                    <a:pt x="847" y="24"/>
                  </a:lnTo>
                  <a:lnTo>
                    <a:pt x="848" y="23"/>
                  </a:lnTo>
                  <a:lnTo>
                    <a:pt x="848" y="22"/>
                  </a:lnTo>
                  <a:lnTo>
                    <a:pt x="849" y="20"/>
                  </a:lnTo>
                  <a:lnTo>
                    <a:pt x="851" y="19"/>
                  </a:lnTo>
                  <a:lnTo>
                    <a:pt x="851" y="17"/>
                  </a:lnTo>
                  <a:lnTo>
                    <a:pt x="852" y="16"/>
                  </a:lnTo>
                  <a:lnTo>
                    <a:pt x="852" y="14"/>
                  </a:lnTo>
                  <a:lnTo>
                    <a:pt x="854" y="13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7"/>
                  </a:lnTo>
                  <a:lnTo>
                    <a:pt x="858" y="6"/>
                  </a:lnTo>
                  <a:lnTo>
                    <a:pt x="860" y="4"/>
                  </a:lnTo>
                  <a:lnTo>
                    <a:pt x="860" y="3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70" name="Freeform 140">
              <a:extLst>
                <a:ext uri="{FF2B5EF4-FFF2-40B4-BE49-F238E27FC236}">
                  <a16:creationId xmlns:a16="http://schemas.microsoft.com/office/drawing/2014/main" id="{F3079612-F8A7-8744-A1C4-CF2126763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567238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3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1"/>
                  </a:lnTo>
                  <a:lnTo>
                    <a:pt x="18" y="32"/>
                  </a:lnTo>
                  <a:lnTo>
                    <a:pt x="20" y="34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6" y="47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30" y="58"/>
                  </a:lnTo>
                  <a:lnTo>
                    <a:pt x="31" y="60"/>
                  </a:lnTo>
                  <a:lnTo>
                    <a:pt x="33" y="61"/>
                  </a:lnTo>
                  <a:lnTo>
                    <a:pt x="33" y="63"/>
                  </a:lnTo>
                  <a:lnTo>
                    <a:pt x="34" y="65"/>
                  </a:lnTo>
                  <a:lnTo>
                    <a:pt x="34" y="67"/>
                  </a:lnTo>
                  <a:lnTo>
                    <a:pt x="36" y="68"/>
                  </a:lnTo>
                  <a:lnTo>
                    <a:pt x="36" y="70"/>
                  </a:lnTo>
                  <a:lnTo>
                    <a:pt x="37" y="71"/>
                  </a:lnTo>
                  <a:lnTo>
                    <a:pt x="37" y="74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3"/>
                  </a:lnTo>
                  <a:lnTo>
                    <a:pt x="41" y="84"/>
                  </a:lnTo>
                  <a:lnTo>
                    <a:pt x="41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3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6" y="97"/>
                  </a:lnTo>
                  <a:lnTo>
                    <a:pt x="47" y="99"/>
                  </a:lnTo>
                  <a:lnTo>
                    <a:pt x="47" y="100"/>
                  </a:lnTo>
                  <a:lnTo>
                    <a:pt x="49" y="101"/>
                  </a:lnTo>
                  <a:lnTo>
                    <a:pt x="49" y="104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3" y="113"/>
                  </a:lnTo>
                  <a:lnTo>
                    <a:pt x="53" y="116"/>
                  </a:lnTo>
                  <a:lnTo>
                    <a:pt x="54" y="117"/>
                  </a:lnTo>
                  <a:lnTo>
                    <a:pt x="54" y="119"/>
                  </a:lnTo>
                  <a:lnTo>
                    <a:pt x="56" y="122"/>
                  </a:lnTo>
                  <a:lnTo>
                    <a:pt x="56" y="123"/>
                  </a:lnTo>
                  <a:lnTo>
                    <a:pt x="57" y="125"/>
                  </a:lnTo>
                  <a:lnTo>
                    <a:pt x="57" y="126"/>
                  </a:lnTo>
                  <a:lnTo>
                    <a:pt x="59" y="127"/>
                  </a:lnTo>
                  <a:lnTo>
                    <a:pt x="59" y="129"/>
                  </a:lnTo>
                  <a:lnTo>
                    <a:pt x="59" y="130"/>
                  </a:lnTo>
                  <a:lnTo>
                    <a:pt x="60" y="132"/>
                  </a:lnTo>
                  <a:lnTo>
                    <a:pt x="60" y="133"/>
                  </a:lnTo>
                  <a:lnTo>
                    <a:pt x="60" y="135"/>
                  </a:lnTo>
                  <a:lnTo>
                    <a:pt x="62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3" y="140"/>
                  </a:lnTo>
                  <a:lnTo>
                    <a:pt x="63" y="142"/>
                  </a:lnTo>
                  <a:lnTo>
                    <a:pt x="63" y="143"/>
                  </a:lnTo>
                  <a:lnTo>
                    <a:pt x="64" y="145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6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7" y="155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4"/>
                  </a:lnTo>
                  <a:lnTo>
                    <a:pt x="70" y="165"/>
                  </a:lnTo>
                  <a:lnTo>
                    <a:pt x="72" y="168"/>
                  </a:lnTo>
                  <a:lnTo>
                    <a:pt x="72" y="169"/>
                  </a:lnTo>
                  <a:lnTo>
                    <a:pt x="73" y="172"/>
                  </a:lnTo>
                  <a:lnTo>
                    <a:pt x="73" y="174"/>
                  </a:lnTo>
                  <a:lnTo>
                    <a:pt x="73" y="175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79"/>
                  </a:lnTo>
                  <a:lnTo>
                    <a:pt x="76" y="181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7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2"/>
                  </a:lnTo>
                  <a:lnTo>
                    <a:pt x="79" y="194"/>
                  </a:lnTo>
                  <a:lnTo>
                    <a:pt x="80" y="195"/>
                  </a:lnTo>
                  <a:lnTo>
                    <a:pt x="80" y="197"/>
                  </a:lnTo>
                  <a:lnTo>
                    <a:pt x="80" y="198"/>
                  </a:lnTo>
                  <a:lnTo>
                    <a:pt x="82" y="200"/>
                  </a:lnTo>
                  <a:lnTo>
                    <a:pt x="82" y="201"/>
                  </a:lnTo>
                  <a:lnTo>
                    <a:pt x="82" y="202"/>
                  </a:lnTo>
                  <a:lnTo>
                    <a:pt x="83" y="205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8"/>
                  </a:lnTo>
                  <a:lnTo>
                    <a:pt x="88" y="220"/>
                  </a:lnTo>
                  <a:lnTo>
                    <a:pt x="88" y="223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6" y="262"/>
                  </a:lnTo>
                  <a:lnTo>
                    <a:pt x="96" y="265"/>
                  </a:lnTo>
                  <a:lnTo>
                    <a:pt x="96" y="266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5"/>
                  </a:lnTo>
                  <a:lnTo>
                    <a:pt x="98" y="286"/>
                  </a:lnTo>
                  <a:lnTo>
                    <a:pt x="98" y="288"/>
                  </a:lnTo>
                  <a:lnTo>
                    <a:pt x="98" y="289"/>
                  </a:lnTo>
                  <a:lnTo>
                    <a:pt x="99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1" y="298"/>
                  </a:lnTo>
                  <a:lnTo>
                    <a:pt x="101" y="299"/>
                  </a:lnTo>
                  <a:lnTo>
                    <a:pt x="101" y="301"/>
                  </a:lnTo>
                  <a:lnTo>
                    <a:pt x="101" y="302"/>
                  </a:lnTo>
                  <a:lnTo>
                    <a:pt x="101" y="304"/>
                  </a:lnTo>
                  <a:lnTo>
                    <a:pt x="101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4"/>
                  </a:lnTo>
                  <a:lnTo>
                    <a:pt x="102" y="337"/>
                  </a:lnTo>
                  <a:lnTo>
                    <a:pt x="102" y="340"/>
                  </a:lnTo>
                  <a:lnTo>
                    <a:pt x="102" y="341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71" name="Freeform 141">
              <a:extLst>
                <a:ext uri="{FF2B5EF4-FFF2-40B4-BE49-F238E27FC236}">
                  <a16:creationId xmlns:a16="http://schemas.microsoft.com/office/drawing/2014/main" id="{A611CE12-2A5F-0842-8E0D-A363E2741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838700"/>
              <a:ext cx="80962" cy="274638"/>
            </a:xfrm>
            <a:custGeom>
              <a:avLst/>
              <a:gdLst>
                <a:gd name="T0" fmla="*/ 2147483646 w 102"/>
                <a:gd name="T1" fmla="*/ 2147483646 h 345"/>
                <a:gd name="T2" fmla="*/ 2147483646 w 102"/>
                <a:gd name="T3" fmla="*/ 2147483646 h 345"/>
                <a:gd name="T4" fmla="*/ 2147483646 w 102"/>
                <a:gd name="T5" fmla="*/ 2147483646 h 345"/>
                <a:gd name="T6" fmla="*/ 2147483646 w 102"/>
                <a:gd name="T7" fmla="*/ 2147483646 h 345"/>
                <a:gd name="T8" fmla="*/ 2147483646 w 102"/>
                <a:gd name="T9" fmla="*/ 2147483646 h 345"/>
                <a:gd name="T10" fmla="*/ 2147483646 w 102"/>
                <a:gd name="T11" fmla="*/ 2147483646 h 345"/>
                <a:gd name="T12" fmla="*/ 2147483646 w 102"/>
                <a:gd name="T13" fmla="*/ 2147483646 h 345"/>
                <a:gd name="T14" fmla="*/ 2147483646 w 102"/>
                <a:gd name="T15" fmla="*/ 2147483646 h 345"/>
                <a:gd name="T16" fmla="*/ 2147483646 w 102"/>
                <a:gd name="T17" fmla="*/ 2147483646 h 345"/>
                <a:gd name="T18" fmla="*/ 2147483646 w 102"/>
                <a:gd name="T19" fmla="*/ 2147483646 h 345"/>
                <a:gd name="T20" fmla="*/ 2147483646 w 102"/>
                <a:gd name="T21" fmla="*/ 2147483646 h 345"/>
                <a:gd name="T22" fmla="*/ 2147483646 w 102"/>
                <a:gd name="T23" fmla="*/ 2147483646 h 345"/>
                <a:gd name="T24" fmla="*/ 2147483646 w 102"/>
                <a:gd name="T25" fmla="*/ 2147483646 h 345"/>
                <a:gd name="T26" fmla="*/ 2147483646 w 102"/>
                <a:gd name="T27" fmla="*/ 2147483646 h 345"/>
                <a:gd name="T28" fmla="*/ 2147483646 w 102"/>
                <a:gd name="T29" fmla="*/ 2147483646 h 345"/>
                <a:gd name="T30" fmla="*/ 2147483646 w 102"/>
                <a:gd name="T31" fmla="*/ 2147483646 h 345"/>
                <a:gd name="T32" fmla="*/ 2147483646 w 102"/>
                <a:gd name="T33" fmla="*/ 2147483646 h 345"/>
                <a:gd name="T34" fmla="*/ 2147483646 w 102"/>
                <a:gd name="T35" fmla="*/ 2147483646 h 345"/>
                <a:gd name="T36" fmla="*/ 2147483646 w 102"/>
                <a:gd name="T37" fmla="*/ 2147483646 h 345"/>
                <a:gd name="T38" fmla="*/ 2147483646 w 102"/>
                <a:gd name="T39" fmla="*/ 2147483646 h 345"/>
                <a:gd name="T40" fmla="*/ 2147483646 w 102"/>
                <a:gd name="T41" fmla="*/ 2147483646 h 345"/>
                <a:gd name="T42" fmla="*/ 2147483646 w 102"/>
                <a:gd name="T43" fmla="*/ 2147483646 h 345"/>
                <a:gd name="T44" fmla="*/ 2147483646 w 102"/>
                <a:gd name="T45" fmla="*/ 2147483646 h 345"/>
                <a:gd name="T46" fmla="*/ 2147483646 w 102"/>
                <a:gd name="T47" fmla="*/ 2147483646 h 345"/>
                <a:gd name="T48" fmla="*/ 2147483646 w 102"/>
                <a:gd name="T49" fmla="*/ 2147483646 h 345"/>
                <a:gd name="T50" fmla="*/ 2147483646 w 102"/>
                <a:gd name="T51" fmla="*/ 2147483646 h 345"/>
                <a:gd name="T52" fmla="*/ 2147483646 w 102"/>
                <a:gd name="T53" fmla="*/ 2147483646 h 345"/>
                <a:gd name="T54" fmla="*/ 2147483646 w 102"/>
                <a:gd name="T55" fmla="*/ 2147483646 h 345"/>
                <a:gd name="T56" fmla="*/ 2147483646 w 102"/>
                <a:gd name="T57" fmla="*/ 2147483646 h 345"/>
                <a:gd name="T58" fmla="*/ 2147483646 w 102"/>
                <a:gd name="T59" fmla="*/ 2147483646 h 345"/>
                <a:gd name="T60" fmla="*/ 2147483646 w 102"/>
                <a:gd name="T61" fmla="*/ 2147483646 h 345"/>
                <a:gd name="T62" fmla="*/ 2147483646 w 102"/>
                <a:gd name="T63" fmla="*/ 2147483646 h 345"/>
                <a:gd name="T64" fmla="*/ 2147483646 w 102"/>
                <a:gd name="T65" fmla="*/ 2147483646 h 345"/>
                <a:gd name="T66" fmla="*/ 2147483646 w 102"/>
                <a:gd name="T67" fmla="*/ 2147483646 h 345"/>
                <a:gd name="T68" fmla="*/ 2147483646 w 102"/>
                <a:gd name="T69" fmla="*/ 2147483646 h 345"/>
                <a:gd name="T70" fmla="*/ 2147483646 w 102"/>
                <a:gd name="T71" fmla="*/ 2147483646 h 345"/>
                <a:gd name="T72" fmla="*/ 2147483646 w 102"/>
                <a:gd name="T73" fmla="*/ 2147483646 h 345"/>
                <a:gd name="T74" fmla="*/ 2147483646 w 102"/>
                <a:gd name="T75" fmla="*/ 2147483646 h 345"/>
                <a:gd name="T76" fmla="*/ 2147483646 w 102"/>
                <a:gd name="T77" fmla="*/ 2147483646 h 345"/>
                <a:gd name="T78" fmla="*/ 2147483646 w 102"/>
                <a:gd name="T79" fmla="*/ 2147483646 h 345"/>
                <a:gd name="T80" fmla="*/ 2147483646 w 102"/>
                <a:gd name="T81" fmla="*/ 2147483646 h 345"/>
                <a:gd name="T82" fmla="*/ 2147483646 w 102"/>
                <a:gd name="T83" fmla="*/ 2147483646 h 345"/>
                <a:gd name="T84" fmla="*/ 2147483646 w 102"/>
                <a:gd name="T85" fmla="*/ 2147483646 h 345"/>
                <a:gd name="T86" fmla="*/ 2147483646 w 102"/>
                <a:gd name="T87" fmla="*/ 2147483646 h 345"/>
                <a:gd name="T88" fmla="*/ 2147483646 w 102"/>
                <a:gd name="T89" fmla="*/ 2147483646 h 345"/>
                <a:gd name="T90" fmla="*/ 2147483646 w 102"/>
                <a:gd name="T91" fmla="*/ 2147483646 h 345"/>
                <a:gd name="T92" fmla="*/ 2147483646 w 102"/>
                <a:gd name="T93" fmla="*/ 2147483646 h 345"/>
                <a:gd name="T94" fmla="*/ 2147483646 w 102"/>
                <a:gd name="T95" fmla="*/ 2147483646 h 345"/>
                <a:gd name="T96" fmla="*/ 2147483646 w 102"/>
                <a:gd name="T97" fmla="*/ 2147483646 h 345"/>
                <a:gd name="T98" fmla="*/ 2147483646 w 102"/>
                <a:gd name="T99" fmla="*/ 2147483646 h 345"/>
                <a:gd name="T100" fmla="*/ 2147483646 w 102"/>
                <a:gd name="T101" fmla="*/ 2147483646 h 345"/>
                <a:gd name="T102" fmla="*/ 2147483646 w 102"/>
                <a:gd name="T103" fmla="*/ 2147483646 h 345"/>
                <a:gd name="T104" fmla="*/ 2147483646 w 102"/>
                <a:gd name="T105" fmla="*/ 2147483646 h 345"/>
                <a:gd name="T106" fmla="*/ 2147483646 w 102"/>
                <a:gd name="T107" fmla="*/ 2147483646 h 345"/>
                <a:gd name="T108" fmla="*/ 2147483646 w 102"/>
                <a:gd name="T109" fmla="*/ 2147483646 h 345"/>
                <a:gd name="T110" fmla="*/ 2147483646 w 102"/>
                <a:gd name="T111" fmla="*/ 2147483646 h 345"/>
                <a:gd name="T112" fmla="*/ 2147483646 w 102"/>
                <a:gd name="T113" fmla="*/ 2147483646 h 34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5"/>
                <a:gd name="T173" fmla="*/ 102 w 102"/>
                <a:gd name="T174" fmla="*/ 345 h 34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5">
                  <a:moveTo>
                    <a:pt x="0" y="345"/>
                  </a:moveTo>
                  <a:lnTo>
                    <a:pt x="2" y="341"/>
                  </a:lnTo>
                  <a:lnTo>
                    <a:pt x="4" y="338"/>
                  </a:lnTo>
                  <a:lnTo>
                    <a:pt x="7" y="334"/>
                  </a:lnTo>
                  <a:lnTo>
                    <a:pt x="8" y="331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4"/>
                  </a:lnTo>
                  <a:lnTo>
                    <a:pt x="14" y="321"/>
                  </a:lnTo>
                  <a:lnTo>
                    <a:pt x="15" y="318"/>
                  </a:lnTo>
                  <a:lnTo>
                    <a:pt x="17" y="316"/>
                  </a:lnTo>
                  <a:lnTo>
                    <a:pt x="17" y="315"/>
                  </a:lnTo>
                  <a:lnTo>
                    <a:pt x="18" y="312"/>
                  </a:lnTo>
                  <a:lnTo>
                    <a:pt x="20" y="311"/>
                  </a:lnTo>
                  <a:lnTo>
                    <a:pt x="20" y="309"/>
                  </a:lnTo>
                  <a:lnTo>
                    <a:pt x="21" y="308"/>
                  </a:lnTo>
                  <a:lnTo>
                    <a:pt x="21" y="306"/>
                  </a:lnTo>
                  <a:lnTo>
                    <a:pt x="23" y="305"/>
                  </a:lnTo>
                  <a:lnTo>
                    <a:pt x="23" y="303"/>
                  </a:lnTo>
                  <a:lnTo>
                    <a:pt x="24" y="302"/>
                  </a:lnTo>
                  <a:lnTo>
                    <a:pt x="24" y="301"/>
                  </a:lnTo>
                  <a:lnTo>
                    <a:pt x="26" y="299"/>
                  </a:lnTo>
                  <a:lnTo>
                    <a:pt x="26" y="298"/>
                  </a:lnTo>
                  <a:lnTo>
                    <a:pt x="27" y="296"/>
                  </a:lnTo>
                  <a:lnTo>
                    <a:pt x="27" y="295"/>
                  </a:lnTo>
                  <a:lnTo>
                    <a:pt x="28" y="293"/>
                  </a:lnTo>
                  <a:lnTo>
                    <a:pt x="28" y="292"/>
                  </a:lnTo>
                  <a:lnTo>
                    <a:pt x="28" y="291"/>
                  </a:lnTo>
                  <a:lnTo>
                    <a:pt x="30" y="289"/>
                  </a:lnTo>
                  <a:lnTo>
                    <a:pt x="30" y="288"/>
                  </a:lnTo>
                  <a:lnTo>
                    <a:pt x="31" y="286"/>
                  </a:lnTo>
                  <a:lnTo>
                    <a:pt x="33" y="283"/>
                  </a:lnTo>
                  <a:lnTo>
                    <a:pt x="33" y="282"/>
                  </a:lnTo>
                  <a:lnTo>
                    <a:pt x="34" y="280"/>
                  </a:lnTo>
                  <a:lnTo>
                    <a:pt x="34" y="278"/>
                  </a:lnTo>
                  <a:lnTo>
                    <a:pt x="36" y="276"/>
                  </a:lnTo>
                  <a:lnTo>
                    <a:pt x="36" y="275"/>
                  </a:lnTo>
                  <a:lnTo>
                    <a:pt x="37" y="273"/>
                  </a:lnTo>
                  <a:lnTo>
                    <a:pt x="37" y="272"/>
                  </a:lnTo>
                  <a:lnTo>
                    <a:pt x="37" y="270"/>
                  </a:lnTo>
                  <a:lnTo>
                    <a:pt x="38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6"/>
                  </a:lnTo>
                  <a:lnTo>
                    <a:pt x="40" y="265"/>
                  </a:lnTo>
                  <a:lnTo>
                    <a:pt x="40" y="263"/>
                  </a:lnTo>
                  <a:lnTo>
                    <a:pt x="41" y="262"/>
                  </a:lnTo>
                  <a:lnTo>
                    <a:pt x="41" y="260"/>
                  </a:lnTo>
                  <a:lnTo>
                    <a:pt x="43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4" y="254"/>
                  </a:lnTo>
                  <a:lnTo>
                    <a:pt x="44" y="253"/>
                  </a:lnTo>
                  <a:lnTo>
                    <a:pt x="46" y="252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7" y="246"/>
                  </a:lnTo>
                  <a:lnTo>
                    <a:pt x="47" y="244"/>
                  </a:lnTo>
                  <a:lnTo>
                    <a:pt x="49" y="243"/>
                  </a:lnTo>
                  <a:lnTo>
                    <a:pt x="49" y="241"/>
                  </a:lnTo>
                  <a:lnTo>
                    <a:pt x="50" y="239"/>
                  </a:lnTo>
                  <a:lnTo>
                    <a:pt x="50" y="237"/>
                  </a:lnTo>
                  <a:lnTo>
                    <a:pt x="51" y="234"/>
                  </a:lnTo>
                  <a:lnTo>
                    <a:pt x="53" y="231"/>
                  </a:lnTo>
                  <a:lnTo>
                    <a:pt x="53" y="230"/>
                  </a:lnTo>
                  <a:lnTo>
                    <a:pt x="54" y="227"/>
                  </a:lnTo>
                  <a:lnTo>
                    <a:pt x="54" y="226"/>
                  </a:lnTo>
                  <a:lnTo>
                    <a:pt x="56" y="224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8"/>
                  </a:lnTo>
                  <a:lnTo>
                    <a:pt x="59" y="217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2" y="210"/>
                  </a:lnTo>
                  <a:lnTo>
                    <a:pt x="62" y="208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3" y="204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6" y="195"/>
                  </a:lnTo>
                  <a:lnTo>
                    <a:pt x="66" y="194"/>
                  </a:lnTo>
                  <a:lnTo>
                    <a:pt x="66" y="192"/>
                  </a:lnTo>
                  <a:lnTo>
                    <a:pt x="67" y="191"/>
                  </a:lnTo>
                  <a:lnTo>
                    <a:pt x="67" y="188"/>
                  </a:lnTo>
                  <a:lnTo>
                    <a:pt x="69" y="187"/>
                  </a:lnTo>
                  <a:lnTo>
                    <a:pt x="69" y="184"/>
                  </a:lnTo>
                  <a:lnTo>
                    <a:pt x="70" y="182"/>
                  </a:lnTo>
                  <a:lnTo>
                    <a:pt x="70" y="179"/>
                  </a:lnTo>
                  <a:lnTo>
                    <a:pt x="72" y="177"/>
                  </a:lnTo>
                  <a:lnTo>
                    <a:pt x="72" y="175"/>
                  </a:lnTo>
                  <a:lnTo>
                    <a:pt x="73" y="174"/>
                  </a:lnTo>
                  <a:lnTo>
                    <a:pt x="73" y="171"/>
                  </a:lnTo>
                  <a:lnTo>
                    <a:pt x="73" y="169"/>
                  </a:lnTo>
                  <a:lnTo>
                    <a:pt x="75" y="168"/>
                  </a:lnTo>
                  <a:lnTo>
                    <a:pt x="75" y="166"/>
                  </a:lnTo>
                  <a:lnTo>
                    <a:pt x="75" y="165"/>
                  </a:lnTo>
                  <a:lnTo>
                    <a:pt x="76" y="164"/>
                  </a:lnTo>
                  <a:lnTo>
                    <a:pt x="76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7" y="158"/>
                  </a:lnTo>
                  <a:lnTo>
                    <a:pt x="77" y="156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80" y="149"/>
                  </a:lnTo>
                  <a:lnTo>
                    <a:pt x="80" y="148"/>
                  </a:lnTo>
                  <a:lnTo>
                    <a:pt x="80" y="146"/>
                  </a:lnTo>
                  <a:lnTo>
                    <a:pt x="82" y="145"/>
                  </a:lnTo>
                  <a:lnTo>
                    <a:pt x="82" y="143"/>
                  </a:lnTo>
                  <a:lnTo>
                    <a:pt x="82" y="142"/>
                  </a:lnTo>
                  <a:lnTo>
                    <a:pt x="83" y="140"/>
                  </a:lnTo>
                  <a:lnTo>
                    <a:pt x="83" y="138"/>
                  </a:lnTo>
                  <a:lnTo>
                    <a:pt x="83" y="136"/>
                  </a:lnTo>
                  <a:lnTo>
                    <a:pt x="85" y="135"/>
                  </a:lnTo>
                  <a:lnTo>
                    <a:pt x="85" y="132"/>
                  </a:lnTo>
                  <a:lnTo>
                    <a:pt x="86" y="129"/>
                  </a:lnTo>
                  <a:lnTo>
                    <a:pt x="86" y="127"/>
                  </a:lnTo>
                  <a:lnTo>
                    <a:pt x="88" y="125"/>
                  </a:lnTo>
                  <a:lnTo>
                    <a:pt x="88" y="123"/>
                  </a:lnTo>
                  <a:lnTo>
                    <a:pt x="89" y="120"/>
                  </a:lnTo>
                  <a:lnTo>
                    <a:pt x="89" y="119"/>
                  </a:lnTo>
                  <a:lnTo>
                    <a:pt x="89" y="117"/>
                  </a:lnTo>
                  <a:lnTo>
                    <a:pt x="90" y="116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2" y="112"/>
                  </a:lnTo>
                  <a:lnTo>
                    <a:pt x="92" y="110"/>
                  </a:lnTo>
                  <a:lnTo>
                    <a:pt x="92" y="109"/>
                  </a:lnTo>
                  <a:lnTo>
                    <a:pt x="92" y="107"/>
                  </a:lnTo>
                  <a:lnTo>
                    <a:pt x="93" y="106"/>
                  </a:lnTo>
                  <a:lnTo>
                    <a:pt x="93" y="104"/>
                  </a:lnTo>
                  <a:lnTo>
                    <a:pt x="93" y="103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5" y="99"/>
                  </a:lnTo>
                  <a:lnTo>
                    <a:pt x="95" y="97"/>
                  </a:lnTo>
                  <a:lnTo>
                    <a:pt x="95" y="96"/>
                  </a:lnTo>
                  <a:lnTo>
                    <a:pt x="95" y="94"/>
                  </a:lnTo>
                  <a:lnTo>
                    <a:pt x="95" y="93"/>
                  </a:lnTo>
                  <a:lnTo>
                    <a:pt x="95" y="91"/>
                  </a:lnTo>
                  <a:lnTo>
                    <a:pt x="95" y="90"/>
                  </a:lnTo>
                  <a:lnTo>
                    <a:pt x="95" y="88"/>
                  </a:lnTo>
                  <a:lnTo>
                    <a:pt x="95" y="87"/>
                  </a:lnTo>
                  <a:lnTo>
                    <a:pt x="95" y="84"/>
                  </a:lnTo>
                  <a:lnTo>
                    <a:pt x="96" y="83"/>
                  </a:lnTo>
                  <a:lnTo>
                    <a:pt x="96" y="81"/>
                  </a:lnTo>
                  <a:lnTo>
                    <a:pt x="96" y="78"/>
                  </a:lnTo>
                  <a:lnTo>
                    <a:pt x="96" y="77"/>
                  </a:lnTo>
                  <a:lnTo>
                    <a:pt x="96" y="76"/>
                  </a:lnTo>
                  <a:lnTo>
                    <a:pt x="96" y="73"/>
                  </a:lnTo>
                  <a:lnTo>
                    <a:pt x="96" y="71"/>
                  </a:lnTo>
                  <a:lnTo>
                    <a:pt x="96" y="70"/>
                  </a:lnTo>
                  <a:lnTo>
                    <a:pt x="96" y="68"/>
                  </a:lnTo>
                  <a:lnTo>
                    <a:pt x="98" y="67"/>
                  </a:lnTo>
                  <a:lnTo>
                    <a:pt x="98" y="65"/>
                  </a:lnTo>
                  <a:lnTo>
                    <a:pt x="98" y="64"/>
                  </a:lnTo>
                  <a:lnTo>
                    <a:pt x="98" y="63"/>
                  </a:lnTo>
                  <a:lnTo>
                    <a:pt x="98" y="61"/>
                  </a:lnTo>
                  <a:lnTo>
                    <a:pt x="98" y="60"/>
                  </a:lnTo>
                  <a:lnTo>
                    <a:pt x="98" y="58"/>
                  </a:lnTo>
                  <a:lnTo>
                    <a:pt x="98" y="57"/>
                  </a:lnTo>
                  <a:lnTo>
                    <a:pt x="99" y="55"/>
                  </a:lnTo>
                  <a:lnTo>
                    <a:pt x="99" y="54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99" y="50"/>
                  </a:lnTo>
                  <a:lnTo>
                    <a:pt x="99" y="48"/>
                  </a:lnTo>
                  <a:lnTo>
                    <a:pt x="101" y="47"/>
                  </a:lnTo>
                  <a:lnTo>
                    <a:pt x="101" y="45"/>
                  </a:lnTo>
                  <a:lnTo>
                    <a:pt x="101" y="44"/>
                  </a:lnTo>
                  <a:lnTo>
                    <a:pt x="101" y="42"/>
                  </a:lnTo>
                  <a:lnTo>
                    <a:pt x="101" y="41"/>
                  </a:lnTo>
                  <a:lnTo>
                    <a:pt x="102" y="39"/>
                  </a:lnTo>
                  <a:lnTo>
                    <a:pt x="102" y="38"/>
                  </a:lnTo>
                  <a:lnTo>
                    <a:pt x="102" y="37"/>
                  </a:lnTo>
                  <a:lnTo>
                    <a:pt x="102" y="35"/>
                  </a:lnTo>
                  <a:lnTo>
                    <a:pt x="102" y="34"/>
                  </a:lnTo>
                  <a:lnTo>
                    <a:pt x="102" y="32"/>
                  </a:lnTo>
                  <a:lnTo>
                    <a:pt x="102" y="31"/>
                  </a:lnTo>
                  <a:lnTo>
                    <a:pt x="102" y="29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4"/>
                  </a:lnTo>
                  <a:lnTo>
                    <a:pt x="102" y="22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2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2" y="11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72" name="Line 142">
              <a:extLst>
                <a:ext uri="{FF2B5EF4-FFF2-40B4-BE49-F238E27FC236}">
                  <a16:creationId xmlns:a16="http://schemas.microsoft.com/office/drawing/2014/main" id="{C3B7AE35-6C64-1841-89E2-362BF328FF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4981575"/>
              <a:ext cx="180975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73" name="Line 143">
              <a:extLst>
                <a:ext uri="{FF2B5EF4-FFF2-40B4-BE49-F238E27FC236}">
                  <a16:creationId xmlns:a16="http://schemas.microsoft.com/office/drawing/2014/main" id="{792ADFA5-354A-AD47-AB3D-D03789406A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78250" y="4706938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74" name="Freeform 144">
              <a:extLst>
                <a:ext uri="{FF2B5EF4-FFF2-40B4-BE49-F238E27FC236}">
                  <a16:creationId xmlns:a16="http://schemas.microsoft.com/office/drawing/2014/main" id="{0F399A6E-BBE3-5944-A0A1-EEDA8F934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538" y="4065588"/>
              <a:ext cx="1214437" cy="915987"/>
            </a:xfrm>
            <a:custGeom>
              <a:avLst/>
              <a:gdLst>
                <a:gd name="T0" fmla="*/ 0 w 1529"/>
                <a:gd name="T1" fmla="*/ 2147483646 h 1154"/>
                <a:gd name="T2" fmla="*/ 0 w 1529"/>
                <a:gd name="T3" fmla="*/ 0 h 1154"/>
                <a:gd name="T4" fmla="*/ 2147483646 w 1529"/>
                <a:gd name="T5" fmla="*/ 0 h 1154"/>
                <a:gd name="T6" fmla="*/ 0 60000 65536"/>
                <a:gd name="T7" fmla="*/ 0 60000 65536"/>
                <a:gd name="T8" fmla="*/ 0 60000 65536"/>
                <a:gd name="T9" fmla="*/ 0 w 1529"/>
                <a:gd name="T10" fmla="*/ 0 h 1154"/>
                <a:gd name="T11" fmla="*/ 1529 w 1529"/>
                <a:gd name="T12" fmla="*/ 1154 h 11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29" h="1154">
                  <a:moveTo>
                    <a:pt x="0" y="1154"/>
                  </a:moveTo>
                  <a:lnTo>
                    <a:pt x="0" y="0"/>
                  </a:lnTo>
                  <a:lnTo>
                    <a:pt x="1529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75" name="Line 145">
              <a:extLst>
                <a:ext uri="{FF2B5EF4-FFF2-40B4-BE49-F238E27FC236}">
                  <a16:creationId xmlns:a16="http://schemas.microsoft.com/office/drawing/2014/main" id="{B64656EB-7646-CB4B-940D-8DC496608D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6225" y="4386263"/>
              <a:ext cx="9620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76" name="Line 146">
              <a:extLst>
                <a:ext uri="{FF2B5EF4-FFF2-40B4-BE49-F238E27FC236}">
                  <a16:creationId xmlns:a16="http://schemas.microsoft.com/office/drawing/2014/main" id="{69B25AEF-7B8D-CC44-9546-CF2BE0F203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78250" y="4386263"/>
              <a:ext cx="1588" cy="3206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77" name="Rectangle 147">
              <a:extLst>
                <a:ext uri="{FF2B5EF4-FFF2-40B4-BE49-F238E27FC236}">
                  <a16:creationId xmlns:a16="http://schemas.microsoft.com/office/drawing/2014/main" id="{50CF05EA-16F0-6141-9000-854EB6C0A5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48069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48645" name="Rectangle 10">
            <a:extLst>
              <a:ext uri="{FF2B5EF4-FFF2-40B4-BE49-F238E27FC236}">
                <a16:creationId xmlns:a16="http://schemas.microsoft.com/office/drawing/2014/main" id="{D071017A-25CD-1047-947A-D705E5FD96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5264" y="1158875"/>
            <a:ext cx="338137" cy="544195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" name="Donut 1">
            <a:extLst>
              <a:ext uri="{FF2B5EF4-FFF2-40B4-BE49-F238E27FC236}">
                <a16:creationId xmlns:a16="http://schemas.microsoft.com/office/drawing/2014/main" id="{30BBA694-D430-9B43-B204-9546012ED3F9}"/>
              </a:ext>
            </a:extLst>
          </p:cNvPr>
          <p:cNvSpPr/>
          <p:nvPr/>
        </p:nvSpPr>
        <p:spPr bwMode="auto">
          <a:xfrm>
            <a:off x="7416800" y="4800600"/>
            <a:ext cx="1206500" cy="1016000"/>
          </a:xfrm>
          <a:prstGeom prst="donut">
            <a:avLst>
              <a:gd name="adj" fmla="val 3643"/>
            </a:avLst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</p:spTree>
  </p:cSld>
  <p:clrMapOvr>
    <a:masterClrMapping/>
  </p:clrMapOvr>
  <p:transition/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EF1E06A5-633B-064F-AF9B-9050EA66882A}"/>
              </a:ext>
            </a:extLst>
          </p:cNvPr>
          <p:cNvGraphicFramePr>
            <a:graphicFrameLocks noGrp="1"/>
          </p:cNvGraphicFramePr>
          <p:nvPr/>
        </p:nvGraphicFramePr>
        <p:xfrm>
          <a:off x="1600200" y="1143000"/>
          <a:ext cx="2819400" cy="5461000"/>
        </p:xfrm>
        <a:graphic>
          <a:graphicData uri="http://schemas.openxmlformats.org/drawingml/2006/table">
            <a:tbl>
              <a:tblPr/>
              <a:tblGrid>
                <a:gridCol w="514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2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08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y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y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149631" name="Rectangle 2">
            <a:extLst>
              <a:ext uri="{FF2B5EF4-FFF2-40B4-BE49-F238E27FC236}">
                <a16:creationId xmlns:a16="http://schemas.microsoft.com/office/drawing/2014/main" id="{BE3976B6-E06C-3245-8109-04A7187563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Expressions for 4-to-2 binary encoder</a:t>
            </a:r>
          </a:p>
        </p:txBody>
      </p:sp>
      <p:sp>
        <p:nvSpPr>
          <p:cNvPr id="149632" name="Line 382">
            <a:extLst>
              <a:ext uri="{FF2B5EF4-FFF2-40B4-BE49-F238E27FC236}">
                <a16:creationId xmlns:a16="http://schemas.microsoft.com/office/drawing/2014/main" id="{FF9D98E3-898E-0E40-907B-19D74741147D}"/>
              </a:ext>
            </a:extLst>
          </p:cNvPr>
          <p:cNvSpPr>
            <a:spLocks noChangeShapeType="1"/>
          </p:cNvSpPr>
          <p:nvPr/>
        </p:nvSpPr>
        <p:spPr bwMode="auto">
          <a:xfrm>
            <a:off x="6510338" y="1412875"/>
            <a:ext cx="442912" cy="463550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633" name="Rectangle 383">
            <a:extLst>
              <a:ext uri="{FF2B5EF4-FFF2-40B4-BE49-F238E27FC236}">
                <a16:creationId xmlns:a16="http://schemas.microsoft.com/office/drawing/2014/main" id="{892DF156-AC09-4F46-85D7-7DBAE01D86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6389" y="1295401"/>
            <a:ext cx="53657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3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2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149634" name="Rectangle 394">
            <a:extLst>
              <a:ext uri="{FF2B5EF4-FFF2-40B4-BE49-F238E27FC236}">
                <a16:creationId xmlns:a16="http://schemas.microsoft.com/office/drawing/2014/main" id="{A85794AF-D130-7241-B58B-8101466DC5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1" y="199866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9635" name="Rectangle 395">
            <a:extLst>
              <a:ext uri="{FF2B5EF4-FFF2-40B4-BE49-F238E27FC236}">
                <a16:creationId xmlns:a16="http://schemas.microsoft.com/office/drawing/2014/main" id="{5317F8F0-3892-ED42-A719-9A965B50D7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9775" y="16144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9636" name="Rectangle 396">
            <a:extLst>
              <a:ext uri="{FF2B5EF4-FFF2-40B4-BE49-F238E27FC236}">
                <a16:creationId xmlns:a16="http://schemas.microsoft.com/office/drawing/2014/main" id="{9B29088E-9B51-2E41-9810-DB254E135B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7450" y="16144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9637" name="Rectangle 397">
            <a:extLst>
              <a:ext uri="{FF2B5EF4-FFF2-40B4-BE49-F238E27FC236}">
                <a16:creationId xmlns:a16="http://schemas.microsoft.com/office/drawing/2014/main" id="{A81CCBC4-29A5-254B-8D87-83C73E1DC0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5125" y="16144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9638" name="Rectangle 398">
            <a:extLst>
              <a:ext uri="{FF2B5EF4-FFF2-40B4-BE49-F238E27FC236}">
                <a16:creationId xmlns:a16="http://schemas.microsoft.com/office/drawing/2014/main" id="{24B366B6-F44C-C646-9C7F-AC68A64498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2800" y="16144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9639" name="Rectangle 399">
            <a:extLst>
              <a:ext uri="{FF2B5EF4-FFF2-40B4-BE49-F238E27FC236}">
                <a16:creationId xmlns:a16="http://schemas.microsoft.com/office/drawing/2014/main" id="{B6CCB6ED-6EAC-4148-B4FC-9E80D50A77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199866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9640" name="Rectangle 400">
            <a:extLst>
              <a:ext uri="{FF2B5EF4-FFF2-40B4-BE49-F238E27FC236}">
                <a16:creationId xmlns:a16="http://schemas.microsoft.com/office/drawing/2014/main" id="{C243A671-6A6F-6147-AAEF-25F867FC97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1" y="199866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9641" name="Rectangle 401">
            <a:extLst>
              <a:ext uri="{FF2B5EF4-FFF2-40B4-BE49-F238E27FC236}">
                <a16:creationId xmlns:a16="http://schemas.microsoft.com/office/drawing/2014/main" id="{E5903406-8031-8742-BB61-46151478A2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5" y="199866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9642" name="Rectangle 402">
            <a:extLst>
              <a:ext uri="{FF2B5EF4-FFF2-40B4-BE49-F238E27FC236}">
                <a16:creationId xmlns:a16="http://schemas.microsoft.com/office/drawing/2014/main" id="{6A1A7857-AF99-674D-9A97-6FE9D1E695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1" y="2446338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9643" name="Rectangle 403">
            <a:extLst>
              <a:ext uri="{FF2B5EF4-FFF2-40B4-BE49-F238E27FC236}">
                <a16:creationId xmlns:a16="http://schemas.microsoft.com/office/drawing/2014/main" id="{7FECDAC7-EBB2-6546-9D6A-5B155A600F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244633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9644" name="Rectangle 404">
            <a:extLst>
              <a:ext uri="{FF2B5EF4-FFF2-40B4-BE49-F238E27FC236}">
                <a16:creationId xmlns:a16="http://schemas.microsoft.com/office/drawing/2014/main" id="{4E95EF7D-BC47-F44F-8ED5-29A4ACCB96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1" y="244633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9645" name="Rectangle 405">
            <a:extLst>
              <a:ext uri="{FF2B5EF4-FFF2-40B4-BE49-F238E27FC236}">
                <a16:creationId xmlns:a16="http://schemas.microsoft.com/office/drawing/2014/main" id="{6F86E31E-845F-AE49-85DB-1DD72F15EE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1663" y="1866900"/>
            <a:ext cx="1801812" cy="1811338"/>
          </a:xfrm>
          <a:prstGeom prst="rect">
            <a:avLst/>
          </a:prstGeom>
          <a:noFill/>
          <a:ln w="206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9646" name="Line 407">
            <a:extLst>
              <a:ext uri="{FF2B5EF4-FFF2-40B4-BE49-F238E27FC236}">
                <a16:creationId xmlns:a16="http://schemas.microsoft.com/office/drawing/2014/main" id="{04555F57-717D-CB42-92AB-D76E83A699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854950" y="1866900"/>
            <a:ext cx="0" cy="18113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647" name="Rectangle 408">
            <a:extLst>
              <a:ext uri="{FF2B5EF4-FFF2-40B4-BE49-F238E27FC236}">
                <a16:creationId xmlns:a16="http://schemas.microsoft.com/office/drawing/2014/main" id="{25ADB9EC-2DD6-8C4E-8447-F1191EB4B2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6" y="244633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9648" name="Rectangle 412">
            <a:extLst>
              <a:ext uri="{FF2B5EF4-FFF2-40B4-BE49-F238E27FC236}">
                <a16:creationId xmlns:a16="http://schemas.microsoft.com/office/drawing/2014/main" id="{E726F6CF-556D-B746-9FA8-E22CCBAC9F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0" y="2894014"/>
            <a:ext cx="96838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9649" name="Rectangle 413">
            <a:extLst>
              <a:ext uri="{FF2B5EF4-FFF2-40B4-BE49-F238E27FC236}">
                <a16:creationId xmlns:a16="http://schemas.microsoft.com/office/drawing/2014/main" id="{3DABA792-F15C-9542-8C50-3C4FA6F871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289401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9650" name="Rectangle 414">
            <a:extLst>
              <a:ext uri="{FF2B5EF4-FFF2-40B4-BE49-F238E27FC236}">
                <a16:creationId xmlns:a16="http://schemas.microsoft.com/office/drawing/2014/main" id="{5122E597-BBD9-9640-985F-A7933FA654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1" y="289401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9651" name="Rectangle 415">
            <a:extLst>
              <a:ext uri="{FF2B5EF4-FFF2-40B4-BE49-F238E27FC236}">
                <a16:creationId xmlns:a16="http://schemas.microsoft.com/office/drawing/2014/main" id="{80184254-574D-EE41-A61D-3E37A3F14A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6" y="289401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9652" name="Rectangle 416">
            <a:extLst>
              <a:ext uri="{FF2B5EF4-FFF2-40B4-BE49-F238E27FC236}">
                <a16:creationId xmlns:a16="http://schemas.microsoft.com/office/drawing/2014/main" id="{287E4C7F-BC13-D84C-A75B-6D7681E9BF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0" y="3341689"/>
            <a:ext cx="96838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9653" name="Rectangle 417">
            <a:extLst>
              <a:ext uri="{FF2B5EF4-FFF2-40B4-BE49-F238E27FC236}">
                <a16:creationId xmlns:a16="http://schemas.microsoft.com/office/drawing/2014/main" id="{BB2AAFAD-9A3D-2A4E-8E5A-BA009D7EB7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334168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9654" name="Rectangle 418">
            <a:extLst>
              <a:ext uri="{FF2B5EF4-FFF2-40B4-BE49-F238E27FC236}">
                <a16:creationId xmlns:a16="http://schemas.microsoft.com/office/drawing/2014/main" id="{0E1FBD83-4BDE-404B-AA27-62F5E5097D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1" y="334168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9655" name="Rectangle 419">
            <a:extLst>
              <a:ext uri="{FF2B5EF4-FFF2-40B4-BE49-F238E27FC236}">
                <a16:creationId xmlns:a16="http://schemas.microsoft.com/office/drawing/2014/main" id="{77BE05DF-D552-FB45-85CD-5937B54E9B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6" y="334168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9656" name="Rectangle 420">
            <a:extLst>
              <a:ext uri="{FF2B5EF4-FFF2-40B4-BE49-F238E27FC236}">
                <a16:creationId xmlns:a16="http://schemas.microsoft.com/office/drawing/2014/main" id="{348C1F4A-B1C3-C449-AEA5-2E3188737E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4488" y="1998663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9657" name="Rectangle 421">
            <a:extLst>
              <a:ext uri="{FF2B5EF4-FFF2-40B4-BE49-F238E27FC236}">
                <a16:creationId xmlns:a16="http://schemas.microsoft.com/office/drawing/2014/main" id="{9E2CEFD5-1E88-0A45-B04C-26245060C8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4488" y="244633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9658" name="Rectangle 422">
            <a:extLst>
              <a:ext uri="{FF2B5EF4-FFF2-40B4-BE49-F238E27FC236}">
                <a16:creationId xmlns:a16="http://schemas.microsoft.com/office/drawing/2014/main" id="{94638206-6AD2-ED4C-ABAA-1B6BF6550E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4488" y="2894013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9659" name="Rectangle 425">
            <a:extLst>
              <a:ext uri="{FF2B5EF4-FFF2-40B4-BE49-F238E27FC236}">
                <a16:creationId xmlns:a16="http://schemas.microsoft.com/office/drawing/2014/main" id="{9123816F-8282-FA45-B8F5-B66F28DCA2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1150" y="33416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9660" name="Rectangle 383">
            <a:extLst>
              <a:ext uri="{FF2B5EF4-FFF2-40B4-BE49-F238E27FC236}">
                <a16:creationId xmlns:a16="http://schemas.microsoft.com/office/drawing/2014/main" id="{3EDF7EDE-259B-AF4A-ACB0-8CC97EB2FD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1250" y="1549401"/>
            <a:ext cx="5349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1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0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149661" name="Line 407">
            <a:extLst>
              <a:ext uri="{FF2B5EF4-FFF2-40B4-BE49-F238E27FC236}">
                <a16:creationId xmlns:a16="http://schemas.microsoft.com/office/drawing/2014/main" id="{169D872D-149D-2F49-9491-162E4839F30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315325" y="1860550"/>
            <a:ext cx="1588" cy="18240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662" name="Line 407">
            <a:extLst>
              <a:ext uri="{FF2B5EF4-FFF2-40B4-BE49-F238E27FC236}">
                <a16:creationId xmlns:a16="http://schemas.microsoft.com/office/drawing/2014/main" id="{034ADCED-FCC7-5E48-A475-F4634FCD71C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404101" y="1860550"/>
            <a:ext cx="3175" cy="18240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663" name="Line 407">
            <a:extLst>
              <a:ext uri="{FF2B5EF4-FFF2-40B4-BE49-F238E27FC236}">
                <a16:creationId xmlns:a16="http://schemas.microsoft.com/office/drawing/2014/main" id="{06A59D16-1A8B-6341-9B52-67F5908F7389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7850189" y="1874839"/>
            <a:ext cx="1587" cy="179863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664" name="Line 407">
            <a:extLst>
              <a:ext uri="{FF2B5EF4-FFF2-40B4-BE49-F238E27FC236}">
                <a16:creationId xmlns:a16="http://schemas.microsoft.com/office/drawing/2014/main" id="{44056607-52C1-B541-9EF5-83BFC6D5CF3A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7850982" y="1429545"/>
            <a:ext cx="0" cy="179863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665" name="Line 407">
            <a:extLst>
              <a:ext uri="{FF2B5EF4-FFF2-40B4-BE49-F238E27FC236}">
                <a16:creationId xmlns:a16="http://schemas.microsoft.com/office/drawing/2014/main" id="{104F93E4-3745-4A4E-9077-E5B037E3D362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7854157" y="2312195"/>
            <a:ext cx="0" cy="179863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" name="Rounded Rectangle 66">
            <a:extLst>
              <a:ext uri="{FF2B5EF4-FFF2-40B4-BE49-F238E27FC236}">
                <a16:creationId xmlns:a16="http://schemas.microsoft.com/office/drawing/2014/main" id="{CF07FCB9-9E39-004A-A8B1-0F190010AE88}"/>
              </a:ext>
            </a:extLst>
          </p:cNvPr>
          <p:cNvSpPr/>
          <p:nvPr/>
        </p:nvSpPr>
        <p:spPr bwMode="auto">
          <a:xfrm rot="16200000">
            <a:off x="6319045" y="2596357"/>
            <a:ext cx="1697037" cy="361950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9667" name="TextBox 3">
            <a:extLst>
              <a:ext uri="{FF2B5EF4-FFF2-40B4-BE49-F238E27FC236}">
                <a16:creationId xmlns:a16="http://schemas.microsoft.com/office/drawing/2014/main" id="{59D91D06-3767-3F41-9D36-F8750C6F6C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5789" y="3886201"/>
            <a:ext cx="19510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y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= (w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3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+ 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)</a:t>
            </a:r>
          </a:p>
        </p:txBody>
      </p:sp>
      <p:grpSp>
        <p:nvGrpSpPr>
          <p:cNvPr id="149668" name="Group 1">
            <a:extLst>
              <a:ext uri="{FF2B5EF4-FFF2-40B4-BE49-F238E27FC236}">
                <a16:creationId xmlns:a16="http://schemas.microsoft.com/office/drawing/2014/main" id="{48057AE1-B3EF-264B-9A9A-E541262057A2}"/>
              </a:ext>
            </a:extLst>
          </p:cNvPr>
          <p:cNvGrpSpPr>
            <a:grpSpLocks/>
          </p:cNvGrpSpPr>
          <p:nvPr/>
        </p:nvGrpSpPr>
        <p:grpSpPr bwMode="auto">
          <a:xfrm>
            <a:off x="5684838" y="4579938"/>
            <a:ext cx="3857246" cy="1928842"/>
            <a:chOff x="2495550" y="3189288"/>
            <a:chExt cx="3857247" cy="1928842"/>
          </a:xfrm>
        </p:grpSpPr>
        <p:sp>
          <p:nvSpPr>
            <p:cNvPr id="149671" name="Rectangle 95">
              <a:extLst>
                <a:ext uri="{FF2B5EF4-FFF2-40B4-BE49-F238E27FC236}">
                  <a16:creationId xmlns:a16="http://schemas.microsoft.com/office/drawing/2014/main" id="{394B5112-331F-C944-93D7-32B3450462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6544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9672" name="Rectangle 96">
              <a:extLst>
                <a:ext uri="{FF2B5EF4-FFF2-40B4-BE49-F238E27FC236}">
                  <a16:creationId xmlns:a16="http://schemas.microsoft.com/office/drawing/2014/main" id="{1EA3ECDE-29C6-4B42-B7A5-63809CD527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7592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9673" name="Rectangle 97">
              <a:extLst>
                <a:ext uri="{FF2B5EF4-FFF2-40B4-BE49-F238E27FC236}">
                  <a16:creationId xmlns:a16="http://schemas.microsoft.com/office/drawing/2014/main" id="{DA1480FC-6DC9-5E45-8D1E-156D3E4612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18928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9674" name="Line 98">
              <a:extLst>
                <a:ext uri="{FF2B5EF4-FFF2-40B4-BE49-F238E27FC236}">
                  <a16:creationId xmlns:a16="http://schemas.microsoft.com/office/drawing/2014/main" id="{0F095935-3C82-4349-B79D-426F184F3D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332163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75" name="Freeform 99">
              <a:extLst>
                <a:ext uri="{FF2B5EF4-FFF2-40B4-BE49-F238E27FC236}">
                  <a16:creationId xmlns:a16="http://schemas.microsoft.com/office/drawing/2014/main" id="{83E4B155-B641-2443-BCFA-87A5BF8AD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313" y="4957763"/>
              <a:ext cx="46037" cy="46037"/>
            </a:xfrm>
            <a:custGeom>
              <a:avLst/>
              <a:gdLst>
                <a:gd name="T0" fmla="*/ 2147483646 w 58"/>
                <a:gd name="T1" fmla="*/ 0 h 57"/>
                <a:gd name="T2" fmla="*/ 2147483646 w 58"/>
                <a:gd name="T3" fmla="*/ 2147483646 h 57"/>
                <a:gd name="T4" fmla="*/ 2147483646 w 58"/>
                <a:gd name="T5" fmla="*/ 2147483646 h 57"/>
                <a:gd name="T6" fmla="*/ 2147483646 w 58"/>
                <a:gd name="T7" fmla="*/ 2147483646 h 57"/>
                <a:gd name="T8" fmla="*/ 2147483646 w 58"/>
                <a:gd name="T9" fmla="*/ 2147483646 h 57"/>
                <a:gd name="T10" fmla="*/ 2147483646 w 58"/>
                <a:gd name="T11" fmla="*/ 2147483646 h 57"/>
                <a:gd name="T12" fmla="*/ 2147483646 w 58"/>
                <a:gd name="T13" fmla="*/ 2147483646 h 57"/>
                <a:gd name="T14" fmla="*/ 2147483646 w 58"/>
                <a:gd name="T15" fmla="*/ 2147483646 h 57"/>
                <a:gd name="T16" fmla="*/ 2147483646 w 58"/>
                <a:gd name="T17" fmla="*/ 2147483646 h 57"/>
                <a:gd name="T18" fmla="*/ 0 w 58"/>
                <a:gd name="T19" fmla="*/ 2147483646 h 57"/>
                <a:gd name="T20" fmla="*/ 0 w 58"/>
                <a:gd name="T21" fmla="*/ 2147483646 h 57"/>
                <a:gd name="T22" fmla="*/ 0 w 58"/>
                <a:gd name="T23" fmla="*/ 2147483646 h 57"/>
                <a:gd name="T24" fmla="*/ 0 w 58"/>
                <a:gd name="T25" fmla="*/ 2147483646 h 57"/>
                <a:gd name="T26" fmla="*/ 2147483646 w 58"/>
                <a:gd name="T27" fmla="*/ 2147483646 h 57"/>
                <a:gd name="T28" fmla="*/ 2147483646 w 58"/>
                <a:gd name="T29" fmla="*/ 2147483646 h 57"/>
                <a:gd name="T30" fmla="*/ 2147483646 w 58"/>
                <a:gd name="T31" fmla="*/ 2147483646 h 57"/>
                <a:gd name="T32" fmla="*/ 2147483646 w 58"/>
                <a:gd name="T33" fmla="*/ 2147483646 h 57"/>
                <a:gd name="T34" fmla="*/ 2147483646 w 58"/>
                <a:gd name="T35" fmla="*/ 2147483646 h 57"/>
                <a:gd name="T36" fmla="*/ 2147483646 w 58"/>
                <a:gd name="T37" fmla="*/ 2147483646 h 57"/>
                <a:gd name="T38" fmla="*/ 2147483646 w 58"/>
                <a:gd name="T39" fmla="*/ 2147483646 h 57"/>
                <a:gd name="T40" fmla="*/ 2147483646 w 58"/>
                <a:gd name="T41" fmla="*/ 2147483646 h 57"/>
                <a:gd name="T42" fmla="*/ 2147483646 w 58"/>
                <a:gd name="T43" fmla="*/ 2147483646 h 57"/>
                <a:gd name="T44" fmla="*/ 2147483646 w 58"/>
                <a:gd name="T45" fmla="*/ 2147483646 h 57"/>
                <a:gd name="T46" fmla="*/ 2147483646 w 58"/>
                <a:gd name="T47" fmla="*/ 2147483646 h 57"/>
                <a:gd name="T48" fmla="*/ 2147483646 w 58"/>
                <a:gd name="T49" fmla="*/ 2147483646 h 57"/>
                <a:gd name="T50" fmla="*/ 2147483646 w 58"/>
                <a:gd name="T51" fmla="*/ 2147483646 h 57"/>
                <a:gd name="T52" fmla="*/ 2147483646 w 58"/>
                <a:gd name="T53" fmla="*/ 2147483646 h 57"/>
                <a:gd name="T54" fmla="*/ 2147483646 w 58"/>
                <a:gd name="T55" fmla="*/ 2147483646 h 57"/>
                <a:gd name="T56" fmla="*/ 2147483646 w 58"/>
                <a:gd name="T57" fmla="*/ 2147483646 h 57"/>
                <a:gd name="T58" fmla="*/ 2147483646 w 58"/>
                <a:gd name="T59" fmla="*/ 2147483646 h 57"/>
                <a:gd name="T60" fmla="*/ 2147483646 w 58"/>
                <a:gd name="T61" fmla="*/ 2147483646 h 57"/>
                <a:gd name="T62" fmla="*/ 2147483646 w 58"/>
                <a:gd name="T63" fmla="*/ 2147483646 h 57"/>
                <a:gd name="T64" fmla="*/ 2147483646 w 58"/>
                <a:gd name="T65" fmla="*/ 2147483646 h 57"/>
                <a:gd name="T66" fmla="*/ 2147483646 w 58"/>
                <a:gd name="T67" fmla="*/ 2147483646 h 57"/>
                <a:gd name="T68" fmla="*/ 2147483646 w 58"/>
                <a:gd name="T69" fmla="*/ 2147483646 h 57"/>
                <a:gd name="T70" fmla="*/ 2147483646 w 58"/>
                <a:gd name="T71" fmla="*/ 2147483646 h 57"/>
                <a:gd name="T72" fmla="*/ 2147483646 w 58"/>
                <a:gd name="T73" fmla="*/ 2147483646 h 57"/>
                <a:gd name="T74" fmla="*/ 2147483646 w 58"/>
                <a:gd name="T75" fmla="*/ 2147483646 h 57"/>
                <a:gd name="T76" fmla="*/ 2147483646 w 58"/>
                <a:gd name="T77" fmla="*/ 2147483646 h 57"/>
                <a:gd name="T78" fmla="*/ 2147483646 w 58"/>
                <a:gd name="T79" fmla="*/ 2147483646 h 57"/>
                <a:gd name="T80" fmla="*/ 2147483646 w 58"/>
                <a:gd name="T81" fmla="*/ 2147483646 h 57"/>
                <a:gd name="T82" fmla="*/ 2147483646 w 58"/>
                <a:gd name="T83" fmla="*/ 2147483646 h 57"/>
                <a:gd name="T84" fmla="*/ 2147483646 w 58"/>
                <a:gd name="T85" fmla="*/ 2147483646 h 57"/>
                <a:gd name="T86" fmla="*/ 2147483646 w 58"/>
                <a:gd name="T87" fmla="*/ 0 h 57"/>
                <a:gd name="T88" fmla="*/ 2147483646 w 58"/>
                <a:gd name="T89" fmla="*/ 2147483646 h 5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7"/>
                <a:gd name="T137" fmla="*/ 58 w 58"/>
                <a:gd name="T138" fmla="*/ 57 h 5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7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3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4" y="57"/>
                  </a:lnTo>
                  <a:lnTo>
                    <a:pt x="26" y="57"/>
                  </a:lnTo>
                  <a:lnTo>
                    <a:pt x="27" y="57"/>
                  </a:lnTo>
                  <a:lnTo>
                    <a:pt x="29" y="57"/>
                  </a:lnTo>
                  <a:lnTo>
                    <a:pt x="30" y="57"/>
                  </a:lnTo>
                  <a:lnTo>
                    <a:pt x="32" y="57"/>
                  </a:lnTo>
                  <a:lnTo>
                    <a:pt x="33" y="57"/>
                  </a:lnTo>
                  <a:lnTo>
                    <a:pt x="35" y="57"/>
                  </a:lnTo>
                  <a:lnTo>
                    <a:pt x="36" y="57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3" y="54"/>
                  </a:lnTo>
                  <a:lnTo>
                    <a:pt x="43" y="53"/>
                  </a:lnTo>
                  <a:lnTo>
                    <a:pt x="45" y="53"/>
                  </a:lnTo>
                  <a:lnTo>
                    <a:pt x="46" y="51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7"/>
                  </a:lnTo>
                  <a:lnTo>
                    <a:pt x="52" y="46"/>
                  </a:lnTo>
                  <a:lnTo>
                    <a:pt x="53" y="44"/>
                  </a:lnTo>
                  <a:lnTo>
                    <a:pt x="55" y="43"/>
                  </a:lnTo>
                  <a:lnTo>
                    <a:pt x="55" y="41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7"/>
                  </a:lnTo>
                  <a:lnTo>
                    <a:pt x="56" y="36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8" y="31"/>
                  </a:lnTo>
                  <a:lnTo>
                    <a:pt x="58" y="30"/>
                  </a:lnTo>
                  <a:lnTo>
                    <a:pt x="58" y="28"/>
                  </a:lnTo>
                  <a:lnTo>
                    <a:pt x="58" y="27"/>
                  </a:lnTo>
                  <a:lnTo>
                    <a:pt x="58" y="26"/>
                  </a:lnTo>
                  <a:lnTo>
                    <a:pt x="58" y="24"/>
                  </a:lnTo>
                  <a:lnTo>
                    <a:pt x="58" y="23"/>
                  </a:lnTo>
                  <a:lnTo>
                    <a:pt x="56" y="21"/>
                  </a:lnTo>
                  <a:lnTo>
                    <a:pt x="56" y="20"/>
                  </a:lnTo>
                  <a:lnTo>
                    <a:pt x="56" y="18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2" y="11"/>
                  </a:lnTo>
                  <a:lnTo>
                    <a:pt x="50" y="10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5"/>
                  </a:lnTo>
                  <a:lnTo>
                    <a:pt x="45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76" name="Freeform 100">
              <a:extLst>
                <a:ext uri="{FF2B5EF4-FFF2-40B4-BE49-F238E27FC236}">
                  <a16:creationId xmlns:a16="http://schemas.microsoft.com/office/drawing/2014/main" id="{0BCDF447-8DA4-AF48-98C3-CFD812415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838" y="4945063"/>
              <a:ext cx="55562" cy="55562"/>
            </a:xfrm>
            <a:custGeom>
              <a:avLst/>
              <a:gdLst>
                <a:gd name="T0" fmla="*/ 2147483646 w 71"/>
                <a:gd name="T1" fmla="*/ 0 h 71"/>
                <a:gd name="T2" fmla="*/ 2147483646 w 71"/>
                <a:gd name="T3" fmla="*/ 2147483646 h 71"/>
                <a:gd name="T4" fmla="*/ 2147483646 w 71"/>
                <a:gd name="T5" fmla="*/ 2147483646 h 71"/>
                <a:gd name="T6" fmla="*/ 2147483646 w 71"/>
                <a:gd name="T7" fmla="*/ 2147483646 h 71"/>
                <a:gd name="T8" fmla="*/ 2147483646 w 71"/>
                <a:gd name="T9" fmla="*/ 2147483646 h 71"/>
                <a:gd name="T10" fmla="*/ 2147483646 w 71"/>
                <a:gd name="T11" fmla="*/ 2147483646 h 71"/>
                <a:gd name="T12" fmla="*/ 2147483646 w 71"/>
                <a:gd name="T13" fmla="*/ 2147483646 h 71"/>
                <a:gd name="T14" fmla="*/ 2147483646 w 71"/>
                <a:gd name="T15" fmla="*/ 2147483646 h 71"/>
                <a:gd name="T16" fmla="*/ 2147483646 w 71"/>
                <a:gd name="T17" fmla="*/ 2147483646 h 71"/>
                <a:gd name="T18" fmla="*/ 0 w 71"/>
                <a:gd name="T19" fmla="*/ 2147483646 h 71"/>
                <a:gd name="T20" fmla="*/ 0 w 71"/>
                <a:gd name="T21" fmla="*/ 2147483646 h 71"/>
                <a:gd name="T22" fmla="*/ 0 w 71"/>
                <a:gd name="T23" fmla="*/ 2147483646 h 71"/>
                <a:gd name="T24" fmla="*/ 2147483646 w 71"/>
                <a:gd name="T25" fmla="*/ 2147483646 h 71"/>
                <a:gd name="T26" fmla="*/ 2147483646 w 71"/>
                <a:gd name="T27" fmla="*/ 2147483646 h 71"/>
                <a:gd name="T28" fmla="*/ 2147483646 w 71"/>
                <a:gd name="T29" fmla="*/ 2147483646 h 71"/>
                <a:gd name="T30" fmla="*/ 2147483646 w 71"/>
                <a:gd name="T31" fmla="*/ 2147483646 h 71"/>
                <a:gd name="T32" fmla="*/ 2147483646 w 71"/>
                <a:gd name="T33" fmla="*/ 2147483646 h 71"/>
                <a:gd name="T34" fmla="*/ 2147483646 w 71"/>
                <a:gd name="T35" fmla="*/ 2147483646 h 71"/>
                <a:gd name="T36" fmla="*/ 2147483646 w 71"/>
                <a:gd name="T37" fmla="*/ 2147483646 h 71"/>
                <a:gd name="T38" fmla="*/ 2147483646 w 71"/>
                <a:gd name="T39" fmla="*/ 2147483646 h 71"/>
                <a:gd name="T40" fmla="*/ 2147483646 w 71"/>
                <a:gd name="T41" fmla="*/ 2147483646 h 71"/>
                <a:gd name="T42" fmla="*/ 2147483646 w 71"/>
                <a:gd name="T43" fmla="*/ 2147483646 h 71"/>
                <a:gd name="T44" fmla="*/ 2147483646 w 71"/>
                <a:gd name="T45" fmla="*/ 2147483646 h 71"/>
                <a:gd name="T46" fmla="*/ 2147483646 w 71"/>
                <a:gd name="T47" fmla="*/ 2147483646 h 71"/>
                <a:gd name="T48" fmla="*/ 2147483646 w 71"/>
                <a:gd name="T49" fmla="*/ 2147483646 h 71"/>
                <a:gd name="T50" fmla="*/ 2147483646 w 71"/>
                <a:gd name="T51" fmla="*/ 2147483646 h 71"/>
                <a:gd name="T52" fmla="*/ 2147483646 w 71"/>
                <a:gd name="T53" fmla="*/ 2147483646 h 71"/>
                <a:gd name="T54" fmla="*/ 2147483646 w 71"/>
                <a:gd name="T55" fmla="*/ 2147483646 h 71"/>
                <a:gd name="T56" fmla="*/ 2147483646 w 71"/>
                <a:gd name="T57" fmla="*/ 2147483646 h 71"/>
                <a:gd name="T58" fmla="*/ 2147483646 w 71"/>
                <a:gd name="T59" fmla="*/ 2147483646 h 71"/>
                <a:gd name="T60" fmla="*/ 2147483646 w 71"/>
                <a:gd name="T61" fmla="*/ 2147483646 h 71"/>
                <a:gd name="T62" fmla="*/ 2147483646 w 71"/>
                <a:gd name="T63" fmla="*/ 2147483646 h 71"/>
                <a:gd name="T64" fmla="*/ 2147483646 w 71"/>
                <a:gd name="T65" fmla="*/ 2147483646 h 71"/>
                <a:gd name="T66" fmla="*/ 2147483646 w 71"/>
                <a:gd name="T67" fmla="*/ 2147483646 h 71"/>
                <a:gd name="T68" fmla="*/ 2147483646 w 71"/>
                <a:gd name="T69" fmla="*/ 2147483646 h 71"/>
                <a:gd name="T70" fmla="*/ 2147483646 w 71"/>
                <a:gd name="T71" fmla="*/ 2147483646 h 71"/>
                <a:gd name="T72" fmla="*/ 2147483646 w 71"/>
                <a:gd name="T73" fmla="*/ 2147483646 h 71"/>
                <a:gd name="T74" fmla="*/ 2147483646 w 71"/>
                <a:gd name="T75" fmla="*/ 2147483646 h 71"/>
                <a:gd name="T76" fmla="*/ 2147483646 w 71"/>
                <a:gd name="T77" fmla="*/ 2147483646 h 71"/>
                <a:gd name="T78" fmla="*/ 2147483646 w 71"/>
                <a:gd name="T79" fmla="*/ 2147483646 h 71"/>
                <a:gd name="T80" fmla="*/ 2147483646 w 71"/>
                <a:gd name="T81" fmla="*/ 2147483646 h 71"/>
                <a:gd name="T82" fmla="*/ 2147483646 w 71"/>
                <a:gd name="T83" fmla="*/ 2147483646 h 71"/>
                <a:gd name="T84" fmla="*/ 2147483646 w 71"/>
                <a:gd name="T85" fmla="*/ 0 h 71"/>
                <a:gd name="T86" fmla="*/ 2147483646 w 71"/>
                <a:gd name="T87" fmla="*/ 0 h 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1"/>
                <a:gd name="T134" fmla="*/ 71 w 71"/>
                <a:gd name="T135" fmla="*/ 71 h 7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1">
                  <a:moveTo>
                    <a:pt x="35" y="0"/>
                  </a:move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9" y="5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6" y="16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5" y="52"/>
                  </a:lnTo>
                  <a:lnTo>
                    <a:pt x="5" y="54"/>
                  </a:lnTo>
                  <a:lnTo>
                    <a:pt x="6" y="55"/>
                  </a:lnTo>
                  <a:lnTo>
                    <a:pt x="8" y="57"/>
                  </a:lnTo>
                  <a:lnTo>
                    <a:pt x="8" y="58"/>
                  </a:lnTo>
                  <a:lnTo>
                    <a:pt x="9" y="59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7"/>
                  </a:lnTo>
                  <a:lnTo>
                    <a:pt x="21" y="67"/>
                  </a:lnTo>
                  <a:lnTo>
                    <a:pt x="22" y="68"/>
                  </a:lnTo>
                  <a:lnTo>
                    <a:pt x="24" y="68"/>
                  </a:lnTo>
                  <a:lnTo>
                    <a:pt x="25" y="69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4" y="71"/>
                  </a:lnTo>
                  <a:lnTo>
                    <a:pt x="35" y="71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41" y="71"/>
                  </a:lnTo>
                  <a:lnTo>
                    <a:pt x="42" y="69"/>
                  </a:lnTo>
                  <a:lnTo>
                    <a:pt x="44" y="69"/>
                  </a:lnTo>
                  <a:lnTo>
                    <a:pt x="47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5"/>
                  </a:lnTo>
                  <a:lnTo>
                    <a:pt x="55" y="65"/>
                  </a:lnTo>
                  <a:lnTo>
                    <a:pt x="57" y="64"/>
                  </a:lnTo>
                  <a:lnTo>
                    <a:pt x="58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59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68" y="48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0" y="42"/>
                  </a:lnTo>
                  <a:lnTo>
                    <a:pt x="70" y="41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0" y="31"/>
                  </a:lnTo>
                  <a:lnTo>
                    <a:pt x="70" y="29"/>
                  </a:lnTo>
                  <a:lnTo>
                    <a:pt x="70" y="26"/>
                  </a:lnTo>
                  <a:lnTo>
                    <a:pt x="70" y="25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67" y="20"/>
                  </a:lnTo>
                  <a:lnTo>
                    <a:pt x="67" y="19"/>
                  </a:lnTo>
                  <a:lnTo>
                    <a:pt x="65" y="18"/>
                  </a:lnTo>
                  <a:lnTo>
                    <a:pt x="65" y="16"/>
                  </a:lnTo>
                  <a:lnTo>
                    <a:pt x="64" y="15"/>
                  </a:lnTo>
                  <a:lnTo>
                    <a:pt x="62" y="13"/>
                  </a:lnTo>
                  <a:lnTo>
                    <a:pt x="61" y="12"/>
                  </a:lnTo>
                  <a:lnTo>
                    <a:pt x="61" y="10"/>
                  </a:lnTo>
                  <a:lnTo>
                    <a:pt x="60" y="9"/>
                  </a:lnTo>
                  <a:lnTo>
                    <a:pt x="58" y="9"/>
                  </a:lnTo>
                  <a:lnTo>
                    <a:pt x="57" y="7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77" name="Rectangle 101">
              <a:extLst>
                <a:ext uri="{FF2B5EF4-FFF2-40B4-BE49-F238E27FC236}">
                  <a16:creationId xmlns:a16="http://schemas.microsoft.com/office/drawing/2014/main" id="{DA2796F2-201E-8E45-8483-D51930EC0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29406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9678" name="Rectangle 124">
              <a:extLst>
                <a:ext uri="{FF2B5EF4-FFF2-40B4-BE49-F238E27FC236}">
                  <a16:creationId xmlns:a16="http://schemas.microsoft.com/office/drawing/2014/main" id="{2D5FC418-54F8-6746-9A28-82DEABE974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37782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9679" name="Line 125">
              <a:extLst>
                <a:ext uri="{FF2B5EF4-FFF2-40B4-BE49-F238E27FC236}">
                  <a16:creationId xmlns:a16="http://schemas.microsoft.com/office/drawing/2014/main" id="{5DBE7729-BBB5-5B41-A0DE-65E798630B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39036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80" name="Freeform 126">
              <a:extLst>
                <a:ext uri="{FF2B5EF4-FFF2-40B4-BE49-F238E27FC236}">
                  <a16:creationId xmlns:a16="http://schemas.microsoft.com/office/drawing/2014/main" id="{744930BD-7AD5-0F42-B013-CD9D90B41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641725"/>
              <a:ext cx="684213" cy="273050"/>
            </a:xfrm>
            <a:custGeom>
              <a:avLst/>
              <a:gdLst>
                <a:gd name="T0" fmla="*/ 2147483646 w 861"/>
                <a:gd name="T1" fmla="*/ 0 h 343"/>
                <a:gd name="T2" fmla="*/ 2147483646 w 861"/>
                <a:gd name="T3" fmla="*/ 0 h 343"/>
                <a:gd name="T4" fmla="*/ 2147483646 w 861"/>
                <a:gd name="T5" fmla="*/ 0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6" y="1"/>
                  </a:lnTo>
                  <a:lnTo>
                    <a:pt x="379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8" y="1"/>
                  </a:lnTo>
                  <a:lnTo>
                    <a:pt x="391" y="1"/>
                  </a:lnTo>
                  <a:lnTo>
                    <a:pt x="392" y="1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2"/>
                  </a:lnTo>
                  <a:lnTo>
                    <a:pt x="405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09" y="2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4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5"/>
                  </a:lnTo>
                  <a:lnTo>
                    <a:pt x="431" y="5"/>
                  </a:lnTo>
                  <a:lnTo>
                    <a:pt x="432" y="5"/>
                  </a:lnTo>
                  <a:lnTo>
                    <a:pt x="435" y="7"/>
                  </a:lnTo>
                  <a:lnTo>
                    <a:pt x="437" y="7"/>
                  </a:lnTo>
                  <a:lnTo>
                    <a:pt x="440" y="7"/>
                  </a:lnTo>
                  <a:lnTo>
                    <a:pt x="441" y="7"/>
                  </a:lnTo>
                  <a:lnTo>
                    <a:pt x="444" y="7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8"/>
                  </a:lnTo>
                  <a:lnTo>
                    <a:pt x="451" y="8"/>
                  </a:lnTo>
                  <a:lnTo>
                    <a:pt x="453" y="8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1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6" y="14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5"/>
                  </a:lnTo>
                  <a:lnTo>
                    <a:pt x="484" y="17"/>
                  </a:lnTo>
                  <a:lnTo>
                    <a:pt x="486" y="17"/>
                  </a:lnTo>
                  <a:lnTo>
                    <a:pt x="489" y="18"/>
                  </a:lnTo>
                  <a:lnTo>
                    <a:pt x="490" y="18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9" y="21"/>
                  </a:lnTo>
                  <a:lnTo>
                    <a:pt x="500" y="21"/>
                  </a:lnTo>
                  <a:lnTo>
                    <a:pt x="503" y="23"/>
                  </a:lnTo>
                  <a:lnTo>
                    <a:pt x="505" y="23"/>
                  </a:lnTo>
                  <a:lnTo>
                    <a:pt x="508" y="24"/>
                  </a:lnTo>
                  <a:lnTo>
                    <a:pt x="509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8"/>
                  </a:lnTo>
                  <a:lnTo>
                    <a:pt x="520" y="28"/>
                  </a:lnTo>
                  <a:lnTo>
                    <a:pt x="522" y="28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0"/>
                  </a:lnTo>
                  <a:lnTo>
                    <a:pt x="526" y="31"/>
                  </a:lnTo>
                  <a:lnTo>
                    <a:pt x="528" y="31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4"/>
                  </a:lnTo>
                  <a:lnTo>
                    <a:pt x="533" y="34"/>
                  </a:lnTo>
                  <a:lnTo>
                    <a:pt x="535" y="36"/>
                  </a:lnTo>
                  <a:lnTo>
                    <a:pt x="538" y="36"/>
                  </a:lnTo>
                  <a:lnTo>
                    <a:pt x="539" y="37"/>
                  </a:lnTo>
                  <a:lnTo>
                    <a:pt x="541" y="39"/>
                  </a:lnTo>
                  <a:lnTo>
                    <a:pt x="544" y="39"/>
                  </a:lnTo>
                  <a:lnTo>
                    <a:pt x="545" y="40"/>
                  </a:lnTo>
                  <a:lnTo>
                    <a:pt x="548" y="41"/>
                  </a:lnTo>
                  <a:lnTo>
                    <a:pt x="549" y="43"/>
                  </a:lnTo>
                  <a:lnTo>
                    <a:pt x="552" y="43"/>
                  </a:lnTo>
                  <a:lnTo>
                    <a:pt x="554" y="44"/>
                  </a:lnTo>
                  <a:lnTo>
                    <a:pt x="557" y="46"/>
                  </a:lnTo>
                  <a:lnTo>
                    <a:pt x="558" y="46"/>
                  </a:lnTo>
                  <a:lnTo>
                    <a:pt x="559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7" y="50"/>
                  </a:lnTo>
                  <a:lnTo>
                    <a:pt x="568" y="51"/>
                  </a:lnTo>
                  <a:lnTo>
                    <a:pt x="570" y="51"/>
                  </a:lnTo>
                  <a:lnTo>
                    <a:pt x="570" y="53"/>
                  </a:lnTo>
                  <a:lnTo>
                    <a:pt x="571" y="53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4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8" y="57"/>
                  </a:lnTo>
                  <a:lnTo>
                    <a:pt x="580" y="57"/>
                  </a:lnTo>
                  <a:lnTo>
                    <a:pt x="581" y="59"/>
                  </a:lnTo>
                  <a:lnTo>
                    <a:pt x="583" y="59"/>
                  </a:lnTo>
                  <a:lnTo>
                    <a:pt x="584" y="60"/>
                  </a:lnTo>
                  <a:lnTo>
                    <a:pt x="585" y="60"/>
                  </a:lnTo>
                  <a:lnTo>
                    <a:pt x="587" y="62"/>
                  </a:lnTo>
                  <a:lnTo>
                    <a:pt x="588" y="62"/>
                  </a:lnTo>
                  <a:lnTo>
                    <a:pt x="590" y="63"/>
                  </a:lnTo>
                  <a:lnTo>
                    <a:pt x="591" y="64"/>
                  </a:lnTo>
                  <a:lnTo>
                    <a:pt x="593" y="64"/>
                  </a:lnTo>
                  <a:lnTo>
                    <a:pt x="596" y="66"/>
                  </a:lnTo>
                  <a:lnTo>
                    <a:pt x="597" y="67"/>
                  </a:lnTo>
                  <a:lnTo>
                    <a:pt x="600" y="69"/>
                  </a:lnTo>
                  <a:lnTo>
                    <a:pt x="601" y="69"/>
                  </a:lnTo>
                  <a:lnTo>
                    <a:pt x="603" y="70"/>
                  </a:lnTo>
                  <a:lnTo>
                    <a:pt x="604" y="72"/>
                  </a:lnTo>
                  <a:lnTo>
                    <a:pt x="606" y="72"/>
                  </a:lnTo>
                  <a:lnTo>
                    <a:pt x="607" y="73"/>
                  </a:lnTo>
                  <a:lnTo>
                    <a:pt x="608" y="73"/>
                  </a:lnTo>
                  <a:lnTo>
                    <a:pt x="610" y="75"/>
                  </a:lnTo>
                  <a:lnTo>
                    <a:pt x="611" y="75"/>
                  </a:lnTo>
                  <a:lnTo>
                    <a:pt x="613" y="76"/>
                  </a:lnTo>
                  <a:lnTo>
                    <a:pt x="614" y="77"/>
                  </a:lnTo>
                  <a:lnTo>
                    <a:pt x="616" y="77"/>
                  </a:lnTo>
                  <a:lnTo>
                    <a:pt x="616" y="79"/>
                  </a:lnTo>
                  <a:lnTo>
                    <a:pt x="617" y="79"/>
                  </a:lnTo>
                  <a:lnTo>
                    <a:pt x="619" y="79"/>
                  </a:lnTo>
                  <a:lnTo>
                    <a:pt x="619" y="80"/>
                  </a:lnTo>
                  <a:lnTo>
                    <a:pt x="620" y="80"/>
                  </a:lnTo>
                  <a:lnTo>
                    <a:pt x="621" y="82"/>
                  </a:lnTo>
                  <a:lnTo>
                    <a:pt x="623" y="82"/>
                  </a:lnTo>
                  <a:lnTo>
                    <a:pt x="624" y="83"/>
                  </a:lnTo>
                  <a:lnTo>
                    <a:pt x="626" y="83"/>
                  </a:lnTo>
                  <a:lnTo>
                    <a:pt x="626" y="85"/>
                  </a:lnTo>
                  <a:lnTo>
                    <a:pt x="627" y="85"/>
                  </a:lnTo>
                  <a:lnTo>
                    <a:pt x="629" y="86"/>
                  </a:lnTo>
                  <a:lnTo>
                    <a:pt x="630" y="88"/>
                  </a:lnTo>
                  <a:lnTo>
                    <a:pt x="632" y="88"/>
                  </a:lnTo>
                  <a:lnTo>
                    <a:pt x="633" y="89"/>
                  </a:lnTo>
                  <a:lnTo>
                    <a:pt x="634" y="89"/>
                  </a:lnTo>
                  <a:lnTo>
                    <a:pt x="636" y="90"/>
                  </a:lnTo>
                  <a:lnTo>
                    <a:pt x="637" y="92"/>
                  </a:lnTo>
                  <a:lnTo>
                    <a:pt x="639" y="93"/>
                  </a:lnTo>
                  <a:lnTo>
                    <a:pt x="640" y="93"/>
                  </a:lnTo>
                  <a:lnTo>
                    <a:pt x="642" y="95"/>
                  </a:lnTo>
                  <a:lnTo>
                    <a:pt x="643" y="95"/>
                  </a:lnTo>
                  <a:lnTo>
                    <a:pt x="645" y="96"/>
                  </a:lnTo>
                  <a:lnTo>
                    <a:pt x="646" y="96"/>
                  </a:lnTo>
                  <a:lnTo>
                    <a:pt x="646" y="98"/>
                  </a:lnTo>
                  <a:lnTo>
                    <a:pt x="647" y="98"/>
                  </a:lnTo>
                  <a:lnTo>
                    <a:pt x="649" y="99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2"/>
                  </a:lnTo>
                  <a:lnTo>
                    <a:pt x="655" y="102"/>
                  </a:lnTo>
                  <a:lnTo>
                    <a:pt x="655" y="103"/>
                  </a:lnTo>
                  <a:lnTo>
                    <a:pt x="656" y="105"/>
                  </a:lnTo>
                  <a:lnTo>
                    <a:pt x="658" y="105"/>
                  </a:lnTo>
                  <a:lnTo>
                    <a:pt x="658" y="106"/>
                  </a:lnTo>
                  <a:lnTo>
                    <a:pt x="659" y="106"/>
                  </a:lnTo>
                  <a:lnTo>
                    <a:pt x="660" y="106"/>
                  </a:lnTo>
                  <a:lnTo>
                    <a:pt x="660" y="108"/>
                  </a:lnTo>
                  <a:lnTo>
                    <a:pt x="662" y="108"/>
                  </a:lnTo>
                  <a:lnTo>
                    <a:pt x="662" y="109"/>
                  </a:lnTo>
                  <a:lnTo>
                    <a:pt x="663" y="109"/>
                  </a:lnTo>
                  <a:lnTo>
                    <a:pt x="665" y="111"/>
                  </a:lnTo>
                  <a:lnTo>
                    <a:pt x="665" y="112"/>
                  </a:lnTo>
                  <a:lnTo>
                    <a:pt x="666" y="112"/>
                  </a:lnTo>
                  <a:lnTo>
                    <a:pt x="668" y="114"/>
                  </a:lnTo>
                  <a:lnTo>
                    <a:pt x="669" y="114"/>
                  </a:lnTo>
                  <a:lnTo>
                    <a:pt x="671" y="115"/>
                  </a:lnTo>
                  <a:lnTo>
                    <a:pt x="672" y="116"/>
                  </a:lnTo>
                  <a:lnTo>
                    <a:pt x="673" y="118"/>
                  </a:lnTo>
                  <a:lnTo>
                    <a:pt x="675" y="118"/>
                  </a:lnTo>
                  <a:lnTo>
                    <a:pt x="675" y="119"/>
                  </a:lnTo>
                  <a:lnTo>
                    <a:pt x="676" y="119"/>
                  </a:lnTo>
                  <a:lnTo>
                    <a:pt x="676" y="121"/>
                  </a:lnTo>
                  <a:lnTo>
                    <a:pt x="678" y="121"/>
                  </a:lnTo>
                  <a:lnTo>
                    <a:pt x="679" y="122"/>
                  </a:lnTo>
                  <a:lnTo>
                    <a:pt x="681" y="122"/>
                  </a:lnTo>
                  <a:lnTo>
                    <a:pt x="681" y="124"/>
                  </a:lnTo>
                  <a:lnTo>
                    <a:pt x="682" y="124"/>
                  </a:lnTo>
                  <a:lnTo>
                    <a:pt x="684" y="125"/>
                  </a:lnTo>
                  <a:lnTo>
                    <a:pt x="685" y="125"/>
                  </a:lnTo>
                  <a:lnTo>
                    <a:pt x="685" y="127"/>
                  </a:lnTo>
                  <a:lnTo>
                    <a:pt x="686" y="127"/>
                  </a:lnTo>
                  <a:lnTo>
                    <a:pt x="686" y="128"/>
                  </a:lnTo>
                  <a:lnTo>
                    <a:pt x="688" y="128"/>
                  </a:lnTo>
                  <a:lnTo>
                    <a:pt x="689" y="129"/>
                  </a:lnTo>
                  <a:lnTo>
                    <a:pt x="691" y="129"/>
                  </a:lnTo>
                  <a:lnTo>
                    <a:pt x="691" y="131"/>
                  </a:lnTo>
                  <a:lnTo>
                    <a:pt x="692" y="131"/>
                  </a:lnTo>
                  <a:lnTo>
                    <a:pt x="694" y="132"/>
                  </a:lnTo>
                  <a:lnTo>
                    <a:pt x="695" y="134"/>
                  </a:lnTo>
                  <a:lnTo>
                    <a:pt x="697" y="134"/>
                  </a:lnTo>
                  <a:lnTo>
                    <a:pt x="698" y="135"/>
                  </a:lnTo>
                  <a:lnTo>
                    <a:pt x="699" y="137"/>
                  </a:lnTo>
                  <a:lnTo>
                    <a:pt x="701" y="137"/>
                  </a:lnTo>
                  <a:lnTo>
                    <a:pt x="701" y="138"/>
                  </a:lnTo>
                  <a:lnTo>
                    <a:pt x="702" y="138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5" y="141"/>
                  </a:lnTo>
                  <a:lnTo>
                    <a:pt x="707" y="141"/>
                  </a:lnTo>
                  <a:lnTo>
                    <a:pt x="707" y="142"/>
                  </a:lnTo>
                  <a:lnTo>
                    <a:pt x="708" y="142"/>
                  </a:lnTo>
                  <a:lnTo>
                    <a:pt x="709" y="144"/>
                  </a:lnTo>
                  <a:lnTo>
                    <a:pt x="711" y="145"/>
                  </a:lnTo>
                  <a:lnTo>
                    <a:pt x="712" y="147"/>
                  </a:lnTo>
                  <a:lnTo>
                    <a:pt x="714" y="148"/>
                  </a:lnTo>
                  <a:lnTo>
                    <a:pt x="715" y="150"/>
                  </a:lnTo>
                  <a:lnTo>
                    <a:pt x="717" y="151"/>
                  </a:lnTo>
                  <a:lnTo>
                    <a:pt x="717" y="153"/>
                  </a:lnTo>
                  <a:lnTo>
                    <a:pt x="718" y="153"/>
                  </a:lnTo>
                  <a:lnTo>
                    <a:pt x="720" y="154"/>
                  </a:lnTo>
                  <a:lnTo>
                    <a:pt x="721" y="155"/>
                  </a:lnTo>
                  <a:lnTo>
                    <a:pt x="722" y="157"/>
                  </a:lnTo>
                  <a:lnTo>
                    <a:pt x="724" y="158"/>
                  </a:lnTo>
                  <a:lnTo>
                    <a:pt x="725" y="160"/>
                  </a:lnTo>
                  <a:lnTo>
                    <a:pt x="727" y="161"/>
                  </a:lnTo>
                  <a:lnTo>
                    <a:pt x="727" y="163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5"/>
                  </a:lnTo>
                  <a:lnTo>
                    <a:pt x="731" y="167"/>
                  </a:lnTo>
                  <a:lnTo>
                    <a:pt x="733" y="168"/>
                  </a:lnTo>
                  <a:lnTo>
                    <a:pt x="734" y="168"/>
                  </a:lnTo>
                  <a:lnTo>
                    <a:pt x="734" y="170"/>
                  </a:lnTo>
                  <a:lnTo>
                    <a:pt x="735" y="171"/>
                  </a:lnTo>
                  <a:lnTo>
                    <a:pt x="737" y="173"/>
                  </a:lnTo>
                  <a:lnTo>
                    <a:pt x="738" y="174"/>
                  </a:lnTo>
                  <a:lnTo>
                    <a:pt x="740" y="176"/>
                  </a:lnTo>
                  <a:lnTo>
                    <a:pt x="741" y="177"/>
                  </a:lnTo>
                  <a:lnTo>
                    <a:pt x="741" y="178"/>
                  </a:lnTo>
                  <a:lnTo>
                    <a:pt x="743" y="178"/>
                  </a:lnTo>
                  <a:lnTo>
                    <a:pt x="743" y="180"/>
                  </a:lnTo>
                  <a:lnTo>
                    <a:pt x="744" y="181"/>
                  </a:lnTo>
                  <a:lnTo>
                    <a:pt x="746" y="183"/>
                  </a:lnTo>
                  <a:lnTo>
                    <a:pt x="747" y="184"/>
                  </a:lnTo>
                  <a:lnTo>
                    <a:pt x="748" y="186"/>
                  </a:lnTo>
                  <a:lnTo>
                    <a:pt x="750" y="187"/>
                  </a:lnTo>
                  <a:lnTo>
                    <a:pt x="751" y="189"/>
                  </a:lnTo>
                  <a:lnTo>
                    <a:pt x="753" y="190"/>
                  </a:lnTo>
                  <a:lnTo>
                    <a:pt x="754" y="193"/>
                  </a:lnTo>
                  <a:lnTo>
                    <a:pt x="756" y="194"/>
                  </a:lnTo>
                  <a:lnTo>
                    <a:pt x="757" y="196"/>
                  </a:lnTo>
                  <a:lnTo>
                    <a:pt x="759" y="199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3"/>
                  </a:lnTo>
                  <a:lnTo>
                    <a:pt x="764" y="204"/>
                  </a:lnTo>
                  <a:lnTo>
                    <a:pt x="766" y="206"/>
                  </a:lnTo>
                  <a:lnTo>
                    <a:pt x="766" y="207"/>
                  </a:lnTo>
                  <a:lnTo>
                    <a:pt x="767" y="209"/>
                  </a:lnTo>
                  <a:lnTo>
                    <a:pt x="769" y="210"/>
                  </a:lnTo>
                  <a:lnTo>
                    <a:pt x="770" y="212"/>
                  </a:lnTo>
                  <a:lnTo>
                    <a:pt x="770" y="213"/>
                  </a:lnTo>
                  <a:lnTo>
                    <a:pt x="772" y="215"/>
                  </a:lnTo>
                  <a:lnTo>
                    <a:pt x="773" y="216"/>
                  </a:lnTo>
                  <a:lnTo>
                    <a:pt x="774" y="217"/>
                  </a:lnTo>
                  <a:lnTo>
                    <a:pt x="774" y="219"/>
                  </a:lnTo>
                  <a:lnTo>
                    <a:pt x="776" y="219"/>
                  </a:lnTo>
                  <a:lnTo>
                    <a:pt x="776" y="220"/>
                  </a:lnTo>
                  <a:lnTo>
                    <a:pt x="777" y="222"/>
                  </a:lnTo>
                  <a:lnTo>
                    <a:pt x="779" y="223"/>
                  </a:lnTo>
                  <a:lnTo>
                    <a:pt x="779" y="225"/>
                  </a:lnTo>
                  <a:lnTo>
                    <a:pt x="780" y="225"/>
                  </a:lnTo>
                  <a:lnTo>
                    <a:pt x="782" y="226"/>
                  </a:lnTo>
                  <a:lnTo>
                    <a:pt x="782" y="228"/>
                  </a:lnTo>
                  <a:lnTo>
                    <a:pt x="783" y="229"/>
                  </a:lnTo>
                  <a:lnTo>
                    <a:pt x="785" y="232"/>
                  </a:lnTo>
                  <a:lnTo>
                    <a:pt x="786" y="233"/>
                  </a:lnTo>
                  <a:lnTo>
                    <a:pt x="787" y="235"/>
                  </a:lnTo>
                  <a:lnTo>
                    <a:pt x="789" y="236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5"/>
                  </a:lnTo>
                  <a:lnTo>
                    <a:pt x="796" y="248"/>
                  </a:lnTo>
                  <a:lnTo>
                    <a:pt x="798" y="249"/>
                  </a:lnTo>
                  <a:lnTo>
                    <a:pt x="799" y="252"/>
                  </a:lnTo>
                  <a:lnTo>
                    <a:pt x="800" y="254"/>
                  </a:lnTo>
                  <a:lnTo>
                    <a:pt x="802" y="255"/>
                  </a:lnTo>
                  <a:lnTo>
                    <a:pt x="802" y="256"/>
                  </a:lnTo>
                  <a:lnTo>
                    <a:pt x="803" y="258"/>
                  </a:lnTo>
                  <a:lnTo>
                    <a:pt x="805" y="259"/>
                  </a:lnTo>
                  <a:lnTo>
                    <a:pt x="806" y="261"/>
                  </a:lnTo>
                  <a:lnTo>
                    <a:pt x="806" y="262"/>
                  </a:lnTo>
                  <a:lnTo>
                    <a:pt x="808" y="264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8"/>
                  </a:lnTo>
                  <a:lnTo>
                    <a:pt x="812" y="269"/>
                  </a:lnTo>
                  <a:lnTo>
                    <a:pt x="813" y="271"/>
                  </a:lnTo>
                  <a:lnTo>
                    <a:pt x="813" y="272"/>
                  </a:lnTo>
                  <a:lnTo>
                    <a:pt x="815" y="274"/>
                  </a:lnTo>
                  <a:lnTo>
                    <a:pt x="815" y="275"/>
                  </a:lnTo>
                  <a:lnTo>
                    <a:pt x="816" y="277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1"/>
                  </a:lnTo>
                  <a:lnTo>
                    <a:pt x="821" y="282"/>
                  </a:lnTo>
                  <a:lnTo>
                    <a:pt x="822" y="284"/>
                  </a:lnTo>
                  <a:lnTo>
                    <a:pt x="823" y="285"/>
                  </a:lnTo>
                  <a:lnTo>
                    <a:pt x="825" y="288"/>
                  </a:lnTo>
                  <a:lnTo>
                    <a:pt x="826" y="290"/>
                  </a:lnTo>
                  <a:lnTo>
                    <a:pt x="828" y="292"/>
                  </a:lnTo>
                  <a:lnTo>
                    <a:pt x="829" y="294"/>
                  </a:lnTo>
                  <a:lnTo>
                    <a:pt x="831" y="297"/>
                  </a:lnTo>
                  <a:lnTo>
                    <a:pt x="834" y="300"/>
                  </a:lnTo>
                  <a:lnTo>
                    <a:pt x="835" y="301"/>
                  </a:lnTo>
                  <a:lnTo>
                    <a:pt x="836" y="303"/>
                  </a:lnTo>
                  <a:lnTo>
                    <a:pt x="838" y="305"/>
                  </a:lnTo>
                  <a:lnTo>
                    <a:pt x="838" y="307"/>
                  </a:lnTo>
                  <a:lnTo>
                    <a:pt x="839" y="308"/>
                  </a:lnTo>
                  <a:lnTo>
                    <a:pt x="841" y="310"/>
                  </a:lnTo>
                  <a:lnTo>
                    <a:pt x="842" y="311"/>
                  </a:lnTo>
                  <a:lnTo>
                    <a:pt x="842" y="313"/>
                  </a:lnTo>
                  <a:lnTo>
                    <a:pt x="844" y="314"/>
                  </a:lnTo>
                  <a:lnTo>
                    <a:pt x="845" y="316"/>
                  </a:lnTo>
                  <a:lnTo>
                    <a:pt x="845" y="317"/>
                  </a:lnTo>
                  <a:lnTo>
                    <a:pt x="847" y="318"/>
                  </a:lnTo>
                  <a:lnTo>
                    <a:pt x="848" y="320"/>
                  </a:lnTo>
                  <a:lnTo>
                    <a:pt x="848" y="321"/>
                  </a:lnTo>
                  <a:lnTo>
                    <a:pt x="849" y="323"/>
                  </a:lnTo>
                  <a:lnTo>
                    <a:pt x="849" y="324"/>
                  </a:lnTo>
                  <a:lnTo>
                    <a:pt x="851" y="324"/>
                  </a:lnTo>
                  <a:lnTo>
                    <a:pt x="851" y="326"/>
                  </a:lnTo>
                  <a:lnTo>
                    <a:pt x="852" y="327"/>
                  </a:lnTo>
                  <a:lnTo>
                    <a:pt x="852" y="329"/>
                  </a:lnTo>
                  <a:lnTo>
                    <a:pt x="854" y="330"/>
                  </a:lnTo>
                  <a:lnTo>
                    <a:pt x="855" y="331"/>
                  </a:lnTo>
                  <a:lnTo>
                    <a:pt x="855" y="333"/>
                  </a:lnTo>
                  <a:lnTo>
                    <a:pt x="857" y="334"/>
                  </a:lnTo>
                  <a:lnTo>
                    <a:pt x="857" y="336"/>
                  </a:lnTo>
                  <a:lnTo>
                    <a:pt x="858" y="337"/>
                  </a:lnTo>
                  <a:lnTo>
                    <a:pt x="860" y="339"/>
                  </a:lnTo>
                  <a:lnTo>
                    <a:pt x="860" y="340"/>
                  </a:lnTo>
                  <a:lnTo>
                    <a:pt x="861" y="343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81" name="Freeform 127">
              <a:extLst>
                <a:ext uri="{FF2B5EF4-FFF2-40B4-BE49-F238E27FC236}">
                  <a16:creationId xmlns:a16="http://schemas.microsoft.com/office/drawing/2014/main" id="{92E2206B-ECE3-F343-A9A0-0AB49CD6A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916363"/>
              <a:ext cx="684213" cy="271462"/>
            </a:xfrm>
            <a:custGeom>
              <a:avLst/>
              <a:gdLst>
                <a:gd name="T0" fmla="*/ 2147483646 w 861"/>
                <a:gd name="T1" fmla="*/ 2147483646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342"/>
                  </a:moveTo>
                  <a:lnTo>
                    <a:pt x="33" y="342"/>
                  </a:lnTo>
                  <a:lnTo>
                    <a:pt x="63" y="342"/>
                  </a:lnTo>
                  <a:lnTo>
                    <a:pt x="92" y="342"/>
                  </a:lnTo>
                  <a:lnTo>
                    <a:pt x="119" y="342"/>
                  </a:lnTo>
                  <a:lnTo>
                    <a:pt x="144" y="342"/>
                  </a:lnTo>
                  <a:lnTo>
                    <a:pt x="167" y="342"/>
                  </a:lnTo>
                  <a:lnTo>
                    <a:pt x="189" y="342"/>
                  </a:lnTo>
                  <a:lnTo>
                    <a:pt x="209" y="342"/>
                  </a:lnTo>
                  <a:lnTo>
                    <a:pt x="228" y="342"/>
                  </a:lnTo>
                  <a:lnTo>
                    <a:pt x="245" y="342"/>
                  </a:lnTo>
                  <a:lnTo>
                    <a:pt x="261" y="342"/>
                  </a:lnTo>
                  <a:lnTo>
                    <a:pt x="275" y="342"/>
                  </a:lnTo>
                  <a:lnTo>
                    <a:pt x="288" y="342"/>
                  </a:lnTo>
                  <a:lnTo>
                    <a:pt x="300" y="342"/>
                  </a:lnTo>
                  <a:lnTo>
                    <a:pt x="310" y="342"/>
                  </a:lnTo>
                  <a:lnTo>
                    <a:pt x="320" y="342"/>
                  </a:lnTo>
                  <a:lnTo>
                    <a:pt x="329" y="342"/>
                  </a:lnTo>
                  <a:lnTo>
                    <a:pt x="336" y="342"/>
                  </a:lnTo>
                  <a:lnTo>
                    <a:pt x="343" y="342"/>
                  </a:lnTo>
                  <a:lnTo>
                    <a:pt x="349" y="342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1"/>
                  </a:lnTo>
                  <a:lnTo>
                    <a:pt x="381" y="341"/>
                  </a:lnTo>
                  <a:lnTo>
                    <a:pt x="383" y="341"/>
                  </a:lnTo>
                  <a:lnTo>
                    <a:pt x="385" y="341"/>
                  </a:lnTo>
                  <a:lnTo>
                    <a:pt x="388" y="341"/>
                  </a:lnTo>
                  <a:lnTo>
                    <a:pt x="391" y="341"/>
                  </a:lnTo>
                  <a:lnTo>
                    <a:pt x="392" y="341"/>
                  </a:lnTo>
                  <a:lnTo>
                    <a:pt x="395" y="341"/>
                  </a:lnTo>
                  <a:lnTo>
                    <a:pt x="396" y="341"/>
                  </a:lnTo>
                  <a:lnTo>
                    <a:pt x="398" y="341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40"/>
                  </a:lnTo>
                  <a:lnTo>
                    <a:pt x="414" y="340"/>
                  </a:lnTo>
                  <a:lnTo>
                    <a:pt x="415" y="340"/>
                  </a:lnTo>
                  <a:lnTo>
                    <a:pt x="417" y="340"/>
                  </a:lnTo>
                  <a:lnTo>
                    <a:pt x="418" y="338"/>
                  </a:lnTo>
                  <a:lnTo>
                    <a:pt x="419" y="338"/>
                  </a:lnTo>
                  <a:lnTo>
                    <a:pt x="421" y="338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7"/>
                  </a:lnTo>
                  <a:lnTo>
                    <a:pt x="431" y="337"/>
                  </a:lnTo>
                  <a:lnTo>
                    <a:pt x="432" y="337"/>
                  </a:lnTo>
                  <a:lnTo>
                    <a:pt x="435" y="337"/>
                  </a:lnTo>
                  <a:lnTo>
                    <a:pt x="437" y="337"/>
                  </a:lnTo>
                  <a:lnTo>
                    <a:pt x="440" y="335"/>
                  </a:lnTo>
                  <a:lnTo>
                    <a:pt x="441" y="335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4"/>
                  </a:lnTo>
                  <a:lnTo>
                    <a:pt x="451" y="334"/>
                  </a:lnTo>
                  <a:lnTo>
                    <a:pt x="453" y="334"/>
                  </a:lnTo>
                  <a:lnTo>
                    <a:pt x="454" y="334"/>
                  </a:lnTo>
                  <a:lnTo>
                    <a:pt x="456" y="334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2"/>
                  </a:lnTo>
                  <a:lnTo>
                    <a:pt x="461" y="332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1"/>
                  </a:lnTo>
                  <a:lnTo>
                    <a:pt x="467" y="331"/>
                  </a:lnTo>
                  <a:lnTo>
                    <a:pt x="469" y="331"/>
                  </a:lnTo>
                  <a:lnTo>
                    <a:pt x="470" y="329"/>
                  </a:lnTo>
                  <a:lnTo>
                    <a:pt x="471" y="329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8"/>
                  </a:lnTo>
                  <a:lnTo>
                    <a:pt x="479" y="328"/>
                  </a:lnTo>
                  <a:lnTo>
                    <a:pt x="480" y="328"/>
                  </a:lnTo>
                  <a:lnTo>
                    <a:pt x="482" y="327"/>
                  </a:lnTo>
                  <a:lnTo>
                    <a:pt x="484" y="327"/>
                  </a:lnTo>
                  <a:lnTo>
                    <a:pt x="486" y="325"/>
                  </a:lnTo>
                  <a:lnTo>
                    <a:pt x="489" y="325"/>
                  </a:lnTo>
                  <a:lnTo>
                    <a:pt x="490" y="324"/>
                  </a:lnTo>
                  <a:lnTo>
                    <a:pt x="493" y="324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1"/>
                  </a:lnTo>
                  <a:lnTo>
                    <a:pt x="503" y="321"/>
                  </a:lnTo>
                  <a:lnTo>
                    <a:pt x="505" y="319"/>
                  </a:lnTo>
                  <a:lnTo>
                    <a:pt x="508" y="319"/>
                  </a:lnTo>
                  <a:lnTo>
                    <a:pt x="509" y="318"/>
                  </a:lnTo>
                  <a:lnTo>
                    <a:pt x="510" y="318"/>
                  </a:lnTo>
                  <a:lnTo>
                    <a:pt x="512" y="316"/>
                  </a:lnTo>
                  <a:lnTo>
                    <a:pt x="513" y="316"/>
                  </a:lnTo>
                  <a:lnTo>
                    <a:pt x="515" y="316"/>
                  </a:lnTo>
                  <a:lnTo>
                    <a:pt x="516" y="315"/>
                  </a:lnTo>
                  <a:lnTo>
                    <a:pt x="518" y="315"/>
                  </a:lnTo>
                  <a:lnTo>
                    <a:pt x="519" y="315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4"/>
                  </a:lnTo>
                  <a:lnTo>
                    <a:pt x="525" y="312"/>
                  </a:lnTo>
                  <a:lnTo>
                    <a:pt x="526" y="312"/>
                  </a:lnTo>
                  <a:lnTo>
                    <a:pt x="526" y="311"/>
                  </a:lnTo>
                  <a:lnTo>
                    <a:pt x="528" y="311"/>
                  </a:lnTo>
                  <a:lnTo>
                    <a:pt x="529" y="311"/>
                  </a:lnTo>
                  <a:lnTo>
                    <a:pt x="531" y="309"/>
                  </a:lnTo>
                  <a:lnTo>
                    <a:pt x="532" y="309"/>
                  </a:lnTo>
                  <a:lnTo>
                    <a:pt x="533" y="308"/>
                  </a:lnTo>
                  <a:lnTo>
                    <a:pt x="535" y="308"/>
                  </a:lnTo>
                  <a:lnTo>
                    <a:pt x="538" y="306"/>
                  </a:lnTo>
                  <a:lnTo>
                    <a:pt x="539" y="305"/>
                  </a:lnTo>
                  <a:lnTo>
                    <a:pt x="541" y="305"/>
                  </a:lnTo>
                  <a:lnTo>
                    <a:pt x="544" y="303"/>
                  </a:lnTo>
                  <a:lnTo>
                    <a:pt x="545" y="302"/>
                  </a:lnTo>
                  <a:lnTo>
                    <a:pt x="548" y="302"/>
                  </a:lnTo>
                  <a:lnTo>
                    <a:pt x="549" y="301"/>
                  </a:lnTo>
                  <a:lnTo>
                    <a:pt x="552" y="299"/>
                  </a:lnTo>
                  <a:lnTo>
                    <a:pt x="554" y="298"/>
                  </a:lnTo>
                  <a:lnTo>
                    <a:pt x="557" y="298"/>
                  </a:lnTo>
                  <a:lnTo>
                    <a:pt x="558" y="296"/>
                  </a:lnTo>
                  <a:lnTo>
                    <a:pt x="559" y="295"/>
                  </a:lnTo>
                  <a:lnTo>
                    <a:pt x="561" y="295"/>
                  </a:lnTo>
                  <a:lnTo>
                    <a:pt x="562" y="293"/>
                  </a:lnTo>
                  <a:lnTo>
                    <a:pt x="564" y="293"/>
                  </a:lnTo>
                  <a:lnTo>
                    <a:pt x="565" y="292"/>
                  </a:lnTo>
                  <a:lnTo>
                    <a:pt x="567" y="292"/>
                  </a:lnTo>
                  <a:lnTo>
                    <a:pt x="568" y="292"/>
                  </a:lnTo>
                  <a:lnTo>
                    <a:pt x="570" y="290"/>
                  </a:lnTo>
                  <a:lnTo>
                    <a:pt x="571" y="289"/>
                  </a:lnTo>
                  <a:lnTo>
                    <a:pt x="572" y="289"/>
                  </a:lnTo>
                  <a:lnTo>
                    <a:pt x="574" y="288"/>
                  </a:lnTo>
                  <a:lnTo>
                    <a:pt x="575" y="288"/>
                  </a:lnTo>
                  <a:lnTo>
                    <a:pt x="577" y="286"/>
                  </a:lnTo>
                  <a:lnTo>
                    <a:pt x="578" y="286"/>
                  </a:lnTo>
                  <a:lnTo>
                    <a:pt x="580" y="285"/>
                  </a:lnTo>
                  <a:lnTo>
                    <a:pt x="581" y="285"/>
                  </a:lnTo>
                  <a:lnTo>
                    <a:pt x="583" y="283"/>
                  </a:lnTo>
                  <a:lnTo>
                    <a:pt x="584" y="283"/>
                  </a:lnTo>
                  <a:lnTo>
                    <a:pt x="585" y="282"/>
                  </a:lnTo>
                  <a:lnTo>
                    <a:pt x="587" y="282"/>
                  </a:lnTo>
                  <a:lnTo>
                    <a:pt x="588" y="280"/>
                  </a:lnTo>
                  <a:lnTo>
                    <a:pt x="590" y="279"/>
                  </a:lnTo>
                  <a:lnTo>
                    <a:pt x="591" y="279"/>
                  </a:lnTo>
                  <a:lnTo>
                    <a:pt x="593" y="277"/>
                  </a:lnTo>
                  <a:lnTo>
                    <a:pt x="596" y="276"/>
                  </a:lnTo>
                  <a:lnTo>
                    <a:pt x="597" y="275"/>
                  </a:lnTo>
                  <a:lnTo>
                    <a:pt x="600" y="273"/>
                  </a:lnTo>
                  <a:lnTo>
                    <a:pt x="601" y="273"/>
                  </a:lnTo>
                  <a:lnTo>
                    <a:pt x="603" y="272"/>
                  </a:lnTo>
                  <a:lnTo>
                    <a:pt x="604" y="270"/>
                  </a:lnTo>
                  <a:lnTo>
                    <a:pt x="606" y="270"/>
                  </a:lnTo>
                  <a:lnTo>
                    <a:pt x="607" y="269"/>
                  </a:lnTo>
                  <a:lnTo>
                    <a:pt x="608" y="269"/>
                  </a:lnTo>
                  <a:lnTo>
                    <a:pt x="610" y="267"/>
                  </a:lnTo>
                  <a:lnTo>
                    <a:pt x="611" y="267"/>
                  </a:lnTo>
                  <a:lnTo>
                    <a:pt x="613" y="266"/>
                  </a:lnTo>
                  <a:lnTo>
                    <a:pt x="614" y="266"/>
                  </a:lnTo>
                  <a:lnTo>
                    <a:pt x="616" y="264"/>
                  </a:lnTo>
                  <a:lnTo>
                    <a:pt x="617" y="263"/>
                  </a:lnTo>
                  <a:lnTo>
                    <a:pt x="619" y="263"/>
                  </a:lnTo>
                  <a:lnTo>
                    <a:pt x="620" y="262"/>
                  </a:lnTo>
                  <a:lnTo>
                    <a:pt x="621" y="262"/>
                  </a:lnTo>
                  <a:lnTo>
                    <a:pt x="621" y="260"/>
                  </a:lnTo>
                  <a:lnTo>
                    <a:pt x="623" y="260"/>
                  </a:lnTo>
                  <a:lnTo>
                    <a:pt x="624" y="259"/>
                  </a:lnTo>
                  <a:lnTo>
                    <a:pt x="626" y="259"/>
                  </a:lnTo>
                  <a:lnTo>
                    <a:pt x="627" y="257"/>
                  </a:lnTo>
                  <a:lnTo>
                    <a:pt x="629" y="256"/>
                  </a:lnTo>
                  <a:lnTo>
                    <a:pt x="630" y="256"/>
                  </a:lnTo>
                  <a:lnTo>
                    <a:pt x="632" y="254"/>
                  </a:lnTo>
                  <a:lnTo>
                    <a:pt x="633" y="254"/>
                  </a:lnTo>
                  <a:lnTo>
                    <a:pt x="634" y="253"/>
                  </a:lnTo>
                  <a:lnTo>
                    <a:pt x="636" y="251"/>
                  </a:lnTo>
                  <a:lnTo>
                    <a:pt x="637" y="250"/>
                  </a:lnTo>
                  <a:lnTo>
                    <a:pt x="639" y="250"/>
                  </a:lnTo>
                  <a:lnTo>
                    <a:pt x="640" y="249"/>
                  </a:lnTo>
                  <a:lnTo>
                    <a:pt x="642" y="249"/>
                  </a:lnTo>
                  <a:lnTo>
                    <a:pt x="643" y="247"/>
                  </a:lnTo>
                  <a:lnTo>
                    <a:pt x="645" y="246"/>
                  </a:lnTo>
                  <a:lnTo>
                    <a:pt x="646" y="246"/>
                  </a:lnTo>
                  <a:lnTo>
                    <a:pt x="646" y="244"/>
                  </a:lnTo>
                  <a:lnTo>
                    <a:pt x="647" y="244"/>
                  </a:lnTo>
                  <a:lnTo>
                    <a:pt x="649" y="243"/>
                  </a:lnTo>
                  <a:lnTo>
                    <a:pt x="650" y="243"/>
                  </a:lnTo>
                  <a:lnTo>
                    <a:pt x="650" y="241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3" y="240"/>
                  </a:lnTo>
                  <a:lnTo>
                    <a:pt x="655" y="240"/>
                  </a:lnTo>
                  <a:lnTo>
                    <a:pt x="655" y="239"/>
                  </a:lnTo>
                  <a:lnTo>
                    <a:pt x="656" y="239"/>
                  </a:lnTo>
                  <a:lnTo>
                    <a:pt x="656" y="237"/>
                  </a:lnTo>
                  <a:lnTo>
                    <a:pt x="658" y="237"/>
                  </a:lnTo>
                  <a:lnTo>
                    <a:pt x="659" y="236"/>
                  </a:lnTo>
                  <a:lnTo>
                    <a:pt x="660" y="236"/>
                  </a:lnTo>
                  <a:lnTo>
                    <a:pt x="660" y="234"/>
                  </a:lnTo>
                  <a:lnTo>
                    <a:pt x="662" y="234"/>
                  </a:lnTo>
                  <a:lnTo>
                    <a:pt x="662" y="233"/>
                  </a:lnTo>
                  <a:lnTo>
                    <a:pt x="663" y="233"/>
                  </a:lnTo>
                  <a:lnTo>
                    <a:pt x="665" y="231"/>
                  </a:lnTo>
                  <a:lnTo>
                    <a:pt x="666" y="230"/>
                  </a:lnTo>
                  <a:lnTo>
                    <a:pt x="668" y="230"/>
                  </a:lnTo>
                  <a:lnTo>
                    <a:pt x="669" y="228"/>
                  </a:lnTo>
                  <a:lnTo>
                    <a:pt x="671" y="227"/>
                  </a:lnTo>
                  <a:lnTo>
                    <a:pt x="672" y="226"/>
                  </a:lnTo>
                  <a:lnTo>
                    <a:pt x="673" y="226"/>
                  </a:lnTo>
                  <a:lnTo>
                    <a:pt x="675" y="224"/>
                  </a:lnTo>
                  <a:lnTo>
                    <a:pt x="676" y="223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79" y="220"/>
                  </a:lnTo>
                  <a:lnTo>
                    <a:pt x="681" y="220"/>
                  </a:lnTo>
                  <a:lnTo>
                    <a:pt x="682" y="218"/>
                  </a:lnTo>
                  <a:lnTo>
                    <a:pt x="684" y="218"/>
                  </a:lnTo>
                  <a:lnTo>
                    <a:pt x="684" y="217"/>
                  </a:lnTo>
                  <a:lnTo>
                    <a:pt x="685" y="217"/>
                  </a:lnTo>
                  <a:lnTo>
                    <a:pt x="685" y="215"/>
                  </a:lnTo>
                  <a:lnTo>
                    <a:pt x="686" y="215"/>
                  </a:lnTo>
                  <a:lnTo>
                    <a:pt x="688" y="214"/>
                  </a:lnTo>
                  <a:lnTo>
                    <a:pt x="689" y="214"/>
                  </a:lnTo>
                  <a:lnTo>
                    <a:pt x="691" y="213"/>
                  </a:lnTo>
                  <a:lnTo>
                    <a:pt x="692" y="211"/>
                  </a:lnTo>
                  <a:lnTo>
                    <a:pt x="694" y="210"/>
                  </a:lnTo>
                  <a:lnTo>
                    <a:pt x="695" y="210"/>
                  </a:lnTo>
                  <a:lnTo>
                    <a:pt x="697" y="208"/>
                  </a:lnTo>
                  <a:lnTo>
                    <a:pt x="698" y="208"/>
                  </a:lnTo>
                  <a:lnTo>
                    <a:pt x="698" y="207"/>
                  </a:lnTo>
                  <a:lnTo>
                    <a:pt x="699" y="207"/>
                  </a:lnTo>
                  <a:lnTo>
                    <a:pt x="701" y="205"/>
                  </a:lnTo>
                  <a:lnTo>
                    <a:pt x="702" y="204"/>
                  </a:lnTo>
                  <a:lnTo>
                    <a:pt x="704" y="204"/>
                  </a:lnTo>
                  <a:lnTo>
                    <a:pt x="704" y="202"/>
                  </a:lnTo>
                  <a:lnTo>
                    <a:pt x="705" y="202"/>
                  </a:lnTo>
                  <a:lnTo>
                    <a:pt x="707" y="201"/>
                  </a:lnTo>
                  <a:lnTo>
                    <a:pt x="708" y="200"/>
                  </a:lnTo>
                  <a:lnTo>
                    <a:pt x="709" y="200"/>
                  </a:lnTo>
                  <a:lnTo>
                    <a:pt x="709" y="198"/>
                  </a:lnTo>
                  <a:lnTo>
                    <a:pt x="711" y="198"/>
                  </a:lnTo>
                  <a:lnTo>
                    <a:pt x="711" y="197"/>
                  </a:lnTo>
                  <a:lnTo>
                    <a:pt x="712" y="197"/>
                  </a:lnTo>
                  <a:lnTo>
                    <a:pt x="712" y="195"/>
                  </a:lnTo>
                  <a:lnTo>
                    <a:pt x="714" y="195"/>
                  </a:lnTo>
                  <a:lnTo>
                    <a:pt x="714" y="194"/>
                  </a:lnTo>
                  <a:lnTo>
                    <a:pt x="715" y="192"/>
                  </a:lnTo>
                  <a:lnTo>
                    <a:pt x="717" y="192"/>
                  </a:lnTo>
                  <a:lnTo>
                    <a:pt x="717" y="191"/>
                  </a:lnTo>
                  <a:lnTo>
                    <a:pt x="718" y="189"/>
                  </a:lnTo>
                  <a:lnTo>
                    <a:pt x="720" y="188"/>
                  </a:lnTo>
                  <a:lnTo>
                    <a:pt x="721" y="187"/>
                  </a:lnTo>
                  <a:lnTo>
                    <a:pt x="722" y="185"/>
                  </a:lnTo>
                  <a:lnTo>
                    <a:pt x="724" y="184"/>
                  </a:lnTo>
                  <a:lnTo>
                    <a:pt x="725" y="182"/>
                  </a:lnTo>
                  <a:lnTo>
                    <a:pt x="727" y="181"/>
                  </a:lnTo>
                  <a:lnTo>
                    <a:pt x="727" y="179"/>
                  </a:lnTo>
                  <a:lnTo>
                    <a:pt x="728" y="179"/>
                  </a:lnTo>
                  <a:lnTo>
                    <a:pt x="730" y="178"/>
                  </a:lnTo>
                  <a:lnTo>
                    <a:pt x="731" y="176"/>
                  </a:lnTo>
                  <a:lnTo>
                    <a:pt x="731" y="175"/>
                  </a:lnTo>
                  <a:lnTo>
                    <a:pt x="733" y="175"/>
                  </a:lnTo>
                  <a:lnTo>
                    <a:pt x="734" y="174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1"/>
                  </a:lnTo>
                  <a:lnTo>
                    <a:pt x="737" y="169"/>
                  </a:lnTo>
                  <a:lnTo>
                    <a:pt x="738" y="168"/>
                  </a:lnTo>
                  <a:lnTo>
                    <a:pt x="740" y="168"/>
                  </a:lnTo>
                  <a:lnTo>
                    <a:pt x="740" y="166"/>
                  </a:lnTo>
                  <a:lnTo>
                    <a:pt x="741" y="165"/>
                  </a:lnTo>
                  <a:lnTo>
                    <a:pt x="743" y="163"/>
                  </a:lnTo>
                  <a:lnTo>
                    <a:pt x="743" y="162"/>
                  </a:lnTo>
                  <a:lnTo>
                    <a:pt x="744" y="162"/>
                  </a:lnTo>
                  <a:lnTo>
                    <a:pt x="746" y="161"/>
                  </a:lnTo>
                  <a:lnTo>
                    <a:pt x="746" y="159"/>
                  </a:lnTo>
                  <a:lnTo>
                    <a:pt x="747" y="158"/>
                  </a:lnTo>
                  <a:lnTo>
                    <a:pt x="748" y="156"/>
                  </a:lnTo>
                  <a:lnTo>
                    <a:pt x="750" y="155"/>
                  </a:lnTo>
                  <a:lnTo>
                    <a:pt x="751" y="153"/>
                  </a:lnTo>
                  <a:lnTo>
                    <a:pt x="753" y="152"/>
                  </a:lnTo>
                  <a:lnTo>
                    <a:pt x="754" y="150"/>
                  </a:lnTo>
                  <a:lnTo>
                    <a:pt x="756" y="148"/>
                  </a:lnTo>
                  <a:lnTo>
                    <a:pt x="757" y="146"/>
                  </a:lnTo>
                  <a:lnTo>
                    <a:pt x="759" y="145"/>
                  </a:lnTo>
                  <a:lnTo>
                    <a:pt x="760" y="142"/>
                  </a:lnTo>
                  <a:lnTo>
                    <a:pt x="761" y="140"/>
                  </a:lnTo>
                  <a:lnTo>
                    <a:pt x="763" y="139"/>
                  </a:lnTo>
                  <a:lnTo>
                    <a:pt x="764" y="138"/>
                  </a:lnTo>
                  <a:lnTo>
                    <a:pt x="766" y="136"/>
                  </a:lnTo>
                  <a:lnTo>
                    <a:pt x="766" y="135"/>
                  </a:lnTo>
                  <a:lnTo>
                    <a:pt x="767" y="133"/>
                  </a:lnTo>
                  <a:lnTo>
                    <a:pt x="769" y="132"/>
                  </a:lnTo>
                  <a:lnTo>
                    <a:pt x="770" y="130"/>
                  </a:lnTo>
                  <a:lnTo>
                    <a:pt x="772" y="129"/>
                  </a:lnTo>
                  <a:lnTo>
                    <a:pt x="772" y="127"/>
                  </a:lnTo>
                  <a:lnTo>
                    <a:pt x="773" y="126"/>
                  </a:lnTo>
                  <a:lnTo>
                    <a:pt x="774" y="125"/>
                  </a:lnTo>
                  <a:lnTo>
                    <a:pt x="776" y="123"/>
                  </a:lnTo>
                  <a:lnTo>
                    <a:pt x="776" y="122"/>
                  </a:lnTo>
                  <a:lnTo>
                    <a:pt x="777" y="120"/>
                  </a:lnTo>
                  <a:lnTo>
                    <a:pt x="779" y="120"/>
                  </a:lnTo>
                  <a:lnTo>
                    <a:pt x="779" y="119"/>
                  </a:lnTo>
                  <a:lnTo>
                    <a:pt x="780" y="117"/>
                  </a:lnTo>
                  <a:lnTo>
                    <a:pt x="782" y="116"/>
                  </a:lnTo>
                  <a:lnTo>
                    <a:pt x="782" y="114"/>
                  </a:lnTo>
                  <a:lnTo>
                    <a:pt x="783" y="113"/>
                  </a:lnTo>
                  <a:lnTo>
                    <a:pt x="785" y="112"/>
                  </a:lnTo>
                  <a:lnTo>
                    <a:pt x="786" y="110"/>
                  </a:lnTo>
                  <a:lnTo>
                    <a:pt x="787" y="107"/>
                  </a:lnTo>
                  <a:lnTo>
                    <a:pt x="789" y="106"/>
                  </a:lnTo>
                  <a:lnTo>
                    <a:pt x="790" y="104"/>
                  </a:lnTo>
                  <a:lnTo>
                    <a:pt x="792" y="101"/>
                  </a:lnTo>
                  <a:lnTo>
                    <a:pt x="793" y="100"/>
                  </a:lnTo>
                  <a:lnTo>
                    <a:pt x="795" y="97"/>
                  </a:lnTo>
                  <a:lnTo>
                    <a:pt x="796" y="96"/>
                  </a:lnTo>
                  <a:lnTo>
                    <a:pt x="798" y="93"/>
                  </a:lnTo>
                  <a:lnTo>
                    <a:pt x="799" y="91"/>
                  </a:lnTo>
                  <a:lnTo>
                    <a:pt x="800" y="90"/>
                  </a:lnTo>
                  <a:lnTo>
                    <a:pt x="802" y="87"/>
                  </a:lnTo>
                  <a:lnTo>
                    <a:pt x="802" y="86"/>
                  </a:lnTo>
                  <a:lnTo>
                    <a:pt x="803" y="84"/>
                  </a:lnTo>
                  <a:lnTo>
                    <a:pt x="805" y="83"/>
                  </a:lnTo>
                  <a:lnTo>
                    <a:pt x="806" y="81"/>
                  </a:lnTo>
                  <a:lnTo>
                    <a:pt x="806" y="80"/>
                  </a:lnTo>
                  <a:lnTo>
                    <a:pt x="808" y="78"/>
                  </a:lnTo>
                  <a:lnTo>
                    <a:pt x="809" y="78"/>
                  </a:lnTo>
                  <a:lnTo>
                    <a:pt x="809" y="77"/>
                  </a:lnTo>
                  <a:lnTo>
                    <a:pt x="810" y="75"/>
                  </a:lnTo>
                  <a:lnTo>
                    <a:pt x="810" y="74"/>
                  </a:lnTo>
                  <a:lnTo>
                    <a:pt x="812" y="73"/>
                  </a:lnTo>
                  <a:lnTo>
                    <a:pt x="813" y="71"/>
                  </a:lnTo>
                  <a:lnTo>
                    <a:pt x="813" y="70"/>
                  </a:lnTo>
                  <a:lnTo>
                    <a:pt x="815" y="70"/>
                  </a:lnTo>
                  <a:lnTo>
                    <a:pt x="815" y="68"/>
                  </a:lnTo>
                  <a:lnTo>
                    <a:pt x="816" y="67"/>
                  </a:lnTo>
                  <a:lnTo>
                    <a:pt x="818" y="65"/>
                  </a:lnTo>
                  <a:lnTo>
                    <a:pt x="819" y="64"/>
                  </a:lnTo>
                  <a:lnTo>
                    <a:pt x="819" y="62"/>
                  </a:lnTo>
                  <a:lnTo>
                    <a:pt x="821" y="60"/>
                  </a:lnTo>
                  <a:lnTo>
                    <a:pt x="822" y="58"/>
                  </a:lnTo>
                  <a:lnTo>
                    <a:pt x="823" y="57"/>
                  </a:lnTo>
                  <a:lnTo>
                    <a:pt x="825" y="55"/>
                  </a:lnTo>
                  <a:lnTo>
                    <a:pt x="826" y="52"/>
                  </a:lnTo>
                  <a:lnTo>
                    <a:pt x="828" y="51"/>
                  </a:lnTo>
                  <a:lnTo>
                    <a:pt x="829" y="48"/>
                  </a:lnTo>
                  <a:lnTo>
                    <a:pt x="831" y="45"/>
                  </a:lnTo>
                  <a:lnTo>
                    <a:pt x="834" y="44"/>
                  </a:lnTo>
                  <a:lnTo>
                    <a:pt x="835" y="41"/>
                  </a:lnTo>
                  <a:lnTo>
                    <a:pt x="836" y="39"/>
                  </a:lnTo>
                  <a:lnTo>
                    <a:pt x="838" y="38"/>
                  </a:lnTo>
                  <a:lnTo>
                    <a:pt x="838" y="35"/>
                  </a:lnTo>
                  <a:lnTo>
                    <a:pt x="839" y="34"/>
                  </a:lnTo>
                  <a:lnTo>
                    <a:pt x="841" y="32"/>
                  </a:lnTo>
                  <a:lnTo>
                    <a:pt x="842" y="31"/>
                  </a:lnTo>
                  <a:lnTo>
                    <a:pt x="842" y="29"/>
                  </a:lnTo>
                  <a:lnTo>
                    <a:pt x="844" y="28"/>
                  </a:lnTo>
                  <a:lnTo>
                    <a:pt x="845" y="26"/>
                  </a:lnTo>
                  <a:lnTo>
                    <a:pt x="847" y="25"/>
                  </a:lnTo>
                  <a:lnTo>
                    <a:pt x="847" y="24"/>
                  </a:lnTo>
                  <a:lnTo>
                    <a:pt x="848" y="22"/>
                  </a:lnTo>
                  <a:lnTo>
                    <a:pt x="848" y="21"/>
                  </a:lnTo>
                  <a:lnTo>
                    <a:pt x="849" y="21"/>
                  </a:lnTo>
                  <a:lnTo>
                    <a:pt x="849" y="19"/>
                  </a:lnTo>
                  <a:lnTo>
                    <a:pt x="851" y="18"/>
                  </a:lnTo>
                  <a:lnTo>
                    <a:pt x="851" y="16"/>
                  </a:lnTo>
                  <a:lnTo>
                    <a:pt x="852" y="16"/>
                  </a:lnTo>
                  <a:lnTo>
                    <a:pt x="852" y="15"/>
                  </a:lnTo>
                  <a:lnTo>
                    <a:pt x="854" y="13"/>
                  </a:lnTo>
                  <a:lnTo>
                    <a:pt x="855" y="12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8"/>
                  </a:lnTo>
                  <a:lnTo>
                    <a:pt x="858" y="6"/>
                  </a:lnTo>
                  <a:lnTo>
                    <a:pt x="860" y="3"/>
                  </a:lnTo>
                  <a:lnTo>
                    <a:pt x="860" y="2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82" name="Freeform 128">
              <a:extLst>
                <a:ext uri="{FF2B5EF4-FFF2-40B4-BE49-F238E27FC236}">
                  <a16:creationId xmlns:a16="http://schemas.microsoft.com/office/drawing/2014/main" id="{2325446F-3C39-1D42-AB16-D797A2E09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641725"/>
              <a:ext cx="80962" cy="274638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4"/>
                  </a:lnTo>
                  <a:lnTo>
                    <a:pt x="4" y="7"/>
                  </a:lnTo>
                  <a:lnTo>
                    <a:pt x="7" y="10"/>
                  </a:lnTo>
                  <a:lnTo>
                    <a:pt x="8" y="14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3" y="21"/>
                  </a:lnTo>
                  <a:lnTo>
                    <a:pt x="14" y="24"/>
                  </a:lnTo>
                  <a:lnTo>
                    <a:pt x="15" y="26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59"/>
                  </a:lnTo>
                  <a:lnTo>
                    <a:pt x="33" y="60"/>
                  </a:lnTo>
                  <a:lnTo>
                    <a:pt x="33" y="63"/>
                  </a:lnTo>
                  <a:lnTo>
                    <a:pt x="34" y="64"/>
                  </a:lnTo>
                  <a:lnTo>
                    <a:pt x="34" y="66"/>
                  </a:lnTo>
                  <a:lnTo>
                    <a:pt x="36" y="69"/>
                  </a:lnTo>
                  <a:lnTo>
                    <a:pt x="36" y="70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40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1" y="83"/>
                  </a:lnTo>
                  <a:lnTo>
                    <a:pt x="41" y="85"/>
                  </a:lnTo>
                  <a:lnTo>
                    <a:pt x="43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89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6" y="93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9" y="102"/>
                  </a:lnTo>
                  <a:lnTo>
                    <a:pt x="49" y="103"/>
                  </a:lnTo>
                  <a:lnTo>
                    <a:pt x="50" y="106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4"/>
                  </a:lnTo>
                  <a:lnTo>
                    <a:pt x="53" y="115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6" y="121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60" y="132"/>
                  </a:lnTo>
                  <a:lnTo>
                    <a:pt x="60" y="134"/>
                  </a:lnTo>
                  <a:lnTo>
                    <a:pt x="62" y="135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3" y="141"/>
                  </a:lnTo>
                  <a:lnTo>
                    <a:pt x="63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6" y="150"/>
                  </a:lnTo>
                  <a:lnTo>
                    <a:pt x="66" y="151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7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3"/>
                  </a:lnTo>
                  <a:lnTo>
                    <a:pt x="70" y="165"/>
                  </a:lnTo>
                  <a:lnTo>
                    <a:pt x="72" y="167"/>
                  </a:lnTo>
                  <a:lnTo>
                    <a:pt x="72" y="170"/>
                  </a:lnTo>
                  <a:lnTo>
                    <a:pt x="73" y="171"/>
                  </a:lnTo>
                  <a:lnTo>
                    <a:pt x="73" y="173"/>
                  </a:lnTo>
                  <a:lnTo>
                    <a:pt x="73" y="176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6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6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9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0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3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5" y="210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7"/>
                  </a:lnTo>
                  <a:lnTo>
                    <a:pt x="88" y="220"/>
                  </a:lnTo>
                  <a:lnTo>
                    <a:pt x="88" y="222"/>
                  </a:lnTo>
                  <a:lnTo>
                    <a:pt x="89" y="223"/>
                  </a:lnTo>
                  <a:lnTo>
                    <a:pt x="89" y="226"/>
                  </a:lnTo>
                  <a:lnTo>
                    <a:pt x="89" y="228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8"/>
                  </a:lnTo>
                  <a:lnTo>
                    <a:pt x="93" y="239"/>
                  </a:lnTo>
                  <a:lnTo>
                    <a:pt x="93" y="241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5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1"/>
                  </a:lnTo>
                  <a:lnTo>
                    <a:pt x="95" y="252"/>
                  </a:lnTo>
                  <a:lnTo>
                    <a:pt x="95" y="254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2"/>
                  </a:lnTo>
                  <a:lnTo>
                    <a:pt x="96" y="264"/>
                  </a:lnTo>
                  <a:lnTo>
                    <a:pt x="96" y="266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5"/>
                  </a:lnTo>
                  <a:lnTo>
                    <a:pt x="98" y="277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1"/>
                  </a:lnTo>
                  <a:lnTo>
                    <a:pt x="98" y="282"/>
                  </a:lnTo>
                  <a:lnTo>
                    <a:pt x="98" y="284"/>
                  </a:lnTo>
                  <a:lnTo>
                    <a:pt x="98" y="285"/>
                  </a:lnTo>
                  <a:lnTo>
                    <a:pt x="98" y="287"/>
                  </a:lnTo>
                  <a:lnTo>
                    <a:pt x="98" y="288"/>
                  </a:lnTo>
                  <a:lnTo>
                    <a:pt x="99" y="290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4"/>
                  </a:lnTo>
                  <a:lnTo>
                    <a:pt x="99" y="295"/>
                  </a:lnTo>
                  <a:lnTo>
                    <a:pt x="99" y="297"/>
                  </a:lnTo>
                  <a:lnTo>
                    <a:pt x="101" y="298"/>
                  </a:lnTo>
                  <a:lnTo>
                    <a:pt x="101" y="300"/>
                  </a:lnTo>
                  <a:lnTo>
                    <a:pt x="101" y="301"/>
                  </a:lnTo>
                  <a:lnTo>
                    <a:pt x="101" y="303"/>
                  </a:lnTo>
                  <a:lnTo>
                    <a:pt x="101" y="304"/>
                  </a:lnTo>
                  <a:lnTo>
                    <a:pt x="102" y="305"/>
                  </a:lnTo>
                  <a:lnTo>
                    <a:pt x="102" y="307"/>
                  </a:lnTo>
                  <a:lnTo>
                    <a:pt x="102" y="308"/>
                  </a:lnTo>
                  <a:lnTo>
                    <a:pt x="102" y="310"/>
                  </a:lnTo>
                  <a:lnTo>
                    <a:pt x="102" y="311"/>
                  </a:lnTo>
                  <a:lnTo>
                    <a:pt x="102" y="313"/>
                  </a:lnTo>
                  <a:lnTo>
                    <a:pt x="102" y="314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8"/>
                  </a:lnTo>
                  <a:lnTo>
                    <a:pt x="102" y="320"/>
                  </a:lnTo>
                  <a:lnTo>
                    <a:pt x="102" y="321"/>
                  </a:lnTo>
                  <a:lnTo>
                    <a:pt x="102" y="323"/>
                  </a:lnTo>
                  <a:lnTo>
                    <a:pt x="102" y="324"/>
                  </a:lnTo>
                  <a:lnTo>
                    <a:pt x="102" y="326"/>
                  </a:lnTo>
                  <a:lnTo>
                    <a:pt x="102" y="329"/>
                  </a:lnTo>
                  <a:lnTo>
                    <a:pt x="102" y="330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6"/>
                  </a:lnTo>
                  <a:lnTo>
                    <a:pt x="102" y="339"/>
                  </a:lnTo>
                  <a:lnTo>
                    <a:pt x="102" y="342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83" name="Freeform 129">
              <a:extLst>
                <a:ext uri="{FF2B5EF4-FFF2-40B4-BE49-F238E27FC236}">
                  <a16:creationId xmlns:a16="http://schemas.microsoft.com/office/drawing/2014/main" id="{70586202-CB2E-0A45-AD2D-50496DC6D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914775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2" y="341"/>
                  </a:lnTo>
                  <a:lnTo>
                    <a:pt x="4" y="336"/>
                  </a:lnTo>
                  <a:lnTo>
                    <a:pt x="7" y="333"/>
                  </a:lnTo>
                  <a:lnTo>
                    <a:pt x="8" y="330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20"/>
                  </a:lnTo>
                  <a:lnTo>
                    <a:pt x="15" y="317"/>
                  </a:lnTo>
                  <a:lnTo>
                    <a:pt x="17" y="316"/>
                  </a:lnTo>
                  <a:lnTo>
                    <a:pt x="17" y="313"/>
                  </a:lnTo>
                  <a:lnTo>
                    <a:pt x="18" y="312"/>
                  </a:lnTo>
                  <a:lnTo>
                    <a:pt x="20" y="310"/>
                  </a:lnTo>
                  <a:lnTo>
                    <a:pt x="20" y="309"/>
                  </a:lnTo>
                  <a:lnTo>
                    <a:pt x="21" y="306"/>
                  </a:lnTo>
                  <a:lnTo>
                    <a:pt x="21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9"/>
                  </a:lnTo>
                  <a:lnTo>
                    <a:pt x="26" y="297"/>
                  </a:lnTo>
                  <a:lnTo>
                    <a:pt x="27" y="296"/>
                  </a:lnTo>
                  <a:lnTo>
                    <a:pt x="27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8" y="290"/>
                  </a:lnTo>
                  <a:lnTo>
                    <a:pt x="30" y="289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3" y="283"/>
                  </a:lnTo>
                  <a:lnTo>
                    <a:pt x="33" y="281"/>
                  </a:lnTo>
                  <a:lnTo>
                    <a:pt x="34" y="278"/>
                  </a:lnTo>
                  <a:lnTo>
                    <a:pt x="34" y="277"/>
                  </a:lnTo>
                  <a:lnTo>
                    <a:pt x="36" y="276"/>
                  </a:lnTo>
                  <a:lnTo>
                    <a:pt x="36" y="274"/>
                  </a:lnTo>
                  <a:lnTo>
                    <a:pt x="37" y="273"/>
                  </a:lnTo>
                  <a:lnTo>
                    <a:pt x="37" y="271"/>
                  </a:lnTo>
                  <a:lnTo>
                    <a:pt x="37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8" y="265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1" y="261"/>
                  </a:lnTo>
                  <a:lnTo>
                    <a:pt x="41" y="260"/>
                  </a:lnTo>
                  <a:lnTo>
                    <a:pt x="41" y="258"/>
                  </a:lnTo>
                  <a:lnTo>
                    <a:pt x="43" y="257"/>
                  </a:lnTo>
                  <a:lnTo>
                    <a:pt x="43" y="255"/>
                  </a:lnTo>
                  <a:lnTo>
                    <a:pt x="44" y="254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8"/>
                  </a:lnTo>
                  <a:lnTo>
                    <a:pt x="46" y="247"/>
                  </a:lnTo>
                  <a:lnTo>
                    <a:pt x="47" y="245"/>
                  </a:lnTo>
                  <a:lnTo>
                    <a:pt x="47" y="244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0" y="235"/>
                  </a:lnTo>
                  <a:lnTo>
                    <a:pt x="51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2"/>
                  </a:lnTo>
                  <a:lnTo>
                    <a:pt x="56" y="221"/>
                  </a:lnTo>
                  <a:lnTo>
                    <a:pt x="57" y="219"/>
                  </a:lnTo>
                  <a:lnTo>
                    <a:pt x="57" y="218"/>
                  </a:lnTo>
                  <a:lnTo>
                    <a:pt x="59" y="216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2"/>
                  </a:lnTo>
                  <a:lnTo>
                    <a:pt x="60" y="211"/>
                  </a:lnTo>
                  <a:lnTo>
                    <a:pt x="60" y="209"/>
                  </a:lnTo>
                  <a:lnTo>
                    <a:pt x="62" y="208"/>
                  </a:lnTo>
                  <a:lnTo>
                    <a:pt x="62" y="206"/>
                  </a:lnTo>
                  <a:lnTo>
                    <a:pt x="62" y="205"/>
                  </a:lnTo>
                  <a:lnTo>
                    <a:pt x="63" y="203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199"/>
                  </a:lnTo>
                  <a:lnTo>
                    <a:pt x="64" y="198"/>
                  </a:lnTo>
                  <a:lnTo>
                    <a:pt x="64" y="196"/>
                  </a:lnTo>
                  <a:lnTo>
                    <a:pt x="66" y="195"/>
                  </a:lnTo>
                  <a:lnTo>
                    <a:pt x="66" y="193"/>
                  </a:lnTo>
                  <a:lnTo>
                    <a:pt x="66" y="190"/>
                  </a:lnTo>
                  <a:lnTo>
                    <a:pt x="67" y="189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3"/>
                  </a:lnTo>
                  <a:lnTo>
                    <a:pt x="70" y="180"/>
                  </a:lnTo>
                  <a:lnTo>
                    <a:pt x="70" y="179"/>
                  </a:lnTo>
                  <a:lnTo>
                    <a:pt x="72" y="176"/>
                  </a:lnTo>
                  <a:lnTo>
                    <a:pt x="72" y="175"/>
                  </a:lnTo>
                  <a:lnTo>
                    <a:pt x="73" y="172"/>
                  </a:lnTo>
                  <a:lnTo>
                    <a:pt x="73" y="170"/>
                  </a:lnTo>
                  <a:lnTo>
                    <a:pt x="73" y="169"/>
                  </a:lnTo>
                  <a:lnTo>
                    <a:pt x="75" y="167"/>
                  </a:lnTo>
                  <a:lnTo>
                    <a:pt x="75" y="164"/>
                  </a:lnTo>
                  <a:lnTo>
                    <a:pt x="75" y="163"/>
                  </a:lnTo>
                  <a:lnTo>
                    <a:pt x="76" y="162"/>
                  </a:lnTo>
                  <a:lnTo>
                    <a:pt x="76" y="160"/>
                  </a:lnTo>
                  <a:lnTo>
                    <a:pt x="76" y="159"/>
                  </a:lnTo>
                  <a:lnTo>
                    <a:pt x="77" y="157"/>
                  </a:lnTo>
                  <a:lnTo>
                    <a:pt x="77" y="156"/>
                  </a:lnTo>
                  <a:lnTo>
                    <a:pt x="77" y="154"/>
                  </a:lnTo>
                  <a:lnTo>
                    <a:pt x="79" y="153"/>
                  </a:lnTo>
                  <a:lnTo>
                    <a:pt x="79" y="151"/>
                  </a:lnTo>
                  <a:lnTo>
                    <a:pt x="79" y="150"/>
                  </a:lnTo>
                  <a:lnTo>
                    <a:pt x="80" y="149"/>
                  </a:lnTo>
                  <a:lnTo>
                    <a:pt x="80" y="147"/>
                  </a:lnTo>
                  <a:lnTo>
                    <a:pt x="80" y="146"/>
                  </a:lnTo>
                  <a:lnTo>
                    <a:pt x="82" y="144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3" y="139"/>
                  </a:lnTo>
                  <a:lnTo>
                    <a:pt x="83" y="137"/>
                  </a:lnTo>
                  <a:lnTo>
                    <a:pt x="83" y="136"/>
                  </a:lnTo>
                  <a:lnTo>
                    <a:pt x="85" y="133"/>
                  </a:lnTo>
                  <a:lnTo>
                    <a:pt x="85" y="131"/>
                  </a:lnTo>
                  <a:lnTo>
                    <a:pt x="86" y="128"/>
                  </a:lnTo>
                  <a:lnTo>
                    <a:pt x="86" y="126"/>
                  </a:lnTo>
                  <a:lnTo>
                    <a:pt x="88" y="124"/>
                  </a:lnTo>
                  <a:lnTo>
                    <a:pt x="88" y="121"/>
                  </a:lnTo>
                  <a:lnTo>
                    <a:pt x="89" y="120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0" y="111"/>
                  </a:lnTo>
                  <a:lnTo>
                    <a:pt x="92" y="110"/>
                  </a:lnTo>
                  <a:lnTo>
                    <a:pt x="92" y="108"/>
                  </a:lnTo>
                  <a:lnTo>
                    <a:pt x="92" y="107"/>
                  </a:lnTo>
                  <a:lnTo>
                    <a:pt x="93" y="105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5" y="97"/>
                  </a:lnTo>
                  <a:lnTo>
                    <a:pt x="95" y="95"/>
                  </a:lnTo>
                  <a:lnTo>
                    <a:pt x="95" y="94"/>
                  </a:lnTo>
                  <a:lnTo>
                    <a:pt x="95" y="92"/>
                  </a:lnTo>
                  <a:lnTo>
                    <a:pt x="95" y="91"/>
                  </a:lnTo>
                  <a:lnTo>
                    <a:pt x="95" y="89"/>
                  </a:lnTo>
                  <a:lnTo>
                    <a:pt x="95" y="87"/>
                  </a:lnTo>
                  <a:lnTo>
                    <a:pt x="95" y="85"/>
                  </a:lnTo>
                  <a:lnTo>
                    <a:pt x="95" y="84"/>
                  </a:lnTo>
                  <a:lnTo>
                    <a:pt x="96" y="82"/>
                  </a:lnTo>
                  <a:lnTo>
                    <a:pt x="96" y="79"/>
                  </a:lnTo>
                  <a:lnTo>
                    <a:pt x="96" y="78"/>
                  </a:lnTo>
                  <a:lnTo>
                    <a:pt x="96" y="75"/>
                  </a:lnTo>
                  <a:lnTo>
                    <a:pt x="96" y="74"/>
                  </a:lnTo>
                  <a:lnTo>
                    <a:pt x="96" y="72"/>
                  </a:lnTo>
                  <a:lnTo>
                    <a:pt x="96" y="71"/>
                  </a:lnTo>
                  <a:lnTo>
                    <a:pt x="96" y="69"/>
                  </a:lnTo>
                  <a:lnTo>
                    <a:pt x="96" y="68"/>
                  </a:lnTo>
                  <a:lnTo>
                    <a:pt x="98" y="66"/>
                  </a:lnTo>
                  <a:lnTo>
                    <a:pt x="98" y="65"/>
                  </a:lnTo>
                  <a:lnTo>
                    <a:pt x="98" y="63"/>
                  </a:lnTo>
                  <a:lnTo>
                    <a:pt x="98" y="62"/>
                  </a:lnTo>
                  <a:lnTo>
                    <a:pt x="98" y="61"/>
                  </a:lnTo>
                  <a:lnTo>
                    <a:pt x="98" y="59"/>
                  </a:lnTo>
                  <a:lnTo>
                    <a:pt x="98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8"/>
                  </a:lnTo>
                  <a:lnTo>
                    <a:pt x="101" y="46"/>
                  </a:lnTo>
                  <a:lnTo>
                    <a:pt x="101" y="45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84" name="Line 130">
              <a:extLst>
                <a:ext uri="{FF2B5EF4-FFF2-40B4-BE49-F238E27FC236}">
                  <a16:creationId xmlns:a16="http://schemas.microsoft.com/office/drawing/2014/main" id="{03BA1741-8BAF-704E-9AB0-956311FF89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789363"/>
              <a:ext cx="180975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85" name="Rectangle 131">
              <a:extLst>
                <a:ext uri="{FF2B5EF4-FFF2-40B4-BE49-F238E27FC236}">
                  <a16:creationId xmlns:a16="http://schemas.microsoft.com/office/drawing/2014/main" id="{862B8C87-2ABB-F341-9A64-BF7B67CD7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38814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9686" name="Rectangle 132">
              <a:extLst>
                <a:ext uri="{FF2B5EF4-FFF2-40B4-BE49-F238E27FC236}">
                  <a16:creationId xmlns:a16="http://schemas.microsoft.com/office/drawing/2014/main" id="{D377F776-4113-BB40-8A0D-B950157D46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2338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9687" name="Rectangle 133">
              <a:extLst>
                <a:ext uri="{FF2B5EF4-FFF2-40B4-BE49-F238E27FC236}">
                  <a16:creationId xmlns:a16="http://schemas.microsoft.com/office/drawing/2014/main" id="{303138F7-27A7-3B47-BA45-AE31729F2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3386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9688" name="Rectangle 134">
              <a:extLst>
                <a:ext uri="{FF2B5EF4-FFF2-40B4-BE49-F238E27FC236}">
                  <a16:creationId xmlns:a16="http://schemas.microsoft.com/office/drawing/2014/main" id="{18C017D7-368E-6B49-A819-57AA557860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8133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9689" name="Rectangle 135">
              <a:extLst>
                <a:ext uri="{FF2B5EF4-FFF2-40B4-BE49-F238E27FC236}">
                  <a16:creationId xmlns:a16="http://schemas.microsoft.com/office/drawing/2014/main" id="{95DBB755-88B5-F440-8824-C6AA5BC159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9180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9690" name="Rectangle 136">
              <a:extLst>
                <a:ext uri="{FF2B5EF4-FFF2-40B4-BE49-F238E27FC236}">
                  <a16:creationId xmlns:a16="http://schemas.microsoft.com/office/drawing/2014/main" id="{7951C287-E63C-174D-AB95-C062D2F9BF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47037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9691" name="Line 137">
              <a:extLst>
                <a:ext uri="{FF2B5EF4-FFF2-40B4-BE49-F238E27FC236}">
                  <a16:creationId xmlns:a16="http://schemas.microsoft.com/office/drawing/2014/main" id="{78FA8C48-27C3-1A4B-997A-94720BBFF4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48434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92" name="Freeform 138">
              <a:extLst>
                <a:ext uri="{FF2B5EF4-FFF2-40B4-BE49-F238E27FC236}">
                  <a16:creationId xmlns:a16="http://schemas.microsoft.com/office/drawing/2014/main" id="{7B5A80E3-CF88-E646-A73A-753E314A3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567238"/>
              <a:ext cx="684213" cy="271462"/>
            </a:xfrm>
            <a:custGeom>
              <a:avLst/>
              <a:gdLst>
                <a:gd name="T0" fmla="*/ 2147483646 w 861"/>
                <a:gd name="T1" fmla="*/ 0 h 342"/>
                <a:gd name="T2" fmla="*/ 2147483646 w 861"/>
                <a:gd name="T3" fmla="*/ 0 h 342"/>
                <a:gd name="T4" fmla="*/ 2147483646 w 861"/>
                <a:gd name="T5" fmla="*/ 0 h 342"/>
                <a:gd name="T6" fmla="*/ 2147483646 w 861"/>
                <a:gd name="T7" fmla="*/ 0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0" y="0"/>
                  </a:lnTo>
                  <a:lnTo>
                    <a:pt x="373" y="0"/>
                  </a:lnTo>
                  <a:lnTo>
                    <a:pt x="376" y="0"/>
                  </a:lnTo>
                  <a:lnTo>
                    <a:pt x="379" y="0"/>
                  </a:lnTo>
                  <a:lnTo>
                    <a:pt x="381" y="2"/>
                  </a:lnTo>
                  <a:lnTo>
                    <a:pt x="383" y="2"/>
                  </a:lnTo>
                  <a:lnTo>
                    <a:pt x="385" y="2"/>
                  </a:lnTo>
                  <a:lnTo>
                    <a:pt x="388" y="2"/>
                  </a:lnTo>
                  <a:lnTo>
                    <a:pt x="391" y="2"/>
                  </a:lnTo>
                  <a:lnTo>
                    <a:pt x="392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3"/>
                  </a:lnTo>
                  <a:lnTo>
                    <a:pt x="415" y="3"/>
                  </a:lnTo>
                  <a:lnTo>
                    <a:pt x="417" y="3"/>
                  </a:lnTo>
                  <a:lnTo>
                    <a:pt x="418" y="3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6"/>
                  </a:lnTo>
                  <a:lnTo>
                    <a:pt x="431" y="6"/>
                  </a:lnTo>
                  <a:lnTo>
                    <a:pt x="432" y="6"/>
                  </a:lnTo>
                  <a:lnTo>
                    <a:pt x="435" y="6"/>
                  </a:lnTo>
                  <a:lnTo>
                    <a:pt x="437" y="6"/>
                  </a:lnTo>
                  <a:lnTo>
                    <a:pt x="440" y="8"/>
                  </a:lnTo>
                  <a:lnTo>
                    <a:pt x="441" y="8"/>
                  </a:lnTo>
                  <a:lnTo>
                    <a:pt x="444" y="8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3" y="9"/>
                  </a:lnTo>
                  <a:lnTo>
                    <a:pt x="454" y="9"/>
                  </a:lnTo>
                  <a:lnTo>
                    <a:pt x="456" y="9"/>
                  </a:lnTo>
                  <a:lnTo>
                    <a:pt x="457" y="9"/>
                  </a:lnTo>
                  <a:lnTo>
                    <a:pt x="458" y="11"/>
                  </a:lnTo>
                  <a:lnTo>
                    <a:pt x="460" y="11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2"/>
                  </a:lnTo>
                  <a:lnTo>
                    <a:pt x="467" y="12"/>
                  </a:lnTo>
                  <a:lnTo>
                    <a:pt x="469" y="12"/>
                  </a:lnTo>
                  <a:lnTo>
                    <a:pt x="470" y="12"/>
                  </a:lnTo>
                  <a:lnTo>
                    <a:pt x="471" y="13"/>
                  </a:lnTo>
                  <a:lnTo>
                    <a:pt x="473" y="13"/>
                  </a:lnTo>
                  <a:lnTo>
                    <a:pt x="474" y="13"/>
                  </a:lnTo>
                  <a:lnTo>
                    <a:pt x="476" y="15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6"/>
                  </a:lnTo>
                  <a:lnTo>
                    <a:pt x="484" y="16"/>
                  </a:lnTo>
                  <a:lnTo>
                    <a:pt x="486" y="18"/>
                  </a:lnTo>
                  <a:lnTo>
                    <a:pt x="489" y="18"/>
                  </a:lnTo>
                  <a:lnTo>
                    <a:pt x="490" y="19"/>
                  </a:lnTo>
                  <a:lnTo>
                    <a:pt x="493" y="19"/>
                  </a:lnTo>
                  <a:lnTo>
                    <a:pt x="496" y="21"/>
                  </a:lnTo>
                  <a:lnTo>
                    <a:pt x="499" y="22"/>
                  </a:lnTo>
                  <a:lnTo>
                    <a:pt x="500" y="22"/>
                  </a:lnTo>
                  <a:lnTo>
                    <a:pt x="503" y="22"/>
                  </a:lnTo>
                  <a:lnTo>
                    <a:pt x="505" y="24"/>
                  </a:lnTo>
                  <a:lnTo>
                    <a:pt x="508" y="24"/>
                  </a:lnTo>
                  <a:lnTo>
                    <a:pt x="509" y="25"/>
                  </a:lnTo>
                  <a:lnTo>
                    <a:pt x="510" y="25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6"/>
                  </a:lnTo>
                  <a:lnTo>
                    <a:pt x="516" y="28"/>
                  </a:lnTo>
                  <a:lnTo>
                    <a:pt x="518" y="28"/>
                  </a:lnTo>
                  <a:lnTo>
                    <a:pt x="519" y="28"/>
                  </a:lnTo>
                  <a:lnTo>
                    <a:pt x="520" y="29"/>
                  </a:lnTo>
                  <a:lnTo>
                    <a:pt x="522" y="29"/>
                  </a:lnTo>
                  <a:lnTo>
                    <a:pt x="523" y="29"/>
                  </a:lnTo>
                  <a:lnTo>
                    <a:pt x="525" y="31"/>
                  </a:lnTo>
                  <a:lnTo>
                    <a:pt x="526" y="31"/>
                  </a:lnTo>
                  <a:lnTo>
                    <a:pt x="528" y="32"/>
                  </a:lnTo>
                  <a:lnTo>
                    <a:pt x="529" y="32"/>
                  </a:lnTo>
                  <a:lnTo>
                    <a:pt x="531" y="34"/>
                  </a:lnTo>
                  <a:lnTo>
                    <a:pt x="532" y="34"/>
                  </a:lnTo>
                  <a:lnTo>
                    <a:pt x="533" y="35"/>
                  </a:lnTo>
                  <a:lnTo>
                    <a:pt x="535" y="35"/>
                  </a:lnTo>
                  <a:lnTo>
                    <a:pt x="538" y="37"/>
                  </a:lnTo>
                  <a:lnTo>
                    <a:pt x="539" y="38"/>
                  </a:lnTo>
                  <a:lnTo>
                    <a:pt x="541" y="38"/>
                  </a:lnTo>
                  <a:lnTo>
                    <a:pt x="544" y="39"/>
                  </a:lnTo>
                  <a:lnTo>
                    <a:pt x="545" y="41"/>
                  </a:lnTo>
                  <a:lnTo>
                    <a:pt x="548" y="41"/>
                  </a:lnTo>
                  <a:lnTo>
                    <a:pt x="549" y="42"/>
                  </a:lnTo>
                  <a:lnTo>
                    <a:pt x="552" y="44"/>
                  </a:lnTo>
                  <a:lnTo>
                    <a:pt x="554" y="45"/>
                  </a:lnTo>
                  <a:lnTo>
                    <a:pt x="557" y="45"/>
                  </a:lnTo>
                  <a:lnTo>
                    <a:pt x="558" y="47"/>
                  </a:lnTo>
                  <a:lnTo>
                    <a:pt x="559" y="47"/>
                  </a:lnTo>
                  <a:lnTo>
                    <a:pt x="561" y="48"/>
                  </a:lnTo>
                  <a:lnTo>
                    <a:pt x="562" y="50"/>
                  </a:lnTo>
                  <a:lnTo>
                    <a:pt x="564" y="50"/>
                  </a:lnTo>
                  <a:lnTo>
                    <a:pt x="565" y="51"/>
                  </a:lnTo>
                  <a:lnTo>
                    <a:pt x="567" y="51"/>
                  </a:lnTo>
                  <a:lnTo>
                    <a:pt x="568" y="51"/>
                  </a:lnTo>
                  <a:lnTo>
                    <a:pt x="570" y="52"/>
                  </a:lnTo>
                  <a:lnTo>
                    <a:pt x="571" y="54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5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80" y="58"/>
                  </a:lnTo>
                  <a:lnTo>
                    <a:pt x="581" y="58"/>
                  </a:lnTo>
                  <a:lnTo>
                    <a:pt x="583" y="60"/>
                  </a:lnTo>
                  <a:lnTo>
                    <a:pt x="584" y="60"/>
                  </a:lnTo>
                  <a:lnTo>
                    <a:pt x="585" y="61"/>
                  </a:lnTo>
                  <a:lnTo>
                    <a:pt x="587" y="61"/>
                  </a:lnTo>
                  <a:lnTo>
                    <a:pt x="588" y="63"/>
                  </a:lnTo>
                  <a:lnTo>
                    <a:pt x="590" y="64"/>
                  </a:lnTo>
                  <a:lnTo>
                    <a:pt x="591" y="64"/>
                  </a:lnTo>
                  <a:lnTo>
                    <a:pt x="593" y="65"/>
                  </a:lnTo>
                  <a:lnTo>
                    <a:pt x="596" y="67"/>
                  </a:lnTo>
                  <a:lnTo>
                    <a:pt x="597" y="68"/>
                  </a:lnTo>
                  <a:lnTo>
                    <a:pt x="600" y="68"/>
                  </a:lnTo>
                  <a:lnTo>
                    <a:pt x="601" y="70"/>
                  </a:lnTo>
                  <a:lnTo>
                    <a:pt x="603" y="71"/>
                  </a:lnTo>
                  <a:lnTo>
                    <a:pt x="604" y="71"/>
                  </a:lnTo>
                  <a:lnTo>
                    <a:pt x="606" y="73"/>
                  </a:lnTo>
                  <a:lnTo>
                    <a:pt x="607" y="74"/>
                  </a:lnTo>
                  <a:lnTo>
                    <a:pt x="608" y="74"/>
                  </a:lnTo>
                  <a:lnTo>
                    <a:pt x="610" y="76"/>
                  </a:lnTo>
                  <a:lnTo>
                    <a:pt x="611" y="76"/>
                  </a:lnTo>
                  <a:lnTo>
                    <a:pt x="613" y="76"/>
                  </a:lnTo>
                  <a:lnTo>
                    <a:pt x="613" y="77"/>
                  </a:lnTo>
                  <a:lnTo>
                    <a:pt x="614" y="77"/>
                  </a:lnTo>
                  <a:lnTo>
                    <a:pt x="616" y="78"/>
                  </a:lnTo>
                  <a:lnTo>
                    <a:pt x="617" y="80"/>
                  </a:lnTo>
                  <a:lnTo>
                    <a:pt x="619" y="80"/>
                  </a:lnTo>
                  <a:lnTo>
                    <a:pt x="620" y="81"/>
                  </a:lnTo>
                  <a:lnTo>
                    <a:pt x="621" y="81"/>
                  </a:lnTo>
                  <a:lnTo>
                    <a:pt x="621" y="83"/>
                  </a:lnTo>
                  <a:lnTo>
                    <a:pt x="623" y="83"/>
                  </a:lnTo>
                  <a:lnTo>
                    <a:pt x="624" y="83"/>
                  </a:lnTo>
                  <a:lnTo>
                    <a:pt x="626" y="84"/>
                  </a:lnTo>
                  <a:lnTo>
                    <a:pt x="627" y="86"/>
                  </a:lnTo>
                  <a:lnTo>
                    <a:pt x="629" y="86"/>
                  </a:lnTo>
                  <a:lnTo>
                    <a:pt x="630" y="87"/>
                  </a:lnTo>
                  <a:lnTo>
                    <a:pt x="632" y="89"/>
                  </a:lnTo>
                  <a:lnTo>
                    <a:pt x="633" y="89"/>
                  </a:lnTo>
                  <a:lnTo>
                    <a:pt x="634" y="90"/>
                  </a:lnTo>
                  <a:lnTo>
                    <a:pt x="636" y="91"/>
                  </a:lnTo>
                  <a:lnTo>
                    <a:pt x="637" y="91"/>
                  </a:lnTo>
                  <a:lnTo>
                    <a:pt x="639" y="93"/>
                  </a:lnTo>
                  <a:lnTo>
                    <a:pt x="640" y="94"/>
                  </a:lnTo>
                  <a:lnTo>
                    <a:pt x="642" y="94"/>
                  </a:lnTo>
                  <a:lnTo>
                    <a:pt x="643" y="96"/>
                  </a:lnTo>
                  <a:lnTo>
                    <a:pt x="645" y="96"/>
                  </a:lnTo>
                  <a:lnTo>
                    <a:pt x="646" y="97"/>
                  </a:lnTo>
                  <a:lnTo>
                    <a:pt x="647" y="99"/>
                  </a:lnTo>
                  <a:lnTo>
                    <a:pt x="649" y="99"/>
                  </a:lnTo>
                  <a:lnTo>
                    <a:pt x="649" y="100"/>
                  </a:lnTo>
                  <a:lnTo>
                    <a:pt x="650" y="100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1"/>
                  </a:lnTo>
                  <a:lnTo>
                    <a:pt x="653" y="103"/>
                  </a:lnTo>
                  <a:lnTo>
                    <a:pt x="655" y="103"/>
                  </a:lnTo>
                  <a:lnTo>
                    <a:pt x="655" y="104"/>
                  </a:lnTo>
                  <a:lnTo>
                    <a:pt x="656" y="104"/>
                  </a:lnTo>
                  <a:lnTo>
                    <a:pt x="658" y="106"/>
                  </a:lnTo>
                  <a:lnTo>
                    <a:pt x="659" y="107"/>
                  </a:lnTo>
                  <a:lnTo>
                    <a:pt x="660" y="107"/>
                  </a:lnTo>
                  <a:lnTo>
                    <a:pt x="662" y="109"/>
                  </a:lnTo>
                  <a:lnTo>
                    <a:pt x="663" y="110"/>
                  </a:lnTo>
                  <a:lnTo>
                    <a:pt x="665" y="110"/>
                  </a:lnTo>
                  <a:lnTo>
                    <a:pt x="665" y="112"/>
                  </a:lnTo>
                  <a:lnTo>
                    <a:pt x="666" y="113"/>
                  </a:lnTo>
                  <a:lnTo>
                    <a:pt x="668" y="113"/>
                  </a:lnTo>
                  <a:lnTo>
                    <a:pt x="669" y="114"/>
                  </a:lnTo>
                  <a:lnTo>
                    <a:pt x="671" y="114"/>
                  </a:lnTo>
                  <a:lnTo>
                    <a:pt x="671" y="116"/>
                  </a:lnTo>
                  <a:lnTo>
                    <a:pt x="672" y="116"/>
                  </a:lnTo>
                  <a:lnTo>
                    <a:pt x="672" y="117"/>
                  </a:lnTo>
                  <a:lnTo>
                    <a:pt x="673" y="117"/>
                  </a:lnTo>
                  <a:lnTo>
                    <a:pt x="675" y="119"/>
                  </a:lnTo>
                  <a:lnTo>
                    <a:pt x="676" y="120"/>
                  </a:lnTo>
                  <a:lnTo>
                    <a:pt x="678" y="122"/>
                  </a:lnTo>
                  <a:lnTo>
                    <a:pt x="679" y="122"/>
                  </a:lnTo>
                  <a:lnTo>
                    <a:pt x="679" y="123"/>
                  </a:lnTo>
                  <a:lnTo>
                    <a:pt x="681" y="123"/>
                  </a:lnTo>
                  <a:lnTo>
                    <a:pt x="682" y="125"/>
                  </a:lnTo>
                  <a:lnTo>
                    <a:pt x="684" y="125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6" y="127"/>
                  </a:lnTo>
                  <a:lnTo>
                    <a:pt x="688" y="129"/>
                  </a:lnTo>
                  <a:lnTo>
                    <a:pt x="689" y="129"/>
                  </a:lnTo>
                  <a:lnTo>
                    <a:pt x="691" y="130"/>
                  </a:lnTo>
                  <a:lnTo>
                    <a:pt x="692" y="132"/>
                  </a:lnTo>
                  <a:lnTo>
                    <a:pt x="694" y="132"/>
                  </a:lnTo>
                  <a:lnTo>
                    <a:pt x="695" y="133"/>
                  </a:lnTo>
                  <a:lnTo>
                    <a:pt x="697" y="135"/>
                  </a:lnTo>
                  <a:lnTo>
                    <a:pt x="698" y="135"/>
                  </a:lnTo>
                  <a:lnTo>
                    <a:pt x="698" y="136"/>
                  </a:lnTo>
                  <a:lnTo>
                    <a:pt x="699" y="136"/>
                  </a:lnTo>
                  <a:lnTo>
                    <a:pt x="701" y="138"/>
                  </a:lnTo>
                  <a:lnTo>
                    <a:pt x="702" y="139"/>
                  </a:lnTo>
                  <a:lnTo>
                    <a:pt x="704" y="139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7" y="142"/>
                  </a:lnTo>
                  <a:lnTo>
                    <a:pt x="708" y="143"/>
                  </a:lnTo>
                  <a:lnTo>
                    <a:pt x="709" y="143"/>
                  </a:lnTo>
                  <a:lnTo>
                    <a:pt x="709" y="145"/>
                  </a:lnTo>
                  <a:lnTo>
                    <a:pt x="711" y="145"/>
                  </a:lnTo>
                  <a:lnTo>
                    <a:pt x="711" y="146"/>
                  </a:lnTo>
                  <a:lnTo>
                    <a:pt x="712" y="146"/>
                  </a:lnTo>
                  <a:lnTo>
                    <a:pt x="712" y="148"/>
                  </a:lnTo>
                  <a:lnTo>
                    <a:pt x="714" y="148"/>
                  </a:lnTo>
                  <a:lnTo>
                    <a:pt x="714" y="149"/>
                  </a:lnTo>
                  <a:lnTo>
                    <a:pt x="715" y="151"/>
                  </a:lnTo>
                  <a:lnTo>
                    <a:pt x="717" y="151"/>
                  </a:lnTo>
                  <a:lnTo>
                    <a:pt x="717" y="152"/>
                  </a:lnTo>
                  <a:lnTo>
                    <a:pt x="718" y="153"/>
                  </a:lnTo>
                  <a:lnTo>
                    <a:pt x="720" y="155"/>
                  </a:lnTo>
                  <a:lnTo>
                    <a:pt x="721" y="156"/>
                  </a:lnTo>
                  <a:lnTo>
                    <a:pt x="722" y="158"/>
                  </a:lnTo>
                  <a:lnTo>
                    <a:pt x="724" y="159"/>
                  </a:lnTo>
                  <a:lnTo>
                    <a:pt x="725" y="161"/>
                  </a:lnTo>
                  <a:lnTo>
                    <a:pt x="727" y="162"/>
                  </a:lnTo>
                  <a:lnTo>
                    <a:pt x="727" y="164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6"/>
                  </a:lnTo>
                  <a:lnTo>
                    <a:pt x="731" y="168"/>
                  </a:lnTo>
                  <a:lnTo>
                    <a:pt x="733" y="168"/>
                  </a:lnTo>
                  <a:lnTo>
                    <a:pt x="734" y="169"/>
                  </a:lnTo>
                  <a:lnTo>
                    <a:pt x="734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7" y="172"/>
                  </a:lnTo>
                  <a:lnTo>
                    <a:pt x="737" y="174"/>
                  </a:lnTo>
                  <a:lnTo>
                    <a:pt x="738" y="175"/>
                  </a:lnTo>
                  <a:lnTo>
                    <a:pt x="740" y="175"/>
                  </a:lnTo>
                  <a:lnTo>
                    <a:pt x="740" y="177"/>
                  </a:lnTo>
                  <a:lnTo>
                    <a:pt x="741" y="178"/>
                  </a:lnTo>
                  <a:lnTo>
                    <a:pt x="743" y="179"/>
                  </a:lnTo>
                  <a:lnTo>
                    <a:pt x="743" y="181"/>
                  </a:lnTo>
                  <a:lnTo>
                    <a:pt x="744" y="181"/>
                  </a:lnTo>
                  <a:lnTo>
                    <a:pt x="746" y="182"/>
                  </a:lnTo>
                  <a:lnTo>
                    <a:pt x="746" y="184"/>
                  </a:lnTo>
                  <a:lnTo>
                    <a:pt x="747" y="185"/>
                  </a:lnTo>
                  <a:lnTo>
                    <a:pt x="748" y="187"/>
                  </a:lnTo>
                  <a:lnTo>
                    <a:pt x="750" y="188"/>
                  </a:lnTo>
                  <a:lnTo>
                    <a:pt x="751" y="190"/>
                  </a:lnTo>
                  <a:lnTo>
                    <a:pt x="753" y="191"/>
                  </a:lnTo>
                  <a:lnTo>
                    <a:pt x="754" y="192"/>
                  </a:lnTo>
                  <a:lnTo>
                    <a:pt x="756" y="194"/>
                  </a:lnTo>
                  <a:lnTo>
                    <a:pt x="757" y="197"/>
                  </a:lnTo>
                  <a:lnTo>
                    <a:pt x="759" y="198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4"/>
                  </a:lnTo>
                  <a:lnTo>
                    <a:pt x="764" y="205"/>
                  </a:lnTo>
                  <a:lnTo>
                    <a:pt x="766" y="207"/>
                  </a:lnTo>
                  <a:lnTo>
                    <a:pt x="766" y="208"/>
                  </a:lnTo>
                  <a:lnTo>
                    <a:pt x="767" y="210"/>
                  </a:lnTo>
                  <a:lnTo>
                    <a:pt x="769" y="211"/>
                  </a:lnTo>
                  <a:lnTo>
                    <a:pt x="770" y="211"/>
                  </a:lnTo>
                  <a:lnTo>
                    <a:pt x="770" y="213"/>
                  </a:lnTo>
                  <a:lnTo>
                    <a:pt x="772" y="214"/>
                  </a:lnTo>
                  <a:lnTo>
                    <a:pt x="772" y="215"/>
                  </a:lnTo>
                  <a:lnTo>
                    <a:pt x="773" y="217"/>
                  </a:lnTo>
                  <a:lnTo>
                    <a:pt x="774" y="217"/>
                  </a:lnTo>
                  <a:lnTo>
                    <a:pt x="774" y="218"/>
                  </a:lnTo>
                  <a:lnTo>
                    <a:pt x="776" y="220"/>
                  </a:lnTo>
                  <a:lnTo>
                    <a:pt x="776" y="221"/>
                  </a:lnTo>
                  <a:lnTo>
                    <a:pt x="777" y="223"/>
                  </a:lnTo>
                  <a:lnTo>
                    <a:pt x="779" y="223"/>
                  </a:lnTo>
                  <a:lnTo>
                    <a:pt x="779" y="224"/>
                  </a:lnTo>
                  <a:lnTo>
                    <a:pt x="780" y="226"/>
                  </a:lnTo>
                  <a:lnTo>
                    <a:pt x="782" y="227"/>
                  </a:lnTo>
                  <a:lnTo>
                    <a:pt x="782" y="228"/>
                  </a:lnTo>
                  <a:lnTo>
                    <a:pt x="783" y="230"/>
                  </a:lnTo>
                  <a:lnTo>
                    <a:pt x="785" y="231"/>
                  </a:lnTo>
                  <a:lnTo>
                    <a:pt x="786" y="233"/>
                  </a:lnTo>
                  <a:lnTo>
                    <a:pt x="787" y="236"/>
                  </a:lnTo>
                  <a:lnTo>
                    <a:pt x="789" y="237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6"/>
                  </a:lnTo>
                  <a:lnTo>
                    <a:pt x="796" y="249"/>
                  </a:lnTo>
                  <a:lnTo>
                    <a:pt x="798" y="250"/>
                  </a:lnTo>
                  <a:lnTo>
                    <a:pt x="799" y="252"/>
                  </a:lnTo>
                  <a:lnTo>
                    <a:pt x="800" y="253"/>
                  </a:lnTo>
                  <a:lnTo>
                    <a:pt x="802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5" y="260"/>
                  </a:lnTo>
                  <a:lnTo>
                    <a:pt x="806" y="262"/>
                  </a:lnTo>
                  <a:lnTo>
                    <a:pt x="806" y="263"/>
                  </a:lnTo>
                  <a:lnTo>
                    <a:pt x="808" y="265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7"/>
                  </a:lnTo>
                  <a:lnTo>
                    <a:pt x="810" y="269"/>
                  </a:lnTo>
                  <a:lnTo>
                    <a:pt x="812" y="270"/>
                  </a:lnTo>
                  <a:lnTo>
                    <a:pt x="813" y="272"/>
                  </a:lnTo>
                  <a:lnTo>
                    <a:pt x="815" y="273"/>
                  </a:lnTo>
                  <a:lnTo>
                    <a:pt x="815" y="275"/>
                  </a:lnTo>
                  <a:lnTo>
                    <a:pt x="816" y="276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0"/>
                  </a:lnTo>
                  <a:lnTo>
                    <a:pt x="821" y="282"/>
                  </a:lnTo>
                  <a:lnTo>
                    <a:pt x="822" y="285"/>
                  </a:lnTo>
                  <a:lnTo>
                    <a:pt x="823" y="286"/>
                  </a:lnTo>
                  <a:lnTo>
                    <a:pt x="825" y="288"/>
                  </a:lnTo>
                  <a:lnTo>
                    <a:pt x="826" y="291"/>
                  </a:lnTo>
                  <a:lnTo>
                    <a:pt x="828" y="292"/>
                  </a:lnTo>
                  <a:lnTo>
                    <a:pt x="829" y="295"/>
                  </a:lnTo>
                  <a:lnTo>
                    <a:pt x="831" y="298"/>
                  </a:lnTo>
                  <a:lnTo>
                    <a:pt x="834" y="299"/>
                  </a:lnTo>
                  <a:lnTo>
                    <a:pt x="835" y="302"/>
                  </a:lnTo>
                  <a:lnTo>
                    <a:pt x="836" y="304"/>
                  </a:lnTo>
                  <a:lnTo>
                    <a:pt x="838" y="305"/>
                  </a:lnTo>
                  <a:lnTo>
                    <a:pt x="838" y="306"/>
                  </a:lnTo>
                  <a:lnTo>
                    <a:pt x="839" y="309"/>
                  </a:lnTo>
                  <a:lnTo>
                    <a:pt x="841" y="311"/>
                  </a:lnTo>
                  <a:lnTo>
                    <a:pt x="842" y="312"/>
                  </a:lnTo>
                  <a:lnTo>
                    <a:pt x="842" y="314"/>
                  </a:lnTo>
                  <a:lnTo>
                    <a:pt x="844" y="315"/>
                  </a:lnTo>
                  <a:lnTo>
                    <a:pt x="845" y="315"/>
                  </a:lnTo>
                  <a:lnTo>
                    <a:pt x="845" y="316"/>
                  </a:lnTo>
                  <a:lnTo>
                    <a:pt x="847" y="318"/>
                  </a:lnTo>
                  <a:lnTo>
                    <a:pt x="847" y="319"/>
                  </a:lnTo>
                  <a:lnTo>
                    <a:pt x="848" y="321"/>
                  </a:lnTo>
                  <a:lnTo>
                    <a:pt x="849" y="322"/>
                  </a:lnTo>
                  <a:lnTo>
                    <a:pt x="849" y="324"/>
                  </a:lnTo>
                  <a:lnTo>
                    <a:pt x="851" y="325"/>
                  </a:lnTo>
                  <a:lnTo>
                    <a:pt x="851" y="327"/>
                  </a:lnTo>
                  <a:lnTo>
                    <a:pt x="852" y="327"/>
                  </a:lnTo>
                  <a:lnTo>
                    <a:pt x="852" y="328"/>
                  </a:lnTo>
                  <a:lnTo>
                    <a:pt x="854" y="329"/>
                  </a:lnTo>
                  <a:lnTo>
                    <a:pt x="855" y="331"/>
                  </a:lnTo>
                  <a:lnTo>
                    <a:pt x="855" y="332"/>
                  </a:lnTo>
                  <a:lnTo>
                    <a:pt x="857" y="334"/>
                  </a:lnTo>
                  <a:lnTo>
                    <a:pt x="857" y="335"/>
                  </a:lnTo>
                  <a:lnTo>
                    <a:pt x="858" y="337"/>
                  </a:lnTo>
                  <a:lnTo>
                    <a:pt x="860" y="338"/>
                  </a:lnTo>
                  <a:lnTo>
                    <a:pt x="860" y="341"/>
                  </a:lnTo>
                  <a:lnTo>
                    <a:pt x="861" y="34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93" name="Freeform 139">
              <a:extLst>
                <a:ext uri="{FF2B5EF4-FFF2-40B4-BE49-F238E27FC236}">
                  <a16:creationId xmlns:a16="http://schemas.microsoft.com/office/drawing/2014/main" id="{6800673E-F91C-AC4C-920D-CC860C526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840288"/>
              <a:ext cx="684213" cy="273050"/>
            </a:xfrm>
            <a:custGeom>
              <a:avLst/>
              <a:gdLst>
                <a:gd name="T0" fmla="*/ 2147483646 w 861"/>
                <a:gd name="T1" fmla="*/ 2147483646 h 343"/>
                <a:gd name="T2" fmla="*/ 2147483646 w 861"/>
                <a:gd name="T3" fmla="*/ 2147483646 h 343"/>
                <a:gd name="T4" fmla="*/ 2147483646 w 861"/>
                <a:gd name="T5" fmla="*/ 2147483646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343"/>
                  </a:moveTo>
                  <a:lnTo>
                    <a:pt x="33" y="343"/>
                  </a:lnTo>
                  <a:lnTo>
                    <a:pt x="63" y="343"/>
                  </a:lnTo>
                  <a:lnTo>
                    <a:pt x="92" y="343"/>
                  </a:lnTo>
                  <a:lnTo>
                    <a:pt x="119" y="343"/>
                  </a:lnTo>
                  <a:lnTo>
                    <a:pt x="144" y="343"/>
                  </a:lnTo>
                  <a:lnTo>
                    <a:pt x="167" y="343"/>
                  </a:lnTo>
                  <a:lnTo>
                    <a:pt x="189" y="343"/>
                  </a:lnTo>
                  <a:lnTo>
                    <a:pt x="209" y="343"/>
                  </a:lnTo>
                  <a:lnTo>
                    <a:pt x="228" y="343"/>
                  </a:lnTo>
                  <a:lnTo>
                    <a:pt x="245" y="343"/>
                  </a:lnTo>
                  <a:lnTo>
                    <a:pt x="261" y="343"/>
                  </a:lnTo>
                  <a:lnTo>
                    <a:pt x="275" y="343"/>
                  </a:lnTo>
                  <a:lnTo>
                    <a:pt x="288" y="343"/>
                  </a:lnTo>
                  <a:lnTo>
                    <a:pt x="300" y="343"/>
                  </a:lnTo>
                  <a:lnTo>
                    <a:pt x="310" y="343"/>
                  </a:lnTo>
                  <a:lnTo>
                    <a:pt x="320" y="343"/>
                  </a:lnTo>
                  <a:lnTo>
                    <a:pt x="329" y="343"/>
                  </a:lnTo>
                  <a:lnTo>
                    <a:pt x="336" y="343"/>
                  </a:lnTo>
                  <a:lnTo>
                    <a:pt x="343" y="343"/>
                  </a:lnTo>
                  <a:lnTo>
                    <a:pt x="349" y="343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2"/>
                  </a:lnTo>
                  <a:lnTo>
                    <a:pt x="381" y="342"/>
                  </a:lnTo>
                  <a:lnTo>
                    <a:pt x="383" y="342"/>
                  </a:lnTo>
                  <a:lnTo>
                    <a:pt x="385" y="342"/>
                  </a:lnTo>
                  <a:lnTo>
                    <a:pt x="388" y="342"/>
                  </a:lnTo>
                  <a:lnTo>
                    <a:pt x="391" y="342"/>
                  </a:lnTo>
                  <a:lnTo>
                    <a:pt x="392" y="340"/>
                  </a:lnTo>
                  <a:lnTo>
                    <a:pt x="395" y="340"/>
                  </a:lnTo>
                  <a:lnTo>
                    <a:pt x="396" y="340"/>
                  </a:lnTo>
                  <a:lnTo>
                    <a:pt x="398" y="340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39"/>
                  </a:lnTo>
                  <a:lnTo>
                    <a:pt x="414" y="339"/>
                  </a:lnTo>
                  <a:lnTo>
                    <a:pt x="415" y="339"/>
                  </a:lnTo>
                  <a:lnTo>
                    <a:pt x="417" y="339"/>
                  </a:lnTo>
                  <a:lnTo>
                    <a:pt x="418" y="339"/>
                  </a:lnTo>
                  <a:lnTo>
                    <a:pt x="419" y="339"/>
                  </a:lnTo>
                  <a:lnTo>
                    <a:pt x="421" y="339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8"/>
                  </a:lnTo>
                  <a:lnTo>
                    <a:pt x="431" y="338"/>
                  </a:lnTo>
                  <a:lnTo>
                    <a:pt x="432" y="338"/>
                  </a:lnTo>
                  <a:lnTo>
                    <a:pt x="435" y="336"/>
                  </a:lnTo>
                  <a:lnTo>
                    <a:pt x="437" y="336"/>
                  </a:lnTo>
                  <a:lnTo>
                    <a:pt x="440" y="336"/>
                  </a:lnTo>
                  <a:lnTo>
                    <a:pt x="441" y="336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5"/>
                  </a:lnTo>
                  <a:lnTo>
                    <a:pt x="451" y="335"/>
                  </a:lnTo>
                  <a:lnTo>
                    <a:pt x="453" y="335"/>
                  </a:lnTo>
                  <a:lnTo>
                    <a:pt x="454" y="333"/>
                  </a:lnTo>
                  <a:lnTo>
                    <a:pt x="456" y="333"/>
                  </a:lnTo>
                  <a:lnTo>
                    <a:pt x="457" y="333"/>
                  </a:lnTo>
                  <a:lnTo>
                    <a:pt x="458" y="333"/>
                  </a:lnTo>
                  <a:lnTo>
                    <a:pt x="460" y="333"/>
                  </a:lnTo>
                  <a:lnTo>
                    <a:pt x="461" y="333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2"/>
                  </a:lnTo>
                  <a:lnTo>
                    <a:pt x="467" y="330"/>
                  </a:lnTo>
                  <a:lnTo>
                    <a:pt x="469" y="330"/>
                  </a:lnTo>
                  <a:lnTo>
                    <a:pt x="470" y="330"/>
                  </a:lnTo>
                  <a:lnTo>
                    <a:pt x="471" y="330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9"/>
                  </a:lnTo>
                  <a:lnTo>
                    <a:pt x="479" y="327"/>
                  </a:lnTo>
                  <a:lnTo>
                    <a:pt x="480" y="327"/>
                  </a:lnTo>
                  <a:lnTo>
                    <a:pt x="482" y="327"/>
                  </a:lnTo>
                  <a:lnTo>
                    <a:pt x="484" y="326"/>
                  </a:lnTo>
                  <a:lnTo>
                    <a:pt x="486" y="326"/>
                  </a:lnTo>
                  <a:lnTo>
                    <a:pt x="489" y="325"/>
                  </a:lnTo>
                  <a:lnTo>
                    <a:pt x="490" y="325"/>
                  </a:lnTo>
                  <a:lnTo>
                    <a:pt x="493" y="323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0"/>
                  </a:lnTo>
                  <a:lnTo>
                    <a:pt x="503" y="320"/>
                  </a:lnTo>
                  <a:lnTo>
                    <a:pt x="505" y="320"/>
                  </a:lnTo>
                  <a:lnTo>
                    <a:pt x="508" y="319"/>
                  </a:lnTo>
                  <a:lnTo>
                    <a:pt x="509" y="319"/>
                  </a:lnTo>
                  <a:lnTo>
                    <a:pt x="510" y="317"/>
                  </a:lnTo>
                  <a:lnTo>
                    <a:pt x="512" y="317"/>
                  </a:lnTo>
                  <a:lnTo>
                    <a:pt x="513" y="317"/>
                  </a:lnTo>
                  <a:lnTo>
                    <a:pt x="515" y="316"/>
                  </a:lnTo>
                  <a:lnTo>
                    <a:pt x="516" y="316"/>
                  </a:lnTo>
                  <a:lnTo>
                    <a:pt x="518" y="316"/>
                  </a:lnTo>
                  <a:lnTo>
                    <a:pt x="519" y="314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3"/>
                  </a:lnTo>
                  <a:lnTo>
                    <a:pt x="525" y="313"/>
                  </a:lnTo>
                  <a:lnTo>
                    <a:pt x="526" y="312"/>
                  </a:lnTo>
                  <a:lnTo>
                    <a:pt x="528" y="312"/>
                  </a:lnTo>
                  <a:lnTo>
                    <a:pt x="529" y="310"/>
                  </a:lnTo>
                  <a:lnTo>
                    <a:pt x="531" y="310"/>
                  </a:lnTo>
                  <a:lnTo>
                    <a:pt x="532" y="309"/>
                  </a:lnTo>
                  <a:lnTo>
                    <a:pt x="533" y="309"/>
                  </a:lnTo>
                  <a:lnTo>
                    <a:pt x="535" y="307"/>
                  </a:lnTo>
                  <a:lnTo>
                    <a:pt x="538" y="307"/>
                  </a:lnTo>
                  <a:lnTo>
                    <a:pt x="539" y="306"/>
                  </a:lnTo>
                  <a:lnTo>
                    <a:pt x="541" y="304"/>
                  </a:lnTo>
                  <a:lnTo>
                    <a:pt x="544" y="304"/>
                  </a:lnTo>
                  <a:lnTo>
                    <a:pt x="545" y="303"/>
                  </a:lnTo>
                  <a:lnTo>
                    <a:pt x="548" y="301"/>
                  </a:lnTo>
                  <a:lnTo>
                    <a:pt x="549" y="300"/>
                  </a:lnTo>
                  <a:lnTo>
                    <a:pt x="552" y="300"/>
                  </a:lnTo>
                  <a:lnTo>
                    <a:pt x="554" y="299"/>
                  </a:lnTo>
                  <a:lnTo>
                    <a:pt x="557" y="297"/>
                  </a:lnTo>
                  <a:lnTo>
                    <a:pt x="558" y="297"/>
                  </a:lnTo>
                  <a:lnTo>
                    <a:pt x="559" y="296"/>
                  </a:lnTo>
                  <a:lnTo>
                    <a:pt x="561" y="294"/>
                  </a:lnTo>
                  <a:lnTo>
                    <a:pt x="562" y="294"/>
                  </a:lnTo>
                  <a:lnTo>
                    <a:pt x="564" y="293"/>
                  </a:lnTo>
                  <a:lnTo>
                    <a:pt x="565" y="293"/>
                  </a:lnTo>
                  <a:lnTo>
                    <a:pt x="567" y="293"/>
                  </a:lnTo>
                  <a:lnTo>
                    <a:pt x="568" y="291"/>
                  </a:lnTo>
                  <a:lnTo>
                    <a:pt x="570" y="291"/>
                  </a:lnTo>
                  <a:lnTo>
                    <a:pt x="570" y="290"/>
                  </a:lnTo>
                  <a:lnTo>
                    <a:pt x="571" y="290"/>
                  </a:lnTo>
                  <a:lnTo>
                    <a:pt x="572" y="289"/>
                  </a:lnTo>
                  <a:lnTo>
                    <a:pt x="574" y="289"/>
                  </a:lnTo>
                  <a:lnTo>
                    <a:pt x="575" y="289"/>
                  </a:lnTo>
                  <a:lnTo>
                    <a:pt x="575" y="287"/>
                  </a:lnTo>
                  <a:lnTo>
                    <a:pt x="577" y="287"/>
                  </a:lnTo>
                  <a:lnTo>
                    <a:pt x="578" y="286"/>
                  </a:lnTo>
                  <a:lnTo>
                    <a:pt x="580" y="286"/>
                  </a:lnTo>
                  <a:lnTo>
                    <a:pt x="581" y="284"/>
                  </a:lnTo>
                  <a:lnTo>
                    <a:pt x="583" y="284"/>
                  </a:lnTo>
                  <a:lnTo>
                    <a:pt x="584" y="283"/>
                  </a:lnTo>
                  <a:lnTo>
                    <a:pt x="585" y="283"/>
                  </a:lnTo>
                  <a:lnTo>
                    <a:pt x="587" y="281"/>
                  </a:lnTo>
                  <a:lnTo>
                    <a:pt x="588" y="281"/>
                  </a:lnTo>
                  <a:lnTo>
                    <a:pt x="590" y="280"/>
                  </a:lnTo>
                  <a:lnTo>
                    <a:pt x="591" y="278"/>
                  </a:lnTo>
                  <a:lnTo>
                    <a:pt x="593" y="277"/>
                  </a:lnTo>
                  <a:lnTo>
                    <a:pt x="596" y="277"/>
                  </a:lnTo>
                  <a:lnTo>
                    <a:pt x="597" y="276"/>
                  </a:lnTo>
                  <a:lnTo>
                    <a:pt x="600" y="274"/>
                  </a:lnTo>
                  <a:lnTo>
                    <a:pt x="601" y="273"/>
                  </a:lnTo>
                  <a:lnTo>
                    <a:pt x="603" y="273"/>
                  </a:lnTo>
                  <a:lnTo>
                    <a:pt x="604" y="271"/>
                  </a:lnTo>
                  <a:lnTo>
                    <a:pt x="606" y="271"/>
                  </a:lnTo>
                  <a:lnTo>
                    <a:pt x="607" y="270"/>
                  </a:lnTo>
                  <a:lnTo>
                    <a:pt x="608" y="268"/>
                  </a:lnTo>
                  <a:lnTo>
                    <a:pt x="610" y="268"/>
                  </a:lnTo>
                  <a:lnTo>
                    <a:pt x="611" y="267"/>
                  </a:lnTo>
                  <a:lnTo>
                    <a:pt x="613" y="267"/>
                  </a:lnTo>
                  <a:lnTo>
                    <a:pt x="614" y="265"/>
                  </a:lnTo>
                  <a:lnTo>
                    <a:pt x="616" y="265"/>
                  </a:lnTo>
                  <a:lnTo>
                    <a:pt x="616" y="264"/>
                  </a:lnTo>
                  <a:lnTo>
                    <a:pt x="617" y="264"/>
                  </a:lnTo>
                  <a:lnTo>
                    <a:pt x="619" y="264"/>
                  </a:lnTo>
                  <a:lnTo>
                    <a:pt x="619" y="263"/>
                  </a:lnTo>
                  <a:lnTo>
                    <a:pt x="620" y="263"/>
                  </a:lnTo>
                  <a:lnTo>
                    <a:pt x="621" y="261"/>
                  </a:lnTo>
                  <a:lnTo>
                    <a:pt x="623" y="260"/>
                  </a:lnTo>
                  <a:lnTo>
                    <a:pt x="624" y="260"/>
                  </a:lnTo>
                  <a:lnTo>
                    <a:pt x="626" y="260"/>
                  </a:lnTo>
                  <a:lnTo>
                    <a:pt x="626" y="258"/>
                  </a:lnTo>
                  <a:lnTo>
                    <a:pt x="627" y="257"/>
                  </a:lnTo>
                  <a:lnTo>
                    <a:pt x="629" y="257"/>
                  </a:lnTo>
                  <a:lnTo>
                    <a:pt x="630" y="255"/>
                  </a:lnTo>
                  <a:lnTo>
                    <a:pt x="632" y="255"/>
                  </a:lnTo>
                  <a:lnTo>
                    <a:pt x="633" y="254"/>
                  </a:lnTo>
                  <a:lnTo>
                    <a:pt x="634" y="252"/>
                  </a:lnTo>
                  <a:lnTo>
                    <a:pt x="636" y="252"/>
                  </a:lnTo>
                  <a:lnTo>
                    <a:pt x="637" y="251"/>
                  </a:lnTo>
                  <a:lnTo>
                    <a:pt x="639" y="250"/>
                  </a:lnTo>
                  <a:lnTo>
                    <a:pt x="640" y="250"/>
                  </a:lnTo>
                  <a:lnTo>
                    <a:pt x="642" y="248"/>
                  </a:lnTo>
                  <a:lnTo>
                    <a:pt x="643" y="247"/>
                  </a:lnTo>
                  <a:lnTo>
                    <a:pt x="645" y="247"/>
                  </a:lnTo>
                  <a:lnTo>
                    <a:pt x="646" y="245"/>
                  </a:lnTo>
                  <a:lnTo>
                    <a:pt x="647" y="244"/>
                  </a:lnTo>
                  <a:lnTo>
                    <a:pt x="649" y="244"/>
                  </a:lnTo>
                  <a:lnTo>
                    <a:pt x="650" y="242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5" y="239"/>
                  </a:lnTo>
                  <a:lnTo>
                    <a:pt x="656" y="238"/>
                  </a:lnTo>
                  <a:lnTo>
                    <a:pt x="658" y="238"/>
                  </a:lnTo>
                  <a:lnTo>
                    <a:pt x="658" y="237"/>
                  </a:lnTo>
                  <a:lnTo>
                    <a:pt x="659" y="237"/>
                  </a:lnTo>
                  <a:lnTo>
                    <a:pt x="660" y="235"/>
                  </a:lnTo>
                  <a:lnTo>
                    <a:pt x="662" y="234"/>
                  </a:lnTo>
                  <a:lnTo>
                    <a:pt x="663" y="232"/>
                  </a:lnTo>
                  <a:lnTo>
                    <a:pt x="665" y="232"/>
                  </a:lnTo>
                  <a:lnTo>
                    <a:pt x="665" y="231"/>
                  </a:lnTo>
                  <a:lnTo>
                    <a:pt x="666" y="231"/>
                  </a:lnTo>
                  <a:lnTo>
                    <a:pt x="668" y="229"/>
                  </a:lnTo>
                  <a:lnTo>
                    <a:pt x="669" y="228"/>
                  </a:lnTo>
                  <a:lnTo>
                    <a:pt x="671" y="228"/>
                  </a:lnTo>
                  <a:lnTo>
                    <a:pt x="671" y="226"/>
                  </a:lnTo>
                  <a:lnTo>
                    <a:pt x="672" y="226"/>
                  </a:lnTo>
                  <a:lnTo>
                    <a:pt x="672" y="225"/>
                  </a:lnTo>
                  <a:lnTo>
                    <a:pt x="673" y="225"/>
                  </a:lnTo>
                  <a:lnTo>
                    <a:pt x="675" y="225"/>
                  </a:lnTo>
                  <a:lnTo>
                    <a:pt x="675" y="224"/>
                  </a:lnTo>
                  <a:lnTo>
                    <a:pt x="676" y="224"/>
                  </a:lnTo>
                  <a:lnTo>
                    <a:pt x="676" y="222"/>
                  </a:lnTo>
                  <a:lnTo>
                    <a:pt x="678" y="222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81" y="219"/>
                  </a:lnTo>
                  <a:lnTo>
                    <a:pt x="682" y="219"/>
                  </a:lnTo>
                  <a:lnTo>
                    <a:pt x="684" y="218"/>
                  </a:lnTo>
                  <a:lnTo>
                    <a:pt x="685" y="216"/>
                  </a:lnTo>
                  <a:lnTo>
                    <a:pt x="686" y="216"/>
                  </a:lnTo>
                  <a:lnTo>
                    <a:pt x="686" y="215"/>
                  </a:lnTo>
                  <a:lnTo>
                    <a:pt x="688" y="215"/>
                  </a:lnTo>
                  <a:lnTo>
                    <a:pt x="689" y="213"/>
                  </a:lnTo>
                  <a:lnTo>
                    <a:pt x="691" y="213"/>
                  </a:lnTo>
                  <a:lnTo>
                    <a:pt x="691" y="212"/>
                  </a:lnTo>
                  <a:lnTo>
                    <a:pt x="692" y="212"/>
                  </a:lnTo>
                  <a:lnTo>
                    <a:pt x="694" y="211"/>
                  </a:lnTo>
                  <a:lnTo>
                    <a:pt x="695" y="209"/>
                  </a:lnTo>
                  <a:lnTo>
                    <a:pt x="697" y="209"/>
                  </a:lnTo>
                  <a:lnTo>
                    <a:pt x="698" y="208"/>
                  </a:lnTo>
                  <a:lnTo>
                    <a:pt x="699" y="206"/>
                  </a:lnTo>
                  <a:lnTo>
                    <a:pt x="701" y="206"/>
                  </a:lnTo>
                  <a:lnTo>
                    <a:pt x="701" y="205"/>
                  </a:lnTo>
                  <a:lnTo>
                    <a:pt x="702" y="205"/>
                  </a:lnTo>
                  <a:lnTo>
                    <a:pt x="704" y="203"/>
                  </a:lnTo>
                  <a:lnTo>
                    <a:pt x="705" y="203"/>
                  </a:lnTo>
                  <a:lnTo>
                    <a:pt x="705" y="202"/>
                  </a:lnTo>
                  <a:lnTo>
                    <a:pt x="707" y="202"/>
                  </a:lnTo>
                  <a:lnTo>
                    <a:pt x="707" y="200"/>
                  </a:lnTo>
                  <a:lnTo>
                    <a:pt x="708" y="200"/>
                  </a:lnTo>
                  <a:lnTo>
                    <a:pt x="709" y="199"/>
                  </a:lnTo>
                  <a:lnTo>
                    <a:pt x="711" y="198"/>
                  </a:lnTo>
                  <a:lnTo>
                    <a:pt x="712" y="196"/>
                  </a:lnTo>
                  <a:lnTo>
                    <a:pt x="714" y="195"/>
                  </a:lnTo>
                  <a:lnTo>
                    <a:pt x="714" y="193"/>
                  </a:lnTo>
                  <a:lnTo>
                    <a:pt x="715" y="193"/>
                  </a:lnTo>
                  <a:lnTo>
                    <a:pt x="717" y="192"/>
                  </a:lnTo>
                  <a:lnTo>
                    <a:pt x="717" y="190"/>
                  </a:lnTo>
                  <a:lnTo>
                    <a:pt x="718" y="190"/>
                  </a:lnTo>
                  <a:lnTo>
                    <a:pt x="720" y="189"/>
                  </a:lnTo>
                  <a:lnTo>
                    <a:pt x="721" y="188"/>
                  </a:lnTo>
                  <a:lnTo>
                    <a:pt x="722" y="186"/>
                  </a:lnTo>
                  <a:lnTo>
                    <a:pt x="724" y="185"/>
                  </a:lnTo>
                  <a:lnTo>
                    <a:pt x="725" y="183"/>
                  </a:lnTo>
                  <a:lnTo>
                    <a:pt x="727" y="182"/>
                  </a:lnTo>
                  <a:lnTo>
                    <a:pt x="727" y="180"/>
                  </a:lnTo>
                  <a:lnTo>
                    <a:pt x="728" y="179"/>
                  </a:lnTo>
                  <a:lnTo>
                    <a:pt x="730" y="177"/>
                  </a:lnTo>
                  <a:lnTo>
                    <a:pt x="731" y="177"/>
                  </a:lnTo>
                  <a:lnTo>
                    <a:pt x="731" y="176"/>
                  </a:lnTo>
                  <a:lnTo>
                    <a:pt x="733" y="175"/>
                  </a:lnTo>
                  <a:lnTo>
                    <a:pt x="734" y="173"/>
                  </a:lnTo>
                  <a:lnTo>
                    <a:pt x="735" y="172"/>
                  </a:lnTo>
                  <a:lnTo>
                    <a:pt x="737" y="170"/>
                  </a:lnTo>
                  <a:lnTo>
                    <a:pt x="737" y="169"/>
                  </a:lnTo>
                  <a:lnTo>
                    <a:pt x="738" y="169"/>
                  </a:lnTo>
                  <a:lnTo>
                    <a:pt x="740" y="167"/>
                  </a:lnTo>
                  <a:lnTo>
                    <a:pt x="741" y="166"/>
                  </a:lnTo>
                  <a:lnTo>
                    <a:pt x="741" y="164"/>
                  </a:lnTo>
                  <a:lnTo>
                    <a:pt x="743" y="164"/>
                  </a:lnTo>
                  <a:lnTo>
                    <a:pt x="743" y="163"/>
                  </a:lnTo>
                  <a:lnTo>
                    <a:pt x="744" y="162"/>
                  </a:lnTo>
                  <a:lnTo>
                    <a:pt x="746" y="160"/>
                  </a:lnTo>
                  <a:lnTo>
                    <a:pt x="746" y="159"/>
                  </a:lnTo>
                  <a:lnTo>
                    <a:pt x="747" y="159"/>
                  </a:lnTo>
                  <a:lnTo>
                    <a:pt x="748" y="157"/>
                  </a:lnTo>
                  <a:lnTo>
                    <a:pt x="750" y="156"/>
                  </a:lnTo>
                  <a:lnTo>
                    <a:pt x="751" y="154"/>
                  </a:lnTo>
                  <a:lnTo>
                    <a:pt x="753" y="151"/>
                  </a:lnTo>
                  <a:lnTo>
                    <a:pt x="754" y="150"/>
                  </a:lnTo>
                  <a:lnTo>
                    <a:pt x="756" y="149"/>
                  </a:lnTo>
                  <a:lnTo>
                    <a:pt x="757" y="147"/>
                  </a:lnTo>
                  <a:lnTo>
                    <a:pt x="759" y="144"/>
                  </a:lnTo>
                  <a:lnTo>
                    <a:pt x="760" y="143"/>
                  </a:lnTo>
                  <a:lnTo>
                    <a:pt x="761" y="141"/>
                  </a:lnTo>
                  <a:lnTo>
                    <a:pt x="763" y="140"/>
                  </a:lnTo>
                  <a:lnTo>
                    <a:pt x="764" y="138"/>
                  </a:lnTo>
                  <a:lnTo>
                    <a:pt x="766" y="137"/>
                  </a:lnTo>
                  <a:lnTo>
                    <a:pt x="766" y="136"/>
                  </a:lnTo>
                  <a:lnTo>
                    <a:pt x="767" y="134"/>
                  </a:lnTo>
                  <a:lnTo>
                    <a:pt x="769" y="133"/>
                  </a:lnTo>
                  <a:lnTo>
                    <a:pt x="770" y="131"/>
                  </a:lnTo>
                  <a:lnTo>
                    <a:pt x="770" y="130"/>
                  </a:lnTo>
                  <a:lnTo>
                    <a:pt x="772" y="128"/>
                  </a:lnTo>
                  <a:lnTo>
                    <a:pt x="773" y="127"/>
                  </a:lnTo>
                  <a:lnTo>
                    <a:pt x="774" y="125"/>
                  </a:lnTo>
                  <a:lnTo>
                    <a:pt x="774" y="124"/>
                  </a:lnTo>
                  <a:lnTo>
                    <a:pt x="776" y="124"/>
                  </a:lnTo>
                  <a:lnTo>
                    <a:pt x="776" y="123"/>
                  </a:lnTo>
                  <a:lnTo>
                    <a:pt x="777" y="121"/>
                  </a:lnTo>
                  <a:lnTo>
                    <a:pt x="779" y="120"/>
                  </a:lnTo>
                  <a:lnTo>
                    <a:pt x="779" y="118"/>
                  </a:lnTo>
                  <a:lnTo>
                    <a:pt x="780" y="117"/>
                  </a:lnTo>
                  <a:lnTo>
                    <a:pt x="782" y="115"/>
                  </a:lnTo>
                  <a:lnTo>
                    <a:pt x="782" y="114"/>
                  </a:lnTo>
                  <a:lnTo>
                    <a:pt x="783" y="112"/>
                  </a:lnTo>
                  <a:lnTo>
                    <a:pt x="785" y="111"/>
                  </a:lnTo>
                  <a:lnTo>
                    <a:pt x="786" y="110"/>
                  </a:lnTo>
                  <a:lnTo>
                    <a:pt x="787" y="108"/>
                  </a:lnTo>
                  <a:lnTo>
                    <a:pt x="789" y="107"/>
                  </a:lnTo>
                  <a:lnTo>
                    <a:pt x="790" y="104"/>
                  </a:lnTo>
                  <a:lnTo>
                    <a:pt x="792" y="102"/>
                  </a:lnTo>
                  <a:lnTo>
                    <a:pt x="793" y="99"/>
                  </a:lnTo>
                  <a:lnTo>
                    <a:pt x="795" y="97"/>
                  </a:lnTo>
                  <a:lnTo>
                    <a:pt x="796" y="95"/>
                  </a:lnTo>
                  <a:lnTo>
                    <a:pt x="798" y="94"/>
                  </a:lnTo>
                  <a:lnTo>
                    <a:pt x="799" y="91"/>
                  </a:lnTo>
                  <a:lnTo>
                    <a:pt x="800" y="89"/>
                  </a:lnTo>
                  <a:lnTo>
                    <a:pt x="802" y="88"/>
                  </a:lnTo>
                  <a:lnTo>
                    <a:pt x="802" y="86"/>
                  </a:lnTo>
                  <a:lnTo>
                    <a:pt x="803" y="85"/>
                  </a:lnTo>
                  <a:lnTo>
                    <a:pt x="805" y="84"/>
                  </a:lnTo>
                  <a:lnTo>
                    <a:pt x="806" y="82"/>
                  </a:lnTo>
                  <a:lnTo>
                    <a:pt x="806" y="81"/>
                  </a:lnTo>
                  <a:lnTo>
                    <a:pt x="808" y="79"/>
                  </a:lnTo>
                  <a:lnTo>
                    <a:pt x="809" y="78"/>
                  </a:lnTo>
                  <a:lnTo>
                    <a:pt x="809" y="76"/>
                  </a:lnTo>
                  <a:lnTo>
                    <a:pt x="810" y="75"/>
                  </a:lnTo>
                  <a:lnTo>
                    <a:pt x="812" y="74"/>
                  </a:lnTo>
                  <a:lnTo>
                    <a:pt x="813" y="72"/>
                  </a:lnTo>
                  <a:lnTo>
                    <a:pt x="813" y="71"/>
                  </a:lnTo>
                  <a:lnTo>
                    <a:pt x="815" y="69"/>
                  </a:lnTo>
                  <a:lnTo>
                    <a:pt x="815" y="68"/>
                  </a:lnTo>
                  <a:lnTo>
                    <a:pt x="816" y="66"/>
                  </a:lnTo>
                  <a:lnTo>
                    <a:pt x="818" y="65"/>
                  </a:lnTo>
                  <a:lnTo>
                    <a:pt x="819" y="63"/>
                  </a:lnTo>
                  <a:lnTo>
                    <a:pt x="819" y="62"/>
                  </a:lnTo>
                  <a:lnTo>
                    <a:pt x="821" y="61"/>
                  </a:lnTo>
                  <a:lnTo>
                    <a:pt x="822" y="59"/>
                  </a:lnTo>
                  <a:lnTo>
                    <a:pt x="823" y="56"/>
                  </a:lnTo>
                  <a:lnTo>
                    <a:pt x="825" y="55"/>
                  </a:lnTo>
                  <a:lnTo>
                    <a:pt x="826" y="53"/>
                  </a:lnTo>
                  <a:lnTo>
                    <a:pt x="828" y="50"/>
                  </a:lnTo>
                  <a:lnTo>
                    <a:pt x="829" y="48"/>
                  </a:lnTo>
                  <a:lnTo>
                    <a:pt x="831" y="46"/>
                  </a:lnTo>
                  <a:lnTo>
                    <a:pt x="834" y="43"/>
                  </a:lnTo>
                  <a:lnTo>
                    <a:pt x="835" y="42"/>
                  </a:lnTo>
                  <a:lnTo>
                    <a:pt x="836" y="39"/>
                  </a:lnTo>
                  <a:lnTo>
                    <a:pt x="838" y="37"/>
                  </a:lnTo>
                  <a:lnTo>
                    <a:pt x="838" y="36"/>
                  </a:lnTo>
                  <a:lnTo>
                    <a:pt x="839" y="35"/>
                  </a:lnTo>
                  <a:lnTo>
                    <a:pt x="841" y="33"/>
                  </a:lnTo>
                  <a:lnTo>
                    <a:pt x="842" y="32"/>
                  </a:lnTo>
                  <a:lnTo>
                    <a:pt x="842" y="30"/>
                  </a:lnTo>
                  <a:lnTo>
                    <a:pt x="844" y="29"/>
                  </a:lnTo>
                  <a:lnTo>
                    <a:pt x="845" y="27"/>
                  </a:lnTo>
                  <a:lnTo>
                    <a:pt x="845" y="26"/>
                  </a:lnTo>
                  <a:lnTo>
                    <a:pt x="847" y="24"/>
                  </a:lnTo>
                  <a:lnTo>
                    <a:pt x="848" y="23"/>
                  </a:lnTo>
                  <a:lnTo>
                    <a:pt x="848" y="22"/>
                  </a:lnTo>
                  <a:lnTo>
                    <a:pt x="849" y="20"/>
                  </a:lnTo>
                  <a:lnTo>
                    <a:pt x="851" y="19"/>
                  </a:lnTo>
                  <a:lnTo>
                    <a:pt x="851" y="17"/>
                  </a:lnTo>
                  <a:lnTo>
                    <a:pt x="852" y="16"/>
                  </a:lnTo>
                  <a:lnTo>
                    <a:pt x="852" y="14"/>
                  </a:lnTo>
                  <a:lnTo>
                    <a:pt x="854" y="13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7"/>
                  </a:lnTo>
                  <a:lnTo>
                    <a:pt x="858" y="6"/>
                  </a:lnTo>
                  <a:lnTo>
                    <a:pt x="860" y="4"/>
                  </a:lnTo>
                  <a:lnTo>
                    <a:pt x="860" y="3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94" name="Freeform 140">
              <a:extLst>
                <a:ext uri="{FF2B5EF4-FFF2-40B4-BE49-F238E27FC236}">
                  <a16:creationId xmlns:a16="http://schemas.microsoft.com/office/drawing/2014/main" id="{37946F93-B31D-1446-9FE5-4F79C9CDB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567238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3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1"/>
                  </a:lnTo>
                  <a:lnTo>
                    <a:pt x="18" y="32"/>
                  </a:lnTo>
                  <a:lnTo>
                    <a:pt x="20" y="34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6" y="47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30" y="58"/>
                  </a:lnTo>
                  <a:lnTo>
                    <a:pt x="31" y="60"/>
                  </a:lnTo>
                  <a:lnTo>
                    <a:pt x="33" y="61"/>
                  </a:lnTo>
                  <a:lnTo>
                    <a:pt x="33" y="63"/>
                  </a:lnTo>
                  <a:lnTo>
                    <a:pt x="34" y="65"/>
                  </a:lnTo>
                  <a:lnTo>
                    <a:pt x="34" y="67"/>
                  </a:lnTo>
                  <a:lnTo>
                    <a:pt x="36" y="68"/>
                  </a:lnTo>
                  <a:lnTo>
                    <a:pt x="36" y="70"/>
                  </a:lnTo>
                  <a:lnTo>
                    <a:pt x="37" y="71"/>
                  </a:lnTo>
                  <a:lnTo>
                    <a:pt x="37" y="74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3"/>
                  </a:lnTo>
                  <a:lnTo>
                    <a:pt x="41" y="84"/>
                  </a:lnTo>
                  <a:lnTo>
                    <a:pt x="41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3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6" y="97"/>
                  </a:lnTo>
                  <a:lnTo>
                    <a:pt x="47" y="99"/>
                  </a:lnTo>
                  <a:lnTo>
                    <a:pt x="47" y="100"/>
                  </a:lnTo>
                  <a:lnTo>
                    <a:pt x="49" y="101"/>
                  </a:lnTo>
                  <a:lnTo>
                    <a:pt x="49" y="104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3" y="113"/>
                  </a:lnTo>
                  <a:lnTo>
                    <a:pt x="53" y="116"/>
                  </a:lnTo>
                  <a:lnTo>
                    <a:pt x="54" y="117"/>
                  </a:lnTo>
                  <a:lnTo>
                    <a:pt x="54" y="119"/>
                  </a:lnTo>
                  <a:lnTo>
                    <a:pt x="56" y="122"/>
                  </a:lnTo>
                  <a:lnTo>
                    <a:pt x="56" y="123"/>
                  </a:lnTo>
                  <a:lnTo>
                    <a:pt x="57" y="125"/>
                  </a:lnTo>
                  <a:lnTo>
                    <a:pt x="57" y="126"/>
                  </a:lnTo>
                  <a:lnTo>
                    <a:pt x="59" y="127"/>
                  </a:lnTo>
                  <a:lnTo>
                    <a:pt x="59" y="129"/>
                  </a:lnTo>
                  <a:lnTo>
                    <a:pt x="59" y="130"/>
                  </a:lnTo>
                  <a:lnTo>
                    <a:pt x="60" y="132"/>
                  </a:lnTo>
                  <a:lnTo>
                    <a:pt x="60" y="133"/>
                  </a:lnTo>
                  <a:lnTo>
                    <a:pt x="60" y="135"/>
                  </a:lnTo>
                  <a:lnTo>
                    <a:pt x="62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3" y="140"/>
                  </a:lnTo>
                  <a:lnTo>
                    <a:pt x="63" y="142"/>
                  </a:lnTo>
                  <a:lnTo>
                    <a:pt x="63" y="143"/>
                  </a:lnTo>
                  <a:lnTo>
                    <a:pt x="64" y="145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6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7" y="155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4"/>
                  </a:lnTo>
                  <a:lnTo>
                    <a:pt x="70" y="165"/>
                  </a:lnTo>
                  <a:lnTo>
                    <a:pt x="72" y="168"/>
                  </a:lnTo>
                  <a:lnTo>
                    <a:pt x="72" y="169"/>
                  </a:lnTo>
                  <a:lnTo>
                    <a:pt x="73" y="172"/>
                  </a:lnTo>
                  <a:lnTo>
                    <a:pt x="73" y="174"/>
                  </a:lnTo>
                  <a:lnTo>
                    <a:pt x="73" y="175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79"/>
                  </a:lnTo>
                  <a:lnTo>
                    <a:pt x="76" y="181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7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2"/>
                  </a:lnTo>
                  <a:lnTo>
                    <a:pt x="79" y="194"/>
                  </a:lnTo>
                  <a:lnTo>
                    <a:pt x="80" y="195"/>
                  </a:lnTo>
                  <a:lnTo>
                    <a:pt x="80" y="197"/>
                  </a:lnTo>
                  <a:lnTo>
                    <a:pt x="80" y="198"/>
                  </a:lnTo>
                  <a:lnTo>
                    <a:pt x="82" y="200"/>
                  </a:lnTo>
                  <a:lnTo>
                    <a:pt x="82" y="201"/>
                  </a:lnTo>
                  <a:lnTo>
                    <a:pt x="82" y="202"/>
                  </a:lnTo>
                  <a:lnTo>
                    <a:pt x="83" y="205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8"/>
                  </a:lnTo>
                  <a:lnTo>
                    <a:pt x="88" y="220"/>
                  </a:lnTo>
                  <a:lnTo>
                    <a:pt x="88" y="223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6" y="262"/>
                  </a:lnTo>
                  <a:lnTo>
                    <a:pt x="96" y="265"/>
                  </a:lnTo>
                  <a:lnTo>
                    <a:pt x="96" y="266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5"/>
                  </a:lnTo>
                  <a:lnTo>
                    <a:pt x="98" y="286"/>
                  </a:lnTo>
                  <a:lnTo>
                    <a:pt x="98" y="288"/>
                  </a:lnTo>
                  <a:lnTo>
                    <a:pt x="98" y="289"/>
                  </a:lnTo>
                  <a:lnTo>
                    <a:pt x="99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1" y="298"/>
                  </a:lnTo>
                  <a:lnTo>
                    <a:pt x="101" y="299"/>
                  </a:lnTo>
                  <a:lnTo>
                    <a:pt x="101" y="301"/>
                  </a:lnTo>
                  <a:lnTo>
                    <a:pt x="101" y="302"/>
                  </a:lnTo>
                  <a:lnTo>
                    <a:pt x="101" y="304"/>
                  </a:lnTo>
                  <a:lnTo>
                    <a:pt x="101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4"/>
                  </a:lnTo>
                  <a:lnTo>
                    <a:pt x="102" y="337"/>
                  </a:lnTo>
                  <a:lnTo>
                    <a:pt x="102" y="340"/>
                  </a:lnTo>
                  <a:lnTo>
                    <a:pt x="102" y="341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95" name="Freeform 141">
              <a:extLst>
                <a:ext uri="{FF2B5EF4-FFF2-40B4-BE49-F238E27FC236}">
                  <a16:creationId xmlns:a16="http://schemas.microsoft.com/office/drawing/2014/main" id="{B4E5B02F-F5EA-EC46-BA37-45E5F08D7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838700"/>
              <a:ext cx="80962" cy="274638"/>
            </a:xfrm>
            <a:custGeom>
              <a:avLst/>
              <a:gdLst>
                <a:gd name="T0" fmla="*/ 2147483646 w 102"/>
                <a:gd name="T1" fmla="*/ 2147483646 h 345"/>
                <a:gd name="T2" fmla="*/ 2147483646 w 102"/>
                <a:gd name="T3" fmla="*/ 2147483646 h 345"/>
                <a:gd name="T4" fmla="*/ 2147483646 w 102"/>
                <a:gd name="T5" fmla="*/ 2147483646 h 345"/>
                <a:gd name="T6" fmla="*/ 2147483646 w 102"/>
                <a:gd name="T7" fmla="*/ 2147483646 h 345"/>
                <a:gd name="T8" fmla="*/ 2147483646 w 102"/>
                <a:gd name="T9" fmla="*/ 2147483646 h 345"/>
                <a:gd name="T10" fmla="*/ 2147483646 w 102"/>
                <a:gd name="T11" fmla="*/ 2147483646 h 345"/>
                <a:gd name="T12" fmla="*/ 2147483646 w 102"/>
                <a:gd name="T13" fmla="*/ 2147483646 h 345"/>
                <a:gd name="T14" fmla="*/ 2147483646 w 102"/>
                <a:gd name="T15" fmla="*/ 2147483646 h 345"/>
                <a:gd name="T16" fmla="*/ 2147483646 w 102"/>
                <a:gd name="T17" fmla="*/ 2147483646 h 345"/>
                <a:gd name="T18" fmla="*/ 2147483646 w 102"/>
                <a:gd name="T19" fmla="*/ 2147483646 h 345"/>
                <a:gd name="T20" fmla="*/ 2147483646 w 102"/>
                <a:gd name="T21" fmla="*/ 2147483646 h 345"/>
                <a:gd name="T22" fmla="*/ 2147483646 w 102"/>
                <a:gd name="T23" fmla="*/ 2147483646 h 345"/>
                <a:gd name="T24" fmla="*/ 2147483646 w 102"/>
                <a:gd name="T25" fmla="*/ 2147483646 h 345"/>
                <a:gd name="T26" fmla="*/ 2147483646 w 102"/>
                <a:gd name="T27" fmla="*/ 2147483646 h 345"/>
                <a:gd name="T28" fmla="*/ 2147483646 w 102"/>
                <a:gd name="T29" fmla="*/ 2147483646 h 345"/>
                <a:gd name="T30" fmla="*/ 2147483646 w 102"/>
                <a:gd name="T31" fmla="*/ 2147483646 h 345"/>
                <a:gd name="T32" fmla="*/ 2147483646 w 102"/>
                <a:gd name="T33" fmla="*/ 2147483646 h 345"/>
                <a:gd name="T34" fmla="*/ 2147483646 w 102"/>
                <a:gd name="T35" fmla="*/ 2147483646 h 345"/>
                <a:gd name="T36" fmla="*/ 2147483646 w 102"/>
                <a:gd name="T37" fmla="*/ 2147483646 h 345"/>
                <a:gd name="T38" fmla="*/ 2147483646 w 102"/>
                <a:gd name="T39" fmla="*/ 2147483646 h 345"/>
                <a:gd name="T40" fmla="*/ 2147483646 w 102"/>
                <a:gd name="T41" fmla="*/ 2147483646 h 345"/>
                <a:gd name="T42" fmla="*/ 2147483646 w 102"/>
                <a:gd name="T43" fmla="*/ 2147483646 h 345"/>
                <a:gd name="T44" fmla="*/ 2147483646 w 102"/>
                <a:gd name="T45" fmla="*/ 2147483646 h 345"/>
                <a:gd name="T46" fmla="*/ 2147483646 w 102"/>
                <a:gd name="T47" fmla="*/ 2147483646 h 345"/>
                <a:gd name="T48" fmla="*/ 2147483646 w 102"/>
                <a:gd name="T49" fmla="*/ 2147483646 h 345"/>
                <a:gd name="T50" fmla="*/ 2147483646 w 102"/>
                <a:gd name="T51" fmla="*/ 2147483646 h 345"/>
                <a:gd name="T52" fmla="*/ 2147483646 w 102"/>
                <a:gd name="T53" fmla="*/ 2147483646 h 345"/>
                <a:gd name="T54" fmla="*/ 2147483646 w 102"/>
                <a:gd name="T55" fmla="*/ 2147483646 h 345"/>
                <a:gd name="T56" fmla="*/ 2147483646 w 102"/>
                <a:gd name="T57" fmla="*/ 2147483646 h 345"/>
                <a:gd name="T58" fmla="*/ 2147483646 w 102"/>
                <a:gd name="T59" fmla="*/ 2147483646 h 345"/>
                <a:gd name="T60" fmla="*/ 2147483646 w 102"/>
                <a:gd name="T61" fmla="*/ 2147483646 h 345"/>
                <a:gd name="T62" fmla="*/ 2147483646 w 102"/>
                <a:gd name="T63" fmla="*/ 2147483646 h 345"/>
                <a:gd name="T64" fmla="*/ 2147483646 w 102"/>
                <a:gd name="T65" fmla="*/ 2147483646 h 345"/>
                <a:gd name="T66" fmla="*/ 2147483646 w 102"/>
                <a:gd name="T67" fmla="*/ 2147483646 h 345"/>
                <a:gd name="T68" fmla="*/ 2147483646 w 102"/>
                <a:gd name="T69" fmla="*/ 2147483646 h 345"/>
                <a:gd name="T70" fmla="*/ 2147483646 w 102"/>
                <a:gd name="T71" fmla="*/ 2147483646 h 345"/>
                <a:gd name="T72" fmla="*/ 2147483646 w 102"/>
                <a:gd name="T73" fmla="*/ 2147483646 h 345"/>
                <a:gd name="T74" fmla="*/ 2147483646 w 102"/>
                <a:gd name="T75" fmla="*/ 2147483646 h 345"/>
                <a:gd name="T76" fmla="*/ 2147483646 w 102"/>
                <a:gd name="T77" fmla="*/ 2147483646 h 345"/>
                <a:gd name="T78" fmla="*/ 2147483646 w 102"/>
                <a:gd name="T79" fmla="*/ 2147483646 h 345"/>
                <a:gd name="T80" fmla="*/ 2147483646 w 102"/>
                <a:gd name="T81" fmla="*/ 2147483646 h 345"/>
                <a:gd name="T82" fmla="*/ 2147483646 w 102"/>
                <a:gd name="T83" fmla="*/ 2147483646 h 345"/>
                <a:gd name="T84" fmla="*/ 2147483646 w 102"/>
                <a:gd name="T85" fmla="*/ 2147483646 h 345"/>
                <a:gd name="T86" fmla="*/ 2147483646 w 102"/>
                <a:gd name="T87" fmla="*/ 2147483646 h 345"/>
                <a:gd name="T88" fmla="*/ 2147483646 w 102"/>
                <a:gd name="T89" fmla="*/ 2147483646 h 345"/>
                <a:gd name="T90" fmla="*/ 2147483646 w 102"/>
                <a:gd name="T91" fmla="*/ 2147483646 h 345"/>
                <a:gd name="T92" fmla="*/ 2147483646 w 102"/>
                <a:gd name="T93" fmla="*/ 2147483646 h 345"/>
                <a:gd name="T94" fmla="*/ 2147483646 w 102"/>
                <a:gd name="T95" fmla="*/ 2147483646 h 345"/>
                <a:gd name="T96" fmla="*/ 2147483646 w 102"/>
                <a:gd name="T97" fmla="*/ 2147483646 h 345"/>
                <a:gd name="T98" fmla="*/ 2147483646 w 102"/>
                <a:gd name="T99" fmla="*/ 2147483646 h 345"/>
                <a:gd name="T100" fmla="*/ 2147483646 w 102"/>
                <a:gd name="T101" fmla="*/ 2147483646 h 345"/>
                <a:gd name="T102" fmla="*/ 2147483646 w 102"/>
                <a:gd name="T103" fmla="*/ 2147483646 h 345"/>
                <a:gd name="T104" fmla="*/ 2147483646 w 102"/>
                <a:gd name="T105" fmla="*/ 2147483646 h 345"/>
                <a:gd name="T106" fmla="*/ 2147483646 w 102"/>
                <a:gd name="T107" fmla="*/ 2147483646 h 345"/>
                <a:gd name="T108" fmla="*/ 2147483646 w 102"/>
                <a:gd name="T109" fmla="*/ 2147483646 h 345"/>
                <a:gd name="T110" fmla="*/ 2147483646 w 102"/>
                <a:gd name="T111" fmla="*/ 2147483646 h 345"/>
                <a:gd name="T112" fmla="*/ 2147483646 w 102"/>
                <a:gd name="T113" fmla="*/ 2147483646 h 34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5"/>
                <a:gd name="T173" fmla="*/ 102 w 102"/>
                <a:gd name="T174" fmla="*/ 345 h 34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5">
                  <a:moveTo>
                    <a:pt x="0" y="345"/>
                  </a:moveTo>
                  <a:lnTo>
                    <a:pt x="2" y="341"/>
                  </a:lnTo>
                  <a:lnTo>
                    <a:pt x="4" y="338"/>
                  </a:lnTo>
                  <a:lnTo>
                    <a:pt x="7" y="334"/>
                  </a:lnTo>
                  <a:lnTo>
                    <a:pt x="8" y="331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4"/>
                  </a:lnTo>
                  <a:lnTo>
                    <a:pt x="14" y="321"/>
                  </a:lnTo>
                  <a:lnTo>
                    <a:pt x="15" y="318"/>
                  </a:lnTo>
                  <a:lnTo>
                    <a:pt x="17" y="316"/>
                  </a:lnTo>
                  <a:lnTo>
                    <a:pt x="17" y="315"/>
                  </a:lnTo>
                  <a:lnTo>
                    <a:pt x="18" y="312"/>
                  </a:lnTo>
                  <a:lnTo>
                    <a:pt x="20" y="311"/>
                  </a:lnTo>
                  <a:lnTo>
                    <a:pt x="20" y="309"/>
                  </a:lnTo>
                  <a:lnTo>
                    <a:pt x="21" y="308"/>
                  </a:lnTo>
                  <a:lnTo>
                    <a:pt x="21" y="306"/>
                  </a:lnTo>
                  <a:lnTo>
                    <a:pt x="23" y="305"/>
                  </a:lnTo>
                  <a:lnTo>
                    <a:pt x="23" y="303"/>
                  </a:lnTo>
                  <a:lnTo>
                    <a:pt x="24" y="302"/>
                  </a:lnTo>
                  <a:lnTo>
                    <a:pt x="24" y="301"/>
                  </a:lnTo>
                  <a:lnTo>
                    <a:pt x="26" y="299"/>
                  </a:lnTo>
                  <a:lnTo>
                    <a:pt x="26" y="298"/>
                  </a:lnTo>
                  <a:lnTo>
                    <a:pt x="27" y="296"/>
                  </a:lnTo>
                  <a:lnTo>
                    <a:pt x="27" y="295"/>
                  </a:lnTo>
                  <a:lnTo>
                    <a:pt x="28" y="293"/>
                  </a:lnTo>
                  <a:lnTo>
                    <a:pt x="28" y="292"/>
                  </a:lnTo>
                  <a:lnTo>
                    <a:pt x="28" y="291"/>
                  </a:lnTo>
                  <a:lnTo>
                    <a:pt x="30" y="289"/>
                  </a:lnTo>
                  <a:lnTo>
                    <a:pt x="30" y="288"/>
                  </a:lnTo>
                  <a:lnTo>
                    <a:pt x="31" y="286"/>
                  </a:lnTo>
                  <a:lnTo>
                    <a:pt x="33" y="283"/>
                  </a:lnTo>
                  <a:lnTo>
                    <a:pt x="33" y="282"/>
                  </a:lnTo>
                  <a:lnTo>
                    <a:pt x="34" y="280"/>
                  </a:lnTo>
                  <a:lnTo>
                    <a:pt x="34" y="278"/>
                  </a:lnTo>
                  <a:lnTo>
                    <a:pt x="36" y="276"/>
                  </a:lnTo>
                  <a:lnTo>
                    <a:pt x="36" y="275"/>
                  </a:lnTo>
                  <a:lnTo>
                    <a:pt x="37" y="273"/>
                  </a:lnTo>
                  <a:lnTo>
                    <a:pt x="37" y="272"/>
                  </a:lnTo>
                  <a:lnTo>
                    <a:pt x="37" y="270"/>
                  </a:lnTo>
                  <a:lnTo>
                    <a:pt x="38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6"/>
                  </a:lnTo>
                  <a:lnTo>
                    <a:pt x="40" y="265"/>
                  </a:lnTo>
                  <a:lnTo>
                    <a:pt x="40" y="263"/>
                  </a:lnTo>
                  <a:lnTo>
                    <a:pt x="41" y="262"/>
                  </a:lnTo>
                  <a:lnTo>
                    <a:pt x="41" y="260"/>
                  </a:lnTo>
                  <a:lnTo>
                    <a:pt x="43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4" y="254"/>
                  </a:lnTo>
                  <a:lnTo>
                    <a:pt x="44" y="253"/>
                  </a:lnTo>
                  <a:lnTo>
                    <a:pt x="46" y="252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7" y="246"/>
                  </a:lnTo>
                  <a:lnTo>
                    <a:pt x="47" y="244"/>
                  </a:lnTo>
                  <a:lnTo>
                    <a:pt x="49" y="243"/>
                  </a:lnTo>
                  <a:lnTo>
                    <a:pt x="49" y="241"/>
                  </a:lnTo>
                  <a:lnTo>
                    <a:pt x="50" y="239"/>
                  </a:lnTo>
                  <a:lnTo>
                    <a:pt x="50" y="237"/>
                  </a:lnTo>
                  <a:lnTo>
                    <a:pt x="51" y="234"/>
                  </a:lnTo>
                  <a:lnTo>
                    <a:pt x="53" y="231"/>
                  </a:lnTo>
                  <a:lnTo>
                    <a:pt x="53" y="230"/>
                  </a:lnTo>
                  <a:lnTo>
                    <a:pt x="54" y="227"/>
                  </a:lnTo>
                  <a:lnTo>
                    <a:pt x="54" y="226"/>
                  </a:lnTo>
                  <a:lnTo>
                    <a:pt x="56" y="224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8"/>
                  </a:lnTo>
                  <a:lnTo>
                    <a:pt x="59" y="217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2" y="210"/>
                  </a:lnTo>
                  <a:lnTo>
                    <a:pt x="62" y="208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3" y="204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6" y="195"/>
                  </a:lnTo>
                  <a:lnTo>
                    <a:pt x="66" y="194"/>
                  </a:lnTo>
                  <a:lnTo>
                    <a:pt x="66" y="192"/>
                  </a:lnTo>
                  <a:lnTo>
                    <a:pt x="67" y="191"/>
                  </a:lnTo>
                  <a:lnTo>
                    <a:pt x="67" y="188"/>
                  </a:lnTo>
                  <a:lnTo>
                    <a:pt x="69" y="187"/>
                  </a:lnTo>
                  <a:lnTo>
                    <a:pt x="69" y="184"/>
                  </a:lnTo>
                  <a:lnTo>
                    <a:pt x="70" y="182"/>
                  </a:lnTo>
                  <a:lnTo>
                    <a:pt x="70" y="179"/>
                  </a:lnTo>
                  <a:lnTo>
                    <a:pt x="72" y="177"/>
                  </a:lnTo>
                  <a:lnTo>
                    <a:pt x="72" y="175"/>
                  </a:lnTo>
                  <a:lnTo>
                    <a:pt x="73" y="174"/>
                  </a:lnTo>
                  <a:lnTo>
                    <a:pt x="73" y="171"/>
                  </a:lnTo>
                  <a:lnTo>
                    <a:pt x="73" y="169"/>
                  </a:lnTo>
                  <a:lnTo>
                    <a:pt x="75" y="168"/>
                  </a:lnTo>
                  <a:lnTo>
                    <a:pt x="75" y="166"/>
                  </a:lnTo>
                  <a:lnTo>
                    <a:pt x="75" y="165"/>
                  </a:lnTo>
                  <a:lnTo>
                    <a:pt x="76" y="164"/>
                  </a:lnTo>
                  <a:lnTo>
                    <a:pt x="76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7" y="158"/>
                  </a:lnTo>
                  <a:lnTo>
                    <a:pt x="77" y="156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80" y="149"/>
                  </a:lnTo>
                  <a:lnTo>
                    <a:pt x="80" y="148"/>
                  </a:lnTo>
                  <a:lnTo>
                    <a:pt x="80" y="146"/>
                  </a:lnTo>
                  <a:lnTo>
                    <a:pt x="82" y="145"/>
                  </a:lnTo>
                  <a:lnTo>
                    <a:pt x="82" y="143"/>
                  </a:lnTo>
                  <a:lnTo>
                    <a:pt x="82" y="142"/>
                  </a:lnTo>
                  <a:lnTo>
                    <a:pt x="83" y="140"/>
                  </a:lnTo>
                  <a:lnTo>
                    <a:pt x="83" y="138"/>
                  </a:lnTo>
                  <a:lnTo>
                    <a:pt x="83" y="136"/>
                  </a:lnTo>
                  <a:lnTo>
                    <a:pt x="85" y="135"/>
                  </a:lnTo>
                  <a:lnTo>
                    <a:pt x="85" y="132"/>
                  </a:lnTo>
                  <a:lnTo>
                    <a:pt x="86" y="129"/>
                  </a:lnTo>
                  <a:lnTo>
                    <a:pt x="86" y="127"/>
                  </a:lnTo>
                  <a:lnTo>
                    <a:pt x="88" y="125"/>
                  </a:lnTo>
                  <a:lnTo>
                    <a:pt x="88" y="123"/>
                  </a:lnTo>
                  <a:lnTo>
                    <a:pt x="89" y="120"/>
                  </a:lnTo>
                  <a:lnTo>
                    <a:pt x="89" y="119"/>
                  </a:lnTo>
                  <a:lnTo>
                    <a:pt x="89" y="117"/>
                  </a:lnTo>
                  <a:lnTo>
                    <a:pt x="90" y="116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2" y="112"/>
                  </a:lnTo>
                  <a:lnTo>
                    <a:pt x="92" y="110"/>
                  </a:lnTo>
                  <a:lnTo>
                    <a:pt x="92" y="109"/>
                  </a:lnTo>
                  <a:lnTo>
                    <a:pt x="92" y="107"/>
                  </a:lnTo>
                  <a:lnTo>
                    <a:pt x="93" y="106"/>
                  </a:lnTo>
                  <a:lnTo>
                    <a:pt x="93" y="104"/>
                  </a:lnTo>
                  <a:lnTo>
                    <a:pt x="93" y="103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5" y="99"/>
                  </a:lnTo>
                  <a:lnTo>
                    <a:pt x="95" y="97"/>
                  </a:lnTo>
                  <a:lnTo>
                    <a:pt x="95" y="96"/>
                  </a:lnTo>
                  <a:lnTo>
                    <a:pt x="95" y="94"/>
                  </a:lnTo>
                  <a:lnTo>
                    <a:pt x="95" y="93"/>
                  </a:lnTo>
                  <a:lnTo>
                    <a:pt x="95" y="91"/>
                  </a:lnTo>
                  <a:lnTo>
                    <a:pt x="95" y="90"/>
                  </a:lnTo>
                  <a:lnTo>
                    <a:pt x="95" y="88"/>
                  </a:lnTo>
                  <a:lnTo>
                    <a:pt x="95" y="87"/>
                  </a:lnTo>
                  <a:lnTo>
                    <a:pt x="95" y="84"/>
                  </a:lnTo>
                  <a:lnTo>
                    <a:pt x="96" y="83"/>
                  </a:lnTo>
                  <a:lnTo>
                    <a:pt x="96" y="81"/>
                  </a:lnTo>
                  <a:lnTo>
                    <a:pt x="96" y="78"/>
                  </a:lnTo>
                  <a:lnTo>
                    <a:pt x="96" y="77"/>
                  </a:lnTo>
                  <a:lnTo>
                    <a:pt x="96" y="76"/>
                  </a:lnTo>
                  <a:lnTo>
                    <a:pt x="96" y="73"/>
                  </a:lnTo>
                  <a:lnTo>
                    <a:pt x="96" y="71"/>
                  </a:lnTo>
                  <a:lnTo>
                    <a:pt x="96" y="70"/>
                  </a:lnTo>
                  <a:lnTo>
                    <a:pt x="96" y="68"/>
                  </a:lnTo>
                  <a:lnTo>
                    <a:pt x="98" y="67"/>
                  </a:lnTo>
                  <a:lnTo>
                    <a:pt x="98" y="65"/>
                  </a:lnTo>
                  <a:lnTo>
                    <a:pt x="98" y="64"/>
                  </a:lnTo>
                  <a:lnTo>
                    <a:pt x="98" y="63"/>
                  </a:lnTo>
                  <a:lnTo>
                    <a:pt x="98" y="61"/>
                  </a:lnTo>
                  <a:lnTo>
                    <a:pt x="98" y="60"/>
                  </a:lnTo>
                  <a:lnTo>
                    <a:pt x="98" y="58"/>
                  </a:lnTo>
                  <a:lnTo>
                    <a:pt x="98" y="57"/>
                  </a:lnTo>
                  <a:lnTo>
                    <a:pt x="99" y="55"/>
                  </a:lnTo>
                  <a:lnTo>
                    <a:pt x="99" y="54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99" y="50"/>
                  </a:lnTo>
                  <a:lnTo>
                    <a:pt x="99" y="48"/>
                  </a:lnTo>
                  <a:lnTo>
                    <a:pt x="101" y="47"/>
                  </a:lnTo>
                  <a:lnTo>
                    <a:pt x="101" y="45"/>
                  </a:lnTo>
                  <a:lnTo>
                    <a:pt x="101" y="44"/>
                  </a:lnTo>
                  <a:lnTo>
                    <a:pt x="101" y="42"/>
                  </a:lnTo>
                  <a:lnTo>
                    <a:pt x="101" y="41"/>
                  </a:lnTo>
                  <a:lnTo>
                    <a:pt x="102" y="39"/>
                  </a:lnTo>
                  <a:lnTo>
                    <a:pt x="102" y="38"/>
                  </a:lnTo>
                  <a:lnTo>
                    <a:pt x="102" y="37"/>
                  </a:lnTo>
                  <a:lnTo>
                    <a:pt x="102" y="35"/>
                  </a:lnTo>
                  <a:lnTo>
                    <a:pt x="102" y="34"/>
                  </a:lnTo>
                  <a:lnTo>
                    <a:pt x="102" y="32"/>
                  </a:lnTo>
                  <a:lnTo>
                    <a:pt x="102" y="31"/>
                  </a:lnTo>
                  <a:lnTo>
                    <a:pt x="102" y="29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4"/>
                  </a:lnTo>
                  <a:lnTo>
                    <a:pt x="102" y="22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2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2" y="11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96" name="Line 142">
              <a:extLst>
                <a:ext uri="{FF2B5EF4-FFF2-40B4-BE49-F238E27FC236}">
                  <a16:creationId xmlns:a16="http://schemas.microsoft.com/office/drawing/2014/main" id="{FFD60FD9-3BC4-0D4D-91DC-21B3B71D98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4981575"/>
              <a:ext cx="180975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97" name="Line 143">
              <a:extLst>
                <a:ext uri="{FF2B5EF4-FFF2-40B4-BE49-F238E27FC236}">
                  <a16:creationId xmlns:a16="http://schemas.microsoft.com/office/drawing/2014/main" id="{A42A499E-092A-8A4B-8697-9FB3EF1797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78250" y="4706938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98" name="Freeform 144">
              <a:extLst>
                <a:ext uri="{FF2B5EF4-FFF2-40B4-BE49-F238E27FC236}">
                  <a16:creationId xmlns:a16="http://schemas.microsoft.com/office/drawing/2014/main" id="{E66B6965-9E9A-C842-8727-CB49ECCFE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538" y="4065588"/>
              <a:ext cx="1214437" cy="915987"/>
            </a:xfrm>
            <a:custGeom>
              <a:avLst/>
              <a:gdLst>
                <a:gd name="T0" fmla="*/ 0 w 1529"/>
                <a:gd name="T1" fmla="*/ 2147483646 h 1154"/>
                <a:gd name="T2" fmla="*/ 0 w 1529"/>
                <a:gd name="T3" fmla="*/ 0 h 1154"/>
                <a:gd name="T4" fmla="*/ 2147483646 w 1529"/>
                <a:gd name="T5" fmla="*/ 0 h 1154"/>
                <a:gd name="T6" fmla="*/ 0 60000 65536"/>
                <a:gd name="T7" fmla="*/ 0 60000 65536"/>
                <a:gd name="T8" fmla="*/ 0 60000 65536"/>
                <a:gd name="T9" fmla="*/ 0 w 1529"/>
                <a:gd name="T10" fmla="*/ 0 h 1154"/>
                <a:gd name="T11" fmla="*/ 1529 w 1529"/>
                <a:gd name="T12" fmla="*/ 1154 h 11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29" h="1154">
                  <a:moveTo>
                    <a:pt x="0" y="1154"/>
                  </a:moveTo>
                  <a:lnTo>
                    <a:pt x="0" y="0"/>
                  </a:lnTo>
                  <a:lnTo>
                    <a:pt x="1529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99" name="Line 145">
              <a:extLst>
                <a:ext uri="{FF2B5EF4-FFF2-40B4-BE49-F238E27FC236}">
                  <a16:creationId xmlns:a16="http://schemas.microsoft.com/office/drawing/2014/main" id="{E3FC9E12-2BD9-2B43-8C61-049140735F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6225" y="4386263"/>
              <a:ext cx="9620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700" name="Line 146">
              <a:extLst>
                <a:ext uri="{FF2B5EF4-FFF2-40B4-BE49-F238E27FC236}">
                  <a16:creationId xmlns:a16="http://schemas.microsoft.com/office/drawing/2014/main" id="{D7757CCA-44F9-6E4D-93C0-E53DA69BBB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78250" y="4386263"/>
              <a:ext cx="1588" cy="3206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701" name="Rectangle 147">
              <a:extLst>
                <a:ext uri="{FF2B5EF4-FFF2-40B4-BE49-F238E27FC236}">
                  <a16:creationId xmlns:a16="http://schemas.microsoft.com/office/drawing/2014/main" id="{FC81FC6E-E81F-D843-A495-7D9858A121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48069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49669" name="Rectangle 10">
            <a:extLst>
              <a:ext uri="{FF2B5EF4-FFF2-40B4-BE49-F238E27FC236}">
                <a16:creationId xmlns:a16="http://schemas.microsoft.com/office/drawing/2014/main" id="{67550143-2A0D-434D-8329-15FA06AB19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0764" y="1158875"/>
            <a:ext cx="338137" cy="544195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" name="Donut 1">
            <a:extLst>
              <a:ext uri="{FF2B5EF4-FFF2-40B4-BE49-F238E27FC236}">
                <a16:creationId xmlns:a16="http://schemas.microsoft.com/office/drawing/2014/main" id="{30BBA694-D430-9B43-B204-9546012ED3F9}"/>
              </a:ext>
            </a:extLst>
          </p:cNvPr>
          <p:cNvSpPr/>
          <p:nvPr/>
        </p:nvSpPr>
        <p:spPr bwMode="auto">
          <a:xfrm>
            <a:off x="7416800" y="5727700"/>
            <a:ext cx="1206500" cy="1016000"/>
          </a:xfrm>
          <a:prstGeom prst="donut">
            <a:avLst>
              <a:gd name="adj" fmla="val 3643"/>
            </a:avLst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</p:spTree>
  </p:cSld>
  <p:clrMapOvr>
    <a:masterClrMapping/>
  </p:clrMapOvr>
  <p:transition/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529" name="Group 1">
            <a:extLst>
              <a:ext uri="{FF2B5EF4-FFF2-40B4-BE49-F238E27FC236}">
                <a16:creationId xmlns:a16="http://schemas.microsoft.com/office/drawing/2014/main" id="{D50F4594-A324-2C40-802C-C7BE95F9C1EC}"/>
              </a:ext>
            </a:extLst>
          </p:cNvPr>
          <p:cNvGrpSpPr>
            <a:grpSpLocks/>
          </p:cNvGrpSpPr>
          <p:nvPr/>
        </p:nvGrpSpPr>
        <p:grpSpPr bwMode="auto">
          <a:xfrm>
            <a:off x="3124200" y="2667000"/>
            <a:ext cx="4648200" cy="1874838"/>
            <a:chOff x="2209800" y="2011363"/>
            <a:chExt cx="4648200" cy="1874837"/>
          </a:xfrm>
        </p:grpSpPr>
        <p:sp>
          <p:nvSpPr>
            <p:cNvPr id="150532" name="Rectangle 4">
              <a:extLst>
                <a:ext uri="{FF2B5EF4-FFF2-40B4-BE49-F238E27FC236}">
                  <a16:creationId xmlns:a16="http://schemas.microsoft.com/office/drawing/2014/main" id="{3570B1E6-3D07-C94B-8B86-3EA3565592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2011363"/>
              <a:ext cx="1700212" cy="187483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533" name="Freeform 5">
              <a:extLst>
                <a:ext uri="{FF2B5EF4-FFF2-40B4-BE49-F238E27FC236}">
                  <a16:creationId xmlns:a16="http://schemas.microsoft.com/office/drawing/2014/main" id="{0CE54275-3AD2-C647-8C25-0D13A20FC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4488" y="2141538"/>
              <a:ext cx="187325" cy="1566862"/>
            </a:xfrm>
            <a:custGeom>
              <a:avLst/>
              <a:gdLst>
                <a:gd name="T0" fmla="*/ 2147483646 w 236"/>
                <a:gd name="T1" fmla="*/ 2147483646 h 1972"/>
                <a:gd name="T2" fmla="*/ 2147483646 w 236"/>
                <a:gd name="T3" fmla="*/ 2147483646 h 1972"/>
                <a:gd name="T4" fmla="*/ 2147483646 w 236"/>
                <a:gd name="T5" fmla="*/ 2147483646 h 1972"/>
                <a:gd name="T6" fmla="*/ 2147483646 w 236"/>
                <a:gd name="T7" fmla="*/ 2147483646 h 1972"/>
                <a:gd name="T8" fmla="*/ 2147483646 w 236"/>
                <a:gd name="T9" fmla="*/ 2147483646 h 1972"/>
                <a:gd name="T10" fmla="*/ 2147483646 w 236"/>
                <a:gd name="T11" fmla="*/ 2147483646 h 1972"/>
                <a:gd name="T12" fmla="*/ 2147483646 w 236"/>
                <a:gd name="T13" fmla="*/ 2147483646 h 1972"/>
                <a:gd name="T14" fmla="*/ 2147483646 w 236"/>
                <a:gd name="T15" fmla="*/ 2147483646 h 1972"/>
                <a:gd name="T16" fmla="*/ 2147483646 w 236"/>
                <a:gd name="T17" fmla="*/ 2147483646 h 1972"/>
                <a:gd name="T18" fmla="*/ 2147483646 w 236"/>
                <a:gd name="T19" fmla="*/ 2147483646 h 1972"/>
                <a:gd name="T20" fmla="*/ 2147483646 w 236"/>
                <a:gd name="T21" fmla="*/ 2147483646 h 1972"/>
                <a:gd name="T22" fmla="*/ 2147483646 w 236"/>
                <a:gd name="T23" fmla="*/ 2147483646 h 1972"/>
                <a:gd name="T24" fmla="*/ 2147483646 w 236"/>
                <a:gd name="T25" fmla="*/ 2147483646 h 1972"/>
                <a:gd name="T26" fmla="*/ 2147483646 w 236"/>
                <a:gd name="T27" fmla="*/ 2147483646 h 1972"/>
                <a:gd name="T28" fmla="*/ 2147483646 w 236"/>
                <a:gd name="T29" fmla="*/ 2147483646 h 1972"/>
                <a:gd name="T30" fmla="*/ 2147483646 w 236"/>
                <a:gd name="T31" fmla="*/ 2147483646 h 1972"/>
                <a:gd name="T32" fmla="*/ 0 w 236"/>
                <a:gd name="T33" fmla="*/ 2147483646 h 1972"/>
                <a:gd name="T34" fmla="*/ 2147483646 w 236"/>
                <a:gd name="T35" fmla="*/ 2147483646 h 1972"/>
                <a:gd name="T36" fmla="*/ 2147483646 w 236"/>
                <a:gd name="T37" fmla="*/ 2147483646 h 1972"/>
                <a:gd name="T38" fmla="*/ 2147483646 w 236"/>
                <a:gd name="T39" fmla="*/ 2147483646 h 1972"/>
                <a:gd name="T40" fmla="*/ 2147483646 w 236"/>
                <a:gd name="T41" fmla="*/ 2147483646 h 1972"/>
                <a:gd name="T42" fmla="*/ 2147483646 w 236"/>
                <a:gd name="T43" fmla="*/ 2147483646 h 1972"/>
                <a:gd name="T44" fmla="*/ 2147483646 w 236"/>
                <a:gd name="T45" fmla="*/ 2147483646 h 1972"/>
                <a:gd name="T46" fmla="*/ 2147483646 w 236"/>
                <a:gd name="T47" fmla="*/ 2147483646 h 1972"/>
                <a:gd name="T48" fmla="*/ 2147483646 w 236"/>
                <a:gd name="T49" fmla="*/ 2147483646 h 1972"/>
                <a:gd name="T50" fmla="*/ 2147483646 w 236"/>
                <a:gd name="T51" fmla="*/ 2147483646 h 1972"/>
                <a:gd name="T52" fmla="*/ 2147483646 w 236"/>
                <a:gd name="T53" fmla="*/ 2147483646 h 1972"/>
                <a:gd name="T54" fmla="*/ 2147483646 w 236"/>
                <a:gd name="T55" fmla="*/ 2147483646 h 1972"/>
                <a:gd name="T56" fmla="*/ 2147483646 w 236"/>
                <a:gd name="T57" fmla="*/ 2147483646 h 1972"/>
                <a:gd name="T58" fmla="*/ 2147483646 w 236"/>
                <a:gd name="T59" fmla="*/ 2147483646 h 1972"/>
                <a:gd name="T60" fmla="*/ 2147483646 w 236"/>
                <a:gd name="T61" fmla="*/ 2147483646 h 1972"/>
                <a:gd name="T62" fmla="*/ 2147483646 w 236"/>
                <a:gd name="T63" fmla="*/ 2147483646 h 1972"/>
                <a:gd name="T64" fmla="*/ 2147483646 w 236"/>
                <a:gd name="T65" fmla="*/ 2147483646 h 197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6"/>
                <a:gd name="T100" fmla="*/ 0 h 1972"/>
                <a:gd name="T101" fmla="*/ 236 w 236"/>
                <a:gd name="T102" fmla="*/ 1972 h 197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6" h="1972">
                  <a:moveTo>
                    <a:pt x="236" y="0"/>
                  </a:moveTo>
                  <a:lnTo>
                    <a:pt x="209" y="3"/>
                  </a:lnTo>
                  <a:lnTo>
                    <a:pt x="185" y="11"/>
                  </a:lnTo>
                  <a:lnTo>
                    <a:pt x="166" y="25"/>
                  </a:lnTo>
                  <a:lnTo>
                    <a:pt x="148" y="43"/>
                  </a:lnTo>
                  <a:lnTo>
                    <a:pt x="136" y="65"/>
                  </a:lnTo>
                  <a:lnTo>
                    <a:pt x="124" y="91"/>
                  </a:lnTo>
                  <a:lnTo>
                    <a:pt x="116" y="121"/>
                  </a:lnTo>
                  <a:lnTo>
                    <a:pt x="112" y="155"/>
                  </a:lnTo>
                  <a:lnTo>
                    <a:pt x="107" y="190"/>
                  </a:lnTo>
                  <a:lnTo>
                    <a:pt x="105" y="230"/>
                  </a:lnTo>
                  <a:lnTo>
                    <a:pt x="105" y="269"/>
                  </a:lnTo>
                  <a:lnTo>
                    <a:pt x="107" y="312"/>
                  </a:lnTo>
                  <a:lnTo>
                    <a:pt x="108" y="356"/>
                  </a:lnTo>
                  <a:lnTo>
                    <a:pt x="112" y="402"/>
                  </a:lnTo>
                  <a:lnTo>
                    <a:pt x="115" y="447"/>
                  </a:lnTo>
                  <a:lnTo>
                    <a:pt x="118" y="493"/>
                  </a:lnTo>
                  <a:lnTo>
                    <a:pt x="121" y="539"/>
                  </a:lnTo>
                  <a:lnTo>
                    <a:pt x="126" y="585"/>
                  </a:lnTo>
                  <a:lnTo>
                    <a:pt x="128" y="630"/>
                  </a:lnTo>
                  <a:lnTo>
                    <a:pt x="131" y="675"/>
                  </a:lnTo>
                  <a:lnTo>
                    <a:pt x="131" y="716"/>
                  </a:lnTo>
                  <a:lnTo>
                    <a:pt x="131" y="758"/>
                  </a:lnTo>
                  <a:lnTo>
                    <a:pt x="129" y="796"/>
                  </a:lnTo>
                  <a:lnTo>
                    <a:pt x="126" y="833"/>
                  </a:lnTo>
                  <a:lnTo>
                    <a:pt x="120" y="865"/>
                  </a:lnTo>
                  <a:lnTo>
                    <a:pt x="112" y="895"/>
                  </a:lnTo>
                  <a:lnTo>
                    <a:pt x="100" y="922"/>
                  </a:lnTo>
                  <a:lnTo>
                    <a:pt x="88" y="944"/>
                  </a:lnTo>
                  <a:lnTo>
                    <a:pt x="72" y="962"/>
                  </a:lnTo>
                  <a:lnTo>
                    <a:pt x="51" y="975"/>
                  </a:lnTo>
                  <a:lnTo>
                    <a:pt x="28" y="983"/>
                  </a:lnTo>
                  <a:lnTo>
                    <a:pt x="0" y="986"/>
                  </a:lnTo>
                  <a:lnTo>
                    <a:pt x="28" y="989"/>
                  </a:lnTo>
                  <a:lnTo>
                    <a:pt x="51" y="997"/>
                  </a:lnTo>
                  <a:lnTo>
                    <a:pt x="72" y="1010"/>
                  </a:lnTo>
                  <a:lnTo>
                    <a:pt x="88" y="1027"/>
                  </a:lnTo>
                  <a:lnTo>
                    <a:pt x="100" y="1050"/>
                  </a:lnTo>
                  <a:lnTo>
                    <a:pt x="112" y="1077"/>
                  </a:lnTo>
                  <a:lnTo>
                    <a:pt x="120" y="1106"/>
                  </a:lnTo>
                  <a:lnTo>
                    <a:pt x="126" y="1139"/>
                  </a:lnTo>
                  <a:lnTo>
                    <a:pt x="129" y="1176"/>
                  </a:lnTo>
                  <a:lnTo>
                    <a:pt x="131" y="1214"/>
                  </a:lnTo>
                  <a:lnTo>
                    <a:pt x="131" y="1254"/>
                  </a:lnTo>
                  <a:lnTo>
                    <a:pt x="131" y="1297"/>
                  </a:lnTo>
                  <a:lnTo>
                    <a:pt x="128" y="1342"/>
                  </a:lnTo>
                  <a:lnTo>
                    <a:pt x="126" y="1386"/>
                  </a:lnTo>
                  <a:lnTo>
                    <a:pt x="121" y="1433"/>
                  </a:lnTo>
                  <a:lnTo>
                    <a:pt x="118" y="1477"/>
                  </a:lnTo>
                  <a:lnTo>
                    <a:pt x="115" y="1524"/>
                  </a:lnTo>
                  <a:lnTo>
                    <a:pt x="112" y="1570"/>
                  </a:lnTo>
                  <a:lnTo>
                    <a:pt x="108" y="1615"/>
                  </a:lnTo>
                  <a:lnTo>
                    <a:pt x="107" y="1659"/>
                  </a:lnTo>
                  <a:lnTo>
                    <a:pt x="105" y="1702"/>
                  </a:lnTo>
                  <a:lnTo>
                    <a:pt x="105" y="1742"/>
                  </a:lnTo>
                  <a:lnTo>
                    <a:pt x="107" y="1781"/>
                  </a:lnTo>
                  <a:lnTo>
                    <a:pt x="112" y="1817"/>
                  </a:lnTo>
                  <a:lnTo>
                    <a:pt x="116" y="1851"/>
                  </a:lnTo>
                  <a:lnTo>
                    <a:pt x="124" y="1881"/>
                  </a:lnTo>
                  <a:lnTo>
                    <a:pt x="136" y="1907"/>
                  </a:lnTo>
                  <a:lnTo>
                    <a:pt x="148" y="1929"/>
                  </a:lnTo>
                  <a:lnTo>
                    <a:pt x="166" y="1947"/>
                  </a:lnTo>
                  <a:lnTo>
                    <a:pt x="185" y="1961"/>
                  </a:lnTo>
                  <a:lnTo>
                    <a:pt x="209" y="1969"/>
                  </a:lnTo>
                  <a:lnTo>
                    <a:pt x="236" y="197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34" name="Line 6">
              <a:extLst>
                <a:ext uri="{FF2B5EF4-FFF2-40B4-BE49-F238E27FC236}">
                  <a16:creationId xmlns:a16="http://schemas.microsoft.com/office/drawing/2014/main" id="{0568C73F-C1E3-844A-AB07-BB68D62595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06750" y="2239963"/>
              <a:ext cx="3540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35" name="Line 7">
              <a:extLst>
                <a:ext uri="{FF2B5EF4-FFF2-40B4-BE49-F238E27FC236}">
                  <a16:creationId xmlns:a16="http://schemas.microsoft.com/office/drawing/2014/main" id="{9CE553DA-752F-E44A-BA22-366D2222CFF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06750" y="3606800"/>
              <a:ext cx="3540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36" name="Freeform 8">
              <a:extLst>
                <a:ext uri="{FF2B5EF4-FFF2-40B4-BE49-F238E27FC236}">
                  <a16:creationId xmlns:a16="http://schemas.microsoft.com/office/drawing/2014/main" id="{68E8E5F7-F8EF-2C4F-AB40-220708156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2950" y="3024188"/>
              <a:ext cx="50800" cy="50800"/>
            </a:xfrm>
            <a:custGeom>
              <a:avLst/>
              <a:gdLst>
                <a:gd name="T0" fmla="*/ 2147483646 w 64"/>
                <a:gd name="T1" fmla="*/ 2147483646 h 64"/>
                <a:gd name="T2" fmla="*/ 2147483646 w 64"/>
                <a:gd name="T3" fmla="*/ 2147483646 h 64"/>
                <a:gd name="T4" fmla="*/ 2147483646 w 64"/>
                <a:gd name="T5" fmla="*/ 2147483646 h 64"/>
                <a:gd name="T6" fmla="*/ 2147483646 w 64"/>
                <a:gd name="T7" fmla="*/ 2147483646 h 64"/>
                <a:gd name="T8" fmla="*/ 2147483646 w 64"/>
                <a:gd name="T9" fmla="*/ 2147483646 h 64"/>
                <a:gd name="T10" fmla="*/ 2147483646 w 64"/>
                <a:gd name="T11" fmla="*/ 2147483646 h 64"/>
                <a:gd name="T12" fmla="*/ 2147483646 w 64"/>
                <a:gd name="T13" fmla="*/ 2147483646 h 64"/>
                <a:gd name="T14" fmla="*/ 2147483646 w 64"/>
                <a:gd name="T15" fmla="*/ 2147483646 h 64"/>
                <a:gd name="T16" fmla="*/ 2147483646 w 64"/>
                <a:gd name="T17" fmla="*/ 2147483646 h 64"/>
                <a:gd name="T18" fmla="*/ 2147483646 w 64"/>
                <a:gd name="T19" fmla="*/ 2147483646 h 64"/>
                <a:gd name="T20" fmla="*/ 2147483646 w 64"/>
                <a:gd name="T21" fmla="*/ 2147483646 h 64"/>
                <a:gd name="T22" fmla="*/ 2147483646 w 64"/>
                <a:gd name="T23" fmla="*/ 2147483646 h 64"/>
                <a:gd name="T24" fmla="*/ 2147483646 w 64"/>
                <a:gd name="T25" fmla="*/ 2147483646 h 64"/>
                <a:gd name="T26" fmla="*/ 2147483646 w 64"/>
                <a:gd name="T27" fmla="*/ 2147483646 h 64"/>
                <a:gd name="T28" fmla="*/ 2147483646 w 64"/>
                <a:gd name="T29" fmla="*/ 2147483646 h 64"/>
                <a:gd name="T30" fmla="*/ 2147483646 w 64"/>
                <a:gd name="T31" fmla="*/ 2147483646 h 64"/>
                <a:gd name="T32" fmla="*/ 2147483646 w 64"/>
                <a:gd name="T33" fmla="*/ 2147483646 h 64"/>
                <a:gd name="T34" fmla="*/ 2147483646 w 64"/>
                <a:gd name="T35" fmla="*/ 2147483646 h 64"/>
                <a:gd name="T36" fmla="*/ 2147483646 w 64"/>
                <a:gd name="T37" fmla="*/ 2147483646 h 64"/>
                <a:gd name="T38" fmla="*/ 2147483646 w 64"/>
                <a:gd name="T39" fmla="*/ 2147483646 h 64"/>
                <a:gd name="T40" fmla="*/ 2147483646 w 64"/>
                <a:gd name="T41" fmla="*/ 2147483646 h 64"/>
                <a:gd name="T42" fmla="*/ 2147483646 w 64"/>
                <a:gd name="T43" fmla="*/ 2147483646 h 64"/>
                <a:gd name="T44" fmla="*/ 2147483646 w 64"/>
                <a:gd name="T45" fmla="*/ 2147483646 h 64"/>
                <a:gd name="T46" fmla="*/ 2147483646 w 64"/>
                <a:gd name="T47" fmla="*/ 2147483646 h 64"/>
                <a:gd name="T48" fmla="*/ 2147483646 w 64"/>
                <a:gd name="T49" fmla="*/ 2147483646 h 64"/>
                <a:gd name="T50" fmla="*/ 2147483646 w 64"/>
                <a:gd name="T51" fmla="*/ 2147483646 h 64"/>
                <a:gd name="T52" fmla="*/ 2147483646 w 64"/>
                <a:gd name="T53" fmla="*/ 2147483646 h 64"/>
                <a:gd name="T54" fmla="*/ 2147483646 w 64"/>
                <a:gd name="T55" fmla="*/ 2147483646 h 64"/>
                <a:gd name="T56" fmla="*/ 2147483646 w 64"/>
                <a:gd name="T57" fmla="*/ 2147483646 h 64"/>
                <a:gd name="T58" fmla="*/ 2147483646 w 64"/>
                <a:gd name="T59" fmla="*/ 2147483646 h 64"/>
                <a:gd name="T60" fmla="*/ 2147483646 w 64"/>
                <a:gd name="T61" fmla="*/ 2147483646 h 64"/>
                <a:gd name="T62" fmla="*/ 2147483646 w 64"/>
                <a:gd name="T63" fmla="*/ 2147483646 h 64"/>
                <a:gd name="T64" fmla="*/ 2147483646 w 64"/>
                <a:gd name="T65" fmla="*/ 2147483646 h 64"/>
                <a:gd name="T66" fmla="*/ 2147483646 w 64"/>
                <a:gd name="T67" fmla="*/ 2147483646 h 64"/>
                <a:gd name="T68" fmla="*/ 2147483646 w 64"/>
                <a:gd name="T69" fmla="*/ 2147483646 h 64"/>
                <a:gd name="T70" fmla="*/ 2147483646 w 64"/>
                <a:gd name="T71" fmla="*/ 2147483646 h 64"/>
                <a:gd name="T72" fmla="*/ 2147483646 w 64"/>
                <a:gd name="T73" fmla="*/ 2147483646 h 64"/>
                <a:gd name="T74" fmla="*/ 2147483646 w 64"/>
                <a:gd name="T75" fmla="*/ 2147483646 h 64"/>
                <a:gd name="T76" fmla="*/ 2147483646 w 64"/>
                <a:gd name="T77" fmla="*/ 2147483646 h 64"/>
                <a:gd name="T78" fmla="*/ 2147483646 w 64"/>
                <a:gd name="T79" fmla="*/ 2147483646 h 64"/>
                <a:gd name="T80" fmla="*/ 2147483646 w 64"/>
                <a:gd name="T81" fmla="*/ 2147483646 h 64"/>
                <a:gd name="T82" fmla="*/ 2147483646 w 64"/>
                <a:gd name="T83" fmla="*/ 2147483646 h 64"/>
                <a:gd name="T84" fmla="*/ 2147483646 w 64"/>
                <a:gd name="T85" fmla="*/ 2147483646 h 64"/>
                <a:gd name="T86" fmla="*/ 2147483646 w 64"/>
                <a:gd name="T87" fmla="*/ 2147483646 h 64"/>
                <a:gd name="T88" fmla="*/ 2147483646 w 64"/>
                <a:gd name="T89" fmla="*/ 2147483646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7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1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4" y="22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1"/>
                  </a:lnTo>
                  <a:lnTo>
                    <a:pt x="4" y="43"/>
                  </a:lnTo>
                  <a:lnTo>
                    <a:pt x="4" y="45"/>
                  </a:lnTo>
                  <a:lnTo>
                    <a:pt x="4" y="46"/>
                  </a:lnTo>
                  <a:lnTo>
                    <a:pt x="5" y="48"/>
                  </a:lnTo>
                  <a:lnTo>
                    <a:pt x="5" y="49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7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37" name="Freeform 9">
              <a:extLst>
                <a:ext uri="{FF2B5EF4-FFF2-40B4-BE49-F238E27FC236}">
                  <a16:creationId xmlns:a16="http://schemas.microsoft.com/office/drawing/2014/main" id="{B65D93DD-BC35-564C-B84D-592BB0E4E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413" y="3043238"/>
              <a:ext cx="31750" cy="31750"/>
            </a:xfrm>
            <a:custGeom>
              <a:avLst/>
              <a:gdLst>
                <a:gd name="T0" fmla="*/ 2147483646 w 40"/>
                <a:gd name="T1" fmla="*/ 2147483646 h 40"/>
                <a:gd name="T2" fmla="*/ 2147483646 w 40"/>
                <a:gd name="T3" fmla="*/ 2147483646 h 40"/>
                <a:gd name="T4" fmla="*/ 2147483646 w 40"/>
                <a:gd name="T5" fmla="*/ 2147483646 h 40"/>
                <a:gd name="T6" fmla="*/ 2147483646 w 40"/>
                <a:gd name="T7" fmla="*/ 2147483646 h 40"/>
                <a:gd name="T8" fmla="*/ 2147483646 w 40"/>
                <a:gd name="T9" fmla="*/ 2147483646 h 40"/>
                <a:gd name="T10" fmla="*/ 2147483646 w 40"/>
                <a:gd name="T11" fmla="*/ 2147483646 h 40"/>
                <a:gd name="T12" fmla="*/ 2147483646 w 40"/>
                <a:gd name="T13" fmla="*/ 2147483646 h 40"/>
                <a:gd name="T14" fmla="*/ 2147483646 w 40"/>
                <a:gd name="T15" fmla="*/ 2147483646 h 40"/>
                <a:gd name="T16" fmla="*/ 2147483646 w 40"/>
                <a:gd name="T17" fmla="*/ 2147483646 h 40"/>
                <a:gd name="T18" fmla="*/ 2147483646 w 40"/>
                <a:gd name="T19" fmla="*/ 2147483646 h 40"/>
                <a:gd name="T20" fmla="*/ 2147483646 w 40"/>
                <a:gd name="T21" fmla="*/ 2147483646 h 40"/>
                <a:gd name="T22" fmla="*/ 2147483646 w 40"/>
                <a:gd name="T23" fmla="*/ 2147483646 h 40"/>
                <a:gd name="T24" fmla="*/ 2147483646 w 40"/>
                <a:gd name="T25" fmla="*/ 2147483646 h 40"/>
                <a:gd name="T26" fmla="*/ 2147483646 w 40"/>
                <a:gd name="T27" fmla="*/ 2147483646 h 40"/>
                <a:gd name="T28" fmla="*/ 2147483646 w 40"/>
                <a:gd name="T29" fmla="*/ 2147483646 h 40"/>
                <a:gd name="T30" fmla="*/ 2147483646 w 40"/>
                <a:gd name="T31" fmla="*/ 2147483646 h 40"/>
                <a:gd name="T32" fmla="*/ 2147483646 w 40"/>
                <a:gd name="T33" fmla="*/ 2147483646 h 40"/>
                <a:gd name="T34" fmla="*/ 2147483646 w 40"/>
                <a:gd name="T35" fmla="*/ 2147483646 h 40"/>
                <a:gd name="T36" fmla="*/ 2147483646 w 40"/>
                <a:gd name="T37" fmla="*/ 2147483646 h 40"/>
                <a:gd name="T38" fmla="*/ 2147483646 w 40"/>
                <a:gd name="T39" fmla="*/ 2147483646 h 40"/>
                <a:gd name="T40" fmla="*/ 2147483646 w 40"/>
                <a:gd name="T41" fmla="*/ 0 h 40"/>
                <a:gd name="T42" fmla="*/ 2147483646 w 40"/>
                <a:gd name="T43" fmla="*/ 0 h 40"/>
                <a:gd name="T44" fmla="*/ 2147483646 w 40"/>
                <a:gd name="T45" fmla="*/ 0 h 40"/>
                <a:gd name="T46" fmla="*/ 2147483646 w 40"/>
                <a:gd name="T47" fmla="*/ 2147483646 h 40"/>
                <a:gd name="T48" fmla="*/ 2147483646 w 40"/>
                <a:gd name="T49" fmla="*/ 2147483646 h 40"/>
                <a:gd name="T50" fmla="*/ 2147483646 w 40"/>
                <a:gd name="T51" fmla="*/ 2147483646 h 40"/>
                <a:gd name="T52" fmla="*/ 2147483646 w 40"/>
                <a:gd name="T53" fmla="*/ 2147483646 h 40"/>
                <a:gd name="T54" fmla="*/ 2147483646 w 40"/>
                <a:gd name="T55" fmla="*/ 2147483646 h 40"/>
                <a:gd name="T56" fmla="*/ 2147483646 w 40"/>
                <a:gd name="T57" fmla="*/ 2147483646 h 40"/>
                <a:gd name="T58" fmla="*/ 2147483646 w 40"/>
                <a:gd name="T59" fmla="*/ 2147483646 h 40"/>
                <a:gd name="T60" fmla="*/ 2147483646 w 40"/>
                <a:gd name="T61" fmla="*/ 2147483646 h 40"/>
                <a:gd name="T62" fmla="*/ 0 w 40"/>
                <a:gd name="T63" fmla="*/ 2147483646 h 40"/>
                <a:gd name="T64" fmla="*/ 0 w 40"/>
                <a:gd name="T65" fmla="*/ 2147483646 h 40"/>
                <a:gd name="T66" fmla="*/ 0 w 40"/>
                <a:gd name="T67" fmla="*/ 2147483646 h 40"/>
                <a:gd name="T68" fmla="*/ 2147483646 w 40"/>
                <a:gd name="T69" fmla="*/ 2147483646 h 40"/>
                <a:gd name="T70" fmla="*/ 2147483646 w 40"/>
                <a:gd name="T71" fmla="*/ 2147483646 h 40"/>
                <a:gd name="T72" fmla="*/ 2147483646 w 40"/>
                <a:gd name="T73" fmla="*/ 2147483646 h 40"/>
                <a:gd name="T74" fmla="*/ 2147483646 w 40"/>
                <a:gd name="T75" fmla="*/ 2147483646 h 40"/>
                <a:gd name="T76" fmla="*/ 2147483646 w 40"/>
                <a:gd name="T77" fmla="*/ 2147483646 h 40"/>
                <a:gd name="T78" fmla="*/ 2147483646 w 40"/>
                <a:gd name="T79" fmla="*/ 2147483646 h 40"/>
                <a:gd name="T80" fmla="*/ 2147483646 w 40"/>
                <a:gd name="T81" fmla="*/ 2147483646 h 40"/>
                <a:gd name="T82" fmla="*/ 2147483646 w 40"/>
                <a:gd name="T83" fmla="*/ 2147483646 h 40"/>
                <a:gd name="T84" fmla="*/ 2147483646 w 40"/>
                <a:gd name="T85" fmla="*/ 2147483646 h 40"/>
                <a:gd name="T86" fmla="*/ 2147483646 w 40"/>
                <a:gd name="T87" fmla="*/ 2147483646 h 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"/>
                <a:gd name="T133" fmla="*/ 0 h 40"/>
                <a:gd name="T134" fmla="*/ 40 w 40"/>
                <a:gd name="T135" fmla="*/ 40 h 4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" h="40">
                  <a:moveTo>
                    <a:pt x="20" y="40"/>
                  </a:moveTo>
                  <a:lnTo>
                    <a:pt x="20" y="40"/>
                  </a:lnTo>
                  <a:lnTo>
                    <a:pt x="22" y="40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7" y="40"/>
                  </a:lnTo>
                  <a:lnTo>
                    <a:pt x="28" y="39"/>
                  </a:lnTo>
                  <a:lnTo>
                    <a:pt x="30" y="39"/>
                  </a:lnTo>
                  <a:lnTo>
                    <a:pt x="32" y="37"/>
                  </a:lnTo>
                  <a:lnTo>
                    <a:pt x="33" y="37"/>
                  </a:lnTo>
                  <a:lnTo>
                    <a:pt x="33" y="35"/>
                  </a:lnTo>
                  <a:lnTo>
                    <a:pt x="35" y="35"/>
                  </a:lnTo>
                  <a:lnTo>
                    <a:pt x="35" y="34"/>
                  </a:lnTo>
                  <a:lnTo>
                    <a:pt x="36" y="34"/>
                  </a:lnTo>
                  <a:lnTo>
                    <a:pt x="36" y="32"/>
                  </a:lnTo>
                  <a:lnTo>
                    <a:pt x="38" y="31"/>
                  </a:lnTo>
                  <a:lnTo>
                    <a:pt x="38" y="29"/>
                  </a:lnTo>
                  <a:lnTo>
                    <a:pt x="40" y="27"/>
                  </a:lnTo>
                  <a:lnTo>
                    <a:pt x="40" y="26"/>
                  </a:lnTo>
                  <a:lnTo>
                    <a:pt x="40" y="24"/>
                  </a:lnTo>
                  <a:lnTo>
                    <a:pt x="40" y="23"/>
                  </a:lnTo>
                  <a:lnTo>
                    <a:pt x="40" y="21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6"/>
                  </a:lnTo>
                  <a:lnTo>
                    <a:pt x="40" y="15"/>
                  </a:lnTo>
                  <a:lnTo>
                    <a:pt x="40" y="13"/>
                  </a:lnTo>
                  <a:lnTo>
                    <a:pt x="38" y="13"/>
                  </a:lnTo>
                  <a:lnTo>
                    <a:pt x="38" y="11"/>
                  </a:lnTo>
                  <a:lnTo>
                    <a:pt x="38" y="10"/>
                  </a:lnTo>
                  <a:lnTo>
                    <a:pt x="36" y="10"/>
                  </a:lnTo>
                  <a:lnTo>
                    <a:pt x="36" y="8"/>
                  </a:lnTo>
                  <a:lnTo>
                    <a:pt x="35" y="7"/>
                  </a:lnTo>
                  <a:lnTo>
                    <a:pt x="33" y="5"/>
                  </a:lnTo>
                  <a:lnTo>
                    <a:pt x="32" y="5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9" y="3"/>
                  </a:lnTo>
                  <a:lnTo>
                    <a:pt x="8" y="5"/>
                  </a:lnTo>
                  <a:lnTo>
                    <a:pt x="6" y="5"/>
                  </a:lnTo>
                  <a:lnTo>
                    <a:pt x="6" y="7"/>
                  </a:lnTo>
                  <a:lnTo>
                    <a:pt x="4" y="7"/>
                  </a:lnTo>
                  <a:lnTo>
                    <a:pt x="4" y="8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1" y="26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6" y="35"/>
                  </a:lnTo>
                  <a:lnTo>
                    <a:pt x="8" y="37"/>
                  </a:lnTo>
                  <a:lnTo>
                    <a:pt x="9" y="37"/>
                  </a:lnTo>
                  <a:lnTo>
                    <a:pt x="9" y="39"/>
                  </a:lnTo>
                  <a:lnTo>
                    <a:pt x="11" y="39"/>
                  </a:lnTo>
                  <a:lnTo>
                    <a:pt x="12" y="39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7" y="40"/>
                  </a:lnTo>
                  <a:lnTo>
                    <a:pt x="19" y="40"/>
                  </a:lnTo>
                  <a:lnTo>
                    <a:pt x="20" y="4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38" name="Freeform 10">
              <a:extLst>
                <a:ext uri="{FF2B5EF4-FFF2-40B4-BE49-F238E27FC236}">
                  <a16:creationId xmlns:a16="http://schemas.microsoft.com/office/drawing/2014/main" id="{F4B6B876-CCCE-9443-9585-D09A55585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2950" y="2898775"/>
              <a:ext cx="50800" cy="50800"/>
            </a:xfrm>
            <a:custGeom>
              <a:avLst/>
              <a:gdLst>
                <a:gd name="T0" fmla="*/ 2147483646 w 64"/>
                <a:gd name="T1" fmla="*/ 2147483646 h 64"/>
                <a:gd name="T2" fmla="*/ 2147483646 w 64"/>
                <a:gd name="T3" fmla="*/ 2147483646 h 64"/>
                <a:gd name="T4" fmla="*/ 2147483646 w 64"/>
                <a:gd name="T5" fmla="*/ 2147483646 h 64"/>
                <a:gd name="T6" fmla="*/ 2147483646 w 64"/>
                <a:gd name="T7" fmla="*/ 2147483646 h 64"/>
                <a:gd name="T8" fmla="*/ 2147483646 w 64"/>
                <a:gd name="T9" fmla="*/ 2147483646 h 64"/>
                <a:gd name="T10" fmla="*/ 2147483646 w 64"/>
                <a:gd name="T11" fmla="*/ 2147483646 h 64"/>
                <a:gd name="T12" fmla="*/ 2147483646 w 64"/>
                <a:gd name="T13" fmla="*/ 2147483646 h 64"/>
                <a:gd name="T14" fmla="*/ 2147483646 w 64"/>
                <a:gd name="T15" fmla="*/ 2147483646 h 64"/>
                <a:gd name="T16" fmla="*/ 2147483646 w 64"/>
                <a:gd name="T17" fmla="*/ 2147483646 h 64"/>
                <a:gd name="T18" fmla="*/ 2147483646 w 64"/>
                <a:gd name="T19" fmla="*/ 2147483646 h 64"/>
                <a:gd name="T20" fmla="*/ 2147483646 w 64"/>
                <a:gd name="T21" fmla="*/ 2147483646 h 64"/>
                <a:gd name="T22" fmla="*/ 2147483646 w 64"/>
                <a:gd name="T23" fmla="*/ 2147483646 h 64"/>
                <a:gd name="T24" fmla="*/ 2147483646 w 64"/>
                <a:gd name="T25" fmla="*/ 2147483646 h 64"/>
                <a:gd name="T26" fmla="*/ 2147483646 w 64"/>
                <a:gd name="T27" fmla="*/ 2147483646 h 64"/>
                <a:gd name="T28" fmla="*/ 2147483646 w 64"/>
                <a:gd name="T29" fmla="*/ 2147483646 h 64"/>
                <a:gd name="T30" fmla="*/ 2147483646 w 64"/>
                <a:gd name="T31" fmla="*/ 2147483646 h 64"/>
                <a:gd name="T32" fmla="*/ 2147483646 w 64"/>
                <a:gd name="T33" fmla="*/ 2147483646 h 64"/>
                <a:gd name="T34" fmla="*/ 2147483646 w 64"/>
                <a:gd name="T35" fmla="*/ 2147483646 h 64"/>
                <a:gd name="T36" fmla="*/ 2147483646 w 64"/>
                <a:gd name="T37" fmla="*/ 2147483646 h 64"/>
                <a:gd name="T38" fmla="*/ 2147483646 w 64"/>
                <a:gd name="T39" fmla="*/ 2147483646 h 64"/>
                <a:gd name="T40" fmla="*/ 2147483646 w 64"/>
                <a:gd name="T41" fmla="*/ 2147483646 h 64"/>
                <a:gd name="T42" fmla="*/ 2147483646 w 64"/>
                <a:gd name="T43" fmla="*/ 2147483646 h 64"/>
                <a:gd name="T44" fmla="*/ 2147483646 w 64"/>
                <a:gd name="T45" fmla="*/ 2147483646 h 64"/>
                <a:gd name="T46" fmla="*/ 2147483646 w 64"/>
                <a:gd name="T47" fmla="*/ 2147483646 h 64"/>
                <a:gd name="T48" fmla="*/ 2147483646 w 64"/>
                <a:gd name="T49" fmla="*/ 2147483646 h 64"/>
                <a:gd name="T50" fmla="*/ 2147483646 w 64"/>
                <a:gd name="T51" fmla="*/ 2147483646 h 64"/>
                <a:gd name="T52" fmla="*/ 2147483646 w 64"/>
                <a:gd name="T53" fmla="*/ 2147483646 h 64"/>
                <a:gd name="T54" fmla="*/ 2147483646 w 64"/>
                <a:gd name="T55" fmla="*/ 2147483646 h 64"/>
                <a:gd name="T56" fmla="*/ 2147483646 w 64"/>
                <a:gd name="T57" fmla="*/ 2147483646 h 64"/>
                <a:gd name="T58" fmla="*/ 2147483646 w 64"/>
                <a:gd name="T59" fmla="*/ 2147483646 h 64"/>
                <a:gd name="T60" fmla="*/ 2147483646 w 64"/>
                <a:gd name="T61" fmla="*/ 2147483646 h 64"/>
                <a:gd name="T62" fmla="*/ 2147483646 w 64"/>
                <a:gd name="T63" fmla="*/ 2147483646 h 64"/>
                <a:gd name="T64" fmla="*/ 2147483646 w 64"/>
                <a:gd name="T65" fmla="*/ 2147483646 h 64"/>
                <a:gd name="T66" fmla="*/ 2147483646 w 64"/>
                <a:gd name="T67" fmla="*/ 2147483646 h 64"/>
                <a:gd name="T68" fmla="*/ 2147483646 w 64"/>
                <a:gd name="T69" fmla="*/ 2147483646 h 64"/>
                <a:gd name="T70" fmla="*/ 2147483646 w 64"/>
                <a:gd name="T71" fmla="*/ 2147483646 h 64"/>
                <a:gd name="T72" fmla="*/ 2147483646 w 64"/>
                <a:gd name="T73" fmla="*/ 2147483646 h 64"/>
                <a:gd name="T74" fmla="*/ 2147483646 w 64"/>
                <a:gd name="T75" fmla="*/ 2147483646 h 64"/>
                <a:gd name="T76" fmla="*/ 2147483646 w 64"/>
                <a:gd name="T77" fmla="*/ 2147483646 h 64"/>
                <a:gd name="T78" fmla="*/ 2147483646 w 64"/>
                <a:gd name="T79" fmla="*/ 2147483646 h 64"/>
                <a:gd name="T80" fmla="*/ 2147483646 w 64"/>
                <a:gd name="T81" fmla="*/ 2147483646 h 64"/>
                <a:gd name="T82" fmla="*/ 2147483646 w 64"/>
                <a:gd name="T83" fmla="*/ 2147483646 h 64"/>
                <a:gd name="T84" fmla="*/ 2147483646 w 64"/>
                <a:gd name="T85" fmla="*/ 2147483646 h 64"/>
                <a:gd name="T86" fmla="*/ 2147483646 w 64"/>
                <a:gd name="T87" fmla="*/ 2147483646 h 64"/>
                <a:gd name="T88" fmla="*/ 2147483646 w 64"/>
                <a:gd name="T89" fmla="*/ 2147483646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3"/>
                  </a:lnTo>
                  <a:lnTo>
                    <a:pt x="45" y="63"/>
                  </a:lnTo>
                  <a:lnTo>
                    <a:pt x="47" y="63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5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7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4" y="28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3" y="20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5"/>
                  </a:lnTo>
                  <a:lnTo>
                    <a:pt x="58" y="13"/>
                  </a:lnTo>
                  <a:lnTo>
                    <a:pt x="56" y="12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7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4"/>
                  </a:lnTo>
                  <a:lnTo>
                    <a:pt x="45" y="4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7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8" y="13"/>
                  </a:lnTo>
                  <a:lnTo>
                    <a:pt x="7" y="15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4" y="20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4" y="45"/>
                  </a:lnTo>
                  <a:lnTo>
                    <a:pt x="4" y="47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5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3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39" name="Freeform 11">
              <a:extLst>
                <a:ext uri="{FF2B5EF4-FFF2-40B4-BE49-F238E27FC236}">
                  <a16:creationId xmlns:a16="http://schemas.microsoft.com/office/drawing/2014/main" id="{CAFC3A35-5AD2-254D-A593-7742DE9FA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413" y="2916238"/>
              <a:ext cx="31750" cy="31750"/>
            </a:xfrm>
            <a:custGeom>
              <a:avLst/>
              <a:gdLst>
                <a:gd name="T0" fmla="*/ 2147483646 w 40"/>
                <a:gd name="T1" fmla="*/ 2147483646 h 40"/>
                <a:gd name="T2" fmla="*/ 2147483646 w 40"/>
                <a:gd name="T3" fmla="*/ 2147483646 h 40"/>
                <a:gd name="T4" fmla="*/ 2147483646 w 40"/>
                <a:gd name="T5" fmla="*/ 2147483646 h 40"/>
                <a:gd name="T6" fmla="*/ 2147483646 w 40"/>
                <a:gd name="T7" fmla="*/ 2147483646 h 40"/>
                <a:gd name="T8" fmla="*/ 2147483646 w 40"/>
                <a:gd name="T9" fmla="*/ 2147483646 h 40"/>
                <a:gd name="T10" fmla="*/ 2147483646 w 40"/>
                <a:gd name="T11" fmla="*/ 2147483646 h 40"/>
                <a:gd name="T12" fmla="*/ 2147483646 w 40"/>
                <a:gd name="T13" fmla="*/ 2147483646 h 40"/>
                <a:gd name="T14" fmla="*/ 2147483646 w 40"/>
                <a:gd name="T15" fmla="*/ 2147483646 h 40"/>
                <a:gd name="T16" fmla="*/ 2147483646 w 40"/>
                <a:gd name="T17" fmla="*/ 2147483646 h 40"/>
                <a:gd name="T18" fmla="*/ 2147483646 w 40"/>
                <a:gd name="T19" fmla="*/ 2147483646 h 40"/>
                <a:gd name="T20" fmla="*/ 2147483646 w 40"/>
                <a:gd name="T21" fmla="*/ 2147483646 h 40"/>
                <a:gd name="T22" fmla="*/ 2147483646 w 40"/>
                <a:gd name="T23" fmla="*/ 2147483646 h 40"/>
                <a:gd name="T24" fmla="*/ 2147483646 w 40"/>
                <a:gd name="T25" fmla="*/ 2147483646 h 40"/>
                <a:gd name="T26" fmla="*/ 2147483646 w 40"/>
                <a:gd name="T27" fmla="*/ 2147483646 h 40"/>
                <a:gd name="T28" fmla="*/ 2147483646 w 40"/>
                <a:gd name="T29" fmla="*/ 2147483646 h 40"/>
                <a:gd name="T30" fmla="*/ 2147483646 w 40"/>
                <a:gd name="T31" fmla="*/ 2147483646 h 40"/>
                <a:gd name="T32" fmla="*/ 2147483646 w 40"/>
                <a:gd name="T33" fmla="*/ 2147483646 h 40"/>
                <a:gd name="T34" fmla="*/ 2147483646 w 40"/>
                <a:gd name="T35" fmla="*/ 2147483646 h 40"/>
                <a:gd name="T36" fmla="*/ 2147483646 w 40"/>
                <a:gd name="T37" fmla="*/ 2147483646 h 40"/>
                <a:gd name="T38" fmla="*/ 2147483646 w 40"/>
                <a:gd name="T39" fmla="*/ 2147483646 h 40"/>
                <a:gd name="T40" fmla="*/ 2147483646 w 40"/>
                <a:gd name="T41" fmla="*/ 0 h 40"/>
                <a:gd name="T42" fmla="*/ 2147483646 w 40"/>
                <a:gd name="T43" fmla="*/ 0 h 40"/>
                <a:gd name="T44" fmla="*/ 2147483646 w 40"/>
                <a:gd name="T45" fmla="*/ 0 h 40"/>
                <a:gd name="T46" fmla="*/ 2147483646 w 40"/>
                <a:gd name="T47" fmla="*/ 2147483646 h 40"/>
                <a:gd name="T48" fmla="*/ 2147483646 w 40"/>
                <a:gd name="T49" fmla="*/ 2147483646 h 40"/>
                <a:gd name="T50" fmla="*/ 2147483646 w 40"/>
                <a:gd name="T51" fmla="*/ 2147483646 h 40"/>
                <a:gd name="T52" fmla="*/ 2147483646 w 40"/>
                <a:gd name="T53" fmla="*/ 2147483646 h 40"/>
                <a:gd name="T54" fmla="*/ 2147483646 w 40"/>
                <a:gd name="T55" fmla="*/ 2147483646 h 40"/>
                <a:gd name="T56" fmla="*/ 2147483646 w 40"/>
                <a:gd name="T57" fmla="*/ 2147483646 h 40"/>
                <a:gd name="T58" fmla="*/ 2147483646 w 40"/>
                <a:gd name="T59" fmla="*/ 2147483646 h 40"/>
                <a:gd name="T60" fmla="*/ 2147483646 w 40"/>
                <a:gd name="T61" fmla="*/ 2147483646 h 40"/>
                <a:gd name="T62" fmla="*/ 0 w 40"/>
                <a:gd name="T63" fmla="*/ 2147483646 h 40"/>
                <a:gd name="T64" fmla="*/ 0 w 40"/>
                <a:gd name="T65" fmla="*/ 2147483646 h 40"/>
                <a:gd name="T66" fmla="*/ 0 w 40"/>
                <a:gd name="T67" fmla="*/ 2147483646 h 40"/>
                <a:gd name="T68" fmla="*/ 2147483646 w 40"/>
                <a:gd name="T69" fmla="*/ 2147483646 h 40"/>
                <a:gd name="T70" fmla="*/ 2147483646 w 40"/>
                <a:gd name="T71" fmla="*/ 2147483646 h 40"/>
                <a:gd name="T72" fmla="*/ 2147483646 w 40"/>
                <a:gd name="T73" fmla="*/ 2147483646 h 40"/>
                <a:gd name="T74" fmla="*/ 2147483646 w 40"/>
                <a:gd name="T75" fmla="*/ 2147483646 h 40"/>
                <a:gd name="T76" fmla="*/ 2147483646 w 40"/>
                <a:gd name="T77" fmla="*/ 2147483646 h 40"/>
                <a:gd name="T78" fmla="*/ 2147483646 w 40"/>
                <a:gd name="T79" fmla="*/ 2147483646 h 40"/>
                <a:gd name="T80" fmla="*/ 2147483646 w 40"/>
                <a:gd name="T81" fmla="*/ 2147483646 h 40"/>
                <a:gd name="T82" fmla="*/ 2147483646 w 40"/>
                <a:gd name="T83" fmla="*/ 2147483646 h 40"/>
                <a:gd name="T84" fmla="*/ 2147483646 w 40"/>
                <a:gd name="T85" fmla="*/ 2147483646 h 40"/>
                <a:gd name="T86" fmla="*/ 2147483646 w 40"/>
                <a:gd name="T87" fmla="*/ 2147483646 h 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"/>
                <a:gd name="T133" fmla="*/ 0 h 40"/>
                <a:gd name="T134" fmla="*/ 40 w 40"/>
                <a:gd name="T135" fmla="*/ 40 h 4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" h="40">
                  <a:moveTo>
                    <a:pt x="20" y="40"/>
                  </a:moveTo>
                  <a:lnTo>
                    <a:pt x="20" y="40"/>
                  </a:lnTo>
                  <a:lnTo>
                    <a:pt x="22" y="40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7" y="40"/>
                  </a:lnTo>
                  <a:lnTo>
                    <a:pt x="28" y="38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3" y="36"/>
                  </a:lnTo>
                  <a:lnTo>
                    <a:pt x="33" y="35"/>
                  </a:lnTo>
                  <a:lnTo>
                    <a:pt x="35" y="35"/>
                  </a:lnTo>
                  <a:lnTo>
                    <a:pt x="35" y="33"/>
                  </a:lnTo>
                  <a:lnTo>
                    <a:pt x="36" y="33"/>
                  </a:lnTo>
                  <a:lnTo>
                    <a:pt x="36" y="32"/>
                  </a:lnTo>
                  <a:lnTo>
                    <a:pt x="38" y="30"/>
                  </a:lnTo>
                  <a:lnTo>
                    <a:pt x="38" y="28"/>
                  </a:lnTo>
                  <a:lnTo>
                    <a:pt x="40" y="27"/>
                  </a:lnTo>
                  <a:lnTo>
                    <a:pt x="40" y="25"/>
                  </a:lnTo>
                  <a:lnTo>
                    <a:pt x="40" y="24"/>
                  </a:lnTo>
                  <a:lnTo>
                    <a:pt x="40" y="22"/>
                  </a:lnTo>
                  <a:lnTo>
                    <a:pt x="40" y="20"/>
                  </a:lnTo>
                  <a:lnTo>
                    <a:pt x="40" y="19"/>
                  </a:lnTo>
                  <a:lnTo>
                    <a:pt x="40" y="17"/>
                  </a:lnTo>
                  <a:lnTo>
                    <a:pt x="40" y="16"/>
                  </a:lnTo>
                  <a:lnTo>
                    <a:pt x="40" y="14"/>
                  </a:lnTo>
                  <a:lnTo>
                    <a:pt x="40" y="12"/>
                  </a:lnTo>
                  <a:lnTo>
                    <a:pt x="38" y="12"/>
                  </a:lnTo>
                  <a:lnTo>
                    <a:pt x="38" y="11"/>
                  </a:lnTo>
                  <a:lnTo>
                    <a:pt x="38" y="9"/>
                  </a:lnTo>
                  <a:lnTo>
                    <a:pt x="36" y="9"/>
                  </a:lnTo>
                  <a:lnTo>
                    <a:pt x="36" y="8"/>
                  </a:lnTo>
                  <a:lnTo>
                    <a:pt x="35" y="6"/>
                  </a:lnTo>
                  <a:lnTo>
                    <a:pt x="33" y="5"/>
                  </a:lnTo>
                  <a:lnTo>
                    <a:pt x="32" y="5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3"/>
                  </a:lnTo>
                  <a:lnTo>
                    <a:pt x="9" y="3"/>
                  </a:lnTo>
                  <a:lnTo>
                    <a:pt x="8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3" y="9"/>
                  </a:lnTo>
                  <a:lnTo>
                    <a:pt x="3" y="11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9" y="36"/>
                  </a:lnTo>
                  <a:lnTo>
                    <a:pt x="9" y="38"/>
                  </a:lnTo>
                  <a:lnTo>
                    <a:pt x="11" y="38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7" y="40"/>
                  </a:lnTo>
                  <a:lnTo>
                    <a:pt x="19" y="40"/>
                  </a:lnTo>
                  <a:lnTo>
                    <a:pt x="20" y="4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40" name="Freeform 12">
              <a:extLst>
                <a:ext uri="{FF2B5EF4-FFF2-40B4-BE49-F238E27FC236}">
                  <a16:creationId xmlns:a16="http://schemas.microsoft.com/office/drawing/2014/main" id="{C833A778-2EB0-664C-9877-6AFCDCF3B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2950" y="2771775"/>
              <a:ext cx="50800" cy="50800"/>
            </a:xfrm>
            <a:custGeom>
              <a:avLst/>
              <a:gdLst>
                <a:gd name="T0" fmla="*/ 2147483646 w 64"/>
                <a:gd name="T1" fmla="*/ 2147483646 h 64"/>
                <a:gd name="T2" fmla="*/ 2147483646 w 64"/>
                <a:gd name="T3" fmla="*/ 2147483646 h 64"/>
                <a:gd name="T4" fmla="*/ 2147483646 w 64"/>
                <a:gd name="T5" fmla="*/ 2147483646 h 64"/>
                <a:gd name="T6" fmla="*/ 2147483646 w 64"/>
                <a:gd name="T7" fmla="*/ 2147483646 h 64"/>
                <a:gd name="T8" fmla="*/ 2147483646 w 64"/>
                <a:gd name="T9" fmla="*/ 2147483646 h 64"/>
                <a:gd name="T10" fmla="*/ 2147483646 w 64"/>
                <a:gd name="T11" fmla="*/ 2147483646 h 64"/>
                <a:gd name="T12" fmla="*/ 2147483646 w 64"/>
                <a:gd name="T13" fmla="*/ 2147483646 h 64"/>
                <a:gd name="T14" fmla="*/ 2147483646 w 64"/>
                <a:gd name="T15" fmla="*/ 2147483646 h 64"/>
                <a:gd name="T16" fmla="*/ 2147483646 w 64"/>
                <a:gd name="T17" fmla="*/ 2147483646 h 64"/>
                <a:gd name="T18" fmla="*/ 2147483646 w 64"/>
                <a:gd name="T19" fmla="*/ 2147483646 h 64"/>
                <a:gd name="T20" fmla="*/ 2147483646 w 64"/>
                <a:gd name="T21" fmla="*/ 2147483646 h 64"/>
                <a:gd name="T22" fmla="*/ 2147483646 w 64"/>
                <a:gd name="T23" fmla="*/ 2147483646 h 64"/>
                <a:gd name="T24" fmla="*/ 2147483646 w 64"/>
                <a:gd name="T25" fmla="*/ 2147483646 h 64"/>
                <a:gd name="T26" fmla="*/ 2147483646 w 64"/>
                <a:gd name="T27" fmla="*/ 2147483646 h 64"/>
                <a:gd name="T28" fmla="*/ 2147483646 w 64"/>
                <a:gd name="T29" fmla="*/ 2147483646 h 64"/>
                <a:gd name="T30" fmla="*/ 2147483646 w 64"/>
                <a:gd name="T31" fmla="*/ 2147483646 h 64"/>
                <a:gd name="T32" fmla="*/ 2147483646 w 64"/>
                <a:gd name="T33" fmla="*/ 2147483646 h 64"/>
                <a:gd name="T34" fmla="*/ 2147483646 w 64"/>
                <a:gd name="T35" fmla="*/ 2147483646 h 64"/>
                <a:gd name="T36" fmla="*/ 2147483646 w 64"/>
                <a:gd name="T37" fmla="*/ 2147483646 h 64"/>
                <a:gd name="T38" fmla="*/ 2147483646 w 64"/>
                <a:gd name="T39" fmla="*/ 2147483646 h 64"/>
                <a:gd name="T40" fmla="*/ 2147483646 w 64"/>
                <a:gd name="T41" fmla="*/ 2147483646 h 64"/>
                <a:gd name="T42" fmla="*/ 2147483646 w 64"/>
                <a:gd name="T43" fmla="*/ 2147483646 h 64"/>
                <a:gd name="T44" fmla="*/ 2147483646 w 64"/>
                <a:gd name="T45" fmla="*/ 2147483646 h 64"/>
                <a:gd name="T46" fmla="*/ 2147483646 w 64"/>
                <a:gd name="T47" fmla="*/ 2147483646 h 64"/>
                <a:gd name="T48" fmla="*/ 2147483646 w 64"/>
                <a:gd name="T49" fmla="*/ 2147483646 h 64"/>
                <a:gd name="T50" fmla="*/ 2147483646 w 64"/>
                <a:gd name="T51" fmla="*/ 2147483646 h 64"/>
                <a:gd name="T52" fmla="*/ 2147483646 w 64"/>
                <a:gd name="T53" fmla="*/ 2147483646 h 64"/>
                <a:gd name="T54" fmla="*/ 2147483646 w 64"/>
                <a:gd name="T55" fmla="*/ 2147483646 h 64"/>
                <a:gd name="T56" fmla="*/ 2147483646 w 64"/>
                <a:gd name="T57" fmla="*/ 2147483646 h 64"/>
                <a:gd name="T58" fmla="*/ 2147483646 w 64"/>
                <a:gd name="T59" fmla="*/ 2147483646 h 64"/>
                <a:gd name="T60" fmla="*/ 2147483646 w 64"/>
                <a:gd name="T61" fmla="*/ 2147483646 h 64"/>
                <a:gd name="T62" fmla="*/ 2147483646 w 64"/>
                <a:gd name="T63" fmla="*/ 2147483646 h 64"/>
                <a:gd name="T64" fmla="*/ 2147483646 w 64"/>
                <a:gd name="T65" fmla="*/ 2147483646 h 64"/>
                <a:gd name="T66" fmla="*/ 2147483646 w 64"/>
                <a:gd name="T67" fmla="*/ 2147483646 h 64"/>
                <a:gd name="T68" fmla="*/ 2147483646 w 64"/>
                <a:gd name="T69" fmla="*/ 2147483646 h 64"/>
                <a:gd name="T70" fmla="*/ 2147483646 w 64"/>
                <a:gd name="T71" fmla="*/ 2147483646 h 64"/>
                <a:gd name="T72" fmla="*/ 2147483646 w 64"/>
                <a:gd name="T73" fmla="*/ 2147483646 h 64"/>
                <a:gd name="T74" fmla="*/ 2147483646 w 64"/>
                <a:gd name="T75" fmla="*/ 2147483646 h 64"/>
                <a:gd name="T76" fmla="*/ 2147483646 w 64"/>
                <a:gd name="T77" fmla="*/ 2147483646 h 64"/>
                <a:gd name="T78" fmla="*/ 2147483646 w 64"/>
                <a:gd name="T79" fmla="*/ 2147483646 h 64"/>
                <a:gd name="T80" fmla="*/ 2147483646 w 64"/>
                <a:gd name="T81" fmla="*/ 2147483646 h 64"/>
                <a:gd name="T82" fmla="*/ 2147483646 w 64"/>
                <a:gd name="T83" fmla="*/ 2147483646 h 64"/>
                <a:gd name="T84" fmla="*/ 2147483646 w 64"/>
                <a:gd name="T85" fmla="*/ 2147483646 h 64"/>
                <a:gd name="T86" fmla="*/ 2147483646 w 64"/>
                <a:gd name="T87" fmla="*/ 2147483646 h 64"/>
                <a:gd name="T88" fmla="*/ 2147483646 w 64"/>
                <a:gd name="T89" fmla="*/ 2147483646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0"/>
                  </a:lnTo>
                  <a:lnTo>
                    <a:pt x="50" y="60"/>
                  </a:lnTo>
                  <a:lnTo>
                    <a:pt x="51" y="59"/>
                  </a:lnTo>
                  <a:lnTo>
                    <a:pt x="53" y="57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4"/>
                  </a:lnTo>
                  <a:lnTo>
                    <a:pt x="63" y="43"/>
                  </a:lnTo>
                  <a:lnTo>
                    <a:pt x="64" y="41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9"/>
                  </a:lnTo>
                  <a:lnTo>
                    <a:pt x="55" y="9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4" y="22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1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4" y="46"/>
                  </a:lnTo>
                  <a:lnTo>
                    <a:pt x="5" y="48"/>
                  </a:lnTo>
                  <a:lnTo>
                    <a:pt x="5" y="49"/>
                  </a:lnTo>
                  <a:lnTo>
                    <a:pt x="7" y="51"/>
                  </a:lnTo>
                  <a:lnTo>
                    <a:pt x="8" y="52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7"/>
                  </a:lnTo>
                  <a:lnTo>
                    <a:pt x="15" y="59"/>
                  </a:lnTo>
                  <a:lnTo>
                    <a:pt x="16" y="60"/>
                  </a:lnTo>
                  <a:lnTo>
                    <a:pt x="18" y="60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41" name="Freeform 13">
              <a:extLst>
                <a:ext uri="{FF2B5EF4-FFF2-40B4-BE49-F238E27FC236}">
                  <a16:creationId xmlns:a16="http://schemas.microsoft.com/office/drawing/2014/main" id="{0AF00364-507F-F14B-9FED-8E7D33F7B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413" y="2789238"/>
              <a:ext cx="31750" cy="31750"/>
            </a:xfrm>
            <a:custGeom>
              <a:avLst/>
              <a:gdLst>
                <a:gd name="T0" fmla="*/ 2147483646 w 40"/>
                <a:gd name="T1" fmla="*/ 2147483646 h 40"/>
                <a:gd name="T2" fmla="*/ 2147483646 w 40"/>
                <a:gd name="T3" fmla="*/ 2147483646 h 40"/>
                <a:gd name="T4" fmla="*/ 2147483646 w 40"/>
                <a:gd name="T5" fmla="*/ 2147483646 h 40"/>
                <a:gd name="T6" fmla="*/ 2147483646 w 40"/>
                <a:gd name="T7" fmla="*/ 2147483646 h 40"/>
                <a:gd name="T8" fmla="*/ 2147483646 w 40"/>
                <a:gd name="T9" fmla="*/ 2147483646 h 40"/>
                <a:gd name="T10" fmla="*/ 2147483646 w 40"/>
                <a:gd name="T11" fmla="*/ 2147483646 h 40"/>
                <a:gd name="T12" fmla="*/ 2147483646 w 40"/>
                <a:gd name="T13" fmla="*/ 2147483646 h 40"/>
                <a:gd name="T14" fmla="*/ 2147483646 w 40"/>
                <a:gd name="T15" fmla="*/ 2147483646 h 40"/>
                <a:gd name="T16" fmla="*/ 2147483646 w 40"/>
                <a:gd name="T17" fmla="*/ 2147483646 h 40"/>
                <a:gd name="T18" fmla="*/ 2147483646 w 40"/>
                <a:gd name="T19" fmla="*/ 2147483646 h 40"/>
                <a:gd name="T20" fmla="*/ 2147483646 w 40"/>
                <a:gd name="T21" fmla="*/ 2147483646 h 40"/>
                <a:gd name="T22" fmla="*/ 2147483646 w 40"/>
                <a:gd name="T23" fmla="*/ 2147483646 h 40"/>
                <a:gd name="T24" fmla="*/ 2147483646 w 40"/>
                <a:gd name="T25" fmla="*/ 2147483646 h 40"/>
                <a:gd name="T26" fmla="*/ 2147483646 w 40"/>
                <a:gd name="T27" fmla="*/ 2147483646 h 40"/>
                <a:gd name="T28" fmla="*/ 2147483646 w 40"/>
                <a:gd name="T29" fmla="*/ 2147483646 h 40"/>
                <a:gd name="T30" fmla="*/ 2147483646 w 40"/>
                <a:gd name="T31" fmla="*/ 2147483646 h 40"/>
                <a:gd name="T32" fmla="*/ 2147483646 w 40"/>
                <a:gd name="T33" fmla="*/ 2147483646 h 40"/>
                <a:gd name="T34" fmla="*/ 2147483646 w 40"/>
                <a:gd name="T35" fmla="*/ 2147483646 h 40"/>
                <a:gd name="T36" fmla="*/ 2147483646 w 40"/>
                <a:gd name="T37" fmla="*/ 2147483646 h 40"/>
                <a:gd name="T38" fmla="*/ 2147483646 w 40"/>
                <a:gd name="T39" fmla="*/ 2147483646 h 40"/>
                <a:gd name="T40" fmla="*/ 2147483646 w 40"/>
                <a:gd name="T41" fmla="*/ 0 h 40"/>
                <a:gd name="T42" fmla="*/ 2147483646 w 40"/>
                <a:gd name="T43" fmla="*/ 0 h 40"/>
                <a:gd name="T44" fmla="*/ 2147483646 w 40"/>
                <a:gd name="T45" fmla="*/ 0 h 40"/>
                <a:gd name="T46" fmla="*/ 2147483646 w 40"/>
                <a:gd name="T47" fmla="*/ 2147483646 h 40"/>
                <a:gd name="T48" fmla="*/ 2147483646 w 40"/>
                <a:gd name="T49" fmla="*/ 2147483646 h 40"/>
                <a:gd name="T50" fmla="*/ 2147483646 w 40"/>
                <a:gd name="T51" fmla="*/ 2147483646 h 40"/>
                <a:gd name="T52" fmla="*/ 2147483646 w 40"/>
                <a:gd name="T53" fmla="*/ 2147483646 h 40"/>
                <a:gd name="T54" fmla="*/ 2147483646 w 40"/>
                <a:gd name="T55" fmla="*/ 2147483646 h 40"/>
                <a:gd name="T56" fmla="*/ 2147483646 w 40"/>
                <a:gd name="T57" fmla="*/ 2147483646 h 40"/>
                <a:gd name="T58" fmla="*/ 2147483646 w 40"/>
                <a:gd name="T59" fmla="*/ 2147483646 h 40"/>
                <a:gd name="T60" fmla="*/ 2147483646 w 40"/>
                <a:gd name="T61" fmla="*/ 2147483646 h 40"/>
                <a:gd name="T62" fmla="*/ 0 w 40"/>
                <a:gd name="T63" fmla="*/ 2147483646 h 40"/>
                <a:gd name="T64" fmla="*/ 0 w 40"/>
                <a:gd name="T65" fmla="*/ 2147483646 h 40"/>
                <a:gd name="T66" fmla="*/ 0 w 40"/>
                <a:gd name="T67" fmla="*/ 2147483646 h 40"/>
                <a:gd name="T68" fmla="*/ 2147483646 w 40"/>
                <a:gd name="T69" fmla="*/ 2147483646 h 40"/>
                <a:gd name="T70" fmla="*/ 2147483646 w 40"/>
                <a:gd name="T71" fmla="*/ 2147483646 h 40"/>
                <a:gd name="T72" fmla="*/ 2147483646 w 40"/>
                <a:gd name="T73" fmla="*/ 2147483646 h 40"/>
                <a:gd name="T74" fmla="*/ 2147483646 w 40"/>
                <a:gd name="T75" fmla="*/ 2147483646 h 40"/>
                <a:gd name="T76" fmla="*/ 2147483646 w 40"/>
                <a:gd name="T77" fmla="*/ 2147483646 h 40"/>
                <a:gd name="T78" fmla="*/ 2147483646 w 40"/>
                <a:gd name="T79" fmla="*/ 2147483646 h 40"/>
                <a:gd name="T80" fmla="*/ 2147483646 w 40"/>
                <a:gd name="T81" fmla="*/ 2147483646 h 40"/>
                <a:gd name="T82" fmla="*/ 2147483646 w 40"/>
                <a:gd name="T83" fmla="*/ 2147483646 h 40"/>
                <a:gd name="T84" fmla="*/ 2147483646 w 40"/>
                <a:gd name="T85" fmla="*/ 2147483646 h 40"/>
                <a:gd name="T86" fmla="*/ 2147483646 w 40"/>
                <a:gd name="T87" fmla="*/ 2147483646 h 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"/>
                <a:gd name="T133" fmla="*/ 0 h 40"/>
                <a:gd name="T134" fmla="*/ 40 w 40"/>
                <a:gd name="T135" fmla="*/ 40 h 4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" h="40">
                  <a:moveTo>
                    <a:pt x="20" y="40"/>
                  </a:moveTo>
                  <a:lnTo>
                    <a:pt x="20" y="40"/>
                  </a:lnTo>
                  <a:lnTo>
                    <a:pt x="22" y="40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7" y="40"/>
                  </a:lnTo>
                  <a:lnTo>
                    <a:pt x="28" y="38"/>
                  </a:lnTo>
                  <a:lnTo>
                    <a:pt x="30" y="38"/>
                  </a:lnTo>
                  <a:lnTo>
                    <a:pt x="32" y="37"/>
                  </a:lnTo>
                  <a:lnTo>
                    <a:pt x="33" y="37"/>
                  </a:lnTo>
                  <a:lnTo>
                    <a:pt x="33" y="35"/>
                  </a:lnTo>
                  <a:lnTo>
                    <a:pt x="35" y="35"/>
                  </a:lnTo>
                  <a:lnTo>
                    <a:pt x="35" y="34"/>
                  </a:lnTo>
                  <a:lnTo>
                    <a:pt x="36" y="34"/>
                  </a:lnTo>
                  <a:lnTo>
                    <a:pt x="36" y="32"/>
                  </a:lnTo>
                  <a:lnTo>
                    <a:pt x="38" y="30"/>
                  </a:lnTo>
                  <a:lnTo>
                    <a:pt x="38" y="29"/>
                  </a:lnTo>
                  <a:lnTo>
                    <a:pt x="40" y="27"/>
                  </a:lnTo>
                  <a:lnTo>
                    <a:pt x="40" y="26"/>
                  </a:lnTo>
                  <a:lnTo>
                    <a:pt x="40" y="24"/>
                  </a:lnTo>
                  <a:lnTo>
                    <a:pt x="40" y="22"/>
                  </a:lnTo>
                  <a:lnTo>
                    <a:pt x="40" y="21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6"/>
                  </a:lnTo>
                  <a:lnTo>
                    <a:pt x="40" y="15"/>
                  </a:lnTo>
                  <a:lnTo>
                    <a:pt x="40" y="13"/>
                  </a:lnTo>
                  <a:lnTo>
                    <a:pt x="38" y="13"/>
                  </a:lnTo>
                  <a:lnTo>
                    <a:pt x="38" y="11"/>
                  </a:lnTo>
                  <a:lnTo>
                    <a:pt x="38" y="10"/>
                  </a:lnTo>
                  <a:lnTo>
                    <a:pt x="36" y="10"/>
                  </a:lnTo>
                  <a:lnTo>
                    <a:pt x="36" y="8"/>
                  </a:lnTo>
                  <a:lnTo>
                    <a:pt x="35" y="7"/>
                  </a:lnTo>
                  <a:lnTo>
                    <a:pt x="33" y="5"/>
                  </a:lnTo>
                  <a:lnTo>
                    <a:pt x="32" y="5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9" y="3"/>
                  </a:lnTo>
                  <a:lnTo>
                    <a:pt x="8" y="5"/>
                  </a:lnTo>
                  <a:lnTo>
                    <a:pt x="6" y="5"/>
                  </a:lnTo>
                  <a:lnTo>
                    <a:pt x="6" y="7"/>
                  </a:lnTo>
                  <a:lnTo>
                    <a:pt x="4" y="7"/>
                  </a:lnTo>
                  <a:lnTo>
                    <a:pt x="4" y="8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1" y="26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6" y="35"/>
                  </a:lnTo>
                  <a:lnTo>
                    <a:pt x="8" y="37"/>
                  </a:lnTo>
                  <a:lnTo>
                    <a:pt x="9" y="37"/>
                  </a:lnTo>
                  <a:lnTo>
                    <a:pt x="9" y="38"/>
                  </a:lnTo>
                  <a:lnTo>
                    <a:pt x="11" y="38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7" y="40"/>
                  </a:lnTo>
                  <a:lnTo>
                    <a:pt x="19" y="40"/>
                  </a:lnTo>
                  <a:lnTo>
                    <a:pt x="20" y="4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42" name="Rectangle 14">
              <a:extLst>
                <a:ext uri="{FF2B5EF4-FFF2-40B4-BE49-F238E27FC236}">
                  <a16:creationId xmlns:a16="http://schemas.microsoft.com/office/drawing/2014/main" id="{7A9C57A8-AED7-F348-AB63-4856D73EE4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6013" y="2711450"/>
              <a:ext cx="1714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543" name="Rectangle 15">
              <a:extLst>
                <a:ext uri="{FF2B5EF4-FFF2-40B4-BE49-F238E27FC236}">
                  <a16:creationId xmlns:a16="http://schemas.microsoft.com/office/drawing/2014/main" id="{9BB45069-1933-8F4F-90A2-921C7767BD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0313" y="26590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544" name="Rectangle 16">
              <a:extLst>
                <a:ext uri="{FF2B5EF4-FFF2-40B4-BE49-F238E27FC236}">
                  <a16:creationId xmlns:a16="http://schemas.microsoft.com/office/drawing/2014/main" id="{93DC1616-E3E1-114D-8203-43F6327E48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2963863"/>
              <a:ext cx="5588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inputs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545" name="Rectangle 17">
              <a:extLst>
                <a:ext uri="{FF2B5EF4-FFF2-40B4-BE49-F238E27FC236}">
                  <a16:creationId xmlns:a16="http://schemas.microsoft.com/office/drawing/2014/main" id="{BA1C1085-1ECA-C043-B439-A6124A8F0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3950" y="2124075"/>
              <a:ext cx="22442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546" name="Rectangle 18">
              <a:extLst>
                <a:ext uri="{FF2B5EF4-FFF2-40B4-BE49-F238E27FC236}">
                  <a16:creationId xmlns:a16="http://schemas.microsoft.com/office/drawing/2014/main" id="{7A02F8AC-44B4-8B48-8093-D6F915AC43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4288" y="2239963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547" name="Rectangle 19">
              <a:extLst>
                <a:ext uri="{FF2B5EF4-FFF2-40B4-BE49-F238E27FC236}">
                  <a16:creationId xmlns:a16="http://schemas.microsoft.com/office/drawing/2014/main" id="{CEAAF49F-D99F-C74C-8C3C-D3B26FF710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9350" y="3379788"/>
              <a:ext cx="22442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548" name="Rectangle 20">
              <a:extLst>
                <a:ext uri="{FF2B5EF4-FFF2-40B4-BE49-F238E27FC236}">
                  <a16:creationId xmlns:a16="http://schemas.microsoft.com/office/drawing/2014/main" id="{BDBCCAEA-4CAC-8C49-8EF9-2A1C03B265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9688" y="3509963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549" name="Rectangle 21">
              <a:extLst>
                <a:ext uri="{FF2B5EF4-FFF2-40B4-BE49-F238E27FC236}">
                  <a16:creationId xmlns:a16="http://schemas.microsoft.com/office/drawing/2014/main" id="{75CD464F-8D99-1A42-83FF-CD3A878396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8113" y="3497263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550" name="Rectangle 22">
              <a:extLst>
                <a:ext uri="{FF2B5EF4-FFF2-40B4-BE49-F238E27FC236}">
                  <a16:creationId xmlns:a16="http://schemas.microsoft.com/office/drawing/2014/main" id="{6828E9EB-0C8A-6B41-A2D3-F9B29CA645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9413" y="3509963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551" name="Freeform 23">
              <a:extLst>
                <a:ext uri="{FF2B5EF4-FFF2-40B4-BE49-F238E27FC236}">
                  <a16:creationId xmlns:a16="http://schemas.microsoft.com/office/drawing/2014/main" id="{DD9D623F-1B3A-8A4D-B79E-D7FD03347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3963" y="3049588"/>
              <a:ext cx="50800" cy="50800"/>
            </a:xfrm>
            <a:custGeom>
              <a:avLst/>
              <a:gdLst>
                <a:gd name="T0" fmla="*/ 2147483646 w 64"/>
                <a:gd name="T1" fmla="*/ 2147483646 h 64"/>
                <a:gd name="T2" fmla="*/ 2147483646 w 64"/>
                <a:gd name="T3" fmla="*/ 2147483646 h 64"/>
                <a:gd name="T4" fmla="*/ 2147483646 w 64"/>
                <a:gd name="T5" fmla="*/ 2147483646 h 64"/>
                <a:gd name="T6" fmla="*/ 2147483646 w 64"/>
                <a:gd name="T7" fmla="*/ 2147483646 h 64"/>
                <a:gd name="T8" fmla="*/ 2147483646 w 64"/>
                <a:gd name="T9" fmla="*/ 2147483646 h 64"/>
                <a:gd name="T10" fmla="*/ 2147483646 w 64"/>
                <a:gd name="T11" fmla="*/ 2147483646 h 64"/>
                <a:gd name="T12" fmla="*/ 2147483646 w 64"/>
                <a:gd name="T13" fmla="*/ 2147483646 h 64"/>
                <a:gd name="T14" fmla="*/ 2147483646 w 64"/>
                <a:gd name="T15" fmla="*/ 2147483646 h 64"/>
                <a:gd name="T16" fmla="*/ 2147483646 w 64"/>
                <a:gd name="T17" fmla="*/ 2147483646 h 64"/>
                <a:gd name="T18" fmla="*/ 2147483646 w 64"/>
                <a:gd name="T19" fmla="*/ 2147483646 h 64"/>
                <a:gd name="T20" fmla="*/ 2147483646 w 64"/>
                <a:gd name="T21" fmla="*/ 2147483646 h 64"/>
                <a:gd name="T22" fmla="*/ 2147483646 w 64"/>
                <a:gd name="T23" fmla="*/ 2147483646 h 64"/>
                <a:gd name="T24" fmla="*/ 2147483646 w 64"/>
                <a:gd name="T25" fmla="*/ 2147483646 h 64"/>
                <a:gd name="T26" fmla="*/ 2147483646 w 64"/>
                <a:gd name="T27" fmla="*/ 2147483646 h 64"/>
                <a:gd name="T28" fmla="*/ 2147483646 w 64"/>
                <a:gd name="T29" fmla="*/ 2147483646 h 64"/>
                <a:gd name="T30" fmla="*/ 2147483646 w 64"/>
                <a:gd name="T31" fmla="*/ 2147483646 h 64"/>
                <a:gd name="T32" fmla="*/ 2147483646 w 64"/>
                <a:gd name="T33" fmla="*/ 2147483646 h 64"/>
                <a:gd name="T34" fmla="*/ 2147483646 w 64"/>
                <a:gd name="T35" fmla="*/ 2147483646 h 64"/>
                <a:gd name="T36" fmla="*/ 2147483646 w 64"/>
                <a:gd name="T37" fmla="*/ 2147483646 h 64"/>
                <a:gd name="T38" fmla="*/ 2147483646 w 64"/>
                <a:gd name="T39" fmla="*/ 2147483646 h 64"/>
                <a:gd name="T40" fmla="*/ 2147483646 w 64"/>
                <a:gd name="T41" fmla="*/ 2147483646 h 64"/>
                <a:gd name="T42" fmla="*/ 2147483646 w 64"/>
                <a:gd name="T43" fmla="*/ 2147483646 h 64"/>
                <a:gd name="T44" fmla="*/ 2147483646 w 64"/>
                <a:gd name="T45" fmla="*/ 2147483646 h 64"/>
                <a:gd name="T46" fmla="*/ 2147483646 w 64"/>
                <a:gd name="T47" fmla="*/ 2147483646 h 64"/>
                <a:gd name="T48" fmla="*/ 2147483646 w 64"/>
                <a:gd name="T49" fmla="*/ 2147483646 h 64"/>
                <a:gd name="T50" fmla="*/ 2147483646 w 64"/>
                <a:gd name="T51" fmla="*/ 2147483646 h 64"/>
                <a:gd name="T52" fmla="*/ 2147483646 w 64"/>
                <a:gd name="T53" fmla="*/ 2147483646 h 64"/>
                <a:gd name="T54" fmla="*/ 2147483646 w 64"/>
                <a:gd name="T55" fmla="*/ 2147483646 h 64"/>
                <a:gd name="T56" fmla="*/ 2147483646 w 64"/>
                <a:gd name="T57" fmla="*/ 2147483646 h 64"/>
                <a:gd name="T58" fmla="*/ 2147483646 w 64"/>
                <a:gd name="T59" fmla="*/ 2147483646 h 64"/>
                <a:gd name="T60" fmla="*/ 2147483646 w 64"/>
                <a:gd name="T61" fmla="*/ 2147483646 h 64"/>
                <a:gd name="T62" fmla="*/ 2147483646 w 64"/>
                <a:gd name="T63" fmla="*/ 2147483646 h 64"/>
                <a:gd name="T64" fmla="*/ 2147483646 w 64"/>
                <a:gd name="T65" fmla="*/ 2147483646 h 64"/>
                <a:gd name="T66" fmla="*/ 2147483646 w 64"/>
                <a:gd name="T67" fmla="*/ 2147483646 h 64"/>
                <a:gd name="T68" fmla="*/ 2147483646 w 64"/>
                <a:gd name="T69" fmla="*/ 2147483646 h 64"/>
                <a:gd name="T70" fmla="*/ 2147483646 w 64"/>
                <a:gd name="T71" fmla="*/ 2147483646 h 64"/>
                <a:gd name="T72" fmla="*/ 2147483646 w 64"/>
                <a:gd name="T73" fmla="*/ 2147483646 h 64"/>
                <a:gd name="T74" fmla="*/ 2147483646 w 64"/>
                <a:gd name="T75" fmla="*/ 2147483646 h 64"/>
                <a:gd name="T76" fmla="*/ 2147483646 w 64"/>
                <a:gd name="T77" fmla="*/ 2147483646 h 64"/>
                <a:gd name="T78" fmla="*/ 2147483646 w 64"/>
                <a:gd name="T79" fmla="*/ 2147483646 h 64"/>
                <a:gd name="T80" fmla="*/ 2147483646 w 64"/>
                <a:gd name="T81" fmla="*/ 2147483646 h 64"/>
                <a:gd name="T82" fmla="*/ 2147483646 w 64"/>
                <a:gd name="T83" fmla="*/ 2147483646 h 64"/>
                <a:gd name="T84" fmla="*/ 2147483646 w 64"/>
                <a:gd name="T85" fmla="*/ 2147483646 h 64"/>
                <a:gd name="T86" fmla="*/ 2147483646 w 64"/>
                <a:gd name="T87" fmla="*/ 2147483646 h 64"/>
                <a:gd name="T88" fmla="*/ 2147483646 w 64"/>
                <a:gd name="T89" fmla="*/ 2147483646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0"/>
                  </a:lnTo>
                  <a:lnTo>
                    <a:pt x="50" y="60"/>
                  </a:lnTo>
                  <a:lnTo>
                    <a:pt x="51" y="59"/>
                  </a:lnTo>
                  <a:lnTo>
                    <a:pt x="53" y="57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1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9"/>
                  </a:lnTo>
                  <a:lnTo>
                    <a:pt x="55" y="9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4" y="22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1"/>
                  </a:lnTo>
                  <a:lnTo>
                    <a:pt x="4" y="43"/>
                  </a:lnTo>
                  <a:lnTo>
                    <a:pt x="4" y="45"/>
                  </a:lnTo>
                  <a:lnTo>
                    <a:pt x="4" y="46"/>
                  </a:lnTo>
                  <a:lnTo>
                    <a:pt x="5" y="48"/>
                  </a:lnTo>
                  <a:lnTo>
                    <a:pt x="5" y="49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2" y="56"/>
                  </a:lnTo>
                  <a:lnTo>
                    <a:pt x="13" y="57"/>
                  </a:lnTo>
                  <a:lnTo>
                    <a:pt x="15" y="59"/>
                  </a:lnTo>
                  <a:lnTo>
                    <a:pt x="16" y="60"/>
                  </a:lnTo>
                  <a:lnTo>
                    <a:pt x="18" y="60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52" name="Freeform 24">
              <a:extLst>
                <a:ext uri="{FF2B5EF4-FFF2-40B4-BE49-F238E27FC236}">
                  <a16:creationId xmlns:a16="http://schemas.microsoft.com/office/drawing/2014/main" id="{38F81860-FF34-2046-86EA-E662700E5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425" y="3068638"/>
              <a:ext cx="31750" cy="31750"/>
            </a:xfrm>
            <a:custGeom>
              <a:avLst/>
              <a:gdLst>
                <a:gd name="T0" fmla="*/ 2147483646 w 40"/>
                <a:gd name="T1" fmla="*/ 2147483646 h 40"/>
                <a:gd name="T2" fmla="*/ 2147483646 w 40"/>
                <a:gd name="T3" fmla="*/ 2147483646 h 40"/>
                <a:gd name="T4" fmla="*/ 2147483646 w 40"/>
                <a:gd name="T5" fmla="*/ 2147483646 h 40"/>
                <a:gd name="T6" fmla="*/ 2147483646 w 40"/>
                <a:gd name="T7" fmla="*/ 2147483646 h 40"/>
                <a:gd name="T8" fmla="*/ 2147483646 w 40"/>
                <a:gd name="T9" fmla="*/ 2147483646 h 40"/>
                <a:gd name="T10" fmla="*/ 2147483646 w 40"/>
                <a:gd name="T11" fmla="*/ 2147483646 h 40"/>
                <a:gd name="T12" fmla="*/ 2147483646 w 40"/>
                <a:gd name="T13" fmla="*/ 2147483646 h 40"/>
                <a:gd name="T14" fmla="*/ 2147483646 w 40"/>
                <a:gd name="T15" fmla="*/ 2147483646 h 40"/>
                <a:gd name="T16" fmla="*/ 2147483646 w 40"/>
                <a:gd name="T17" fmla="*/ 2147483646 h 40"/>
                <a:gd name="T18" fmla="*/ 2147483646 w 40"/>
                <a:gd name="T19" fmla="*/ 2147483646 h 40"/>
                <a:gd name="T20" fmla="*/ 2147483646 w 40"/>
                <a:gd name="T21" fmla="*/ 2147483646 h 40"/>
                <a:gd name="T22" fmla="*/ 2147483646 w 40"/>
                <a:gd name="T23" fmla="*/ 2147483646 h 40"/>
                <a:gd name="T24" fmla="*/ 2147483646 w 40"/>
                <a:gd name="T25" fmla="*/ 2147483646 h 40"/>
                <a:gd name="T26" fmla="*/ 2147483646 w 40"/>
                <a:gd name="T27" fmla="*/ 2147483646 h 40"/>
                <a:gd name="T28" fmla="*/ 2147483646 w 40"/>
                <a:gd name="T29" fmla="*/ 2147483646 h 40"/>
                <a:gd name="T30" fmla="*/ 2147483646 w 40"/>
                <a:gd name="T31" fmla="*/ 2147483646 h 40"/>
                <a:gd name="T32" fmla="*/ 2147483646 w 40"/>
                <a:gd name="T33" fmla="*/ 2147483646 h 40"/>
                <a:gd name="T34" fmla="*/ 2147483646 w 40"/>
                <a:gd name="T35" fmla="*/ 2147483646 h 40"/>
                <a:gd name="T36" fmla="*/ 2147483646 w 40"/>
                <a:gd name="T37" fmla="*/ 2147483646 h 40"/>
                <a:gd name="T38" fmla="*/ 2147483646 w 40"/>
                <a:gd name="T39" fmla="*/ 2147483646 h 40"/>
                <a:gd name="T40" fmla="*/ 2147483646 w 40"/>
                <a:gd name="T41" fmla="*/ 0 h 40"/>
                <a:gd name="T42" fmla="*/ 2147483646 w 40"/>
                <a:gd name="T43" fmla="*/ 0 h 40"/>
                <a:gd name="T44" fmla="*/ 2147483646 w 40"/>
                <a:gd name="T45" fmla="*/ 0 h 40"/>
                <a:gd name="T46" fmla="*/ 2147483646 w 40"/>
                <a:gd name="T47" fmla="*/ 2147483646 h 40"/>
                <a:gd name="T48" fmla="*/ 2147483646 w 40"/>
                <a:gd name="T49" fmla="*/ 2147483646 h 40"/>
                <a:gd name="T50" fmla="*/ 2147483646 w 40"/>
                <a:gd name="T51" fmla="*/ 2147483646 h 40"/>
                <a:gd name="T52" fmla="*/ 2147483646 w 40"/>
                <a:gd name="T53" fmla="*/ 2147483646 h 40"/>
                <a:gd name="T54" fmla="*/ 2147483646 w 40"/>
                <a:gd name="T55" fmla="*/ 2147483646 h 40"/>
                <a:gd name="T56" fmla="*/ 2147483646 w 40"/>
                <a:gd name="T57" fmla="*/ 2147483646 h 40"/>
                <a:gd name="T58" fmla="*/ 2147483646 w 40"/>
                <a:gd name="T59" fmla="*/ 2147483646 h 40"/>
                <a:gd name="T60" fmla="*/ 2147483646 w 40"/>
                <a:gd name="T61" fmla="*/ 2147483646 h 40"/>
                <a:gd name="T62" fmla="*/ 0 w 40"/>
                <a:gd name="T63" fmla="*/ 2147483646 h 40"/>
                <a:gd name="T64" fmla="*/ 0 w 40"/>
                <a:gd name="T65" fmla="*/ 2147483646 h 40"/>
                <a:gd name="T66" fmla="*/ 0 w 40"/>
                <a:gd name="T67" fmla="*/ 2147483646 h 40"/>
                <a:gd name="T68" fmla="*/ 2147483646 w 40"/>
                <a:gd name="T69" fmla="*/ 2147483646 h 40"/>
                <a:gd name="T70" fmla="*/ 2147483646 w 40"/>
                <a:gd name="T71" fmla="*/ 2147483646 h 40"/>
                <a:gd name="T72" fmla="*/ 2147483646 w 40"/>
                <a:gd name="T73" fmla="*/ 2147483646 h 40"/>
                <a:gd name="T74" fmla="*/ 2147483646 w 40"/>
                <a:gd name="T75" fmla="*/ 2147483646 h 40"/>
                <a:gd name="T76" fmla="*/ 2147483646 w 40"/>
                <a:gd name="T77" fmla="*/ 2147483646 h 40"/>
                <a:gd name="T78" fmla="*/ 2147483646 w 40"/>
                <a:gd name="T79" fmla="*/ 2147483646 h 40"/>
                <a:gd name="T80" fmla="*/ 2147483646 w 40"/>
                <a:gd name="T81" fmla="*/ 2147483646 h 40"/>
                <a:gd name="T82" fmla="*/ 2147483646 w 40"/>
                <a:gd name="T83" fmla="*/ 2147483646 h 40"/>
                <a:gd name="T84" fmla="*/ 2147483646 w 40"/>
                <a:gd name="T85" fmla="*/ 2147483646 h 40"/>
                <a:gd name="T86" fmla="*/ 2147483646 w 40"/>
                <a:gd name="T87" fmla="*/ 2147483646 h 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"/>
                <a:gd name="T133" fmla="*/ 0 h 40"/>
                <a:gd name="T134" fmla="*/ 40 w 40"/>
                <a:gd name="T135" fmla="*/ 40 h 4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" h="40">
                  <a:moveTo>
                    <a:pt x="20" y="40"/>
                  </a:moveTo>
                  <a:lnTo>
                    <a:pt x="20" y="40"/>
                  </a:lnTo>
                  <a:lnTo>
                    <a:pt x="22" y="40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7" y="40"/>
                  </a:lnTo>
                  <a:lnTo>
                    <a:pt x="28" y="38"/>
                  </a:lnTo>
                  <a:lnTo>
                    <a:pt x="30" y="38"/>
                  </a:lnTo>
                  <a:lnTo>
                    <a:pt x="32" y="37"/>
                  </a:lnTo>
                  <a:lnTo>
                    <a:pt x="33" y="37"/>
                  </a:lnTo>
                  <a:lnTo>
                    <a:pt x="33" y="35"/>
                  </a:lnTo>
                  <a:lnTo>
                    <a:pt x="35" y="35"/>
                  </a:lnTo>
                  <a:lnTo>
                    <a:pt x="35" y="34"/>
                  </a:lnTo>
                  <a:lnTo>
                    <a:pt x="36" y="34"/>
                  </a:lnTo>
                  <a:lnTo>
                    <a:pt x="36" y="32"/>
                  </a:lnTo>
                  <a:lnTo>
                    <a:pt x="38" y="31"/>
                  </a:lnTo>
                  <a:lnTo>
                    <a:pt x="38" y="29"/>
                  </a:lnTo>
                  <a:lnTo>
                    <a:pt x="40" y="27"/>
                  </a:lnTo>
                  <a:lnTo>
                    <a:pt x="40" y="26"/>
                  </a:lnTo>
                  <a:lnTo>
                    <a:pt x="40" y="24"/>
                  </a:lnTo>
                  <a:lnTo>
                    <a:pt x="40" y="23"/>
                  </a:lnTo>
                  <a:lnTo>
                    <a:pt x="40" y="21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6"/>
                  </a:lnTo>
                  <a:lnTo>
                    <a:pt x="40" y="15"/>
                  </a:lnTo>
                  <a:lnTo>
                    <a:pt x="40" y="13"/>
                  </a:lnTo>
                  <a:lnTo>
                    <a:pt x="38" y="13"/>
                  </a:lnTo>
                  <a:lnTo>
                    <a:pt x="38" y="11"/>
                  </a:lnTo>
                  <a:lnTo>
                    <a:pt x="38" y="10"/>
                  </a:lnTo>
                  <a:lnTo>
                    <a:pt x="36" y="10"/>
                  </a:lnTo>
                  <a:lnTo>
                    <a:pt x="36" y="8"/>
                  </a:lnTo>
                  <a:lnTo>
                    <a:pt x="35" y="7"/>
                  </a:lnTo>
                  <a:lnTo>
                    <a:pt x="33" y="5"/>
                  </a:lnTo>
                  <a:lnTo>
                    <a:pt x="32" y="5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9" y="3"/>
                  </a:lnTo>
                  <a:lnTo>
                    <a:pt x="8" y="5"/>
                  </a:lnTo>
                  <a:lnTo>
                    <a:pt x="6" y="5"/>
                  </a:lnTo>
                  <a:lnTo>
                    <a:pt x="6" y="7"/>
                  </a:lnTo>
                  <a:lnTo>
                    <a:pt x="4" y="7"/>
                  </a:lnTo>
                  <a:lnTo>
                    <a:pt x="4" y="8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1" y="26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6" y="35"/>
                  </a:lnTo>
                  <a:lnTo>
                    <a:pt x="8" y="37"/>
                  </a:lnTo>
                  <a:lnTo>
                    <a:pt x="9" y="37"/>
                  </a:lnTo>
                  <a:lnTo>
                    <a:pt x="9" y="38"/>
                  </a:lnTo>
                  <a:lnTo>
                    <a:pt x="11" y="38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7" y="40"/>
                  </a:lnTo>
                  <a:lnTo>
                    <a:pt x="19" y="40"/>
                  </a:lnTo>
                  <a:lnTo>
                    <a:pt x="20" y="4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53" name="Freeform 25">
              <a:extLst>
                <a:ext uri="{FF2B5EF4-FFF2-40B4-BE49-F238E27FC236}">
                  <a16:creationId xmlns:a16="http://schemas.microsoft.com/office/drawing/2014/main" id="{7FB821CA-68CF-7546-8C89-E81DB3794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3963" y="2924175"/>
              <a:ext cx="50800" cy="50800"/>
            </a:xfrm>
            <a:custGeom>
              <a:avLst/>
              <a:gdLst>
                <a:gd name="T0" fmla="*/ 2147483646 w 64"/>
                <a:gd name="T1" fmla="*/ 2147483646 h 64"/>
                <a:gd name="T2" fmla="*/ 2147483646 w 64"/>
                <a:gd name="T3" fmla="*/ 2147483646 h 64"/>
                <a:gd name="T4" fmla="*/ 2147483646 w 64"/>
                <a:gd name="T5" fmla="*/ 2147483646 h 64"/>
                <a:gd name="T6" fmla="*/ 2147483646 w 64"/>
                <a:gd name="T7" fmla="*/ 2147483646 h 64"/>
                <a:gd name="T8" fmla="*/ 2147483646 w 64"/>
                <a:gd name="T9" fmla="*/ 2147483646 h 64"/>
                <a:gd name="T10" fmla="*/ 2147483646 w 64"/>
                <a:gd name="T11" fmla="*/ 2147483646 h 64"/>
                <a:gd name="T12" fmla="*/ 2147483646 w 64"/>
                <a:gd name="T13" fmla="*/ 2147483646 h 64"/>
                <a:gd name="T14" fmla="*/ 2147483646 w 64"/>
                <a:gd name="T15" fmla="*/ 2147483646 h 64"/>
                <a:gd name="T16" fmla="*/ 2147483646 w 64"/>
                <a:gd name="T17" fmla="*/ 2147483646 h 64"/>
                <a:gd name="T18" fmla="*/ 2147483646 w 64"/>
                <a:gd name="T19" fmla="*/ 2147483646 h 64"/>
                <a:gd name="T20" fmla="*/ 2147483646 w 64"/>
                <a:gd name="T21" fmla="*/ 2147483646 h 64"/>
                <a:gd name="T22" fmla="*/ 2147483646 w 64"/>
                <a:gd name="T23" fmla="*/ 2147483646 h 64"/>
                <a:gd name="T24" fmla="*/ 2147483646 w 64"/>
                <a:gd name="T25" fmla="*/ 2147483646 h 64"/>
                <a:gd name="T26" fmla="*/ 2147483646 w 64"/>
                <a:gd name="T27" fmla="*/ 2147483646 h 64"/>
                <a:gd name="T28" fmla="*/ 2147483646 w 64"/>
                <a:gd name="T29" fmla="*/ 2147483646 h 64"/>
                <a:gd name="T30" fmla="*/ 2147483646 w 64"/>
                <a:gd name="T31" fmla="*/ 2147483646 h 64"/>
                <a:gd name="T32" fmla="*/ 2147483646 w 64"/>
                <a:gd name="T33" fmla="*/ 2147483646 h 64"/>
                <a:gd name="T34" fmla="*/ 2147483646 w 64"/>
                <a:gd name="T35" fmla="*/ 2147483646 h 64"/>
                <a:gd name="T36" fmla="*/ 2147483646 w 64"/>
                <a:gd name="T37" fmla="*/ 2147483646 h 64"/>
                <a:gd name="T38" fmla="*/ 2147483646 w 64"/>
                <a:gd name="T39" fmla="*/ 2147483646 h 64"/>
                <a:gd name="T40" fmla="*/ 2147483646 w 64"/>
                <a:gd name="T41" fmla="*/ 2147483646 h 64"/>
                <a:gd name="T42" fmla="*/ 2147483646 w 64"/>
                <a:gd name="T43" fmla="*/ 2147483646 h 64"/>
                <a:gd name="T44" fmla="*/ 2147483646 w 64"/>
                <a:gd name="T45" fmla="*/ 2147483646 h 64"/>
                <a:gd name="T46" fmla="*/ 2147483646 w 64"/>
                <a:gd name="T47" fmla="*/ 2147483646 h 64"/>
                <a:gd name="T48" fmla="*/ 2147483646 w 64"/>
                <a:gd name="T49" fmla="*/ 2147483646 h 64"/>
                <a:gd name="T50" fmla="*/ 2147483646 w 64"/>
                <a:gd name="T51" fmla="*/ 2147483646 h 64"/>
                <a:gd name="T52" fmla="*/ 2147483646 w 64"/>
                <a:gd name="T53" fmla="*/ 2147483646 h 64"/>
                <a:gd name="T54" fmla="*/ 2147483646 w 64"/>
                <a:gd name="T55" fmla="*/ 2147483646 h 64"/>
                <a:gd name="T56" fmla="*/ 2147483646 w 64"/>
                <a:gd name="T57" fmla="*/ 2147483646 h 64"/>
                <a:gd name="T58" fmla="*/ 2147483646 w 64"/>
                <a:gd name="T59" fmla="*/ 2147483646 h 64"/>
                <a:gd name="T60" fmla="*/ 2147483646 w 64"/>
                <a:gd name="T61" fmla="*/ 2147483646 h 64"/>
                <a:gd name="T62" fmla="*/ 2147483646 w 64"/>
                <a:gd name="T63" fmla="*/ 2147483646 h 64"/>
                <a:gd name="T64" fmla="*/ 2147483646 w 64"/>
                <a:gd name="T65" fmla="*/ 2147483646 h 64"/>
                <a:gd name="T66" fmla="*/ 2147483646 w 64"/>
                <a:gd name="T67" fmla="*/ 2147483646 h 64"/>
                <a:gd name="T68" fmla="*/ 2147483646 w 64"/>
                <a:gd name="T69" fmla="*/ 2147483646 h 64"/>
                <a:gd name="T70" fmla="*/ 2147483646 w 64"/>
                <a:gd name="T71" fmla="*/ 2147483646 h 64"/>
                <a:gd name="T72" fmla="*/ 2147483646 w 64"/>
                <a:gd name="T73" fmla="*/ 2147483646 h 64"/>
                <a:gd name="T74" fmla="*/ 2147483646 w 64"/>
                <a:gd name="T75" fmla="*/ 2147483646 h 64"/>
                <a:gd name="T76" fmla="*/ 2147483646 w 64"/>
                <a:gd name="T77" fmla="*/ 2147483646 h 64"/>
                <a:gd name="T78" fmla="*/ 2147483646 w 64"/>
                <a:gd name="T79" fmla="*/ 2147483646 h 64"/>
                <a:gd name="T80" fmla="*/ 2147483646 w 64"/>
                <a:gd name="T81" fmla="*/ 2147483646 h 64"/>
                <a:gd name="T82" fmla="*/ 2147483646 w 64"/>
                <a:gd name="T83" fmla="*/ 2147483646 h 64"/>
                <a:gd name="T84" fmla="*/ 2147483646 w 64"/>
                <a:gd name="T85" fmla="*/ 2147483646 h 64"/>
                <a:gd name="T86" fmla="*/ 2147483646 w 64"/>
                <a:gd name="T87" fmla="*/ 2147483646 h 64"/>
                <a:gd name="T88" fmla="*/ 2147483646 w 64"/>
                <a:gd name="T89" fmla="*/ 2147483646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3"/>
                  </a:lnTo>
                  <a:lnTo>
                    <a:pt x="45" y="63"/>
                  </a:lnTo>
                  <a:lnTo>
                    <a:pt x="47" y="63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5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7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5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7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7"/>
                  </a:lnTo>
                  <a:lnTo>
                    <a:pt x="13" y="8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5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4" y="45"/>
                  </a:lnTo>
                  <a:lnTo>
                    <a:pt x="4" y="47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5"/>
                  </a:lnTo>
                  <a:lnTo>
                    <a:pt x="10" y="56"/>
                  </a:lnTo>
                  <a:lnTo>
                    <a:pt x="12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3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54" name="Freeform 26">
              <a:extLst>
                <a:ext uri="{FF2B5EF4-FFF2-40B4-BE49-F238E27FC236}">
                  <a16:creationId xmlns:a16="http://schemas.microsoft.com/office/drawing/2014/main" id="{65837FE4-E21D-E244-8A3D-C80EB79AD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425" y="2941638"/>
              <a:ext cx="31750" cy="31750"/>
            </a:xfrm>
            <a:custGeom>
              <a:avLst/>
              <a:gdLst>
                <a:gd name="T0" fmla="*/ 2147483646 w 40"/>
                <a:gd name="T1" fmla="*/ 2147483646 h 40"/>
                <a:gd name="T2" fmla="*/ 2147483646 w 40"/>
                <a:gd name="T3" fmla="*/ 2147483646 h 40"/>
                <a:gd name="T4" fmla="*/ 2147483646 w 40"/>
                <a:gd name="T5" fmla="*/ 2147483646 h 40"/>
                <a:gd name="T6" fmla="*/ 2147483646 w 40"/>
                <a:gd name="T7" fmla="*/ 2147483646 h 40"/>
                <a:gd name="T8" fmla="*/ 2147483646 w 40"/>
                <a:gd name="T9" fmla="*/ 2147483646 h 40"/>
                <a:gd name="T10" fmla="*/ 2147483646 w 40"/>
                <a:gd name="T11" fmla="*/ 2147483646 h 40"/>
                <a:gd name="T12" fmla="*/ 2147483646 w 40"/>
                <a:gd name="T13" fmla="*/ 2147483646 h 40"/>
                <a:gd name="T14" fmla="*/ 2147483646 w 40"/>
                <a:gd name="T15" fmla="*/ 2147483646 h 40"/>
                <a:gd name="T16" fmla="*/ 2147483646 w 40"/>
                <a:gd name="T17" fmla="*/ 2147483646 h 40"/>
                <a:gd name="T18" fmla="*/ 2147483646 w 40"/>
                <a:gd name="T19" fmla="*/ 2147483646 h 40"/>
                <a:gd name="T20" fmla="*/ 2147483646 w 40"/>
                <a:gd name="T21" fmla="*/ 2147483646 h 40"/>
                <a:gd name="T22" fmla="*/ 2147483646 w 40"/>
                <a:gd name="T23" fmla="*/ 2147483646 h 40"/>
                <a:gd name="T24" fmla="*/ 2147483646 w 40"/>
                <a:gd name="T25" fmla="*/ 2147483646 h 40"/>
                <a:gd name="T26" fmla="*/ 2147483646 w 40"/>
                <a:gd name="T27" fmla="*/ 2147483646 h 40"/>
                <a:gd name="T28" fmla="*/ 2147483646 w 40"/>
                <a:gd name="T29" fmla="*/ 2147483646 h 40"/>
                <a:gd name="T30" fmla="*/ 2147483646 w 40"/>
                <a:gd name="T31" fmla="*/ 2147483646 h 40"/>
                <a:gd name="T32" fmla="*/ 2147483646 w 40"/>
                <a:gd name="T33" fmla="*/ 2147483646 h 40"/>
                <a:gd name="T34" fmla="*/ 2147483646 w 40"/>
                <a:gd name="T35" fmla="*/ 2147483646 h 40"/>
                <a:gd name="T36" fmla="*/ 2147483646 w 40"/>
                <a:gd name="T37" fmla="*/ 2147483646 h 40"/>
                <a:gd name="T38" fmla="*/ 2147483646 w 40"/>
                <a:gd name="T39" fmla="*/ 2147483646 h 40"/>
                <a:gd name="T40" fmla="*/ 2147483646 w 40"/>
                <a:gd name="T41" fmla="*/ 0 h 40"/>
                <a:gd name="T42" fmla="*/ 2147483646 w 40"/>
                <a:gd name="T43" fmla="*/ 0 h 40"/>
                <a:gd name="T44" fmla="*/ 2147483646 w 40"/>
                <a:gd name="T45" fmla="*/ 0 h 40"/>
                <a:gd name="T46" fmla="*/ 2147483646 w 40"/>
                <a:gd name="T47" fmla="*/ 2147483646 h 40"/>
                <a:gd name="T48" fmla="*/ 2147483646 w 40"/>
                <a:gd name="T49" fmla="*/ 2147483646 h 40"/>
                <a:gd name="T50" fmla="*/ 2147483646 w 40"/>
                <a:gd name="T51" fmla="*/ 2147483646 h 40"/>
                <a:gd name="T52" fmla="*/ 2147483646 w 40"/>
                <a:gd name="T53" fmla="*/ 2147483646 h 40"/>
                <a:gd name="T54" fmla="*/ 2147483646 w 40"/>
                <a:gd name="T55" fmla="*/ 2147483646 h 40"/>
                <a:gd name="T56" fmla="*/ 2147483646 w 40"/>
                <a:gd name="T57" fmla="*/ 2147483646 h 40"/>
                <a:gd name="T58" fmla="*/ 2147483646 w 40"/>
                <a:gd name="T59" fmla="*/ 2147483646 h 40"/>
                <a:gd name="T60" fmla="*/ 2147483646 w 40"/>
                <a:gd name="T61" fmla="*/ 2147483646 h 40"/>
                <a:gd name="T62" fmla="*/ 0 w 40"/>
                <a:gd name="T63" fmla="*/ 2147483646 h 40"/>
                <a:gd name="T64" fmla="*/ 0 w 40"/>
                <a:gd name="T65" fmla="*/ 2147483646 h 40"/>
                <a:gd name="T66" fmla="*/ 0 w 40"/>
                <a:gd name="T67" fmla="*/ 2147483646 h 40"/>
                <a:gd name="T68" fmla="*/ 2147483646 w 40"/>
                <a:gd name="T69" fmla="*/ 2147483646 h 40"/>
                <a:gd name="T70" fmla="*/ 2147483646 w 40"/>
                <a:gd name="T71" fmla="*/ 2147483646 h 40"/>
                <a:gd name="T72" fmla="*/ 2147483646 w 40"/>
                <a:gd name="T73" fmla="*/ 2147483646 h 40"/>
                <a:gd name="T74" fmla="*/ 2147483646 w 40"/>
                <a:gd name="T75" fmla="*/ 2147483646 h 40"/>
                <a:gd name="T76" fmla="*/ 2147483646 w 40"/>
                <a:gd name="T77" fmla="*/ 2147483646 h 40"/>
                <a:gd name="T78" fmla="*/ 2147483646 w 40"/>
                <a:gd name="T79" fmla="*/ 2147483646 h 40"/>
                <a:gd name="T80" fmla="*/ 2147483646 w 40"/>
                <a:gd name="T81" fmla="*/ 2147483646 h 40"/>
                <a:gd name="T82" fmla="*/ 2147483646 w 40"/>
                <a:gd name="T83" fmla="*/ 2147483646 h 40"/>
                <a:gd name="T84" fmla="*/ 2147483646 w 40"/>
                <a:gd name="T85" fmla="*/ 2147483646 h 40"/>
                <a:gd name="T86" fmla="*/ 2147483646 w 40"/>
                <a:gd name="T87" fmla="*/ 2147483646 h 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"/>
                <a:gd name="T133" fmla="*/ 0 h 40"/>
                <a:gd name="T134" fmla="*/ 40 w 40"/>
                <a:gd name="T135" fmla="*/ 40 h 4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" h="40">
                  <a:moveTo>
                    <a:pt x="20" y="40"/>
                  </a:moveTo>
                  <a:lnTo>
                    <a:pt x="20" y="40"/>
                  </a:lnTo>
                  <a:lnTo>
                    <a:pt x="22" y="40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7" y="40"/>
                  </a:lnTo>
                  <a:lnTo>
                    <a:pt x="28" y="38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3" y="36"/>
                  </a:lnTo>
                  <a:lnTo>
                    <a:pt x="33" y="35"/>
                  </a:lnTo>
                  <a:lnTo>
                    <a:pt x="35" y="35"/>
                  </a:lnTo>
                  <a:lnTo>
                    <a:pt x="35" y="33"/>
                  </a:lnTo>
                  <a:lnTo>
                    <a:pt x="36" y="33"/>
                  </a:lnTo>
                  <a:lnTo>
                    <a:pt x="36" y="32"/>
                  </a:lnTo>
                  <a:lnTo>
                    <a:pt x="38" y="30"/>
                  </a:lnTo>
                  <a:lnTo>
                    <a:pt x="38" y="28"/>
                  </a:lnTo>
                  <a:lnTo>
                    <a:pt x="40" y="27"/>
                  </a:lnTo>
                  <a:lnTo>
                    <a:pt x="40" y="25"/>
                  </a:lnTo>
                  <a:lnTo>
                    <a:pt x="40" y="24"/>
                  </a:lnTo>
                  <a:lnTo>
                    <a:pt x="40" y="22"/>
                  </a:lnTo>
                  <a:lnTo>
                    <a:pt x="40" y="20"/>
                  </a:lnTo>
                  <a:lnTo>
                    <a:pt x="40" y="19"/>
                  </a:lnTo>
                  <a:lnTo>
                    <a:pt x="40" y="17"/>
                  </a:lnTo>
                  <a:lnTo>
                    <a:pt x="40" y="16"/>
                  </a:lnTo>
                  <a:lnTo>
                    <a:pt x="40" y="14"/>
                  </a:lnTo>
                  <a:lnTo>
                    <a:pt x="40" y="12"/>
                  </a:lnTo>
                  <a:lnTo>
                    <a:pt x="38" y="12"/>
                  </a:lnTo>
                  <a:lnTo>
                    <a:pt x="38" y="11"/>
                  </a:lnTo>
                  <a:lnTo>
                    <a:pt x="38" y="9"/>
                  </a:lnTo>
                  <a:lnTo>
                    <a:pt x="36" y="9"/>
                  </a:lnTo>
                  <a:lnTo>
                    <a:pt x="36" y="8"/>
                  </a:lnTo>
                  <a:lnTo>
                    <a:pt x="35" y="6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3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3" y="9"/>
                  </a:lnTo>
                  <a:lnTo>
                    <a:pt x="3" y="11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9" y="36"/>
                  </a:lnTo>
                  <a:lnTo>
                    <a:pt x="9" y="38"/>
                  </a:lnTo>
                  <a:lnTo>
                    <a:pt x="11" y="38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7" y="40"/>
                  </a:lnTo>
                  <a:lnTo>
                    <a:pt x="19" y="40"/>
                  </a:lnTo>
                  <a:lnTo>
                    <a:pt x="20" y="4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55" name="Freeform 27">
              <a:extLst>
                <a:ext uri="{FF2B5EF4-FFF2-40B4-BE49-F238E27FC236}">
                  <a16:creationId xmlns:a16="http://schemas.microsoft.com/office/drawing/2014/main" id="{5C4A7333-4464-F24F-BCD1-DF8CF2BD9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3963" y="2797175"/>
              <a:ext cx="50800" cy="50800"/>
            </a:xfrm>
            <a:custGeom>
              <a:avLst/>
              <a:gdLst>
                <a:gd name="T0" fmla="*/ 2147483646 w 64"/>
                <a:gd name="T1" fmla="*/ 2147483646 h 64"/>
                <a:gd name="T2" fmla="*/ 2147483646 w 64"/>
                <a:gd name="T3" fmla="*/ 2147483646 h 64"/>
                <a:gd name="T4" fmla="*/ 2147483646 w 64"/>
                <a:gd name="T5" fmla="*/ 2147483646 h 64"/>
                <a:gd name="T6" fmla="*/ 2147483646 w 64"/>
                <a:gd name="T7" fmla="*/ 2147483646 h 64"/>
                <a:gd name="T8" fmla="*/ 2147483646 w 64"/>
                <a:gd name="T9" fmla="*/ 2147483646 h 64"/>
                <a:gd name="T10" fmla="*/ 2147483646 w 64"/>
                <a:gd name="T11" fmla="*/ 2147483646 h 64"/>
                <a:gd name="T12" fmla="*/ 2147483646 w 64"/>
                <a:gd name="T13" fmla="*/ 2147483646 h 64"/>
                <a:gd name="T14" fmla="*/ 2147483646 w 64"/>
                <a:gd name="T15" fmla="*/ 2147483646 h 64"/>
                <a:gd name="T16" fmla="*/ 2147483646 w 64"/>
                <a:gd name="T17" fmla="*/ 2147483646 h 64"/>
                <a:gd name="T18" fmla="*/ 2147483646 w 64"/>
                <a:gd name="T19" fmla="*/ 2147483646 h 64"/>
                <a:gd name="T20" fmla="*/ 2147483646 w 64"/>
                <a:gd name="T21" fmla="*/ 2147483646 h 64"/>
                <a:gd name="T22" fmla="*/ 2147483646 w 64"/>
                <a:gd name="T23" fmla="*/ 2147483646 h 64"/>
                <a:gd name="T24" fmla="*/ 2147483646 w 64"/>
                <a:gd name="T25" fmla="*/ 2147483646 h 64"/>
                <a:gd name="T26" fmla="*/ 2147483646 w 64"/>
                <a:gd name="T27" fmla="*/ 2147483646 h 64"/>
                <a:gd name="T28" fmla="*/ 2147483646 w 64"/>
                <a:gd name="T29" fmla="*/ 2147483646 h 64"/>
                <a:gd name="T30" fmla="*/ 2147483646 w 64"/>
                <a:gd name="T31" fmla="*/ 2147483646 h 64"/>
                <a:gd name="T32" fmla="*/ 2147483646 w 64"/>
                <a:gd name="T33" fmla="*/ 2147483646 h 64"/>
                <a:gd name="T34" fmla="*/ 2147483646 w 64"/>
                <a:gd name="T35" fmla="*/ 2147483646 h 64"/>
                <a:gd name="T36" fmla="*/ 2147483646 w 64"/>
                <a:gd name="T37" fmla="*/ 2147483646 h 64"/>
                <a:gd name="T38" fmla="*/ 2147483646 w 64"/>
                <a:gd name="T39" fmla="*/ 2147483646 h 64"/>
                <a:gd name="T40" fmla="*/ 2147483646 w 64"/>
                <a:gd name="T41" fmla="*/ 2147483646 h 64"/>
                <a:gd name="T42" fmla="*/ 2147483646 w 64"/>
                <a:gd name="T43" fmla="*/ 2147483646 h 64"/>
                <a:gd name="T44" fmla="*/ 2147483646 w 64"/>
                <a:gd name="T45" fmla="*/ 2147483646 h 64"/>
                <a:gd name="T46" fmla="*/ 2147483646 w 64"/>
                <a:gd name="T47" fmla="*/ 2147483646 h 64"/>
                <a:gd name="T48" fmla="*/ 2147483646 w 64"/>
                <a:gd name="T49" fmla="*/ 2147483646 h 64"/>
                <a:gd name="T50" fmla="*/ 2147483646 w 64"/>
                <a:gd name="T51" fmla="*/ 2147483646 h 64"/>
                <a:gd name="T52" fmla="*/ 2147483646 w 64"/>
                <a:gd name="T53" fmla="*/ 2147483646 h 64"/>
                <a:gd name="T54" fmla="*/ 2147483646 w 64"/>
                <a:gd name="T55" fmla="*/ 2147483646 h 64"/>
                <a:gd name="T56" fmla="*/ 2147483646 w 64"/>
                <a:gd name="T57" fmla="*/ 2147483646 h 64"/>
                <a:gd name="T58" fmla="*/ 2147483646 w 64"/>
                <a:gd name="T59" fmla="*/ 2147483646 h 64"/>
                <a:gd name="T60" fmla="*/ 2147483646 w 64"/>
                <a:gd name="T61" fmla="*/ 2147483646 h 64"/>
                <a:gd name="T62" fmla="*/ 2147483646 w 64"/>
                <a:gd name="T63" fmla="*/ 2147483646 h 64"/>
                <a:gd name="T64" fmla="*/ 2147483646 w 64"/>
                <a:gd name="T65" fmla="*/ 2147483646 h 64"/>
                <a:gd name="T66" fmla="*/ 2147483646 w 64"/>
                <a:gd name="T67" fmla="*/ 2147483646 h 64"/>
                <a:gd name="T68" fmla="*/ 2147483646 w 64"/>
                <a:gd name="T69" fmla="*/ 2147483646 h 64"/>
                <a:gd name="T70" fmla="*/ 2147483646 w 64"/>
                <a:gd name="T71" fmla="*/ 2147483646 h 64"/>
                <a:gd name="T72" fmla="*/ 2147483646 w 64"/>
                <a:gd name="T73" fmla="*/ 2147483646 h 64"/>
                <a:gd name="T74" fmla="*/ 2147483646 w 64"/>
                <a:gd name="T75" fmla="*/ 2147483646 h 64"/>
                <a:gd name="T76" fmla="*/ 2147483646 w 64"/>
                <a:gd name="T77" fmla="*/ 2147483646 h 64"/>
                <a:gd name="T78" fmla="*/ 2147483646 w 64"/>
                <a:gd name="T79" fmla="*/ 2147483646 h 64"/>
                <a:gd name="T80" fmla="*/ 2147483646 w 64"/>
                <a:gd name="T81" fmla="*/ 2147483646 h 64"/>
                <a:gd name="T82" fmla="*/ 2147483646 w 64"/>
                <a:gd name="T83" fmla="*/ 2147483646 h 64"/>
                <a:gd name="T84" fmla="*/ 2147483646 w 64"/>
                <a:gd name="T85" fmla="*/ 2147483646 h 64"/>
                <a:gd name="T86" fmla="*/ 2147483646 w 64"/>
                <a:gd name="T87" fmla="*/ 2147483646 h 64"/>
                <a:gd name="T88" fmla="*/ 2147483646 w 64"/>
                <a:gd name="T89" fmla="*/ 2147483646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0"/>
                  </a:lnTo>
                  <a:lnTo>
                    <a:pt x="50" y="60"/>
                  </a:lnTo>
                  <a:lnTo>
                    <a:pt x="51" y="59"/>
                  </a:lnTo>
                  <a:lnTo>
                    <a:pt x="53" y="57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4"/>
                  </a:lnTo>
                  <a:lnTo>
                    <a:pt x="63" y="43"/>
                  </a:lnTo>
                  <a:lnTo>
                    <a:pt x="64" y="41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6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64" y="30"/>
                  </a:lnTo>
                  <a:lnTo>
                    <a:pt x="64" y="28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0"/>
                  </a:lnTo>
                  <a:lnTo>
                    <a:pt x="63" y="19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2"/>
                  </a:lnTo>
                  <a:lnTo>
                    <a:pt x="56" y="11"/>
                  </a:lnTo>
                  <a:lnTo>
                    <a:pt x="56" y="9"/>
                  </a:lnTo>
                  <a:lnTo>
                    <a:pt x="55" y="9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8" y="12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4" y="19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1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4" y="46"/>
                  </a:lnTo>
                  <a:lnTo>
                    <a:pt x="5" y="48"/>
                  </a:lnTo>
                  <a:lnTo>
                    <a:pt x="5" y="49"/>
                  </a:lnTo>
                  <a:lnTo>
                    <a:pt x="7" y="51"/>
                  </a:lnTo>
                  <a:lnTo>
                    <a:pt x="8" y="52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2" y="56"/>
                  </a:lnTo>
                  <a:lnTo>
                    <a:pt x="13" y="57"/>
                  </a:lnTo>
                  <a:lnTo>
                    <a:pt x="15" y="59"/>
                  </a:lnTo>
                  <a:lnTo>
                    <a:pt x="16" y="60"/>
                  </a:lnTo>
                  <a:lnTo>
                    <a:pt x="18" y="60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56" name="Freeform 28">
              <a:extLst>
                <a:ext uri="{FF2B5EF4-FFF2-40B4-BE49-F238E27FC236}">
                  <a16:creationId xmlns:a16="http://schemas.microsoft.com/office/drawing/2014/main" id="{4FE6AE08-F69B-1C45-B88A-96A5CFCFC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425" y="2814638"/>
              <a:ext cx="31750" cy="31750"/>
            </a:xfrm>
            <a:custGeom>
              <a:avLst/>
              <a:gdLst>
                <a:gd name="T0" fmla="*/ 2147483646 w 40"/>
                <a:gd name="T1" fmla="*/ 2147483646 h 40"/>
                <a:gd name="T2" fmla="*/ 2147483646 w 40"/>
                <a:gd name="T3" fmla="*/ 2147483646 h 40"/>
                <a:gd name="T4" fmla="*/ 2147483646 w 40"/>
                <a:gd name="T5" fmla="*/ 2147483646 h 40"/>
                <a:gd name="T6" fmla="*/ 2147483646 w 40"/>
                <a:gd name="T7" fmla="*/ 2147483646 h 40"/>
                <a:gd name="T8" fmla="*/ 2147483646 w 40"/>
                <a:gd name="T9" fmla="*/ 2147483646 h 40"/>
                <a:gd name="T10" fmla="*/ 2147483646 w 40"/>
                <a:gd name="T11" fmla="*/ 2147483646 h 40"/>
                <a:gd name="T12" fmla="*/ 2147483646 w 40"/>
                <a:gd name="T13" fmla="*/ 2147483646 h 40"/>
                <a:gd name="T14" fmla="*/ 2147483646 w 40"/>
                <a:gd name="T15" fmla="*/ 2147483646 h 40"/>
                <a:gd name="T16" fmla="*/ 2147483646 w 40"/>
                <a:gd name="T17" fmla="*/ 2147483646 h 40"/>
                <a:gd name="T18" fmla="*/ 2147483646 w 40"/>
                <a:gd name="T19" fmla="*/ 2147483646 h 40"/>
                <a:gd name="T20" fmla="*/ 2147483646 w 40"/>
                <a:gd name="T21" fmla="*/ 2147483646 h 40"/>
                <a:gd name="T22" fmla="*/ 2147483646 w 40"/>
                <a:gd name="T23" fmla="*/ 2147483646 h 40"/>
                <a:gd name="T24" fmla="*/ 2147483646 w 40"/>
                <a:gd name="T25" fmla="*/ 2147483646 h 40"/>
                <a:gd name="T26" fmla="*/ 2147483646 w 40"/>
                <a:gd name="T27" fmla="*/ 2147483646 h 40"/>
                <a:gd name="T28" fmla="*/ 2147483646 w 40"/>
                <a:gd name="T29" fmla="*/ 2147483646 h 40"/>
                <a:gd name="T30" fmla="*/ 2147483646 w 40"/>
                <a:gd name="T31" fmla="*/ 2147483646 h 40"/>
                <a:gd name="T32" fmla="*/ 2147483646 w 40"/>
                <a:gd name="T33" fmla="*/ 2147483646 h 40"/>
                <a:gd name="T34" fmla="*/ 2147483646 w 40"/>
                <a:gd name="T35" fmla="*/ 2147483646 h 40"/>
                <a:gd name="T36" fmla="*/ 2147483646 w 40"/>
                <a:gd name="T37" fmla="*/ 2147483646 h 40"/>
                <a:gd name="T38" fmla="*/ 2147483646 w 40"/>
                <a:gd name="T39" fmla="*/ 2147483646 h 40"/>
                <a:gd name="T40" fmla="*/ 2147483646 w 40"/>
                <a:gd name="T41" fmla="*/ 0 h 40"/>
                <a:gd name="T42" fmla="*/ 2147483646 w 40"/>
                <a:gd name="T43" fmla="*/ 0 h 40"/>
                <a:gd name="T44" fmla="*/ 2147483646 w 40"/>
                <a:gd name="T45" fmla="*/ 0 h 40"/>
                <a:gd name="T46" fmla="*/ 2147483646 w 40"/>
                <a:gd name="T47" fmla="*/ 2147483646 h 40"/>
                <a:gd name="T48" fmla="*/ 2147483646 w 40"/>
                <a:gd name="T49" fmla="*/ 2147483646 h 40"/>
                <a:gd name="T50" fmla="*/ 2147483646 w 40"/>
                <a:gd name="T51" fmla="*/ 2147483646 h 40"/>
                <a:gd name="T52" fmla="*/ 2147483646 w 40"/>
                <a:gd name="T53" fmla="*/ 2147483646 h 40"/>
                <a:gd name="T54" fmla="*/ 2147483646 w 40"/>
                <a:gd name="T55" fmla="*/ 2147483646 h 40"/>
                <a:gd name="T56" fmla="*/ 2147483646 w 40"/>
                <a:gd name="T57" fmla="*/ 2147483646 h 40"/>
                <a:gd name="T58" fmla="*/ 2147483646 w 40"/>
                <a:gd name="T59" fmla="*/ 2147483646 h 40"/>
                <a:gd name="T60" fmla="*/ 2147483646 w 40"/>
                <a:gd name="T61" fmla="*/ 2147483646 h 40"/>
                <a:gd name="T62" fmla="*/ 0 w 40"/>
                <a:gd name="T63" fmla="*/ 2147483646 h 40"/>
                <a:gd name="T64" fmla="*/ 0 w 40"/>
                <a:gd name="T65" fmla="*/ 2147483646 h 40"/>
                <a:gd name="T66" fmla="*/ 0 w 40"/>
                <a:gd name="T67" fmla="*/ 2147483646 h 40"/>
                <a:gd name="T68" fmla="*/ 2147483646 w 40"/>
                <a:gd name="T69" fmla="*/ 2147483646 h 40"/>
                <a:gd name="T70" fmla="*/ 2147483646 w 40"/>
                <a:gd name="T71" fmla="*/ 2147483646 h 40"/>
                <a:gd name="T72" fmla="*/ 2147483646 w 40"/>
                <a:gd name="T73" fmla="*/ 2147483646 h 40"/>
                <a:gd name="T74" fmla="*/ 2147483646 w 40"/>
                <a:gd name="T75" fmla="*/ 2147483646 h 40"/>
                <a:gd name="T76" fmla="*/ 2147483646 w 40"/>
                <a:gd name="T77" fmla="*/ 2147483646 h 40"/>
                <a:gd name="T78" fmla="*/ 2147483646 w 40"/>
                <a:gd name="T79" fmla="*/ 2147483646 h 40"/>
                <a:gd name="T80" fmla="*/ 2147483646 w 40"/>
                <a:gd name="T81" fmla="*/ 2147483646 h 40"/>
                <a:gd name="T82" fmla="*/ 2147483646 w 40"/>
                <a:gd name="T83" fmla="*/ 2147483646 h 40"/>
                <a:gd name="T84" fmla="*/ 2147483646 w 40"/>
                <a:gd name="T85" fmla="*/ 2147483646 h 40"/>
                <a:gd name="T86" fmla="*/ 2147483646 w 40"/>
                <a:gd name="T87" fmla="*/ 2147483646 h 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"/>
                <a:gd name="T133" fmla="*/ 0 h 40"/>
                <a:gd name="T134" fmla="*/ 40 w 40"/>
                <a:gd name="T135" fmla="*/ 40 h 4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" h="40">
                  <a:moveTo>
                    <a:pt x="20" y="40"/>
                  </a:moveTo>
                  <a:lnTo>
                    <a:pt x="20" y="40"/>
                  </a:lnTo>
                  <a:lnTo>
                    <a:pt x="22" y="40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7" y="40"/>
                  </a:lnTo>
                  <a:lnTo>
                    <a:pt x="28" y="38"/>
                  </a:lnTo>
                  <a:lnTo>
                    <a:pt x="30" y="38"/>
                  </a:lnTo>
                  <a:lnTo>
                    <a:pt x="32" y="37"/>
                  </a:lnTo>
                  <a:lnTo>
                    <a:pt x="33" y="37"/>
                  </a:lnTo>
                  <a:lnTo>
                    <a:pt x="33" y="35"/>
                  </a:lnTo>
                  <a:lnTo>
                    <a:pt x="35" y="35"/>
                  </a:lnTo>
                  <a:lnTo>
                    <a:pt x="35" y="34"/>
                  </a:lnTo>
                  <a:lnTo>
                    <a:pt x="36" y="34"/>
                  </a:lnTo>
                  <a:lnTo>
                    <a:pt x="36" y="32"/>
                  </a:lnTo>
                  <a:lnTo>
                    <a:pt x="38" y="30"/>
                  </a:lnTo>
                  <a:lnTo>
                    <a:pt x="38" y="29"/>
                  </a:lnTo>
                  <a:lnTo>
                    <a:pt x="40" y="27"/>
                  </a:lnTo>
                  <a:lnTo>
                    <a:pt x="40" y="26"/>
                  </a:lnTo>
                  <a:lnTo>
                    <a:pt x="40" y="24"/>
                  </a:lnTo>
                  <a:lnTo>
                    <a:pt x="40" y="22"/>
                  </a:lnTo>
                  <a:lnTo>
                    <a:pt x="40" y="21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6"/>
                  </a:lnTo>
                  <a:lnTo>
                    <a:pt x="40" y="14"/>
                  </a:lnTo>
                  <a:lnTo>
                    <a:pt x="40" y="13"/>
                  </a:lnTo>
                  <a:lnTo>
                    <a:pt x="38" y="13"/>
                  </a:lnTo>
                  <a:lnTo>
                    <a:pt x="38" y="11"/>
                  </a:lnTo>
                  <a:lnTo>
                    <a:pt x="38" y="10"/>
                  </a:lnTo>
                  <a:lnTo>
                    <a:pt x="36" y="10"/>
                  </a:lnTo>
                  <a:lnTo>
                    <a:pt x="36" y="8"/>
                  </a:lnTo>
                  <a:lnTo>
                    <a:pt x="35" y="6"/>
                  </a:lnTo>
                  <a:lnTo>
                    <a:pt x="33" y="5"/>
                  </a:lnTo>
                  <a:lnTo>
                    <a:pt x="32" y="5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9" y="3"/>
                  </a:lnTo>
                  <a:lnTo>
                    <a:pt x="8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1" y="26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6" y="35"/>
                  </a:lnTo>
                  <a:lnTo>
                    <a:pt x="8" y="37"/>
                  </a:lnTo>
                  <a:lnTo>
                    <a:pt x="9" y="37"/>
                  </a:lnTo>
                  <a:lnTo>
                    <a:pt x="9" y="38"/>
                  </a:lnTo>
                  <a:lnTo>
                    <a:pt x="11" y="38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7" y="40"/>
                  </a:lnTo>
                  <a:lnTo>
                    <a:pt x="19" y="40"/>
                  </a:lnTo>
                  <a:lnTo>
                    <a:pt x="20" y="4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57" name="Rectangle 29">
              <a:extLst>
                <a:ext uri="{FF2B5EF4-FFF2-40B4-BE49-F238E27FC236}">
                  <a16:creationId xmlns:a16="http://schemas.microsoft.com/office/drawing/2014/main" id="{52A4B005-DE98-6842-A3FA-9E419E1483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6063" y="3509963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558" name="Rectangle 30">
              <a:extLst>
                <a:ext uri="{FF2B5EF4-FFF2-40B4-BE49-F238E27FC236}">
                  <a16:creationId xmlns:a16="http://schemas.microsoft.com/office/drawing/2014/main" id="{26BECF8C-3C99-A446-9CEF-D7C49D8CF2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1413" y="2343150"/>
              <a:ext cx="173124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559" name="Freeform 31">
              <a:extLst>
                <a:ext uri="{FF2B5EF4-FFF2-40B4-BE49-F238E27FC236}">
                  <a16:creationId xmlns:a16="http://schemas.microsoft.com/office/drawing/2014/main" id="{311A7EFD-C9F0-4740-B12A-6F0D75D29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375" y="2430463"/>
              <a:ext cx="187325" cy="1027112"/>
            </a:xfrm>
            <a:custGeom>
              <a:avLst/>
              <a:gdLst>
                <a:gd name="T0" fmla="*/ 2147483646 w 236"/>
                <a:gd name="T1" fmla="*/ 2147483646 h 1292"/>
                <a:gd name="T2" fmla="*/ 2147483646 w 236"/>
                <a:gd name="T3" fmla="*/ 2147483646 h 1292"/>
                <a:gd name="T4" fmla="*/ 2147483646 w 236"/>
                <a:gd name="T5" fmla="*/ 2147483646 h 1292"/>
                <a:gd name="T6" fmla="*/ 2147483646 w 236"/>
                <a:gd name="T7" fmla="*/ 2147483646 h 1292"/>
                <a:gd name="T8" fmla="*/ 2147483646 w 236"/>
                <a:gd name="T9" fmla="*/ 2147483646 h 1292"/>
                <a:gd name="T10" fmla="*/ 2147483646 w 236"/>
                <a:gd name="T11" fmla="*/ 2147483646 h 1292"/>
                <a:gd name="T12" fmla="*/ 2147483646 w 236"/>
                <a:gd name="T13" fmla="*/ 2147483646 h 1292"/>
                <a:gd name="T14" fmla="*/ 2147483646 w 236"/>
                <a:gd name="T15" fmla="*/ 2147483646 h 1292"/>
                <a:gd name="T16" fmla="*/ 2147483646 w 236"/>
                <a:gd name="T17" fmla="*/ 2147483646 h 1292"/>
                <a:gd name="T18" fmla="*/ 2147483646 w 236"/>
                <a:gd name="T19" fmla="*/ 2147483646 h 1292"/>
                <a:gd name="T20" fmla="*/ 2147483646 w 236"/>
                <a:gd name="T21" fmla="*/ 2147483646 h 1292"/>
                <a:gd name="T22" fmla="*/ 2147483646 w 236"/>
                <a:gd name="T23" fmla="*/ 2147483646 h 1292"/>
                <a:gd name="T24" fmla="*/ 2147483646 w 236"/>
                <a:gd name="T25" fmla="*/ 2147483646 h 1292"/>
                <a:gd name="T26" fmla="*/ 2147483646 w 236"/>
                <a:gd name="T27" fmla="*/ 2147483646 h 1292"/>
                <a:gd name="T28" fmla="*/ 2147483646 w 236"/>
                <a:gd name="T29" fmla="*/ 2147483646 h 1292"/>
                <a:gd name="T30" fmla="*/ 2147483646 w 236"/>
                <a:gd name="T31" fmla="*/ 2147483646 h 1292"/>
                <a:gd name="T32" fmla="*/ 2147483646 w 236"/>
                <a:gd name="T33" fmla="*/ 2147483646 h 1292"/>
                <a:gd name="T34" fmla="*/ 2147483646 w 236"/>
                <a:gd name="T35" fmla="*/ 2147483646 h 1292"/>
                <a:gd name="T36" fmla="*/ 2147483646 w 236"/>
                <a:gd name="T37" fmla="*/ 2147483646 h 1292"/>
                <a:gd name="T38" fmla="*/ 2147483646 w 236"/>
                <a:gd name="T39" fmla="*/ 2147483646 h 1292"/>
                <a:gd name="T40" fmla="*/ 2147483646 w 236"/>
                <a:gd name="T41" fmla="*/ 2147483646 h 1292"/>
                <a:gd name="T42" fmla="*/ 2147483646 w 236"/>
                <a:gd name="T43" fmla="*/ 2147483646 h 1292"/>
                <a:gd name="T44" fmla="*/ 2147483646 w 236"/>
                <a:gd name="T45" fmla="*/ 2147483646 h 1292"/>
                <a:gd name="T46" fmla="*/ 2147483646 w 236"/>
                <a:gd name="T47" fmla="*/ 2147483646 h 1292"/>
                <a:gd name="T48" fmla="*/ 2147483646 w 236"/>
                <a:gd name="T49" fmla="*/ 2147483646 h 1292"/>
                <a:gd name="T50" fmla="*/ 2147483646 w 236"/>
                <a:gd name="T51" fmla="*/ 2147483646 h 1292"/>
                <a:gd name="T52" fmla="*/ 2147483646 w 236"/>
                <a:gd name="T53" fmla="*/ 2147483646 h 1292"/>
                <a:gd name="T54" fmla="*/ 2147483646 w 236"/>
                <a:gd name="T55" fmla="*/ 2147483646 h 1292"/>
                <a:gd name="T56" fmla="*/ 2147483646 w 236"/>
                <a:gd name="T57" fmla="*/ 2147483646 h 1292"/>
                <a:gd name="T58" fmla="*/ 2147483646 w 236"/>
                <a:gd name="T59" fmla="*/ 2147483646 h 1292"/>
                <a:gd name="T60" fmla="*/ 2147483646 w 236"/>
                <a:gd name="T61" fmla="*/ 2147483646 h 1292"/>
                <a:gd name="T62" fmla="*/ 2147483646 w 236"/>
                <a:gd name="T63" fmla="*/ 2147483646 h 1292"/>
                <a:gd name="T64" fmla="*/ 0 w 236"/>
                <a:gd name="T65" fmla="*/ 2147483646 h 12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6"/>
                <a:gd name="T100" fmla="*/ 0 h 1292"/>
                <a:gd name="T101" fmla="*/ 236 w 236"/>
                <a:gd name="T102" fmla="*/ 1292 h 12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6" h="1292">
                  <a:moveTo>
                    <a:pt x="0" y="0"/>
                  </a:moveTo>
                  <a:lnTo>
                    <a:pt x="29" y="1"/>
                  </a:lnTo>
                  <a:lnTo>
                    <a:pt x="51" y="8"/>
                  </a:lnTo>
                  <a:lnTo>
                    <a:pt x="72" y="16"/>
                  </a:lnTo>
                  <a:lnTo>
                    <a:pt x="88" y="28"/>
                  </a:lnTo>
                  <a:lnTo>
                    <a:pt x="100" y="43"/>
                  </a:lnTo>
                  <a:lnTo>
                    <a:pt x="112" y="60"/>
                  </a:lnTo>
                  <a:lnTo>
                    <a:pt x="120" y="79"/>
                  </a:lnTo>
                  <a:lnTo>
                    <a:pt x="126" y="102"/>
                  </a:lnTo>
                  <a:lnTo>
                    <a:pt x="129" y="124"/>
                  </a:lnTo>
                  <a:lnTo>
                    <a:pt x="131" y="150"/>
                  </a:lnTo>
                  <a:lnTo>
                    <a:pt x="131" y="177"/>
                  </a:lnTo>
                  <a:lnTo>
                    <a:pt x="131" y="205"/>
                  </a:lnTo>
                  <a:lnTo>
                    <a:pt x="128" y="234"/>
                  </a:lnTo>
                  <a:lnTo>
                    <a:pt x="126" y="263"/>
                  </a:lnTo>
                  <a:lnTo>
                    <a:pt x="121" y="293"/>
                  </a:lnTo>
                  <a:lnTo>
                    <a:pt x="118" y="323"/>
                  </a:lnTo>
                  <a:lnTo>
                    <a:pt x="115" y="354"/>
                  </a:lnTo>
                  <a:lnTo>
                    <a:pt x="112" y="384"/>
                  </a:lnTo>
                  <a:lnTo>
                    <a:pt x="108" y="413"/>
                  </a:lnTo>
                  <a:lnTo>
                    <a:pt x="107" y="442"/>
                  </a:lnTo>
                  <a:lnTo>
                    <a:pt x="105" y="470"/>
                  </a:lnTo>
                  <a:lnTo>
                    <a:pt x="105" y="497"/>
                  </a:lnTo>
                  <a:lnTo>
                    <a:pt x="107" y="521"/>
                  </a:lnTo>
                  <a:lnTo>
                    <a:pt x="112" y="545"/>
                  </a:lnTo>
                  <a:lnTo>
                    <a:pt x="116" y="568"/>
                  </a:lnTo>
                  <a:lnTo>
                    <a:pt x="124" y="587"/>
                  </a:lnTo>
                  <a:lnTo>
                    <a:pt x="136" y="604"/>
                  </a:lnTo>
                  <a:lnTo>
                    <a:pt x="148" y="619"/>
                  </a:lnTo>
                  <a:lnTo>
                    <a:pt x="166" y="630"/>
                  </a:lnTo>
                  <a:lnTo>
                    <a:pt x="185" y="639"/>
                  </a:lnTo>
                  <a:lnTo>
                    <a:pt x="209" y="644"/>
                  </a:lnTo>
                  <a:lnTo>
                    <a:pt x="236" y="646"/>
                  </a:lnTo>
                  <a:lnTo>
                    <a:pt x="209" y="647"/>
                  </a:lnTo>
                  <a:lnTo>
                    <a:pt x="185" y="654"/>
                  </a:lnTo>
                  <a:lnTo>
                    <a:pt x="166" y="662"/>
                  </a:lnTo>
                  <a:lnTo>
                    <a:pt x="148" y="675"/>
                  </a:lnTo>
                  <a:lnTo>
                    <a:pt x="136" y="689"/>
                  </a:lnTo>
                  <a:lnTo>
                    <a:pt x="124" y="706"/>
                  </a:lnTo>
                  <a:lnTo>
                    <a:pt x="116" y="726"/>
                  </a:lnTo>
                  <a:lnTo>
                    <a:pt x="112" y="746"/>
                  </a:lnTo>
                  <a:lnTo>
                    <a:pt x="107" y="770"/>
                  </a:lnTo>
                  <a:lnTo>
                    <a:pt x="105" y="796"/>
                  </a:lnTo>
                  <a:lnTo>
                    <a:pt x="105" y="823"/>
                  </a:lnTo>
                  <a:lnTo>
                    <a:pt x="107" y="850"/>
                  </a:lnTo>
                  <a:lnTo>
                    <a:pt x="108" y="879"/>
                  </a:lnTo>
                  <a:lnTo>
                    <a:pt x="112" y="909"/>
                  </a:lnTo>
                  <a:lnTo>
                    <a:pt x="115" y="939"/>
                  </a:lnTo>
                  <a:lnTo>
                    <a:pt x="118" y="970"/>
                  </a:lnTo>
                  <a:lnTo>
                    <a:pt x="121" y="1000"/>
                  </a:lnTo>
                  <a:lnTo>
                    <a:pt x="126" y="1029"/>
                  </a:lnTo>
                  <a:lnTo>
                    <a:pt x="128" y="1059"/>
                  </a:lnTo>
                  <a:lnTo>
                    <a:pt x="131" y="1088"/>
                  </a:lnTo>
                  <a:lnTo>
                    <a:pt x="131" y="1117"/>
                  </a:lnTo>
                  <a:lnTo>
                    <a:pt x="131" y="1142"/>
                  </a:lnTo>
                  <a:lnTo>
                    <a:pt x="129" y="1168"/>
                  </a:lnTo>
                  <a:lnTo>
                    <a:pt x="126" y="1192"/>
                  </a:lnTo>
                  <a:lnTo>
                    <a:pt x="120" y="1214"/>
                  </a:lnTo>
                  <a:lnTo>
                    <a:pt x="112" y="1233"/>
                  </a:lnTo>
                  <a:lnTo>
                    <a:pt x="100" y="1251"/>
                  </a:lnTo>
                  <a:lnTo>
                    <a:pt x="88" y="1265"/>
                  </a:lnTo>
                  <a:lnTo>
                    <a:pt x="72" y="1276"/>
                  </a:lnTo>
                  <a:lnTo>
                    <a:pt x="51" y="1286"/>
                  </a:lnTo>
                  <a:lnTo>
                    <a:pt x="29" y="1290"/>
                  </a:lnTo>
                  <a:lnTo>
                    <a:pt x="0" y="129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60" name="Rectangle 32">
              <a:extLst>
                <a:ext uri="{FF2B5EF4-FFF2-40B4-BE49-F238E27FC236}">
                  <a16:creationId xmlns:a16="http://schemas.microsoft.com/office/drawing/2014/main" id="{6806424D-F32A-594B-B531-6E6E8B9A9A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0950" y="2459038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561" name="Rectangle 33">
              <a:extLst>
                <a:ext uri="{FF2B5EF4-FFF2-40B4-BE49-F238E27FC236}">
                  <a16:creationId xmlns:a16="http://schemas.microsoft.com/office/drawing/2014/main" id="{7242973A-970C-B243-9684-96016C4B76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4713" y="3206750"/>
              <a:ext cx="173124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562" name="Rectangle 34">
              <a:extLst>
                <a:ext uri="{FF2B5EF4-FFF2-40B4-BE49-F238E27FC236}">
                  <a16:creationId xmlns:a16="http://schemas.microsoft.com/office/drawing/2014/main" id="{F781B752-2428-1E42-A3A5-3B70B5A7DF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5838" y="3322638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563" name="Rectangle 35">
              <a:extLst>
                <a:ext uri="{FF2B5EF4-FFF2-40B4-BE49-F238E27FC236}">
                  <a16:creationId xmlns:a16="http://schemas.microsoft.com/office/drawing/2014/main" id="{34D1ADB0-A810-944D-B265-AA39E3B665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0950" y="3322638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564" name="Freeform 36">
              <a:extLst>
                <a:ext uri="{FF2B5EF4-FFF2-40B4-BE49-F238E27FC236}">
                  <a16:creationId xmlns:a16="http://schemas.microsoft.com/office/drawing/2014/main" id="{5B122BD5-477B-424D-829E-2D773B062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7775" y="3049588"/>
              <a:ext cx="50800" cy="50800"/>
            </a:xfrm>
            <a:custGeom>
              <a:avLst/>
              <a:gdLst>
                <a:gd name="T0" fmla="*/ 2147483646 w 64"/>
                <a:gd name="T1" fmla="*/ 2147483646 h 64"/>
                <a:gd name="T2" fmla="*/ 2147483646 w 64"/>
                <a:gd name="T3" fmla="*/ 2147483646 h 64"/>
                <a:gd name="T4" fmla="*/ 2147483646 w 64"/>
                <a:gd name="T5" fmla="*/ 2147483646 h 64"/>
                <a:gd name="T6" fmla="*/ 2147483646 w 64"/>
                <a:gd name="T7" fmla="*/ 2147483646 h 64"/>
                <a:gd name="T8" fmla="*/ 2147483646 w 64"/>
                <a:gd name="T9" fmla="*/ 2147483646 h 64"/>
                <a:gd name="T10" fmla="*/ 2147483646 w 64"/>
                <a:gd name="T11" fmla="*/ 2147483646 h 64"/>
                <a:gd name="T12" fmla="*/ 2147483646 w 64"/>
                <a:gd name="T13" fmla="*/ 2147483646 h 64"/>
                <a:gd name="T14" fmla="*/ 2147483646 w 64"/>
                <a:gd name="T15" fmla="*/ 2147483646 h 64"/>
                <a:gd name="T16" fmla="*/ 2147483646 w 64"/>
                <a:gd name="T17" fmla="*/ 2147483646 h 64"/>
                <a:gd name="T18" fmla="*/ 2147483646 w 64"/>
                <a:gd name="T19" fmla="*/ 2147483646 h 64"/>
                <a:gd name="T20" fmla="*/ 2147483646 w 64"/>
                <a:gd name="T21" fmla="*/ 2147483646 h 64"/>
                <a:gd name="T22" fmla="*/ 2147483646 w 64"/>
                <a:gd name="T23" fmla="*/ 2147483646 h 64"/>
                <a:gd name="T24" fmla="*/ 2147483646 w 64"/>
                <a:gd name="T25" fmla="*/ 2147483646 h 64"/>
                <a:gd name="T26" fmla="*/ 2147483646 w 64"/>
                <a:gd name="T27" fmla="*/ 2147483646 h 64"/>
                <a:gd name="T28" fmla="*/ 2147483646 w 64"/>
                <a:gd name="T29" fmla="*/ 2147483646 h 64"/>
                <a:gd name="T30" fmla="*/ 2147483646 w 64"/>
                <a:gd name="T31" fmla="*/ 2147483646 h 64"/>
                <a:gd name="T32" fmla="*/ 2147483646 w 64"/>
                <a:gd name="T33" fmla="*/ 2147483646 h 64"/>
                <a:gd name="T34" fmla="*/ 2147483646 w 64"/>
                <a:gd name="T35" fmla="*/ 2147483646 h 64"/>
                <a:gd name="T36" fmla="*/ 2147483646 w 64"/>
                <a:gd name="T37" fmla="*/ 2147483646 h 64"/>
                <a:gd name="T38" fmla="*/ 2147483646 w 64"/>
                <a:gd name="T39" fmla="*/ 2147483646 h 64"/>
                <a:gd name="T40" fmla="*/ 2147483646 w 64"/>
                <a:gd name="T41" fmla="*/ 2147483646 h 64"/>
                <a:gd name="T42" fmla="*/ 2147483646 w 64"/>
                <a:gd name="T43" fmla="*/ 2147483646 h 64"/>
                <a:gd name="T44" fmla="*/ 2147483646 w 64"/>
                <a:gd name="T45" fmla="*/ 2147483646 h 64"/>
                <a:gd name="T46" fmla="*/ 2147483646 w 64"/>
                <a:gd name="T47" fmla="*/ 2147483646 h 64"/>
                <a:gd name="T48" fmla="*/ 2147483646 w 64"/>
                <a:gd name="T49" fmla="*/ 2147483646 h 64"/>
                <a:gd name="T50" fmla="*/ 2147483646 w 64"/>
                <a:gd name="T51" fmla="*/ 2147483646 h 64"/>
                <a:gd name="T52" fmla="*/ 2147483646 w 64"/>
                <a:gd name="T53" fmla="*/ 2147483646 h 64"/>
                <a:gd name="T54" fmla="*/ 2147483646 w 64"/>
                <a:gd name="T55" fmla="*/ 2147483646 h 64"/>
                <a:gd name="T56" fmla="*/ 2147483646 w 64"/>
                <a:gd name="T57" fmla="*/ 2147483646 h 64"/>
                <a:gd name="T58" fmla="*/ 2147483646 w 64"/>
                <a:gd name="T59" fmla="*/ 2147483646 h 64"/>
                <a:gd name="T60" fmla="*/ 2147483646 w 64"/>
                <a:gd name="T61" fmla="*/ 2147483646 h 64"/>
                <a:gd name="T62" fmla="*/ 2147483646 w 64"/>
                <a:gd name="T63" fmla="*/ 2147483646 h 64"/>
                <a:gd name="T64" fmla="*/ 2147483646 w 64"/>
                <a:gd name="T65" fmla="*/ 2147483646 h 64"/>
                <a:gd name="T66" fmla="*/ 2147483646 w 64"/>
                <a:gd name="T67" fmla="*/ 2147483646 h 64"/>
                <a:gd name="T68" fmla="*/ 2147483646 w 64"/>
                <a:gd name="T69" fmla="*/ 2147483646 h 64"/>
                <a:gd name="T70" fmla="*/ 2147483646 w 64"/>
                <a:gd name="T71" fmla="*/ 2147483646 h 64"/>
                <a:gd name="T72" fmla="*/ 2147483646 w 64"/>
                <a:gd name="T73" fmla="*/ 2147483646 h 64"/>
                <a:gd name="T74" fmla="*/ 2147483646 w 64"/>
                <a:gd name="T75" fmla="*/ 2147483646 h 64"/>
                <a:gd name="T76" fmla="*/ 2147483646 w 64"/>
                <a:gd name="T77" fmla="*/ 2147483646 h 64"/>
                <a:gd name="T78" fmla="*/ 2147483646 w 64"/>
                <a:gd name="T79" fmla="*/ 2147483646 h 64"/>
                <a:gd name="T80" fmla="*/ 2147483646 w 64"/>
                <a:gd name="T81" fmla="*/ 2147483646 h 64"/>
                <a:gd name="T82" fmla="*/ 2147483646 w 64"/>
                <a:gd name="T83" fmla="*/ 2147483646 h 64"/>
                <a:gd name="T84" fmla="*/ 2147483646 w 64"/>
                <a:gd name="T85" fmla="*/ 2147483646 h 64"/>
                <a:gd name="T86" fmla="*/ 2147483646 w 64"/>
                <a:gd name="T87" fmla="*/ 2147483646 h 64"/>
                <a:gd name="T88" fmla="*/ 2147483646 w 64"/>
                <a:gd name="T89" fmla="*/ 2147483646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32" y="64"/>
                  </a:lnTo>
                  <a:lnTo>
                    <a:pt x="35" y="64"/>
                  </a:lnTo>
                  <a:lnTo>
                    <a:pt x="36" y="64"/>
                  </a:lnTo>
                  <a:lnTo>
                    <a:pt x="38" y="64"/>
                  </a:lnTo>
                  <a:lnTo>
                    <a:pt x="40" y="64"/>
                  </a:lnTo>
                  <a:lnTo>
                    <a:pt x="41" y="64"/>
                  </a:lnTo>
                  <a:lnTo>
                    <a:pt x="43" y="62"/>
                  </a:lnTo>
                  <a:lnTo>
                    <a:pt x="44" y="62"/>
                  </a:lnTo>
                  <a:lnTo>
                    <a:pt x="46" y="62"/>
                  </a:lnTo>
                  <a:lnTo>
                    <a:pt x="48" y="60"/>
                  </a:lnTo>
                  <a:lnTo>
                    <a:pt x="49" y="60"/>
                  </a:lnTo>
                  <a:lnTo>
                    <a:pt x="51" y="59"/>
                  </a:lnTo>
                  <a:lnTo>
                    <a:pt x="52" y="57"/>
                  </a:lnTo>
                  <a:lnTo>
                    <a:pt x="54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7" y="53"/>
                  </a:lnTo>
                  <a:lnTo>
                    <a:pt x="59" y="51"/>
                  </a:lnTo>
                  <a:lnTo>
                    <a:pt x="60" y="49"/>
                  </a:lnTo>
                  <a:lnTo>
                    <a:pt x="60" y="48"/>
                  </a:lnTo>
                  <a:lnTo>
                    <a:pt x="62" y="46"/>
                  </a:lnTo>
                  <a:lnTo>
                    <a:pt x="62" y="45"/>
                  </a:lnTo>
                  <a:lnTo>
                    <a:pt x="62" y="43"/>
                  </a:lnTo>
                  <a:lnTo>
                    <a:pt x="64" y="41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4" y="24"/>
                  </a:lnTo>
                  <a:lnTo>
                    <a:pt x="62" y="22"/>
                  </a:lnTo>
                  <a:lnTo>
                    <a:pt x="62" y="21"/>
                  </a:lnTo>
                  <a:lnTo>
                    <a:pt x="62" y="19"/>
                  </a:lnTo>
                  <a:lnTo>
                    <a:pt x="60" y="17"/>
                  </a:lnTo>
                  <a:lnTo>
                    <a:pt x="60" y="16"/>
                  </a:lnTo>
                  <a:lnTo>
                    <a:pt x="59" y="14"/>
                  </a:lnTo>
                  <a:lnTo>
                    <a:pt x="57" y="13"/>
                  </a:lnTo>
                  <a:lnTo>
                    <a:pt x="56" y="11"/>
                  </a:lnTo>
                  <a:lnTo>
                    <a:pt x="56" y="9"/>
                  </a:lnTo>
                  <a:lnTo>
                    <a:pt x="54" y="9"/>
                  </a:lnTo>
                  <a:lnTo>
                    <a:pt x="52" y="8"/>
                  </a:lnTo>
                  <a:lnTo>
                    <a:pt x="51" y="6"/>
                  </a:lnTo>
                  <a:lnTo>
                    <a:pt x="49" y="5"/>
                  </a:lnTo>
                  <a:lnTo>
                    <a:pt x="48" y="5"/>
                  </a:lnTo>
                  <a:lnTo>
                    <a:pt x="46" y="3"/>
                  </a:lnTo>
                  <a:lnTo>
                    <a:pt x="44" y="3"/>
                  </a:lnTo>
                  <a:lnTo>
                    <a:pt x="43" y="3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4" y="6"/>
                  </a:lnTo>
                  <a:lnTo>
                    <a:pt x="12" y="8"/>
                  </a:lnTo>
                  <a:lnTo>
                    <a:pt x="11" y="9"/>
                  </a:lnTo>
                  <a:lnTo>
                    <a:pt x="9" y="9"/>
                  </a:lnTo>
                  <a:lnTo>
                    <a:pt x="9" y="11"/>
                  </a:lnTo>
                  <a:lnTo>
                    <a:pt x="8" y="13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0"/>
                  </a:lnTo>
                  <a:lnTo>
                    <a:pt x="1" y="41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6" y="51"/>
                  </a:lnTo>
                  <a:lnTo>
                    <a:pt x="8" y="53"/>
                  </a:lnTo>
                  <a:lnTo>
                    <a:pt x="9" y="54"/>
                  </a:lnTo>
                  <a:lnTo>
                    <a:pt x="9" y="56"/>
                  </a:lnTo>
                  <a:lnTo>
                    <a:pt x="11" y="56"/>
                  </a:lnTo>
                  <a:lnTo>
                    <a:pt x="12" y="57"/>
                  </a:lnTo>
                  <a:lnTo>
                    <a:pt x="14" y="59"/>
                  </a:lnTo>
                  <a:lnTo>
                    <a:pt x="16" y="60"/>
                  </a:lnTo>
                  <a:lnTo>
                    <a:pt x="17" y="60"/>
                  </a:lnTo>
                  <a:lnTo>
                    <a:pt x="19" y="62"/>
                  </a:lnTo>
                  <a:lnTo>
                    <a:pt x="20" y="62"/>
                  </a:lnTo>
                  <a:lnTo>
                    <a:pt x="22" y="62"/>
                  </a:lnTo>
                  <a:lnTo>
                    <a:pt x="24" y="64"/>
                  </a:lnTo>
                  <a:lnTo>
                    <a:pt x="25" y="64"/>
                  </a:lnTo>
                  <a:lnTo>
                    <a:pt x="27" y="64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2" y="64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65" name="Freeform 37">
              <a:extLst>
                <a:ext uri="{FF2B5EF4-FFF2-40B4-BE49-F238E27FC236}">
                  <a16:creationId xmlns:a16="http://schemas.microsoft.com/office/drawing/2014/main" id="{3CFF71BB-E7D8-6649-A468-E5D07C9CA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5238" y="3043238"/>
              <a:ext cx="31750" cy="31750"/>
            </a:xfrm>
            <a:custGeom>
              <a:avLst/>
              <a:gdLst>
                <a:gd name="T0" fmla="*/ 2147483646 w 40"/>
                <a:gd name="T1" fmla="*/ 2147483646 h 40"/>
                <a:gd name="T2" fmla="*/ 2147483646 w 40"/>
                <a:gd name="T3" fmla="*/ 2147483646 h 40"/>
                <a:gd name="T4" fmla="*/ 2147483646 w 40"/>
                <a:gd name="T5" fmla="*/ 2147483646 h 40"/>
                <a:gd name="T6" fmla="*/ 2147483646 w 40"/>
                <a:gd name="T7" fmla="*/ 2147483646 h 40"/>
                <a:gd name="T8" fmla="*/ 2147483646 w 40"/>
                <a:gd name="T9" fmla="*/ 2147483646 h 40"/>
                <a:gd name="T10" fmla="*/ 2147483646 w 40"/>
                <a:gd name="T11" fmla="*/ 2147483646 h 40"/>
                <a:gd name="T12" fmla="*/ 2147483646 w 40"/>
                <a:gd name="T13" fmla="*/ 2147483646 h 40"/>
                <a:gd name="T14" fmla="*/ 2147483646 w 40"/>
                <a:gd name="T15" fmla="*/ 2147483646 h 40"/>
                <a:gd name="T16" fmla="*/ 2147483646 w 40"/>
                <a:gd name="T17" fmla="*/ 2147483646 h 40"/>
                <a:gd name="T18" fmla="*/ 2147483646 w 40"/>
                <a:gd name="T19" fmla="*/ 2147483646 h 40"/>
                <a:gd name="T20" fmla="*/ 2147483646 w 40"/>
                <a:gd name="T21" fmla="*/ 2147483646 h 40"/>
                <a:gd name="T22" fmla="*/ 2147483646 w 40"/>
                <a:gd name="T23" fmla="*/ 2147483646 h 40"/>
                <a:gd name="T24" fmla="*/ 2147483646 w 40"/>
                <a:gd name="T25" fmla="*/ 2147483646 h 40"/>
                <a:gd name="T26" fmla="*/ 2147483646 w 40"/>
                <a:gd name="T27" fmla="*/ 2147483646 h 40"/>
                <a:gd name="T28" fmla="*/ 2147483646 w 40"/>
                <a:gd name="T29" fmla="*/ 2147483646 h 40"/>
                <a:gd name="T30" fmla="*/ 2147483646 w 40"/>
                <a:gd name="T31" fmla="*/ 2147483646 h 40"/>
                <a:gd name="T32" fmla="*/ 2147483646 w 40"/>
                <a:gd name="T33" fmla="*/ 2147483646 h 40"/>
                <a:gd name="T34" fmla="*/ 2147483646 w 40"/>
                <a:gd name="T35" fmla="*/ 2147483646 h 40"/>
                <a:gd name="T36" fmla="*/ 2147483646 w 40"/>
                <a:gd name="T37" fmla="*/ 2147483646 h 40"/>
                <a:gd name="T38" fmla="*/ 2147483646 w 40"/>
                <a:gd name="T39" fmla="*/ 2147483646 h 40"/>
                <a:gd name="T40" fmla="*/ 2147483646 w 40"/>
                <a:gd name="T41" fmla="*/ 0 h 40"/>
                <a:gd name="T42" fmla="*/ 2147483646 w 40"/>
                <a:gd name="T43" fmla="*/ 0 h 40"/>
                <a:gd name="T44" fmla="*/ 2147483646 w 40"/>
                <a:gd name="T45" fmla="*/ 0 h 40"/>
                <a:gd name="T46" fmla="*/ 2147483646 w 40"/>
                <a:gd name="T47" fmla="*/ 2147483646 h 40"/>
                <a:gd name="T48" fmla="*/ 2147483646 w 40"/>
                <a:gd name="T49" fmla="*/ 2147483646 h 40"/>
                <a:gd name="T50" fmla="*/ 2147483646 w 40"/>
                <a:gd name="T51" fmla="*/ 2147483646 h 40"/>
                <a:gd name="T52" fmla="*/ 2147483646 w 40"/>
                <a:gd name="T53" fmla="*/ 2147483646 h 40"/>
                <a:gd name="T54" fmla="*/ 2147483646 w 40"/>
                <a:gd name="T55" fmla="*/ 2147483646 h 40"/>
                <a:gd name="T56" fmla="*/ 2147483646 w 40"/>
                <a:gd name="T57" fmla="*/ 2147483646 h 40"/>
                <a:gd name="T58" fmla="*/ 2147483646 w 40"/>
                <a:gd name="T59" fmla="*/ 2147483646 h 40"/>
                <a:gd name="T60" fmla="*/ 2147483646 w 40"/>
                <a:gd name="T61" fmla="*/ 2147483646 h 40"/>
                <a:gd name="T62" fmla="*/ 0 w 40"/>
                <a:gd name="T63" fmla="*/ 2147483646 h 40"/>
                <a:gd name="T64" fmla="*/ 0 w 40"/>
                <a:gd name="T65" fmla="*/ 2147483646 h 40"/>
                <a:gd name="T66" fmla="*/ 0 w 40"/>
                <a:gd name="T67" fmla="*/ 2147483646 h 40"/>
                <a:gd name="T68" fmla="*/ 2147483646 w 40"/>
                <a:gd name="T69" fmla="*/ 2147483646 h 40"/>
                <a:gd name="T70" fmla="*/ 2147483646 w 40"/>
                <a:gd name="T71" fmla="*/ 2147483646 h 40"/>
                <a:gd name="T72" fmla="*/ 2147483646 w 40"/>
                <a:gd name="T73" fmla="*/ 2147483646 h 40"/>
                <a:gd name="T74" fmla="*/ 2147483646 w 40"/>
                <a:gd name="T75" fmla="*/ 2147483646 h 40"/>
                <a:gd name="T76" fmla="*/ 2147483646 w 40"/>
                <a:gd name="T77" fmla="*/ 2147483646 h 40"/>
                <a:gd name="T78" fmla="*/ 2147483646 w 40"/>
                <a:gd name="T79" fmla="*/ 2147483646 h 40"/>
                <a:gd name="T80" fmla="*/ 2147483646 w 40"/>
                <a:gd name="T81" fmla="*/ 2147483646 h 40"/>
                <a:gd name="T82" fmla="*/ 2147483646 w 40"/>
                <a:gd name="T83" fmla="*/ 2147483646 h 40"/>
                <a:gd name="T84" fmla="*/ 2147483646 w 40"/>
                <a:gd name="T85" fmla="*/ 2147483646 h 40"/>
                <a:gd name="T86" fmla="*/ 2147483646 w 40"/>
                <a:gd name="T87" fmla="*/ 2147483646 h 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"/>
                <a:gd name="T133" fmla="*/ 0 h 40"/>
                <a:gd name="T134" fmla="*/ 40 w 40"/>
                <a:gd name="T135" fmla="*/ 40 h 4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" h="40">
                  <a:moveTo>
                    <a:pt x="21" y="40"/>
                  </a:moveTo>
                  <a:lnTo>
                    <a:pt x="21" y="40"/>
                  </a:lnTo>
                  <a:lnTo>
                    <a:pt x="22" y="40"/>
                  </a:lnTo>
                  <a:lnTo>
                    <a:pt x="24" y="40"/>
                  </a:lnTo>
                  <a:lnTo>
                    <a:pt x="26" y="40"/>
                  </a:lnTo>
                  <a:lnTo>
                    <a:pt x="27" y="40"/>
                  </a:lnTo>
                  <a:lnTo>
                    <a:pt x="29" y="39"/>
                  </a:lnTo>
                  <a:lnTo>
                    <a:pt x="30" y="39"/>
                  </a:lnTo>
                  <a:lnTo>
                    <a:pt x="32" y="37"/>
                  </a:lnTo>
                  <a:lnTo>
                    <a:pt x="34" y="37"/>
                  </a:lnTo>
                  <a:lnTo>
                    <a:pt x="34" y="35"/>
                  </a:lnTo>
                  <a:lnTo>
                    <a:pt x="35" y="35"/>
                  </a:lnTo>
                  <a:lnTo>
                    <a:pt x="35" y="34"/>
                  </a:lnTo>
                  <a:lnTo>
                    <a:pt x="37" y="34"/>
                  </a:lnTo>
                  <a:lnTo>
                    <a:pt x="37" y="32"/>
                  </a:lnTo>
                  <a:lnTo>
                    <a:pt x="38" y="31"/>
                  </a:lnTo>
                  <a:lnTo>
                    <a:pt x="38" y="29"/>
                  </a:lnTo>
                  <a:lnTo>
                    <a:pt x="40" y="27"/>
                  </a:lnTo>
                  <a:lnTo>
                    <a:pt x="40" y="26"/>
                  </a:lnTo>
                  <a:lnTo>
                    <a:pt x="40" y="24"/>
                  </a:lnTo>
                  <a:lnTo>
                    <a:pt x="40" y="23"/>
                  </a:lnTo>
                  <a:lnTo>
                    <a:pt x="40" y="21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6"/>
                  </a:lnTo>
                  <a:lnTo>
                    <a:pt x="40" y="15"/>
                  </a:lnTo>
                  <a:lnTo>
                    <a:pt x="40" y="13"/>
                  </a:lnTo>
                  <a:lnTo>
                    <a:pt x="38" y="13"/>
                  </a:lnTo>
                  <a:lnTo>
                    <a:pt x="38" y="11"/>
                  </a:lnTo>
                  <a:lnTo>
                    <a:pt x="38" y="10"/>
                  </a:lnTo>
                  <a:lnTo>
                    <a:pt x="37" y="10"/>
                  </a:lnTo>
                  <a:lnTo>
                    <a:pt x="37" y="8"/>
                  </a:lnTo>
                  <a:lnTo>
                    <a:pt x="35" y="7"/>
                  </a:lnTo>
                  <a:lnTo>
                    <a:pt x="34" y="5"/>
                  </a:lnTo>
                  <a:lnTo>
                    <a:pt x="32" y="5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8" y="5"/>
                  </a:lnTo>
                  <a:lnTo>
                    <a:pt x="6" y="5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6" y="35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9"/>
                  </a:lnTo>
                  <a:lnTo>
                    <a:pt x="11" y="39"/>
                  </a:lnTo>
                  <a:lnTo>
                    <a:pt x="13" y="39"/>
                  </a:lnTo>
                  <a:lnTo>
                    <a:pt x="13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19" y="40"/>
                  </a:lnTo>
                  <a:lnTo>
                    <a:pt x="21" y="4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66" name="Freeform 38">
              <a:extLst>
                <a:ext uri="{FF2B5EF4-FFF2-40B4-BE49-F238E27FC236}">
                  <a16:creationId xmlns:a16="http://schemas.microsoft.com/office/drawing/2014/main" id="{8389A61F-4820-0342-9CCB-94273529C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7775" y="2924175"/>
              <a:ext cx="50800" cy="50800"/>
            </a:xfrm>
            <a:custGeom>
              <a:avLst/>
              <a:gdLst>
                <a:gd name="T0" fmla="*/ 2147483646 w 64"/>
                <a:gd name="T1" fmla="*/ 2147483646 h 64"/>
                <a:gd name="T2" fmla="*/ 2147483646 w 64"/>
                <a:gd name="T3" fmla="*/ 2147483646 h 64"/>
                <a:gd name="T4" fmla="*/ 2147483646 w 64"/>
                <a:gd name="T5" fmla="*/ 2147483646 h 64"/>
                <a:gd name="T6" fmla="*/ 2147483646 w 64"/>
                <a:gd name="T7" fmla="*/ 2147483646 h 64"/>
                <a:gd name="T8" fmla="*/ 2147483646 w 64"/>
                <a:gd name="T9" fmla="*/ 2147483646 h 64"/>
                <a:gd name="T10" fmla="*/ 2147483646 w 64"/>
                <a:gd name="T11" fmla="*/ 2147483646 h 64"/>
                <a:gd name="T12" fmla="*/ 2147483646 w 64"/>
                <a:gd name="T13" fmla="*/ 2147483646 h 64"/>
                <a:gd name="T14" fmla="*/ 2147483646 w 64"/>
                <a:gd name="T15" fmla="*/ 2147483646 h 64"/>
                <a:gd name="T16" fmla="*/ 2147483646 w 64"/>
                <a:gd name="T17" fmla="*/ 2147483646 h 64"/>
                <a:gd name="T18" fmla="*/ 2147483646 w 64"/>
                <a:gd name="T19" fmla="*/ 2147483646 h 64"/>
                <a:gd name="T20" fmla="*/ 2147483646 w 64"/>
                <a:gd name="T21" fmla="*/ 2147483646 h 64"/>
                <a:gd name="T22" fmla="*/ 2147483646 w 64"/>
                <a:gd name="T23" fmla="*/ 2147483646 h 64"/>
                <a:gd name="T24" fmla="*/ 2147483646 w 64"/>
                <a:gd name="T25" fmla="*/ 2147483646 h 64"/>
                <a:gd name="T26" fmla="*/ 2147483646 w 64"/>
                <a:gd name="T27" fmla="*/ 2147483646 h 64"/>
                <a:gd name="T28" fmla="*/ 2147483646 w 64"/>
                <a:gd name="T29" fmla="*/ 2147483646 h 64"/>
                <a:gd name="T30" fmla="*/ 2147483646 w 64"/>
                <a:gd name="T31" fmla="*/ 2147483646 h 64"/>
                <a:gd name="T32" fmla="*/ 2147483646 w 64"/>
                <a:gd name="T33" fmla="*/ 2147483646 h 64"/>
                <a:gd name="T34" fmla="*/ 2147483646 w 64"/>
                <a:gd name="T35" fmla="*/ 2147483646 h 64"/>
                <a:gd name="T36" fmla="*/ 2147483646 w 64"/>
                <a:gd name="T37" fmla="*/ 2147483646 h 64"/>
                <a:gd name="T38" fmla="*/ 2147483646 w 64"/>
                <a:gd name="T39" fmla="*/ 2147483646 h 64"/>
                <a:gd name="T40" fmla="*/ 2147483646 w 64"/>
                <a:gd name="T41" fmla="*/ 2147483646 h 64"/>
                <a:gd name="T42" fmla="*/ 2147483646 w 64"/>
                <a:gd name="T43" fmla="*/ 2147483646 h 64"/>
                <a:gd name="T44" fmla="*/ 2147483646 w 64"/>
                <a:gd name="T45" fmla="*/ 2147483646 h 64"/>
                <a:gd name="T46" fmla="*/ 2147483646 w 64"/>
                <a:gd name="T47" fmla="*/ 2147483646 h 64"/>
                <a:gd name="T48" fmla="*/ 2147483646 w 64"/>
                <a:gd name="T49" fmla="*/ 2147483646 h 64"/>
                <a:gd name="T50" fmla="*/ 2147483646 w 64"/>
                <a:gd name="T51" fmla="*/ 2147483646 h 64"/>
                <a:gd name="T52" fmla="*/ 2147483646 w 64"/>
                <a:gd name="T53" fmla="*/ 2147483646 h 64"/>
                <a:gd name="T54" fmla="*/ 2147483646 w 64"/>
                <a:gd name="T55" fmla="*/ 2147483646 h 64"/>
                <a:gd name="T56" fmla="*/ 2147483646 w 64"/>
                <a:gd name="T57" fmla="*/ 2147483646 h 64"/>
                <a:gd name="T58" fmla="*/ 2147483646 w 64"/>
                <a:gd name="T59" fmla="*/ 2147483646 h 64"/>
                <a:gd name="T60" fmla="*/ 2147483646 w 64"/>
                <a:gd name="T61" fmla="*/ 2147483646 h 64"/>
                <a:gd name="T62" fmla="*/ 2147483646 w 64"/>
                <a:gd name="T63" fmla="*/ 2147483646 h 64"/>
                <a:gd name="T64" fmla="*/ 2147483646 w 64"/>
                <a:gd name="T65" fmla="*/ 2147483646 h 64"/>
                <a:gd name="T66" fmla="*/ 2147483646 w 64"/>
                <a:gd name="T67" fmla="*/ 2147483646 h 64"/>
                <a:gd name="T68" fmla="*/ 2147483646 w 64"/>
                <a:gd name="T69" fmla="*/ 2147483646 h 64"/>
                <a:gd name="T70" fmla="*/ 2147483646 w 64"/>
                <a:gd name="T71" fmla="*/ 2147483646 h 64"/>
                <a:gd name="T72" fmla="*/ 2147483646 w 64"/>
                <a:gd name="T73" fmla="*/ 2147483646 h 64"/>
                <a:gd name="T74" fmla="*/ 2147483646 w 64"/>
                <a:gd name="T75" fmla="*/ 2147483646 h 64"/>
                <a:gd name="T76" fmla="*/ 2147483646 w 64"/>
                <a:gd name="T77" fmla="*/ 2147483646 h 64"/>
                <a:gd name="T78" fmla="*/ 2147483646 w 64"/>
                <a:gd name="T79" fmla="*/ 2147483646 h 64"/>
                <a:gd name="T80" fmla="*/ 2147483646 w 64"/>
                <a:gd name="T81" fmla="*/ 2147483646 h 64"/>
                <a:gd name="T82" fmla="*/ 2147483646 w 64"/>
                <a:gd name="T83" fmla="*/ 2147483646 h 64"/>
                <a:gd name="T84" fmla="*/ 2147483646 w 64"/>
                <a:gd name="T85" fmla="*/ 2147483646 h 64"/>
                <a:gd name="T86" fmla="*/ 2147483646 w 64"/>
                <a:gd name="T87" fmla="*/ 2147483646 h 64"/>
                <a:gd name="T88" fmla="*/ 2147483646 w 64"/>
                <a:gd name="T89" fmla="*/ 2147483646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32" y="64"/>
                  </a:lnTo>
                  <a:lnTo>
                    <a:pt x="35" y="64"/>
                  </a:lnTo>
                  <a:lnTo>
                    <a:pt x="36" y="64"/>
                  </a:lnTo>
                  <a:lnTo>
                    <a:pt x="38" y="64"/>
                  </a:lnTo>
                  <a:lnTo>
                    <a:pt x="40" y="64"/>
                  </a:lnTo>
                  <a:lnTo>
                    <a:pt x="41" y="64"/>
                  </a:lnTo>
                  <a:lnTo>
                    <a:pt x="43" y="63"/>
                  </a:lnTo>
                  <a:lnTo>
                    <a:pt x="44" y="63"/>
                  </a:lnTo>
                  <a:lnTo>
                    <a:pt x="46" y="63"/>
                  </a:lnTo>
                  <a:lnTo>
                    <a:pt x="48" y="61"/>
                  </a:lnTo>
                  <a:lnTo>
                    <a:pt x="49" y="61"/>
                  </a:lnTo>
                  <a:lnTo>
                    <a:pt x="51" y="59"/>
                  </a:lnTo>
                  <a:lnTo>
                    <a:pt x="52" y="58"/>
                  </a:lnTo>
                  <a:lnTo>
                    <a:pt x="54" y="56"/>
                  </a:lnTo>
                  <a:lnTo>
                    <a:pt x="56" y="56"/>
                  </a:lnTo>
                  <a:lnTo>
                    <a:pt x="56" y="55"/>
                  </a:lnTo>
                  <a:lnTo>
                    <a:pt x="57" y="53"/>
                  </a:lnTo>
                  <a:lnTo>
                    <a:pt x="59" y="51"/>
                  </a:lnTo>
                  <a:lnTo>
                    <a:pt x="60" y="50"/>
                  </a:lnTo>
                  <a:lnTo>
                    <a:pt x="60" y="48"/>
                  </a:lnTo>
                  <a:lnTo>
                    <a:pt x="62" y="47"/>
                  </a:lnTo>
                  <a:lnTo>
                    <a:pt x="62" y="45"/>
                  </a:lnTo>
                  <a:lnTo>
                    <a:pt x="62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2" y="23"/>
                  </a:lnTo>
                  <a:lnTo>
                    <a:pt x="62" y="21"/>
                  </a:lnTo>
                  <a:lnTo>
                    <a:pt x="62" y="19"/>
                  </a:lnTo>
                  <a:lnTo>
                    <a:pt x="60" y="18"/>
                  </a:lnTo>
                  <a:lnTo>
                    <a:pt x="60" y="16"/>
                  </a:lnTo>
                  <a:lnTo>
                    <a:pt x="59" y="15"/>
                  </a:lnTo>
                  <a:lnTo>
                    <a:pt x="57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4" y="10"/>
                  </a:lnTo>
                  <a:lnTo>
                    <a:pt x="52" y="8"/>
                  </a:lnTo>
                  <a:lnTo>
                    <a:pt x="51" y="7"/>
                  </a:lnTo>
                  <a:lnTo>
                    <a:pt x="49" y="5"/>
                  </a:lnTo>
                  <a:lnTo>
                    <a:pt x="48" y="5"/>
                  </a:lnTo>
                  <a:lnTo>
                    <a:pt x="46" y="3"/>
                  </a:lnTo>
                  <a:lnTo>
                    <a:pt x="44" y="3"/>
                  </a:lnTo>
                  <a:lnTo>
                    <a:pt x="43" y="3"/>
                  </a:lnTo>
                  <a:lnTo>
                    <a:pt x="41" y="2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4" y="7"/>
                  </a:lnTo>
                  <a:lnTo>
                    <a:pt x="12" y="8"/>
                  </a:lnTo>
                  <a:lnTo>
                    <a:pt x="11" y="10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8" y="13"/>
                  </a:lnTo>
                  <a:lnTo>
                    <a:pt x="6" y="15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1" y="31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1" y="40"/>
                  </a:lnTo>
                  <a:lnTo>
                    <a:pt x="1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4" y="50"/>
                  </a:lnTo>
                  <a:lnTo>
                    <a:pt x="6" y="51"/>
                  </a:lnTo>
                  <a:lnTo>
                    <a:pt x="8" y="53"/>
                  </a:lnTo>
                  <a:lnTo>
                    <a:pt x="9" y="55"/>
                  </a:lnTo>
                  <a:lnTo>
                    <a:pt x="9" y="56"/>
                  </a:lnTo>
                  <a:lnTo>
                    <a:pt x="11" y="56"/>
                  </a:lnTo>
                  <a:lnTo>
                    <a:pt x="12" y="58"/>
                  </a:lnTo>
                  <a:lnTo>
                    <a:pt x="14" y="59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9" y="63"/>
                  </a:lnTo>
                  <a:lnTo>
                    <a:pt x="20" y="63"/>
                  </a:lnTo>
                  <a:lnTo>
                    <a:pt x="22" y="63"/>
                  </a:lnTo>
                  <a:lnTo>
                    <a:pt x="24" y="64"/>
                  </a:lnTo>
                  <a:lnTo>
                    <a:pt x="25" y="64"/>
                  </a:lnTo>
                  <a:lnTo>
                    <a:pt x="27" y="64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2" y="64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67" name="Freeform 39">
              <a:extLst>
                <a:ext uri="{FF2B5EF4-FFF2-40B4-BE49-F238E27FC236}">
                  <a16:creationId xmlns:a16="http://schemas.microsoft.com/office/drawing/2014/main" id="{FC851C58-3797-1645-8F00-DFC686AAD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5238" y="2941638"/>
              <a:ext cx="31750" cy="31750"/>
            </a:xfrm>
            <a:custGeom>
              <a:avLst/>
              <a:gdLst>
                <a:gd name="T0" fmla="*/ 2147483646 w 40"/>
                <a:gd name="T1" fmla="*/ 2147483646 h 40"/>
                <a:gd name="T2" fmla="*/ 2147483646 w 40"/>
                <a:gd name="T3" fmla="*/ 2147483646 h 40"/>
                <a:gd name="T4" fmla="*/ 2147483646 w 40"/>
                <a:gd name="T5" fmla="*/ 2147483646 h 40"/>
                <a:gd name="T6" fmla="*/ 2147483646 w 40"/>
                <a:gd name="T7" fmla="*/ 2147483646 h 40"/>
                <a:gd name="T8" fmla="*/ 2147483646 w 40"/>
                <a:gd name="T9" fmla="*/ 2147483646 h 40"/>
                <a:gd name="T10" fmla="*/ 2147483646 w 40"/>
                <a:gd name="T11" fmla="*/ 2147483646 h 40"/>
                <a:gd name="T12" fmla="*/ 2147483646 w 40"/>
                <a:gd name="T13" fmla="*/ 2147483646 h 40"/>
                <a:gd name="T14" fmla="*/ 2147483646 w 40"/>
                <a:gd name="T15" fmla="*/ 2147483646 h 40"/>
                <a:gd name="T16" fmla="*/ 2147483646 w 40"/>
                <a:gd name="T17" fmla="*/ 2147483646 h 40"/>
                <a:gd name="T18" fmla="*/ 2147483646 w 40"/>
                <a:gd name="T19" fmla="*/ 2147483646 h 40"/>
                <a:gd name="T20" fmla="*/ 2147483646 w 40"/>
                <a:gd name="T21" fmla="*/ 2147483646 h 40"/>
                <a:gd name="T22" fmla="*/ 2147483646 w 40"/>
                <a:gd name="T23" fmla="*/ 2147483646 h 40"/>
                <a:gd name="T24" fmla="*/ 2147483646 w 40"/>
                <a:gd name="T25" fmla="*/ 2147483646 h 40"/>
                <a:gd name="T26" fmla="*/ 2147483646 w 40"/>
                <a:gd name="T27" fmla="*/ 2147483646 h 40"/>
                <a:gd name="T28" fmla="*/ 2147483646 w 40"/>
                <a:gd name="T29" fmla="*/ 2147483646 h 40"/>
                <a:gd name="T30" fmla="*/ 2147483646 w 40"/>
                <a:gd name="T31" fmla="*/ 2147483646 h 40"/>
                <a:gd name="T32" fmla="*/ 2147483646 w 40"/>
                <a:gd name="T33" fmla="*/ 2147483646 h 40"/>
                <a:gd name="T34" fmla="*/ 2147483646 w 40"/>
                <a:gd name="T35" fmla="*/ 2147483646 h 40"/>
                <a:gd name="T36" fmla="*/ 2147483646 w 40"/>
                <a:gd name="T37" fmla="*/ 2147483646 h 40"/>
                <a:gd name="T38" fmla="*/ 2147483646 w 40"/>
                <a:gd name="T39" fmla="*/ 2147483646 h 40"/>
                <a:gd name="T40" fmla="*/ 2147483646 w 40"/>
                <a:gd name="T41" fmla="*/ 0 h 40"/>
                <a:gd name="T42" fmla="*/ 2147483646 w 40"/>
                <a:gd name="T43" fmla="*/ 0 h 40"/>
                <a:gd name="T44" fmla="*/ 2147483646 w 40"/>
                <a:gd name="T45" fmla="*/ 0 h 40"/>
                <a:gd name="T46" fmla="*/ 2147483646 w 40"/>
                <a:gd name="T47" fmla="*/ 2147483646 h 40"/>
                <a:gd name="T48" fmla="*/ 2147483646 w 40"/>
                <a:gd name="T49" fmla="*/ 2147483646 h 40"/>
                <a:gd name="T50" fmla="*/ 2147483646 w 40"/>
                <a:gd name="T51" fmla="*/ 2147483646 h 40"/>
                <a:gd name="T52" fmla="*/ 2147483646 w 40"/>
                <a:gd name="T53" fmla="*/ 2147483646 h 40"/>
                <a:gd name="T54" fmla="*/ 2147483646 w 40"/>
                <a:gd name="T55" fmla="*/ 2147483646 h 40"/>
                <a:gd name="T56" fmla="*/ 2147483646 w 40"/>
                <a:gd name="T57" fmla="*/ 2147483646 h 40"/>
                <a:gd name="T58" fmla="*/ 2147483646 w 40"/>
                <a:gd name="T59" fmla="*/ 2147483646 h 40"/>
                <a:gd name="T60" fmla="*/ 2147483646 w 40"/>
                <a:gd name="T61" fmla="*/ 2147483646 h 40"/>
                <a:gd name="T62" fmla="*/ 0 w 40"/>
                <a:gd name="T63" fmla="*/ 2147483646 h 40"/>
                <a:gd name="T64" fmla="*/ 0 w 40"/>
                <a:gd name="T65" fmla="*/ 2147483646 h 40"/>
                <a:gd name="T66" fmla="*/ 0 w 40"/>
                <a:gd name="T67" fmla="*/ 2147483646 h 40"/>
                <a:gd name="T68" fmla="*/ 2147483646 w 40"/>
                <a:gd name="T69" fmla="*/ 2147483646 h 40"/>
                <a:gd name="T70" fmla="*/ 2147483646 w 40"/>
                <a:gd name="T71" fmla="*/ 2147483646 h 40"/>
                <a:gd name="T72" fmla="*/ 2147483646 w 40"/>
                <a:gd name="T73" fmla="*/ 2147483646 h 40"/>
                <a:gd name="T74" fmla="*/ 2147483646 w 40"/>
                <a:gd name="T75" fmla="*/ 2147483646 h 40"/>
                <a:gd name="T76" fmla="*/ 2147483646 w 40"/>
                <a:gd name="T77" fmla="*/ 2147483646 h 40"/>
                <a:gd name="T78" fmla="*/ 2147483646 w 40"/>
                <a:gd name="T79" fmla="*/ 2147483646 h 40"/>
                <a:gd name="T80" fmla="*/ 2147483646 w 40"/>
                <a:gd name="T81" fmla="*/ 2147483646 h 40"/>
                <a:gd name="T82" fmla="*/ 2147483646 w 40"/>
                <a:gd name="T83" fmla="*/ 2147483646 h 40"/>
                <a:gd name="T84" fmla="*/ 2147483646 w 40"/>
                <a:gd name="T85" fmla="*/ 2147483646 h 40"/>
                <a:gd name="T86" fmla="*/ 2147483646 w 40"/>
                <a:gd name="T87" fmla="*/ 2147483646 h 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"/>
                <a:gd name="T133" fmla="*/ 0 h 40"/>
                <a:gd name="T134" fmla="*/ 40 w 40"/>
                <a:gd name="T135" fmla="*/ 40 h 4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" h="40">
                  <a:moveTo>
                    <a:pt x="21" y="40"/>
                  </a:moveTo>
                  <a:lnTo>
                    <a:pt x="21" y="40"/>
                  </a:lnTo>
                  <a:lnTo>
                    <a:pt x="22" y="40"/>
                  </a:lnTo>
                  <a:lnTo>
                    <a:pt x="24" y="40"/>
                  </a:lnTo>
                  <a:lnTo>
                    <a:pt x="26" y="40"/>
                  </a:lnTo>
                  <a:lnTo>
                    <a:pt x="27" y="40"/>
                  </a:lnTo>
                  <a:lnTo>
                    <a:pt x="29" y="38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4" y="36"/>
                  </a:lnTo>
                  <a:lnTo>
                    <a:pt x="34" y="35"/>
                  </a:lnTo>
                  <a:lnTo>
                    <a:pt x="35" y="35"/>
                  </a:lnTo>
                  <a:lnTo>
                    <a:pt x="35" y="33"/>
                  </a:lnTo>
                  <a:lnTo>
                    <a:pt x="37" y="33"/>
                  </a:lnTo>
                  <a:lnTo>
                    <a:pt x="37" y="32"/>
                  </a:lnTo>
                  <a:lnTo>
                    <a:pt x="38" y="30"/>
                  </a:lnTo>
                  <a:lnTo>
                    <a:pt x="38" y="28"/>
                  </a:lnTo>
                  <a:lnTo>
                    <a:pt x="40" y="27"/>
                  </a:lnTo>
                  <a:lnTo>
                    <a:pt x="40" y="25"/>
                  </a:lnTo>
                  <a:lnTo>
                    <a:pt x="40" y="24"/>
                  </a:lnTo>
                  <a:lnTo>
                    <a:pt x="40" y="22"/>
                  </a:lnTo>
                  <a:lnTo>
                    <a:pt x="40" y="20"/>
                  </a:lnTo>
                  <a:lnTo>
                    <a:pt x="40" y="19"/>
                  </a:lnTo>
                  <a:lnTo>
                    <a:pt x="40" y="17"/>
                  </a:lnTo>
                  <a:lnTo>
                    <a:pt x="40" y="16"/>
                  </a:lnTo>
                  <a:lnTo>
                    <a:pt x="40" y="14"/>
                  </a:lnTo>
                  <a:lnTo>
                    <a:pt x="40" y="12"/>
                  </a:lnTo>
                  <a:lnTo>
                    <a:pt x="38" y="12"/>
                  </a:lnTo>
                  <a:lnTo>
                    <a:pt x="38" y="11"/>
                  </a:lnTo>
                  <a:lnTo>
                    <a:pt x="38" y="9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5" y="6"/>
                  </a:lnTo>
                  <a:lnTo>
                    <a:pt x="34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8"/>
                  </a:lnTo>
                  <a:lnTo>
                    <a:pt x="3" y="9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5" y="33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3" y="38"/>
                  </a:lnTo>
                  <a:lnTo>
                    <a:pt x="13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19" y="40"/>
                  </a:lnTo>
                  <a:lnTo>
                    <a:pt x="21" y="4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68" name="Freeform 40">
              <a:extLst>
                <a:ext uri="{FF2B5EF4-FFF2-40B4-BE49-F238E27FC236}">
                  <a16:creationId xmlns:a16="http://schemas.microsoft.com/office/drawing/2014/main" id="{0673F468-87FE-F44E-AD0F-D094844CB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7775" y="2797175"/>
              <a:ext cx="50800" cy="50800"/>
            </a:xfrm>
            <a:custGeom>
              <a:avLst/>
              <a:gdLst>
                <a:gd name="T0" fmla="*/ 2147483646 w 64"/>
                <a:gd name="T1" fmla="*/ 2147483646 h 64"/>
                <a:gd name="T2" fmla="*/ 2147483646 w 64"/>
                <a:gd name="T3" fmla="*/ 2147483646 h 64"/>
                <a:gd name="T4" fmla="*/ 2147483646 w 64"/>
                <a:gd name="T5" fmla="*/ 2147483646 h 64"/>
                <a:gd name="T6" fmla="*/ 2147483646 w 64"/>
                <a:gd name="T7" fmla="*/ 2147483646 h 64"/>
                <a:gd name="T8" fmla="*/ 2147483646 w 64"/>
                <a:gd name="T9" fmla="*/ 2147483646 h 64"/>
                <a:gd name="T10" fmla="*/ 2147483646 w 64"/>
                <a:gd name="T11" fmla="*/ 2147483646 h 64"/>
                <a:gd name="T12" fmla="*/ 2147483646 w 64"/>
                <a:gd name="T13" fmla="*/ 2147483646 h 64"/>
                <a:gd name="T14" fmla="*/ 2147483646 w 64"/>
                <a:gd name="T15" fmla="*/ 2147483646 h 64"/>
                <a:gd name="T16" fmla="*/ 2147483646 w 64"/>
                <a:gd name="T17" fmla="*/ 2147483646 h 64"/>
                <a:gd name="T18" fmla="*/ 2147483646 w 64"/>
                <a:gd name="T19" fmla="*/ 2147483646 h 64"/>
                <a:gd name="T20" fmla="*/ 2147483646 w 64"/>
                <a:gd name="T21" fmla="*/ 2147483646 h 64"/>
                <a:gd name="T22" fmla="*/ 2147483646 w 64"/>
                <a:gd name="T23" fmla="*/ 2147483646 h 64"/>
                <a:gd name="T24" fmla="*/ 2147483646 w 64"/>
                <a:gd name="T25" fmla="*/ 2147483646 h 64"/>
                <a:gd name="T26" fmla="*/ 2147483646 w 64"/>
                <a:gd name="T27" fmla="*/ 2147483646 h 64"/>
                <a:gd name="T28" fmla="*/ 2147483646 w 64"/>
                <a:gd name="T29" fmla="*/ 2147483646 h 64"/>
                <a:gd name="T30" fmla="*/ 2147483646 w 64"/>
                <a:gd name="T31" fmla="*/ 2147483646 h 64"/>
                <a:gd name="T32" fmla="*/ 2147483646 w 64"/>
                <a:gd name="T33" fmla="*/ 2147483646 h 64"/>
                <a:gd name="T34" fmla="*/ 2147483646 w 64"/>
                <a:gd name="T35" fmla="*/ 2147483646 h 64"/>
                <a:gd name="T36" fmla="*/ 2147483646 w 64"/>
                <a:gd name="T37" fmla="*/ 2147483646 h 64"/>
                <a:gd name="T38" fmla="*/ 2147483646 w 64"/>
                <a:gd name="T39" fmla="*/ 2147483646 h 64"/>
                <a:gd name="T40" fmla="*/ 2147483646 w 64"/>
                <a:gd name="T41" fmla="*/ 2147483646 h 64"/>
                <a:gd name="T42" fmla="*/ 2147483646 w 64"/>
                <a:gd name="T43" fmla="*/ 2147483646 h 64"/>
                <a:gd name="T44" fmla="*/ 2147483646 w 64"/>
                <a:gd name="T45" fmla="*/ 2147483646 h 64"/>
                <a:gd name="T46" fmla="*/ 2147483646 w 64"/>
                <a:gd name="T47" fmla="*/ 2147483646 h 64"/>
                <a:gd name="T48" fmla="*/ 2147483646 w 64"/>
                <a:gd name="T49" fmla="*/ 2147483646 h 64"/>
                <a:gd name="T50" fmla="*/ 2147483646 w 64"/>
                <a:gd name="T51" fmla="*/ 2147483646 h 64"/>
                <a:gd name="T52" fmla="*/ 2147483646 w 64"/>
                <a:gd name="T53" fmla="*/ 2147483646 h 64"/>
                <a:gd name="T54" fmla="*/ 2147483646 w 64"/>
                <a:gd name="T55" fmla="*/ 2147483646 h 64"/>
                <a:gd name="T56" fmla="*/ 2147483646 w 64"/>
                <a:gd name="T57" fmla="*/ 2147483646 h 64"/>
                <a:gd name="T58" fmla="*/ 2147483646 w 64"/>
                <a:gd name="T59" fmla="*/ 2147483646 h 64"/>
                <a:gd name="T60" fmla="*/ 2147483646 w 64"/>
                <a:gd name="T61" fmla="*/ 2147483646 h 64"/>
                <a:gd name="T62" fmla="*/ 2147483646 w 64"/>
                <a:gd name="T63" fmla="*/ 2147483646 h 64"/>
                <a:gd name="T64" fmla="*/ 2147483646 w 64"/>
                <a:gd name="T65" fmla="*/ 2147483646 h 64"/>
                <a:gd name="T66" fmla="*/ 2147483646 w 64"/>
                <a:gd name="T67" fmla="*/ 2147483646 h 64"/>
                <a:gd name="T68" fmla="*/ 2147483646 w 64"/>
                <a:gd name="T69" fmla="*/ 2147483646 h 64"/>
                <a:gd name="T70" fmla="*/ 2147483646 w 64"/>
                <a:gd name="T71" fmla="*/ 2147483646 h 64"/>
                <a:gd name="T72" fmla="*/ 2147483646 w 64"/>
                <a:gd name="T73" fmla="*/ 2147483646 h 64"/>
                <a:gd name="T74" fmla="*/ 2147483646 w 64"/>
                <a:gd name="T75" fmla="*/ 2147483646 h 64"/>
                <a:gd name="T76" fmla="*/ 2147483646 w 64"/>
                <a:gd name="T77" fmla="*/ 2147483646 h 64"/>
                <a:gd name="T78" fmla="*/ 2147483646 w 64"/>
                <a:gd name="T79" fmla="*/ 2147483646 h 64"/>
                <a:gd name="T80" fmla="*/ 2147483646 w 64"/>
                <a:gd name="T81" fmla="*/ 2147483646 h 64"/>
                <a:gd name="T82" fmla="*/ 2147483646 w 64"/>
                <a:gd name="T83" fmla="*/ 2147483646 h 64"/>
                <a:gd name="T84" fmla="*/ 2147483646 w 64"/>
                <a:gd name="T85" fmla="*/ 2147483646 h 64"/>
                <a:gd name="T86" fmla="*/ 2147483646 w 64"/>
                <a:gd name="T87" fmla="*/ 2147483646 h 64"/>
                <a:gd name="T88" fmla="*/ 2147483646 w 64"/>
                <a:gd name="T89" fmla="*/ 2147483646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32" y="64"/>
                  </a:lnTo>
                  <a:lnTo>
                    <a:pt x="35" y="64"/>
                  </a:lnTo>
                  <a:lnTo>
                    <a:pt x="36" y="64"/>
                  </a:lnTo>
                  <a:lnTo>
                    <a:pt x="38" y="64"/>
                  </a:lnTo>
                  <a:lnTo>
                    <a:pt x="40" y="64"/>
                  </a:lnTo>
                  <a:lnTo>
                    <a:pt x="41" y="64"/>
                  </a:lnTo>
                  <a:lnTo>
                    <a:pt x="43" y="62"/>
                  </a:lnTo>
                  <a:lnTo>
                    <a:pt x="44" y="62"/>
                  </a:lnTo>
                  <a:lnTo>
                    <a:pt x="46" y="62"/>
                  </a:lnTo>
                  <a:lnTo>
                    <a:pt x="48" y="60"/>
                  </a:lnTo>
                  <a:lnTo>
                    <a:pt x="49" y="60"/>
                  </a:lnTo>
                  <a:lnTo>
                    <a:pt x="51" y="59"/>
                  </a:lnTo>
                  <a:lnTo>
                    <a:pt x="52" y="57"/>
                  </a:lnTo>
                  <a:lnTo>
                    <a:pt x="54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7" y="52"/>
                  </a:lnTo>
                  <a:lnTo>
                    <a:pt x="59" y="51"/>
                  </a:lnTo>
                  <a:lnTo>
                    <a:pt x="60" y="49"/>
                  </a:lnTo>
                  <a:lnTo>
                    <a:pt x="60" y="48"/>
                  </a:lnTo>
                  <a:lnTo>
                    <a:pt x="62" y="46"/>
                  </a:lnTo>
                  <a:lnTo>
                    <a:pt x="62" y="44"/>
                  </a:lnTo>
                  <a:lnTo>
                    <a:pt x="62" y="43"/>
                  </a:lnTo>
                  <a:lnTo>
                    <a:pt x="64" y="41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6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64" y="30"/>
                  </a:lnTo>
                  <a:lnTo>
                    <a:pt x="64" y="28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4" y="24"/>
                  </a:lnTo>
                  <a:lnTo>
                    <a:pt x="62" y="22"/>
                  </a:lnTo>
                  <a:lnTo>
                    <a:pt x="62" y="20"/>
                  </a:lnTo>
                  <a:lnTo>
                    <a:pt x="62" y="19"/>
                  </a:lnTo>
                  <a:lnTo>
                    <a:pt x="60" y="17"/>
                  </a:lnTo>
                  <a:lnTo>
                    <a:pt x="60" y="16"/>
                  </a:lnTo>
                  <a:lnTo>
                    <a:pt x="59" y="14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6" y="9"/>
                  </a:lnTo>
                  <a:lnTo>
                    <a:pt x="54" y="9"/>
                  </a:lnTo>
                  <a:lnTo>
                    <a:pt x="52" y="8"/>
                  </a:lnTo>
                  <a:lnTo>
                    <a:pt x="51" y="6"/>
                  </a:lnTo>
                  <a:lnTo>
                    <a:pt x="49" y="5"/>
                  </a:lnTo>
                  <a:lnTo>
                    <a:pt x="48" y="5"/>
                  </a:lnTo>
                  <a:lnTo>
                    <a:pt x="46" y="3"/>
                  </a:lnTo>
                  <a:lnTo>
                    <a:pt x="44" y="3"/>
                  </a:lnTo>
                  <a:lnTo>
                    <a:pt x="43" y="3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4" y="6"/>
                  </a:lnTo>
                  <a:lnTo>
                    <a:pt x="12" y="8"/>
                  </a:lnTo>
                  <a:lnTo>
                    <a:pt x="11" y="9"/>
                  </a:lnTo>
                  <a:lnTo>
                    <a:pt x="9" y="9"/>
                  </a:lnTo>
                  <a:lnTo>
                    <a:pt x="9" y="11"/>
                  </a:lnTo>
                  <a:lnTo>
                    <a:pt x="8" y="12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1" y="40"/>
                  </a:lnTo>
                  <a:lnTo>
                    <a:pt x="1" y="41"/>
                  </a:lnTo>
                  <a:lnTo>
                    <a:pt x="3" y="43"/>
                  </a:lnTo>
                  <a:lnTo>
                    <a:pt x="3" y="44"/>
                  </a:lnTo>
                  <a:lnTo>
                    <a:pt x="3" y="46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6" y="51"/>
                  </a:lnTo>
                  <a:lnTo>
                    <a:pt x="8" y="52"/>
                  </a:lnTo>
                  <a:lnTo>
                    <a:pt x="9" y="54"/>
                  </a:lnTo>
                  <a:lnTo>
                    <a:pt x="9" y="56"/>
                  </a:lnTo>
                  <a:lnTo>
                    <a:pt x="11" y="56"/>
                  </a:lnTo>
                  <a:lnTo>
                    <a:pt x="12" y="57"/>
                  </a:lnTo>
                  <a:lnTo>
                    <a:pt x="14" y="59"/>
                  </a:lnTo>
                  <a:lnTo>
                    <a:pt x="16" y="60"/>
                  </a:lnTo>
                  <a:lnTo>
                    <a:pt x="17" y="60"/>
                  </a:lnTo>
                  <a:lnTo>
                    <a:pt x="19" y="62"/>
                  </a:lnTo>
                  <a:lnTo>
                    <a:pt x="20" y="62"/>
                  </a:lnTo>
                  <a:lnTo>
                    <a:pt x="22" y="62"/>
                  </a:lnTo>
                  <a:lnTo>
                    <a:pt x="24" y="64"/>
                  </a:lnTo>
                  <a:lnTo>
                    <a:pt x="25" y="64"/>
                  </a:lnTo>
                  <a:lnTo>
                    <a:pt x="27" y="64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2" y="64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69" name="Freeform 41">
              <a:extLst>
                <a:ext uri="{FF2B5EF4-FFF2-40B4-BE49-F238E27FC236}">
                  <a16:creationId xmlns:a16="http://schemas.microsoft.com/office/drawing/2014/main" id="{40EF06F4-C65A-124D-9FCE-7BFD9ECD3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5238" y="2814638"/>
              <a:ext cx="31750" cy="31750"/>
            </a:xfrm>
            <a:custGeom>
              <a:avLst/>
              <a:gdLst>
                <a:gd name="T0" fmla="*/ 2147483646 w 40"/>
                <a:gd name="T1" fmla="*/ 2147483646 h 40"/>
                <a:gd name="T2" fmla="*/ 2147483646 w 40"/>
                <a:gd name="T3" fmla="*/ 2147483646 h 40"/>
                <a:gd name="T4" fmla="*/ 2147483646 w 40"/>
                <a:gd name="T5" fmla="*/ 2147483646 h 40"/>
                <a:gd name="T6" fmla="*/ 2147483646 w 40"/>
                <a:gd name="T7" fmla="*/ 2147483646 h 40"/>
                <a:gd name="T8" fmla="*/ 2147483646 w 40"/>
                <a:gd name="T9" fmla="*/ 2147483646 h 40"/>
                <a:gd name="T10" fmla="*/ 2147483646 w 40"/>
                <a:gd name="T11" fmla="*/ 2147483646 h 40"/>
                <a:gd name="T12" fmla="*/ 2147483646 w 40"/>
                <a:gd name="T13" fmla="*/ 2147483646 h 40"/>
                <a:gd name="T14" fmla="*/ 2147483646 w 40"/>
                <a:gd name="T15" fmla="*/ 2147483646 h 40"/>
                <a:gd name="T16" fmla="*/ 2147483646 w 40"/>
                <a:gd name="T17" fmla="*/ 2147483646 h 40"/>
                <a:gd name="T18" fmla="*/ 2147483646 w 40"/>
                <a:gd name="T19" fmla="*/ 2147483646 h 40"/>
                <a:gd name="T20" fmla="*/ 2147483646 w 40"/>
                <a:gd name="T21" fmla="*/ 2147483646 h 40"/>
                <a:gd name="T22" fmla="*/ 2147483646 w 40"/>
                <a:gd name="T23" fmla="*/ 2147483646 h 40"/>
                <a:gd name="T24" fmla="*/ 2147483646 w 40"/>
                <a:gd name="T25" fmla="*/ 2147483646 h 40"/>
                <a:gd name="T26" fmla="*/ 2147483646 w 40"/>
                <a:gd name="T27" fmla="*/ 2147483646 h 40"/>
                <a:gd name="T28" fmla="*/ 2147483646 w 40"/>
                <a:gd name="T29" fmla="*/ 2147483646 h 40"/>
                <a:gd name="T30" fmla="*/ 2147483646 w 40"/>
                <a:gd name="T31" fmla="*/ 2147483646 h 40"/>
                <a:gd name="T32" fmla="*/ 2147483646 w 40"/>
                <a:gd name="T33" fmla="*/ 2147483646 h 40"/>
                <a:gd name="T34" fmla="*/ 2147483646 w 40"/>
                <a:gd name="T35" fmla="*/ 2147483646 h 40"/>
                <a:gd name="T36" fmla="*/ 2147483646 w 40"/>
                <a:gd name="T37" fmla="*/ 2147483646 h 40"/>
                <a:gd name="T38" fmla="*/ 2147483646 w 40"/>
                <a:gd name="T39" fmla="*/ 2147483646 h 40"/>
                <a:gd name="T40" fmla="*/ 2147483646 w 40"/>
                <a:gd name="T41" fmla="*/ 0 h 40"/>
                <a:gd name="T42" fmla="*/ 2147483646 w 40"/>
                <a:gd name="T43" fmla="*/ 0 h 40"/>
                <a:gd name="T44" fmla="*/ 2147483646 w 40"/>
                <a:gd name="T45" fmla="*/ 0 h 40"/>
                <a:gd name="T46" fmla="*/ 2147483646 w 40"/>
                <a:gd name="T47" fmla="*/ 2147483646 h 40"/>
                <a:gd name="T48" fmla="*/ 2147483646 w 40"/>
                <a:gd name="T49" fmla="*/ 2147483646 h 40"/>
                <a:gd name="T50" fmla="*/ 2147483646 w 40"/>
                <a:gd name="T51" fmla="*/ 2147483646 h 40"/>
                <a:gd name="T52" fmla="*/ 2147483646 w 40"/>
                <a:gd name="T53" fmla="*/ 2147483646 h 40"/>
                <a:gd name="T54" fmla="*/ 2147483646 w 40"/>
                <a:gd name="T55" fmla="*/ 2147483646 h 40"/>
                <a:gd name="T56" fmla="*/ 2147483646 w 40"/>
                <a:gd name="T57" fmla="*/ 2147483646 h 40"/>
                <a:gd name="T58" fmla="*/ 2147483646 w 40"/>
                <a:gd name="T59" fmla="*/ 2147483646 h 40"/>
                <a:gd name="T60" fmla="*/ 2147483646 w 40"/>
                <a:gd name="T61" fmla="*/ 2147483646 h 40"/>
                <a:gd name="T62" fmla="*/ 0 w 40"/>
                <a:gd name="T63" fmla="*/ 2147483646 h 40"/>
                <a:gd name="T64" fmla="*/ 0 w 40"/>
                <a:gd name="T65" fmla="*/ 2147483646 h 40"/>
                <a:gd name="T66" fmla="*/ 0 w 40"/>
                <a:gd name="T67" fmla="*/ 2147483646 h 40"/>
                <a:gd name="T68" fmla="*/ 2147483646 w 40"/>
                <a:gd name="T69" fmla="*/ 2147483646 h 40"/>
                <a:gd name="T70" fmla="*/ 2147483646 w 40"/>
                <a:gd name="T71" fmla="*/ 2147483646 h 40"/>
                <a:gd name="T72" fmla="*/ 2147483646 w 40"/>
                <a:gd name="T73" fmla="*/ 2147483646 h 40"/>
                <a:gd name="T74" fmla="*/ 2147483646 w 40"/>
                <a:gd name="T75" fmla="*/ 2147483646 h 40"/>
                <a:gd name="T76" fmla="*/ 2147483646 w 40"/>
                <a:gd name="T77" fmla="*/ 2147483646 h 40"/>
                <a:gd name="T78" fmla="*/ 2147483646 w 40"/>
                <a:gd name="T79" fmla="*/ 2147483646 h 40"/>
                <a:gd name="T80" fmla="*/ 2147483646 w 40"/>
                <a:gd name="T81" fmla="*/ 2147483646 h 40"/>
                <a:gd name="T82" fmla="*/ 2147483646 w 40"/>
                <a:gd name="T83" fmla="*/ 2147483646 h 40"/>
                <a:gd name="T84" fmla="*/ 2147483646 w 40"/>
                <a:gd name="T85" fmla="*/ 2147483646 h 40"/>
                <a:gd name="T86" fmla="*/ 2147483646 w 40"/>
                <a:gd name="T87" fmla="*/ 2147483646 h 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"/>
                <a:gd name="T133" fmla="*/ 0 h 40"/>
                <a:gd name="T134" fmla="*/ 40 w 40"/>
                <a:gd name="T135" fmla="*/ 40 h 4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" h="40">
                  <a:moveTo>
                    <a:pt x="21" y="40"/>
                  </a:moveTo>
                  <a:lnTo>
                    <a:pt x="21" y="40"/>
                  </a:lnTo>
                  <a:lnTo>
                    <a:pt x="22" y="40"/>
                  </a:lnTo>
                  <a:lnTo>
                    <a:pt x="24" y="40"/>
                  </a:lnTo>
                  <a:lnTo>
                    <a:pt x="26" y="40"/>
                  </a:lnTo>
                  <a:lnTo>
                    <a:pt x="27" y="40"/>
                  </a:lnTo>
                  <a:lnTo>
                    <a:pt x="29" y="38"/>
                  </a:lnTo>
                  <a:lnTo>
                    <a:pt x="30" y="38"/>
                  </a:lnTo>
                  <a:lnTo>
                    <a:pt x="32" y="37"/>
                  </a:lnTo>
                  <a:lnTo>
                    <a:pt x="34" y="37"/>
                  </a:lnTo>
                  <a:lnTo>
                    <a:pt x="34" y="35"/>
                  </a:lnTo>
                  <a:lnTo>
                    <a:pt x="35" y="35"/>
                  </a:lnTo>
                  <a:lnTo>
                    <a:pt x="35" y="34"/>
                  </a:lnTo>
                  <a:lnTo>
                    <a:pt x="37" y="34"/>
                  </a:lnTo>
                  <a:lnTo>
                    <a:pt x="37" y="32"/>
                  </a:lnTo>
                  <a:lnTo>
                    <a:pt x="38" y="30"/>
                  </a:lnTo>
                  <a:lnTo>
                    <a:pt x="38" y="29"/>
                  </a:lnTo>
                  <a:lnTo>
                    <a:pt x="40" y="27"/>
                  </a:lnTo>
                  <a:lnTo>
                    <a:pt x="40" y="26"/>
                  </a:lnTo>
                  <a:lnTo>
                    <a:pt x="40" y="24"/>
                  </a:lnTo>
                  <a:lnTo>
                    <a:pt x="40" y="22"/>
                  </a:lnTo>
                  <a:lnTo>
                    <a:pt x="40" y="21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6"/>
                  </a:lnTo>
                  <a:lnTo>
                    <a:pt x="40" y="14"/>
                  </a:lnTo>
                  <a:lnTo>
                    <a:pt x="40" y="13"/>
                  </a:lnTo>
                  <a:lnTo>
                    <a:pt x="38" y="13"/>
                  </a:lnTo>
                  <a:lnTo>
                    <a:pt x="38" y="11"/>
                  </a:lnTo>
                  <a:lnTo>
                    <a:pt x="38" y="10"/>
                  </a:lnTo>
                  <a:lnTo>
                    <a:pt x="37" y="10"/>
                  </a:lnTo>
                  <a:lnTo>
                    <a:pt x="37" y="8"/>
                  </a:lnTo>
                  <a:lnTo>
                    <a:pt x="35" y="6"/>
                  </a:lnTo>
                  <a:lnTo>
                    <a:pt x="34" y="5"/>
                  </a:lnTo>
                  <a:lnTo>
                    <a:pt x="32" y="5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8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8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6" y="35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3" y="38"/>
                  </a:lnTo>
                  <a:lnTo>
                    <a:pt x="13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19" y="40"/>
                  </a:lnTo>
                  <a:lnTo>
                    <a:pt x="21" y="4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70" name="Line 42">
              <a:extLst>
                <a:ext uri="{FF2B5EF4-FFF2-40B4-BE49-F238E27FC236}">
                  <a16:creationId xmlns:a16="http://schemas.microsoft.com/office/drawing/2014/main" id="{D9F60CAC-2555-FF4F-AC29-D728EA480E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60975" y="2492375"/>
              <a:ext cx="3540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71" name="Line 43">
              <a:extLst>
                <a:ext uri="{FF2B5EF4-FFF2-40B4-BE49-F238E27FC236}">
                  <a16:creationId xmlns:a16="http://schemas.microsoft.com/office/drawing/2014/main" id="{07A2A528-ABD8-6241-AACC-9E9B7ED07F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60975" y="3405188"/>
              <a:ext cx="3540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72" name="Rectangle 44">
              <a:extLst>
                <a:ext uri="{FF2B5EF4-FFF2-40B4-BE49-F238E27FC236}">
                  <a16:creationId xmlns:a16="http://schemas.microsoft.com/office/drawing/2014/main" id="{98EE9539-98BC-A74B-9DF2-AFF87DEFCE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7600" y="3322638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573" name="Rectangle 45">
              <a:extLst>
                <a:ext uri="{FF2B5EF4-FFF2-40B4-BE49-F238E27FC236}">
                  <a16:creationId xmlns:a16="http://schemas.microsoft.com/office/drawing/2014/main" id="{58E7AAB7-0222-E44A-B96D-61CE7465C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7150" y="2709863"/>
              <a:ext cx="1714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574" name="Freeform 46">
              <a:extLst>
                <a:ext uri="{FF2B5EF4-FFF2-40B4-BE49-F238E27FC236}">
                  <a16:creationId xmlns:a16="http://schemas.microsoft.com/office/drawing/2014/main" id="{FD31190C-6675-BA43-B9DC-A5B7BE37E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2588" y="3049588"/>
              <a:ext cx="50800" cy="50800"/>
            </a:xfrm>
            <a:custGeom>
              <a:avLst/>
              <a:gdLst>
                <a:gd name="T0" fmla="*/ 2147483646 w 64"/>
                <a:gd name="T1" fmla="*/ 2147483646 h 64"/>
                <a:gd name="T2" fmla="*/ 2147483646 w 64"/>
                <a:gd name="T3" fmla="*/ 2147483646 h 64"/>
                <a:gd name="T4" fmla="*/ 2147483646 w 64"/>
                <a:gd name="T5" fmla="*/ 2147483646 h 64"/>
                <a:gd name="T6" fmla="*/ 2147483646 w 64"/>
                <a:gd name="T7" fmla="*/ 2147483646 h 64"/>
                <a:gd name="T8" fmla="*/ 2147483646 w 64"/>
                <a:gd name="T9" fmla="*/ 2147483646 h 64"/>
                <a:gd name="T10" fmla="*/ 2147483646 w 64"/>
                <a:gd name="T11" fmla="*/ 2147483646 h 64"/>
                <a:gd name="T12" fmla="*/ 2147483646 w 64"/>
                <a:gd name="T13" fmla="*/ 2147483646 h 64"/>
                <a:gd name="T14" fmla="*/ 2147483646 w 64"/>
                <a:gd name="T15" fmla="*/ 2147483646 h 64"/>
                <a:gd name="T16" fmla="*/ 2147483646 w 64"/>
                <a:gd name="T17" fmla="*/ 2147483646 h 64"/>
                <a:gd name="T18" fmla="*/ 2147483646 w 64"/>
                <a:gd name="T19" fmla="*/ 2147483646 h 64"/>
                <a:gd name="T20" fmla="*/ 2147483646 w 64"/>
                <a:gd name="T21" fmla="*/ 2147483646 h 64"/>
                <a:gd name="T22" fmla="*/ 2147483646 w 64"/>
                <a:gd name="T23" fmla="*/ 2147483646 h 64"/>
                <a:gd name="T24" fmla="*/ 2147483646 w 64"/>
                <a:gd name="T25" fmla="*/ 2147483646 h 64"/>
                <a:gd name="T26" fmla="*/ 2147483646 w 64"/>
                <a:gd name="T27" fmla="*/ 2147483646 h 64"/>
                <a:gd name="T28" fmla="*/ 2147483646 w 64"/>
                <a:gd name="T29" fmla="*/ 2147483646 h 64"/>
                <a:gd name="T30" fmla="*/ 2147483646 w 64"/>
                <a:gd name="T31" fmla="*/ 2147483646 h 64"/>
                <a:gd name="T32" fmla="*/ 2147483646 w 64"/>
                <a:gd name="T33" fmla="*/ 2147483646 h 64"/>
                <a:gd name="T34" fmla="*/ 2147483646 w 64"/>
                <a:gd name="T35" fmla="*/ 2147483646 h 64"/>
                <a:gd name="T36" fmla="*/ 2147483646 w 64"/>
                <a:gd name="T37" fmla="*/ 2147483646 h 64"/>
                <a:gd name="T38" fmla="*/ 2147483646 w 64"/>
                <a:gd name="T39" fmla="*/ 2147483646 h 64"/>
                <a:gd name="T40" fmla="*/ 2147483646 w 64"/>
                <a:gd name="T41" fmla="*/ 2147483646 h 64"/>
                <a:gd name="T42" fmla="*/ 2147483646 w 64"/>
                <a:gd name="T43" fmla="*/ 2147483646 h 64"/>
                <a:gd name="T44" fmla="*/ 2147483646 w 64"/>
                <a:gd name="T45" fmla="*/ 2147483646 h 64"/>
                <a:gd name="T46" fmla="*/ 2147483646 w 64"/>
                <a:gd name="T47" fmla="*/ 2147483646 h 64"/>
                <a:gd name="T48" fmla="*/ 2147483646 w 64"/>
                <a:gd name="T49" fmla="*/ 2147483646 h 64"/>
                <a:gd name="T50" fmla="*/ 2147483646 w 64"/>
                <a:gd name="T51" fmla="*/ 2147483646 h 64"/>
                <a:gd name="T52" fmla="*/ 2147483646 w 64"/>
                <a:gd name="T53" fmla="*/ 2147483646 h 64"/>
                <a:gd name="T54" fmla="*/ 2147483646 w 64"/>
                <a:gd name="T55" fmla="*/ 2147483646 h 64"/>
                <a:gd name="T56" fmla="*/ 2147483646 w 64"/>
                <a:gd name="T57" fmla="*/ 2147483646 h 64"/>
                <a:gd name="T58" fmla="*/ 2147483646 w 64"/>
                <a:gd name="T59" fmla="*/ 2147483646 h 64"/>
                <a:gd name="T60" fmla="*/ 2147483646 w 64"/>
                <a:gd name="T61" fmla="*/ 2147483646 h 64"/>
                <a:gd name="T62" fmla="*/ 2147483646 w 64"/>
                <a:gd name="T63" fmla="*/ 2147483646 h 64"/>
                <a:gd name="T64" fmla="*/ 2147483646 w 64"/>
                <a:gd name="T65" fmla="*/ 2147483646 h 64"/>
                <a:gd name="T66" fmla="*/ 2147483646 w 64"/>
                <a:gd name="T67" fmla="*/ 2147483646 h 64"/>
                <a:gd name="T68" fmla="*/ 2147483646 w 64"/>
                <a:gd name="T69" fmla="*/ 2147483646 h 64"/>
                <a:gd name="T70" fmla="*/ 2147483646 w 64"/>
                <a:gd name="T71" fmla="*/ 2147483646 h 64"/>
                <a:gd name="T72" fmla="*/ 2147483646 w 64"/>
                <a:gd name="T73" fmla="*/ 2147483646 h 64"/>
                <a:gd name="T74" fmla="*/ 2147483646 w 64"/>
                <a:gd name="T75" fmla="*/ 2147483646 h 64"/>
                <a:gd name="T76" fmla="*/ 2147483646 w 64"/>
                <a:gd name="T77" fmla="*/ 2147483646 h 64"/>
                <a:gd name="T78" fmla="*/ 2147483646 w 64"/>
                <a:gd name="T79" fmla="*/ 2147483646 h 64"/>
                <a:gd name="T80" fmla="*/ 2147483646 w 64"/>
                <a:gd name="T81" fmla="*/ 2147483646 h 64"/>
                <a:gd name="T82" fmla="*/ 2147483646 w 64"/>
                <a:gd name="T83" fmla="*/ 2147483646 h 64"/>
                <a:gd name="T84" fmla="*/ 2147483646 w 64"/>
                <a:gd name="T85" fmla="*/ 2147483646 h 64"/>
                <a:gd name="T86" fmla="*/ 2147483646 w 64"/>
                <a:gd name="T87" fmla="*/ 2147483646 h 64"/>
                <a:gd name="T88" fmla="*/ 2147483646 w 64"/>
                <a:gd name="T89" fmla="*/ 2147483646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8" y="64"/>
                  </a:lnTo>
                  <a:lnTo>
                    <a:pt x="40" y="64"/>
                  </a:lnTo>
                  <a:lnTo>
                    <a:pt x="41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6" y="62"/>
                  </a:lnTo>
                  <a:lnTo>
                    <a:pt x="48" y="60"/>
                  </a:lnTo>
                  <a:lnTo>
                    <a:pt x="49" y="60"/>
                  </a:lnTo>
                  <a:lnTo>
                    <a:pt x="51" y="59"/>
                  </a:lnTo>
                  <a:lnTo>
                    <a:pt x="53" y="57"/>
                  </a:lnTo>
                  <a:lnTo>
                    <a:pt x="54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7" y="53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2" y="46"/>
                  </a:lnTo>
                  <a:lnTo>
                    <a:pt x="62" y="45"/>
                  </a:lnTo>
                  <a:lnTo>
                    <a:pt x="62" y="43"/>
                  </a:lnTo>
                  <a:lnTo>
                    <a:pt x="64" y="41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4" y="24"/>
                  </a:lnTo>
                  <a:lnTo>
                    <a:pt x="62" y="22"/>
                  </a:lnTo>
                  <a:lnTo>
                    <a:pt x="62" y="21"/>
                  </a:lnTo>
                  <a:lnTo>
                    <a:pt x="62" y="19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7" y="13"/>
                  </a:lnTo>
                  <a:lnTo>
                    <a:pt x="56" y="11"/>
                  </a:lnTo>
                  <a:lnTo>
                    <a:pt x="56" y="9"/>
                  </a:lnTo>
                  <a:lnTo>
                    <a:pt x="54" y="9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49" y="5"/>
                  </a:lnTo>
                  <a:lnTo>
                    <a:pt x="48" y="5"/>
                  </a:lnTo>
                  <a:lnTo>
                    <a:pt x="46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4" y="6"/>
                  </a:lnTo>
                  <a:lnTo>
                    <a:pt x="13" y="8"/>
                  </a:lnTo>
                  <a:lnTo>
                    <a:pt x="11" y="9"/>
                  </a:lnTo>
                  <a:lnTo>
                    <a:pt x="9" y="9"/>
                  </a:lnTo>
                  <a:lnTo>
                    <a:pt x="9" y="11"/>
                  </a:lnTo>
                  <a:lnTo>
                    <a:pt x="8" y="13"/>
                  </a:lnTo>
                  <a:lnTo>
                    <a:pt x="6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0"/>
                  </a:lnTo>
                  <a:lnTo>
                    <a:pt x="1" y="41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49"/>
                  </a:lnTo>
                  <a:lnTo>
                    <a:pt x="6" y="51"/>
                  </a:lnTo>
                  <a:lnTo>
                    <a:pt x="8" y="53"/>
                  </a:lnTo>
                  <a:lnTo>
                    <a:pt x="9" y="54"/>
                  </a:lnTo>
                  <a:lnTo>
                    <a:pt x="9" y="56"/>
                  </a:lnTo>
                  <a:lnTo>
                    <a:pt x="11" y="56"/>
                  </a:lnTo>
                  <a:lnTo>
                    <a:pt x="13" y="57"/>
                  </a:lnTo>
                  <a:lnTo>
                    <a:pt x="14" y="59"/>
                  </a:lnTo>
                  <a:lnTo>
                    <a:pt x="16" y="60"/>
                  </a:lnTo>
                  <a:lnTo>
                    <a:pt x="17" y="60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2" y="62"/>
                  </a:lnTo>
                  <a:lnTo>
                    <a:pt x="24" y="64"/>
                  </a:lnTo>
                  <a:lnTo>
                    <a:pt x="25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2" y="64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75" name="Freeform 47">
              <a:extLst>
                <a:ext uri="{FF2B5EF4-FFF2-40B4-BE49-F238E27FC236}">
                  <a16:creationId xmlns:a16="http://schemas.microsoft.com/office/drawing/2014/main" id="{31D4BA0E-7ABB-8149-B4F7-7FD68127E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1638" y="3043238"/>
              <a:ext cx="31750" cy="31750"/>
            </a:xfrm>
            <a:custGeom>
              <a:avLst/>
              <a:gdLst>
                <a:gd name="T0" fmla="*/ 2147483646 w 40"/>
                <a:gd name="T1" fmla="*/ 2147483646 h 40"/>
                <a:gd name="T2" fmla="*/ 2147483646 w 40"/>
                <a:gd name="T3" fmla="*/ 2147483646 h 40"/>
                <a:gd name="T4" fmla="*/ 2147483646 w 40"/>
                <a:gd name="T5" fmla="*/ 2147483646 h 40"/>
                <a:gd name="T6" fmla="*/ 2147483646 w 40"/>
                <a:gd name="T7" fmla="*/ 2147483646 h 40"/>
                <a:gd name="T8" fmla="*/ 2147483646 w 40"/>
                <a:gd name="T9" fmla="*/ 2147483646 h 40"/>
                <a:gd name="T10" fmla="*/ 2147483646 w 40"/>
                <a:gd name="T11" fmla="*/ 2147483646 h 40"/>
                <a:gd name="T12" fmla="*/ 2147483646 w 40"/>
                <a:gd name="T13" fmla="*/ 2147483646 h 40"/>
                <a:gd name="T14" fmla="*/ 2147483646 w 40"/>
                <a:gd name="T15" fmla="*/ 2147483646 h 40"/>
                <a:gd name="T16" fmla="*/ 2147483646 w 40"/>
                <a:gd name="T17" fmla="*/ 2147483646 h 40"/>
                <a:gd name="T18" fmla="*/ 2147483646 w 40"/>
                <a:gd name="T19" fmla="*/ 2147483646 h 40"/>
                <a:gd name="T20" fmla="*/ 2147483646 w 40"/>
                <a:gd name="T21" fmla="*/ 2147483646 h 40"/>
                <a:gd name="T22" fmla="*/ 2147483646 w 40"/>
                <a:gd name="T23" fmla="*/ 2147483646 h 40"/>
                <a:gd name="T24" fmla="*/ 2147483646 w 40"/>
                <a:gd name="T25" fmla="*/ 2147483646 h 40"/>
                <a:gd name="T26" fmla="*/ 2147483646 w 40"/>
                <a:gd name="T27" fmla="*/ 2147483646 h 40"/>
                <a:gd name="T28" fmla="*/ 2147483646 w 40"/>
                <a:gd name="T29" fmla="*/ 2147483646 h 40"/>
                <a:gd name="T30" fmla="*/ 2147483646 w 40"/>
                <a:gd name="T31" fmla="*/ 2147483646 h 40"/>
                <a:gd name="T32" fmla="*/ 2147483646 w 40"/>
                <a:gd name="T33" fmla="*/ 2147483646 h 40"/>
                <a:gd name="T34" fmla="*/ 2147483646 w 40"/>
                <a:gd name="T35" fmla="*/ 2147483646 h 40"/>
                <a:gd name="T36" fmla="*/ 2147483646 w 40"/>
                <a:gd name="T37" fmla="*/ 2147483646 h 40"/>
                <a:gd name="T38" fmla="*/ 2147483646 w 40"/>
                <a:gd name="T39" fmla="*/ 2147483646 h 40"/>
                <a:gd name="T40" fmla="*/ 2147483646 w 40"/>
                <a:gd name="T41" fmla="*/ 0 h 40"/>
                <a:gd name="T42" fmla="*/ 2147483646 w 40"/>
                <a:gd name="T43" fmla="*/ 0 h 40"/>
                <a:gd name="T44" fmla="*/ 2147483646 w 40"/>
                <a:gd name="T45" fmla="*/ 0 h 40"/>
                <a:gd name="T46" fmla="*/ 2147483646 w 40"/>
                <a:gd name="T47" fmla="*/ 2147483646 h 40"/>
                <a:gd name="T48" fmla="*/ 2147483646 w 40"/>
                <a:gd name="T49" fmla="*/ 2147483646 h 40"/>
                <a:gd name="T50" fmla="*/ 2147483646 w 40"/>
                <a:gd name="T51" fmla="*/ 2147483646 h 40"/>
                <a:gd name="T52" fmla="*/ 2147483646 w 40"/>
                <a:gd name="T53" fmla="*/ 2147483646 h 40"/>
                <a:gd name="T54" fmla="*/ 2147483646 w 40"/>
                <a:gd name="T55" fmla="*/ 2147483646 h 40"/>
                <a:gd name="T56" fmla="*/ 2147483646 w 40"/>
                <a:gd name="T57" fmla="*/ 2147483646 h 40"/>
                <a:gd name="T58" fmla="*/ 2147483646 w 40"/>
                <a:gd name="T59" fmla="*/ 2147483646 h 40"/>
                <a:gd name="T60" fmla="*/ 2147483646 w 40"/>
                <a:gd name="T61" fmla="*/ 2147483646 h 40"/>
                <a:gd name="T62" fmla="*/ 0 w 40"/>
                <a:gd name="T63" fmla="*/ 2147483646 h 40"/>
                <a:gd name="T64" fmla="*/ 0 w 40"/>
                <a:gd name="T65" fmla="*/ 2147483646 h 40"/>
                <a:gd name="T66" fmla="*/ 0 w 40"/>
                <a:gd name="T67" fmla="*/ 2147483646 h 40"/>
                <a:gd name="T68" fmla="*/ 2147483646 w 40"/>
                <a:gd name="T69" fmla="*/ 2147483646 h 40"/>
                <a:gd name="T70" fmla="*/ 2147483646 w 40"/>
                <a:gd name="T71" fmla="*/ 2147483646 h 40"/>
                <a:gd name="T72" fmla="*/ 2147483646 w 40"/>
                <a:gd name="T73" fmla="*/ 2147483646 h 40"/>
                <a:gd name="T74" fmla="*/ 2147483646 w 40"/>
                <a:gd name="T75" fmla="*/ 2147483646 h 40"/>
                <a:gd name="T76" fmla="*/ 2147483646 w 40"/>
                <a:gd name="T77" fmla="*/ 2147483646 h 40"/>
                <a:gd name="T78" fmla="*/ 2147483646 w 40"/>
                <a:gd name="T79" fmla="*/ 2147483646 h 40"/>
                <a:gd name="T80" fmla="*/ 2147483646 w 40"/>
                <a:gd name="T81" fmla="*/ 2147483646 h 40"/>
                <a:gd name="T82" fmla="*/ 2147483646 w 40"/>
                <a:gd name="T83" fmla="*/ 2147483646 h 40"/>
                <a:gd name="T84" fmla="*/ 2147483646 w 40"/>
                <a:gd name="T85" fmla="*/ 2147483646 h 40"/>
                <a:gd name="T86" fmla="*/ 2147483646 w 40"/>
                <a:gd name="T87" fmla="*/ 2147483646 h 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"/>
                <a:gd name="T133" fmla="*/ 0 h 40"/>
                <a:gd name="T134" fmla="*/ 40 w 40"/>
                <a:gd name="T135" fmla="*/ 40 h 4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" h="40">
                  <a:moveTo>
                    <a:pt x="21" y="40"/>
                  </a:moveTo>
                  <a:lnTo>
                    <a:pt x="21" y="40"/>
                  </a:lnTo>
                  <a:lnTo>
                    <a:pt x="23" y="40"/>
                  </a:lnTo>
                  <a:lnTo>
                    <a:pt x="24" y="40"/>
                  </a:lnTo>
                  <a:lnTo>
                    <a:pt x="26" y="40"/>
                  </a:lnTo>
                  <a:lnTo>
                    <a:pt x="27" y="40"/>
                  </a:lnTo>
                  <a:lnTo>
                    <a:pt x="29" y="39"/>
                  </a:lnTo>
                  <a:lnTo>
                    <a:pt x="31" y="39"/>
                  </a:lnTo>
                  <a:lnTo>
                    <a:pt x="32" y="37"/>
                  </a:lnTo>
                  <a:lnTo>
                    <a:pt x="34" y="37"/>
                  </a:lnTo>
                  <a:lnTo>
                    <a:pt x="34" y="35"/>
                  </a:lnTo>
                  <a:lnTo>
                    <a:pt x="35" y="35"/>
                  </a:lnTo>
                  <a:lnTo>
                    <a:pt x="35" y="34"/>
                  </a:lnTo>
                  <a:lnTo>
                    <a:pt x="37" y="34"/>
                  </a:lnTo>
                  <a:lnTo>
                    <a:pt x="37" y="32"/>
                  </a:lnTo>
                  <a:lnTo>
                    <a:pt x="39" y="31"/>
                  </a:lnTo>
                  <a:lnTo>
                    <a:pt x="39" y="29"/>
                  </a:lnTo>
                  <a:lnTo>
                    <a:pt x="40" y="27"/>
                  </a:lnTo>
                  <a:lnTo>
                    <a:pt x="40" y="26"/>
                  </a:lnTo>
                  <a:lnTo>
                    <a:pt x="40" y="24"/>
                  </a:lnTo>
                  <a:lnTo>
                    <a:pt x="40" y="23"/>
                  </a:lnTo>
                  <a:lnTo>
                    <a:pt x="40" y="21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6"/>
                  </a:lnTo>
                  <a:lnTo>
                    <a:pt x="40" y="15"/>
                  </a:lnTo>
                  <a:lnTo>
                    <a:pt x="40" y="13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7" y="8"/>
                  </a:lnTo>
                  <a:lnTo>
                    <a:pt x="35" y="7"/>
                  </a:lnTo>
                  <a:lnTo>
                    <a:pt x="34" y="5"/>
                  </a:lnTo>
                  <a:lnTo>
                    <a:pt x="32" y="5"/>
                  </a:lnTo>
                  <a:lnTo>
                    <a:pt x="32" y="3"/>
                  </a:lnTo>
                  <a:lnTo>
                    <a:pt x="31" y="3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9"/>
                  </a:lnTo>
                  <a:lnTo>
                    <a:pt x="11" y="39"/>
                  </a:lnTo>
                  <a:lnTo>
                    <a:pt x="13" y="39"/>
                  </a:lnTo>
                  <a:lnTo>
                    <a:pt x="13" y="40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19" y="40"/>
                  </a:lnTo>
                  <a:lnTo>
                    <a:pt x="21" y="4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76" name="Freeform 48">
              <a:extLst>
                <a:ext uri="{FF2B5EF4-FFF2-40B4-BE49-F238E27FC236}">
                  <a16:creationId xmlns:a16="http://schemas.microsoft.com/office/drawing/2014/main" id="{C1786BB6-3F52-5C45-84A7-22DAB397A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2588" y="2924175"/>
              <a:ext cx="50800" cy="50800"/>
            </a:xfrm>
            <a:custGeom>
              <a:avLst/>
              <a:gdLst>
                <a:gd name="T0" fmla="*/ 2147483646 w 64"/>
                <a:gd name="T1" fmla="*/ 2147483646 h 64"/>
                <a:gd name="T2" fmla="*/ 2147483646 w 64"/>
                <a:gd name="T3" fmla="*/ 2147483646 h 64"/>
                <a:gd name="T4" fmla="*/ 2147483646 w 64"/>
                <a:gd name="T5" fmla="*/ 2147483646 h 64"/>
                <a:gd name="T6" fmla="*/ 2147483646 w 64"/>
                <a:gd name="T7" fmla="*/ 2147483646 h 64"/>
                <a:gd name="T8" fmla="*/ 2147483646 w 64"/>
                <a:gd name="T9" fmla="*/ 2147483646 h 64"/>
                <a:gd name="T10" fmla="*/ 2147483646 w 64"/>
                <a:gd name="T11" fmla="*/ 2147483646 h 64"/>
                <a:gd name="T12" fmla="*/ 2147483646 w 64"/>
                <a:gd name="T13" fmla="*/ 2147483646 h 64"/>
                <a:gd name="T14" fmla="*/ 2147483646 w 64"/>
                <a:gd name="T15" fmla="*/ 2147483646 h 64"/>
                <a:gd name="T16" fmla="*/ 2147483646 w 64"/>
                <a:gd name="T17" fmla="*/ 2147483646 h 64"/>
                <a:gd name="T18" fmla="*/ 2147483646 w 64"/>
                <a:gd name="T19" fmla="*/ 2147483646 h 64"/>
                <a:gd name="T20" fmla="*/ 2147483646 w 64"/>
                <a:gd name="T21" fmla="*/ 2147483646 h 64"/>
                <a:gd name="T22" fmla="*/ 2147483646 w 64"/>
                <a:gd name="T23" fmla="*/ 2147483646 h 64"/>
                <a:gd name="T24" fmla="*/ 2147483646 w 64"/>
                <a:gd name="T25" fmla="*/ 2147483646 h 64"/>
                <a:gd name="T26" fmla="*/ 2147483646 w 64"/>
                <a:gd name="T27" fmla="*/ 2147483646 h 64"/>
                <a:gd name="T28" fmla="*/ 2147483646 w 64"/>
                <a:gd name="T29" fmla="*/ 2147483646 h 64"/>
                <a:gd name="T30" fmla="*/ 2147483646 w 64"/>
                <a:gd name="T31" fmla="*/ 2147483646 h 64"/>
                <a:gd name="T32" fmla="*/ 2147483646 w 64"/>
                <a:gd name="T33" fmla="*/ 2147483646 h 64"/>
                <a:gd name="T34" fmla="*/ 2147483646 w 64"/>
                <a:gd name="T35" fmla="*/ 2147483646 h 64"/>
                <a:gd name="T36" fmla="*/ 2147483646 w 64"/>
                <a:gd name="T37" fmla="*/ 2147483646 h 64"/>
                <a:gd name="T38" fmla="*/ 2147483646 w 64"/>
                <a:gd name="T39" fmla="*/ 2147483646 h 64"/>
                <a:gd name="T40" fmla="*/ 2147483646 w 64"/>
                <a:gd name="T41" fmla="*/ 2147483646 h 64"/>
                <a:gd name="T42" fmla="*/ 2147483646 w 64"/>
                <a:gd name="T43" fmla="*/ 2147483646 h 64"/>
                <a:gd name="T44" fmla="*/ 2147483646 w 64"/>
                <a:gd name="T45" fmla="*/ 2147483646 h 64"/>
                <a:gd name="T46" fmla="*/ 2147483646 w 64"/>
                <a:gd name="T47" fmla="*/ 2147483646 h 64"/>
                <a:gd name="T48" fmla="*/ 2147483646 w 64"/>
                <a:gd name="T49" fmla="*/ 2147483646 h 64"/>
                <a:gd name="T50" fmla="*/ 2147483646 w 64"/>
                <a:gd name="T51" fmla="*/ 2147483646 h 64"/>
                <a:gd name="T52" fmla="*/ 2147483646 w 64"/>
                <a:gd name="T53" fmla="*/ 2147483646 h 64"/>
                <a:gd name="T54" fmla="*/ 2147483646 w 64"/>
                <a:gd name="T55" fmla="*/ 2147483646 h 64"/>
                <a:gd name="T56" fmla="*/ 2147483646 w 64"/>
                <a:gd name="T57" fmla="*/ 2147483646 h 64"/>
                <a:gd name="T58" fmla="*/ 2147483646 w 64"/>
                <a:gd name="T59" fmla="*/ 2147483646 h 64"/>
                <a:gd name="T60" fmla="*/ 2147483646 w 64"/>
                <a:gd name="T61" fmla="*/ 2147483646 h 64"/>
                <a:gd name="T62" fmla="*/ 2147483646 w 64"/>
                <a:gd name="T63" fmla="*/ 2147483646 h 64"/>
                <a:gd name="T64" fmla="*/ 2147483646 w 64"/>
                <a:gd name="T65" fmla="*/ 2147483646 h 64"/>
                <a:gd name="T66" fmla="*/ 2147483646 w 64"/>
                <a:gd name="T67" fmla="*/ 2147483646 h 64"/>
                <a:gd name="T68" fmla="*/ 2147483646 w 64"/>
                <a:gd name="T69" fmla="*/ 2147483646 h 64"/>
                <a:gd name="T70" fmla="*/ 2147483646 w 64"/>
                <a:gd name="T71" fmla="*/ 2147483646 h 64"/>
                <a:gd name="T72" fmla="*/ 2147483646 w 64"/>
                <a:gd name="T73" fmla="*/ 2147483646 h 64"/>
                <a:gd name="T74" fmla="*/ 2147483646 w 64"/>
                <a:gd name="T75" fmla="*/ 2147483646 h 64"/>
                <a:gd name="T76" fmla="*/ 2147483646 w 64"/>
                <a:gd name="T77" fmla="*/ 2147483646 h 64"/>
                <a:gd name="T78" fmla="*/ 2147483646 w 64"/>
                <a:gd name="T79" fmla="*/ 2147483646 h 64"/>
                <a:gd name="T80" fmla="*/ 2147483646 w 64"/>
                <a:gd name="T81" fmla="*/ 2147483646 h 64"/>
                <a:gd name="T82" fmla="*/ 2147483646 w 64"/>
                <a:gd name="T83" fmla="*/ 2147483646 h 64"/>
                <a:gd name="T84" fmla="*/ 2147483646 w 64"/>
                <a:gd name="T85" fmla="*/ 2147483646 h 64"/>
                <a:gd name="T86" fmla="*/ 2147483646 w 64"/>
                <a:gd name="T87" fmla="*/ 2147483646 h 64"/>
                <a:gd name="T88" fmla="*/ 2147483646 w 64"/>
                <a:gd name="T89" fmla="*/ 2147483646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8" y="64"/>
                  </a:lnTo>
                  <a:lnTo>
                    <a:pt x="40" y="64"/>
                  </a:lnTo>
                  <a:lnTo>
                    <a:pt x="41" y="64"/>
                  </a:lnTo>
                  <a:lnTo>
                    <a:pt x="43" y="63"/>
                  </a:lnTo>
                  <a:lnTo>
                    <a:pt x="45" y="63"/>
                  </a:lnTo>
                  <a:lnTo>
                    <a:pt x="46" y="63"/>
                  </a:lnTo>
                  <a:lnTo>
                    <a:pt x="48" y="61"/>
                  </a:lnTo>
                  <a:lnTo>
                    <a:pt x="49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4" y="56"/>
                  </a:lnTo>
                  <a:lnTo>
                    <a:pt x="56" y="56"/>
                  </a:lnTo>
                  <a:lnTo>
                    <a:pt x="56" y="55"/>
                  </a:lnTo>
                  <a:lnTo>
                    <a:pt x="57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2" y="47"/>
                  </a:lnTo>
                  <a:lnTo>
                    <a:pt x="62" y="45"/>
                  </a:lnTo>
                  <a:lnTo>
                    <a:pt x="62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2" y="23"/>
                  </a:lnTo>
                  <a:lnTo>
                    <a:pt x="62" y="21"/>
                  </a:lnTo>
                  <a:lnTo>
                    <a:pt x="62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5"/>
                  </a:lnTo>
                  <a:lnTo>
                    <a:pt x="57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4" y="10"/>
                  </a:lnTo>
                  <a:lnTo>
                    <a:pt x="53" y="8"/>
                  </a:lnTo>
                  <a:lnTo>
                    <a:pt x="51" y="7"/>
                  </a:lnTo>
                  <a:lnTo>
                    <a:pt x="49" y="5"/>
                  </a:lnTo>
                  <a:lnTo>
                    <a:pt x="48" y="5"/>
                  </a:lnTo>
                  <a:lnTo>
                    <a:pt x="46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1" y="2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4" y="7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8" y="13"/>
                  </a:lnTo>
                  <a:lnTo>
                    <a:pt x="6" y="15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1" y="31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1" y="40"/>
                  </a:lnTo>
                  <a:lnTo>
                    <a:pt x="1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6" y="51"/>
                  </a:lnTo>
                  <a:lnTo>
                    <a:pt x="8" y="53"/>
                  </a:lnTo>
                  <a:lnTo>
                    <a:pt x="9" y="55"/>
                  </a:lnTo>
                  <a:lnTo>
                    <a:pt x="9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4" y="59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9" y="63"/>
                  </a:lnTo>
                  <a:lnTo>
                    <a:pt x="21" y="63"/>
                  </a:lnTo>
                  <a:lnTo>
                    <a:pt x="22" y="63"/>
                  </a:lnTo>
                  <a:lnTo>
                    <a:pt x="24" y="64"/>
                  </a:lnTo>
                  <a:lnTo>
                    <a:pt x="25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2" y="64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77" name="Freeform 49">
              <a:extLst>
                <a:ext uri="{FF2B5EF4-FFF2-40B4-BE49-F238E27FC236}">
                  <a16:creationId xmlns:a16="http://schemas.microsoft.com/office/drawing/2014/main" id="{F774ADDA-4CD8-1C4F-8D3F-C94C81A80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1638" y="2941638"/>
              <a:ext cx="31750" cy="31750"/>
            </a:xfrm>
            <a:custGeom>
              <a:avLst/>
              <a:gdLst>
                <a:gd name="T0" fmla="*/ 2147483646 w 40"/>
                <a:gd name="T1" fmla="*/ 2147483646 h 40"/>
                <a:gd name="T2" fmla="*/ 2147483646 w 40"/>
                <a:gd name="T3" fmla="*/ 2147483646 h 40"/>
                <a:gd name="T4" fmla="*/ 2147483646 w 40"/>
                <a:gd name="T5" fmla="*/ 2147483646 h 40"/>
                <a:gd name="T6" fmla="*/ 2147483646 w 40"/>
                <a:gd name="T7" fmla="*/ 2147483646 h 40"/>
                <a:gd name="T8" fmla="*/ 2147483646 w 40"/>
                <a:gd name="T9" fmla="*/ 2147483646 h 40"/>
                <a:gd name="T10" fmla="*/ 2147483646 w 40"/>
                <a:gd name="T11" fmla="*/ 2147483646 h 40"/>
                <a:gd name="T12" fmla="*/ 2147483646 w 40"/>
                <a:gd name="T13" fmla="*/ 2147483646 h 40"/>
                <a:gd name="T14" fmla="*/ 2147483646 w 40"/>
                <a:gd name="T15" fmla="*/ 2147483646 h 40"/>
                <a:gd name="T16" fmla="*/ 2147483646 w 40"/>
                <a:gd name="T17" fmla="*/ 2147483646 h 40"/>
                <a:gd name="T18" fmla="*/ 2147483646 w 40"/>
                <a:gd name="T19" fmla="*/ 2147483646 h 40"/>
                <a:gd name="T20" fmla="*/ 2147483646 w 40"/>
                <a:gd name="T21" fmla="*/ 2147483646 h 40"/>
                <a:gd name="T22" fmla="*/ 2147483646 w 40"/>
                <a:gd name="T23" fmla="*/ 2147483646 h 40"/>
                <a:gd name="T24" fmla="*/ 2147483646 w 40"/>
                <a:gd name="T25" fmla="*/ 2147483646 h 40"/>
                <a:gd name="T26" fmla="*/ 2147483646 w 40"/>
                <a:gd name="T27" fmla="*/ 2147483646 h 40"/>
                <a:gd name="T28" fmla="*/ 2147483646 w 40"/>
                <a:gd name="T29" fmla="*/ 2147483646 h 40"/>
                <a:gd name="T30" fmla="*/ 2147483646 w 40"/>
                <a:gd name="T31" fmla="*/ 2147483646 h 40"/>
                <a:gd name="T32" fmla="*/ 2147483646 w 40"/>
                <a:gd name="T33" fmla="*/ 2147483646 h 40"/>
                <a:gd name="T34" fmla="*/ 2147483646 w 40"/>
                <a:gd name="T35" fmla="*/ 2147483646 h 40"/>
                <a:gd name="T36" fmla="*/ 2147483646 w 40"/>
                <a:gd name="T37" fmla="*/ 2147483646 h 40"/>
                <a:gd name="T38" fmla="*/ 2147483646 w 40"/>
                <a:gd name="T39" fmla="*/ 2147483646 h 40"/>
                <a:gd name="T40" fmla="*/ 2147483646 w 40"/>
                <a:gd name="T41" fmla="*/ 0 h 40"/>
                <a:gd name="T42" fmla="*/ 2147483646 w 40"/>
                <a:gd name="T43" fmla="*/ 0 h 40"/>
                <a:gd name="T44" fmla="*/ 2147483646 w 40"/>
                <a:gd name="T45" fmla="*/ 0 h 40"/>
                <a:gd name="T46" fmla="*/ 2147483646 w 40"/>
                <a:gd name="T47" fmla="*/ 2147483646 h 40"/>
                <a:gd name="T48" fmla="*/ 2147483646 w 40"/>
                <a:gd name="T49" fmla="*/ 2147483646 h 40"/>
                <a:gd name="T50" fmla="*/ 2147483646 w 40"/>
                <a:gd name="T51" fmla="*/ 2147483646 h 40"/>
                <a:gd name="T52" fmla="*/ 2147483646 w 40"/>
                <a:gd name="T53" fmla="*/ 2147483646 h 40"/>
                <a:gd name="T54" fmla="*/ 2147483646 w 40"/>
                <a:gd name="T55" fmla="*/ 2147483646 h 40"/>
                <a:gd name="T56" fmla="*/ 2147483646 w 40"/>
                <a:gd name="T57" fmla="*/ 2147483646 h 40"/>
                <a:gd name="T58" fmla="*/ 2147483646 w 40"/>
                <a:gd name="T59" fmla="*/ 2147483646 h 40"/>
                <a:gd name="T60" fmla="*/ 2147483646 w 40"/>
                <a:gd name="T61" fmla="*/ 2147483646 h 40"/>
                <a:gd name="T62" fmla="*/ 0 w 40"/>
                <a:gd name="T63" fmla="*/ 2147483646 h 40"/>
                <a:gd name="T64" fmla="*/ 0 w 40"/>
                <a:gd name="T65" fmla="*/ 2147483646 h 40"/>
                <a:gd name="T66" fmla="*/ 0 w 40"/>
                <a:gd name="T67" fmla="*/ 2147483646 h 40"/>
                <a:gd name="T68" fmla="*/ 2147483646 w 40"/>
                <a:gd name="T69" fmla="*/ 2147483646 h 40"/>
                <a:gd name="T70" fmla="*/ 2147483646 w 40"/>
                <a:gd name="T71" fmla="*/ 2147483646 h 40"/>
                <a:gd name="T72" fmla="*/ 2147483646 w 40"/>
                <a:gd name="T73" fmla="*/ 2147483646 h 40"/>
                <a:gd name="T74" fmla="*/ 2147483646 w 40"/>
                <a:gd name="T75" fmla="*/ 2147483646 h 40"/>
                <a:gd name="T76" fmla="*/ 2147483646 w 40"/>
                <a:gd name="T77" fmla="*/ 2147483646 h 40"/>
                <a:gd name="T78" fmla="*/ 2147483646 w 40"/>
                <a:gd name="T79" fmla="*/ 2147483646 h 40"/>
                <a:gd name="T80" fmla="*/ 2147483646 w 40"/>
                <a:gd name="T81" fmla="*/ 2147483646 h 40"/>
                <a:gd name="T82" fmla="*/ 2147483646 w 40"/>
                <a:gd name="T83" fmla="*/ 2147483646 h 40"/>
                <a:gd name="T84" fmla="*/ 2147483646 w 40"/>
                <a:gd name="T85" fmla="*/ 2147483646 h 40"/>
                <a:gd name="T86" fmla="*/ 2147483646 w 40"/>
                <a:gd name="T87" fmla="*/ 2147483646 h 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"/>
                <a:gd name="T133" fmla="*/ 0 h 40"/>
                <a:gd name="T134" fmla="*/ 40 w 40"/>
                <a:gd name="T135" fmla="*/ 40 h 4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" h="40">
                  <a:moveTo>
                    <a:pt x="21" y="40"/>
                  </a:moveTo>
                  <a:lnTo>
                    <a:pt x="21" y="40"/>
                  </a:lnTo>
                  <a:lnTo>
                    <a:pt x="23" y="40"/>
                  </a:lnTo>
                  <a:lnTo>
                    <a:pt x="24" y="40"/>
                  </a:lnTo>
                  <a:lnTo>
                    <a:pt x="26" y="40"/>
                  </a:lnTo>
                  <a:lnTo>
                    <a:pt x="27" y="40"/>
                  </a:lnTo>
                  <a:lnTo>
                    <a:pt x="29" y="38"/>
                  </a:lnTo>
                  <a:lnTo>
                    <a:pt x="31" y="38"/>
                  </a:lnTo>
                  <a:lnTo>
                    <a:pt x="32" y="36"/>
                  </a:lnTo>
                  <a:lnTo>
                    <a:pt x="34" y="36"/>
                  </a:lnTo>
                  <a:lnTo>
                    <a:pt x="34" y="35"/>
                  </a:lnTo>
                  <a:lnTo>
                    <a:pt x="35" y="35"/>
                  </a:lnTo>
                  <a:lnTo>
                    <a:pt x="35" y="33"/>
                  </a:lnTo>
                  <a:lnTo>
                    <a:pt x="37" y="33"/>
                  </a:lnTo>
                  <a:lnTo>
                    <a:pt x="37" y="32"/>
                  </a:lnTo>
                  <a:lnTo>
                    <a:pt x="39" y="30"/>
                  </a:lnTo>
                  <a:lnTo>
                    <a:pt x="39" y="28"/>
                  </a:lnTo>
                  <a:lnTo>
                    <a:pt x="40" y="27"/>
                  </a:lnTo>
                  <a:lnTo>
                    <a:pt x="40" y="25"/>
                  </a:lnTo>
                  <a:lnTo>
                    <a:pt x="40" y="24"/>
                  </a:lnTo>
                  <a:lnTo>
                    <a:pt x="40" y="22"/>
                  </a:lnTo>
                  <a:lnTo>
                    <a:pt x="40" y="20"/>
                  </a:lnTo>
                  <a:lnTo>
                    <a:pt x="40" y="19"/>
                  </a:lnTo>
                  <a:lnTo>
                    <a:pt x="40" y="17"/>
                  </a:lnTo>
                  <a:lnTo>
                    <a:pt x="40" y="16"/>
                  </a:lnTo>
                  <a:lnTo>
                    <a:pt x="40" y="14"/>
                  </a:lnTo>
                  <a:lnTo>
                    <a:pt x="40" y="12"/>
                  </a:lnTo>
                  <a:lnTo>
                    <a:pt x="39" y="12"/>
                  </a:lnTo>
                  <a:lnTo>
                    <a:pt x="39" y="11"/>
                  </a:lnTo>
                  <a:lnTo>
                    <a:pt x="39" y="9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5" y="6"/>
                  </a:lnTo>
                  <a:lnTo>
                    <a:pt x="34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1" y="3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6"/>
                  </a:lnTo>
                  <a:lnTo>
                    <a:pt x="5" y="6"/>
                  </a:lnTo>
                  <a:lnTo>
                    <a:pt x="5" y="8"/>
                  </a:lnTo>
                  <a:lnTo>
                    <a:pt x="3" y="9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5" y="33"/>
                  </a:lnTo>
                  <a:lnTo>
                    <a:pt x="7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3" y="38"/>
                  </a:lnTo>
                  <a:lnTo>
                    <a:pt x="13" y="40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19" y="40"/>
                  </a:lnTo>
                  <a:lnTo>
                    <a:pt x="21" y="4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78" name="Freeform 50">
              <a:extLst>
                <a:ext uri="{FF2B5EF4-FFF2-40B4-BE49-F238E27FC236}">
                  <a16:creationId xmlns:a16="http://schemas.microsoft.com/office/drawing/2014/main" id="{27AD3B9F-C6E0-624D-B77F-D5461B1EF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2588" y="2797175"/>
              <a:ext cx="50800" cy="50800"/>
            </a:xfrm>
            <a:custGeom>
              <a:avLst/>
              <a:gdLst>
                <a:gd name="T0" fmla="*/ 2147483646 w 64"/>
                <a:gd name="T1" fmla="*/ 2147483646 h 64"/>
                <a:gd name="T2" fmla="*/ 2147483646 w 64"/>
                <a:gd name="T3" fmla="*/ 2147483646 h 64"/>
                <a:gd name="T4" fmla="*/ 2147483646 w 64"/>
                <a:gd name="T5" fmla="*/ 2147483646 h 64"/>
                <a:gd name="T6" fmla="*/ 2147483646 w 64"/>
                <a:gd name="T7" fmla="*/ 2147483646 h 64"/>
                <a:gd name="T8" fmla="*/ 2147483646 w 64"/>
                <a:gd name="T9" fmla="*/ 2147483646 h 64"/>
                <a:gd name="T10" fmla="*/ 2147483646 w 64"/>
                <a:gd name="T11" fmla="*/ 2147483646 h 64"/>
                <a:gd name="T12" fmla="*/ 2147483646 w 64"/>
                <a:gd name="T13" fmla="*/ 2147483646 h 64"/>
                <a:gd name="T14" fmla="*/ 2147483646 w 64"/>
                <a:gd name="T15" fmla="*/ 2147483646 h 64"/>
                <a:gd name="T16" fmla="*/ 2147483646 w 64"/>
                <a:gd name="T17" fmla="*/ 2147483646 h 64"/>
                <a:gd name="T18" fmla="*/ 2147483646 w 64"/>
                <a:gd name="T19" fmla="*/ 2147483646 h 64"/>
                <a:gd name="T20" fmla="*/ 2147483646 w 64"/>
                <a:gd name="T21" fmla="*/ 2147483646 h 64"/>
                <a:gd name="T22" fmla="*/ 2147483646 w 64"/>
                <a:gd name="T23" fmla="*/ 2147483646 h 64"/>
                <a:gd name="T24" fmla="*/ 2147483646 w 64"/>
                <a:gd name="T25" fmla="*/ 2147483646 h 64"/>
                <a:gd name="T26" fmla="*/ 2147483646 w 64"/>
                <a:gd name="T27" fmla="*/ 2147483646 h 64"/>
                <a:gd name="T28" fmla="*/ 2147483646 w 64"/>
                <a:gd name="T29" fmla="*/ 2147483646 h 64"/>
                <a:gd name="T30" fmla="*/ 2147483646 w 64"/>
                <a:gd name="T31" fmla="*/ 2147483646 h 64"/>
                <a:gd name="T32" fmla="*/ 2147483646 w 64"/>
                <a:gd name="T33" fmla="*/ 2147483646 h 64"/>
                <a:gd name="T34" fmla="*/ 2147483646 w 64"/>
                <a:gd name="T35" fmla="*/ 2147483646 h 64"/>
                <a:gd name="T36" fmla="*/ 2147483646 w 64"/>
                <a:gd name="T37" fmla="*/ 2147483646 h 64"/>
                <a:gd name="T38" fmla="*/ 2147483646 w 64"/>
                <a:gd name="T39" fmla="*/ 2147483646 h 64"/>
                <a:gd name="T40" fmla="*/ 2147483646 w 64"/>
                <a:gd name="T41" fmla="*/ 2147483646 h 64"/>
                <a:gd name="T42" fmla="*/ 2147483646 w 64"/>
                <a:gd name="T43" fmla="*/ 2147483646 h 64"/>
                <a:gd name="T44" fmla="*/ 2147483646 w 64"/>
                <a:gd name="T45" fmla="*/ 2147483646 h 64"/>
                <a:gd name="T46" fmla="*/ 2147483646 w 64"/>
                <a:gd name="T47" fmla="*/ 2147483646 h 64"/>
                <a:gd name="T48" fmla="*/ 2147483646 w 64"/>
                <a:gd name="T49" fmla="*/ 2147483646 h 64"/>
                <a:gd name="T50" fmla="*/ 2147483646 w 64"/>
                <a:gd name="T51" fmla="*/ 2147483646 h 64"/>
                <a:gd name="T52" fmla="*/ 2147483646 w 64"/>
                <a:gd name="T53" fmla="*/ 2147483646 h 64"/>
                <a:gd name="T54" fmla="*/ 2147483646 w 64"/>
                <a:gd name="T55" fmla="*/ 2147483646 h 64"/>
                <a:gd name="T56" fmla="*/ 2147483646 w 64"/>
                <a:gd name="T57" fmla="*/ 2147483646 h 64"/>
                <a:gd name="T58" fmla="*/ 2147483646 w 64"/>
                <a:gd name="T59" fmla="*/ 2147483646 h 64"/>
                <a:gd name="T60" fmla="*/ 2147483646 w 64"/>
                <a:gd name="T61" fmla="*/ 2147483646 h 64"/>
                <a:gd name="T62" fmla="*/ 2147483646 w 64"/>
                <a:gd name="T63" fmla="*/ 2147483646 h 64"/>
                <a:gd name="T64" fmla="*/ 2147483646 w 64"/>
                <a:gd name="T65" fmla="*/ 2147483646 h 64"/>
                <a:gd name="T66" fmla="*/ 2147483646 w 64"/>
                <a:gd name="T67" fmla="*/ 2147483646 h 64"/>
                <a:gd name="T68" fmla="*/ 2147483646 w 64"/>
                <a:gd name="T69" fmla="*/ 2147483646 h 64"/>
                <a:gd name="T70" fmla="*/ 2147483646 w 64"/>
                <a:gd name="T71" fmla="*/ 2147483646 h 64"/>
                <a:gd name="T72" fmla="*/ 2147483646 w 64"/>
                <a:gd name="T73" fmla="*/ 2147483646 h 64"/>
                <a:gd name="T74" fmla="*/ 2147483646 w 64"/>
                <a:gd name="T75" fmla="*/ 2147483646 h 64"/>
                <a:gd name="T76" fmla="*/ 2147483646 w 64"/>
                <a:gd name="T77" fmla="*/ 2147483646 h 64"/>
                <a:gd name="T78" fmla="*/ 2147483646 w 64"/>
                <a:gd name="T79" fmla="*/ 2147483646 h 64"/>
                <a:gd name="T80" fmla="*/ 2147483646 w 64"/>
                <a:gd name="T81" fmla="*/ 2147483646 h 64"/>
                <a:gd name="T82" fmla="*/ 2147483646 w 64"/>
                <a:gd name="T83" fmla="*/ 2147483646 h 64"/>
                <a:gd name="T84" fmla="*/ 2147483646 w 64"/>
                <a:gd name="T85" fmla="*/ 2147483646 h 64"/>
                <a:gd name="T86" fmla="*/ 2147483646 w 64"/>
                <a:gd name="T87" fmla="*/ 2147483646 h 64"/>
                <a:gd name="T88" fmla="*/ 2147483646 w 64"/>
                <a:gd name="T89" fmla="*/ 2147483646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8" y="64"/>
                  </a:lnTo>
                  <a:lnTo>
                    <a:pt x="40" y="64"/>
                  </a:lnTo>
                  <a:lnTo>
                    <a:pt x="41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6" y="62"/>
                  </a:lnTo>
                  <a:lnTo>
                    <a:pt x="48" y="60"/>
                  </a:lnTo>
                  <a:lnTo>
                    <a:pt x="49" y="60"/>
                  </a:lnTo>
                  <a:lnTo>
                    <a:pt x="51" y="59"/>
                  </a:lnTo>
                  <a:lnTo>
                    <a:pt x="53" y="57"/>
                  </a:lnTo>
                  <a:lnTo>
                    <a:pt x="54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7" y="52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2" y="46"/>
                  </a:lnTo>
                  <a:lnTo>
                    <a:pt x="62" y="44"/>
                  </a:lnTo>
                  <a:lnTo>
                    <a:pt x="62" y="43"/>
                  </a:lnTo>
                  <a:lnTo>
                    <a:pt x="64" y="41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6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64" y="30"/>
                  </a:lnTo>
                  <a:lnTo>
                    <a:pt x="64" y="28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4" y="24"/>
                  </a:lnTo>
                  <a:lnTo>
                    <a:pt x="62" y="22"/>
                  </a:lnTo>
                  <a:lnTo>
                    <a:pt x="62" y="20"/>
                  </a:lnTo>
                  <a:lnTo>
                    <a:pt x="62" y="19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6" y="9"/>
                  </a:lnTo>
                  <a:lnTo>
                    <a:pt x="54" y="9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49" y="5"/>
                  </a:lnTo>
                  <a:lnTo>
                    <a:pt x="48" y="5"/>
                  </a:lnTo>
                  <a:lnTo>
                    <a:pt x="46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4" y="6"/>
                  </a:lnTo>
                  <a:lnTo>
                    <a:pt x="13" y="8"/>
                  </a:lnTo>
                  <a:lnTo>
                    <a:pt x="11" y="9"/>
                  </a:lnTo>
                  <a:lnTo>
                    <a:pt x="9" y="9"/>
                  </a:lnTo>
                  <a:lnTo>
                    <a:pt x="9" y="11"/>
                  </a:lnTo>
                  <a:lnTo>
                    <a:pt x="8" y="12"/>
                  </a:lnTo>
                  <a:lnTo>
                    <a:pt x="6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1" y="40"/>
                  </a:lnTo>
                  <a:lnTo>
                    <a:pt x="1" y="41"/>
                  </a:lnTo>
                  <a:lnTo>
                    <a:pt x="3" y="43"/>
                  </a:lnTo>
                  <a:lnTo>
                    <a:pt x="3" y="44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49"/>
                  </a:lnTo>
                  <a:lnTo>
                    <a:pt x="6" y="51"/>
                  </a:lnTo>
                  <a:lnTo>
                    <a:pt x="8" y="52"/>
                  </a:lnTo>
                  <a:lnTo>
                    <a:pt x="9" y="54"/>
                  </a:lnTo>
                  <a:lnTo>
                    <a:pt x="9" y="56"/>
                  </a:lnTo>
                  <a:lnTo>
                    <a:pt x="11" y="56"/>
                  </a:lnTo>
                  <a:lnTo>
                    <a:pt x="13" y="57"/>
                  </a:lnTo>
                  <a:lnTo>
                    <a:pt x="14" y="59"/>
                  </a:lnTo>
                  <a:lnTo>
                    <a:pt x="16" y="60"/>
                  </a:lnTo>
                  <a:lnTo>
                    <a:pt x="17" y="60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2" y="62"/>
                  </a:lnTo>
                  <a:lnTo>
                    <a:pt x="24" y="64"/>
                  </a:lnTo>
                  <a:lnTo>
                    <a:pt x="25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2" y="64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79" name="Freeform 51">
              <a:extLst>
                <a:ext uri="{FF2B5EF4-FFF2-40B4-BE49-F238E27FC236}">
                  <a16:creationId xmlns:a16="http://schemas.microsoft.com/office/drawing/2014/main" id="{0EE0DC37-8B07-4744-91D4-4B0189304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1638" y="2814638"/>
              <a:ext cx="31750" cy="31750"/>
            </a:xfrm>
            <a:custGeom>
              <a:avLst/>
              <a:gdLst>
                <a:gd name="T0" fmla="*/ 2147483646 w 40"/>
                <a:gd name="T1" fmla="*/ 2147483646 h 40"/>
                <a:gd name="T2" fmla="*/ 2147483646 w 40"/>
                <a:gd name="T3" fmla="*/ 2147483646 h 40"/>
                <a:gd name="T4" fmla="*/ 2147483646 w 40"/>
                <a:gd name="T5" fmla="*/ 2147483646 h 40"/>
                <a:gd name="T6" fmla="*/ 2147483646 w 40"/>
                <a:gd name="T7" fmla="*/ 2147483646 h 40"/>
                <a:gd name="T8" fmla="*/ 2147483646 w 40"/>
                <a:gd name="T9" fmla="*/ 2147483646 h 40"/>
                <a:gd name="T10" fmla="*/ 2147483646 w 40"/>
                <a:gd name="T11" fmla="*/ 2147483646 h 40"/>
                <a:gd name="T12" fmla="*/ 2147483646 w 40"/>
                <a:gd name="T13" fmla="*/ 2147483646 h 40"/>
                <a:gd name="T14" fmla="*/ 2147483646 w 40"/>
                <a:gd name="T15" fmla="*/ 2147483646 h 40"/>
                <a:gd name="T16" fmla="*/ 2147483646 w 40"/>
                <a:gd name="T17" fmla="*/ 2147483646 h 40"/>
                <a:gd name="T18" fmla="*/ 2147483646 w 40"/>
                <a:gd name="T19" fmla="*/ 2147483646 h 40"/>
                <a:gd name="T20" fmla="*/ 2147483646 w 40"/>
                <a:gd name="T21" fmla="*/ 2147483646 h 40"/>
                <a:gd name="T22" fmla="*/ 2147483646 w 40"/>
                <a:gd name="T23" fmla="*/ 2147483646 h 40"/>
                <a:gd name="T24" fmla="*/ 2147483646 w 40"/>
                <a:gd name="T25" fmla="*/ 2147483646 h 40"/>
                <a:gd name="T26" fmla="*/ 2147483646 w 40"/>
                <a:gd name="T27" fmla="*/ 2147483646 h 40"/>
                <a:gd name="T28" fmla="*/ 2147483646 w 40"/>
                <a:gd name="T29" fmla="*/ 2147483646 h 40"/>
                <a:gd name="T30" fmla="*/ 2147483646 w 40"/>
                <a:gd name="T31" fmla="*/ 2147483646 h 40"/>
                <a:gd name="T32" fmla="*/ 2147483646 w 40"/>
                <a:gd name="T33" fmla="*/ 2147483646 h 40"/>
                <a:gd name="T34" fmla="*/ 2147483646 w 40"/>
                <a:gd name="T35" fmla="*/ 2147483646 h 40"/>
                <a:gd name="T36" fmla="*/ 2147483646 w 40"/>
                <a:gd name="T37" fmla="*/ 2147483646 h 40"/>
                <a:gd name="T38" fmla="*/ 2147483646 w 40"/>
                <a:gd name="T39" fmla="*/ 2147483646 h 40"/>
                <a:gd name="T40" fmla="*/ 2147483646 w 40"/>
                <a:gd name="T41" fmla="*/ 0 h 40"/>
                <a:gd name="T42" fmla="*/ 2147483646 w 40"/>
                <a:gd name="T43" fmla="*/ 0 h 40"/>
                <a:gd name="T44" fmla="*/ 2147483646 w 40"/>
                <a:gd name="T45" fmla="*/ 0 h 40"/>
                <a:gd name="T46" fmla="*/ 2147483646 w 40"/>
                <a:gd name="T47" fmla="*/ 2147483646 h 40"/>
                <a:gd name="T48" fmla="*/ 2147483646 w 40"/>
                <a:gd name="T49" fmla="*/ 2147483646 h 40"/>
                <a:gd name="T50" fmla="*/ 2147483646 w 40"/>
                <a:gd name="T51" fmla="*/ 2147483646 h 40"/>
                <a:gd name="T52" fmla="*/ 2147483646 w 40"/>
                <a:gd name="T53" fmla="*/ 2147483646 h 40"/>
                <a:gd name="T54" fmla="*/ 2147483646 w 40"/>
                <a:gd name="T55" fmla="*/ 2147483646 h 40"/>
                <a:gd name="T56" fmla="*/ 2147483646 w 40"/>
                <a:gd name="T57" fmla="*/ 2147483646 h 40"/>
                <a:gd name="T58" fmla="*/ 2147483646 w 40"/>
                <a:gd name="T59" fmla="*/ 2147483646 h 40"/>
                <a:gd name="T60" fmla="*/ 2147483646 w 40"/>
                <a:gd name="T61" fmla="*/ 2147483646 h 40"/>
                <a:gd name="T62" fmla="*/ 0 w 40"/>
                <a:gd name="T63" fmla="*/ 2147483646 h 40"/>
                <a:gd name="T64" fmla="*/ 0 w 40"/>
                <a:gd name="T65" fmla="*/ 2147483646 h 40"/>
                <a:gd name="T66" fmla="*/ 0 w 40"/>
                <a:gd name="T67" fmla="*/ 2147483646 h 40"/>
                <a:gd name="T68" fmla="*/ 2147483646 w 40"/>
                <a:gd name="T69" fmla="*/ 2147483646 h 40"/>
                <a:gd name="T70" fmla="*/ 2147483646 w 40"/>
                <a:gd name="T71" fmla="*/ 2147483646 h 40"/>
                <a:gd name="T72" fmla="*/ 2147483646 w 40"/>
                <a:gd name="T73" fmla="*/ 2147483646 h 40"/>
                <a:gd name="T74" fmla="*/ 2147483646 w 40"/>
                <a:gd name="T75" fmla="*/ 2147483646 h 40"/>
                <a:gd name="T76" fmla="*/ 2147483646 w 40"/>
                <a:gd name="T77" fmla="*/ 2147483646 h 40"/>
                <a:gd name="T78" fmla="*/ 2147483646 w 40"/>
                <a:gd name="T79" fmla="*/ 2147483646 h 40"/>
                <a:gd name="T80" fmla="*/ 2147483646 w 40"/>
                <a:gd name="T81" fmla="*/ 2147483646 h 40"/>
                <a:gd name="T82" fmla="*/ 2147483646 w 40"/>
                <a:gd name="T83" fmla="*/ 2147483646 h 40"/>
                <a:gd name="T84" fmla="*/ 2147483646 w 40"/>
                <a:gd name="T85" fmla="*/ 2147483646 h 40"/>
                <a:gd name="T86" fmla="*/ 2147483646 w 40"/>
                <a:gd name="T87" fmla="*/ 2147483646 h 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"/>
                <a:gd name="T133" fmla="*/ 0 h 40"/>
                <a:gd name="T134" fmla="*/ 40 w 40"/>
                <a:gd name="T135" fmla="*/ 40 h 4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" h="40">
                  <a:moveTo>
                    <a:pt x="21" y="40"/>
                  </a:moveTo>
                  <a:lnTo>
                    <a:pt x="21" y="40"/>
                  </a:lnTo>
                  <a:lnTo>
                    <a:pt x="23" y="40"/>
                  </a:lnTo>
                  <a:lnTo>
                    <a:pt x="24" y="40"/>
                  </a:lnTo>
                  <a:lnTo>
                    <a:pt x="26" y="40"/>
                  </a:lnTo>
                  <a:lnTo>
                    <a:pt x="27" y="40"/>
                  </a:lnTo>
                  <a:lnTo>
                    <a:pt x="29" y="38"/>
                  </a:lnTo>
                  <a:lnTo>
                    <a:pt x="31" y="38"/>
                  </a:lnTo>
                  <a:lnTo>
                    <a:pt x="32" y="37"/>
                  </a:lnTo>
                  <a:lnTo>
                    <a:pt x="34" y="37"/>
                  </a:lnTo>
                  <a:lnTo>
                    <a:pt x="34" y="35"/>
                  </a:lnTo>
                  <a:lnTo>
                    <a:pt x="35" y="35"/>
                  </a:lnTo>
                  <a:lnTo>
                    <a:pt x="35" y="34"/>
                  </a:lnTo>
                  <a:lnTo>
                    <a:pt x="37" y="34"/>
                  </a:lnTo>
                  <a:lnTo>
                    <a:pt x="37" y="32"/>
                  </a:lnTo>
                  <a:lnTo>
                    <a:pt x="39" y="30"/>
                  </a:lnTo>
                  <a:lnTo>
                    <a:pt x="39" y="29"/>
                  </a:lnTo>
                  <a:lnTo>
                    <a:pt x="40" y="27"/>
                  </a:lnTo>
                  <a:lnTo>
                    <a:pt x="40" y="26"/>
                  </a:lnTo>
                  <a:lnTo>
                    <a:pt x="40" y="24"/>
                  </a:lnTo>
                  <a:lnTo>
                    <a:pt x="40" y="22"/>
                  </a:lnTo>
                  <a:lnTo>
                    <a:pt x="40" y="21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6"/>
                  </a:lnTo>
                  <a:lnTo>
                    <a:pt x="40" y="14"/>
                  </a:lnTo>
                  <a:lnTo>
                    <a:pt x="40" y="13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7" y="8"/>
                  </a:lnTo>
                  <a:lnTo>
                    <a:pt x="35" y="6"/>
                  </a:lnTo>
                  <a:lnTo>
                    <a:pt x="34" y="5"/>
                  </a:lnTo>
                  <a:lnTo>
                    <a:pt x="32" y="5"/>
                  </a:lnTo>
                  <a:lnTo>
                    <a:pt x="32" y="3"/>
                  </a:lnTo>
                  <a:lnTo>
                    <a:pt x="31" y="3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5" y="6"/>
                  </a:lnTo>
                  <a:lnTo>
                    <a:pt x="5" y="8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3" y="38"/>
                  </a:lnTo>
                  <a:lnTo>
                    <a:pt x="13" y="40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19" y="40"/>
                  </a:lnTo>
                  <a:lnTo>
                    <a:pt x="21" y="4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80" name="Rectangle 52">
              <a:extLst>
                <a:ext uri="{FF2B5EF4-FFF2-40B4-BE49-F238E27FC236}">
                  <a16:creationId xmlns:a16="http://schemas.microsoft.com/office/drawing/2014/main" id="{BC1C4800-AE7C-3645-B817-4562DDAB97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2962275"/>
              <a:ext cx="730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outputs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50530" name="Title 1">
            <a:extLst>
              <a:ext uri="{FF2B5EF4-FFF2-40B4-BE49-F238E27FC236}">
                <a16:creationId xmlns:a16="http://schemas.microsoft.com/office/drawing/2014/main" id="{8DB8A402-9F57-8647-BB5E-66F5DE818C6D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1"/>
            <a:ext cx="9144000" cy="1304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 Most General Case: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2</a:t>
            </a:r>
            <a:r>
              <a:rPr lang="en-US" altLang="en-US" sz="3200" baseline="30000"/>
              <a:t>n</a:t>
            </a:r>
            <a:r>
              <a:rPr lang="en-US" altLang="en-US" sz="3200"/>
              <a:t>-to-n binary encoder</a:t>
            </a:r>
          </a:p>
        </p:txBody>
      </p:sp>
      <p:sp>
        <p:nvSpPr>
          <p:cNvPr id="150531" name="TextBox 125">
            <a:extLst>
              <a:ext uri="{FF2B5EF4-FFF2-40B4-BE49-F238E27FC236}">
                <a16:creationId xmlns:a16="http://schemas.microsoft.com/office/drawing/2014/main" id="{DCA5CCE9-9DB6-054E-897E-059C6497E9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4.18 from the textbook ]</a:t>
            </a:r>
          </a:p>
        </p:txBody>
      </p:sp>
    </p:spTree>
  </p:cSld>
  <p:clrMapOvr>
    <a:masterClrMapping/>
  </p:clrMapOvr>
  <p:transition/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585130BC-5C4F-AA4E-903A-1F1D1AD039F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Priority Encoders</a:t>
            </a:r>
          </a:p>
        </p:txBody>
      </p:sp>
    </p:spTree>
  </p:cSld>
  <p:clrMapOvr>
    <a:masterClrMapping/>
  </p:clrMapOvr>
  <p:transition/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7" name="Title 1">
            <a:extLst>
              <a:ext uri="{FF2B5EF4-FFF2-40B4-BE49-F238E27FC236}">
                <a16:creationId xmlns:a16="http://schemas.microsoft.com/office/drawing/2014/main" id="{104E4DBB-AE99-5E45-A229-7192D62E5C7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2700"/>
            <a:ext cx="9144000" cy="685800"/>
          </a:xfrm>
        </p:spPr>
        <p:txBody>
          <a:bodyPr/>
          <a:lstStyle/>
          <a:p>
            <a:r>
              <a:rPr lang="en-US" altLang="en-US"/>
              <a:t>4-to-2 Priority Encoder (Definition)</a:t>
            </a:r>
          </a:p>
        </p:txBody>
      </p:sp>
      <p:sp>
        <p:nvSpPr>
          <p:cNvPr id="152578" name="Content Placeholder 2">
            <a:extLst>
              <a:ext uri="{FF2B5EF4-FFF2-40B4-BE49-F238E27FC236}">
                <a16:creationId xmlns:a16="http://schemas.microsoft.com/office/drawing/2014/main" id="{001245DC-5A1D-E14E-95DF-3E96746CFE84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485900" y="800100"/>
            <a:ext cx="8267700" cy="5829300"/>
          </a:xfrm>
        </p:spPr>
        <p:txBody>
          <a:bodyPr/>
          <a:lstStyle/>
          <a:p>
            <a:r>
              <a:rPr lang="en-US" altLang="en-US"/>
              <a:t>Has four inputs: w</a:t>
            </a:r>
            <a:r>
              <a:rPr lang="en-US" altLang="en-US" baseline="-25000"/>
              <a:t>3</a:t>
            </a:r>
            <a:r>
              <a:rPr lang="en-US" altLang="en-US"/>
              <a:t> , w</a:t>
            </a:r>
            <a:r>
              <a:rPr lang="en-US" altLang="en-US" baseline="-25000"/>
              <a:t>2 </a:t>
            </a:r>
            <a:r>
              <a:rPr lang="en-US" altLang="en-US"/>
              <a:t>,</a:t>
            </a:r>
            <a:r>
              <a:rPr lang="en-US" altLang="en-US" baseline="-25000"/>
              <a:t> </a:t>
            </a:r>
            <a:r>
              <a:rPr lang="en-US" altLang="en-US"/>
              <a:t>w</a:t>
            </a:r>
            <a:r>
              <a:rPr lang="en-US" altLang="en-US" baseline="-25000"/>
              <a:t>1</a:t>
            </a:r>
            <a:r>
              <a:rPr lang="en-US" altLang="en-US"/>
              <a:t> , and w</a:t>
            </a:r>
            <a:r>
              <a:rPr lang="en-US" altLang="en-US" baseline="-25000"/>
              <a:t>0</a:t>
            </a:r>
          </a:p>
          <a:p>
            <a:r>
              <a:rPr lang="en-US" altLang="en-US"/>
              <a:t>Has two primary outputs: y</a:t>
            </a:r>
            <a:r>
              <a:rPr lang="en-US" altLang="en-US" baseline="-25000"/>
              <a:t>1</a:t>
            </a:r>
            <a:r>
              <a:rPr lang="en-US" altLang="en-US"/>
              <a:t> and y</a:t>
            </a:r>
            <a:r>
              <a:rPr lang="en-US" altLang="en-US" baseline="-25000"/>
              <a:t>0</a:t>
            </a:r>
          </a:p>
          <a:p>
            <a:r>
              <a:rPr lang="en-US" altLang="en-US"/>
              <a:t>Has one other output: z</a:t>
            </a:r>
          </a:p>
          <a:p>
            <a:endParaRPr lang="en-US" altLang="en-US" sz="1400"/>
          </a:p>
          <a:p>
            <a:r>
              <a:rPr lang="en-US" altLang="en-US"/>
              <a:t>The inputs are NOT “one-hot” encoded.     </a:t>
            </a:r>
          </a:p>
          <a:p>
            <a:r>
              <a:rPr lang="en-US" altLang="en-US"/>
              <a:t>More than one input can be set to 1 but they have priorities associated with them: w</a:t>
            </a:r>
            <a:r>
              <a:rPr lang="en-US" altLang="en-US" baseline="-25000"/>
              <a:t>3</a:t>
            </a:r>
            <a:r>
              <a:rPr lang="en-US" altLang="en-US"/>
              <a:t> – highest priority and w</a:t>
            </a:r>
            <a:r>
              <a:rPr lang="en-US" altLang="en-US" baseline="-25000"/>
              <a:t>0</a:t>
            </a:r>
            <a:r>
              <a:rPr lang="en-US" altLang="en-US"/>
              <a:t> – lowest priority.</a:t>
            </a:r>
          </a:p>
          <a:p>
            <a:endParaRPr lang="en-US" altLang="en-US" sz="1100"/>
          </a:p>
          <a:p>
            <a:r>
              <a:rPr lang="en-US" altLang="en-US"/>
              <a:t>y</a:t>
            </a:r>
            <a:r>
              <a:rPr lang="en-US" altLang="en-US" baseline="-25000"/>
              <a:t>1</a:t>
            </a:r>
            <a:r>
              <a:rPr lang="en-US" altLang="en-US"/>
              <a:t>=0 and</a:t>
            </a:r>
            <a:r>
              <a:rPr lang="en-US" altLang="en-US" baseline="-25000"/>
              <a:t>  </a:t>
            </a:r>
            <a:r>
              <a:rPr lang="en-US" altLang="en-US"/>
              <a:t>y</a:t>
            </a:r>
            <a:r>
              <a:rPr lang="en-US" altLang="en-US" baseline="-25000"/>
              <a:t>0</a:t>
            </a:r>
            <a:r>
              <a:rPr lang="en-US" altLang="en-US"/>
              <a:t>=0  ( if w</a:t>
            </a:r>
            <a:r>
              <a:rPr lang="en-US" altLang="en-US" baseline="-25000"/>
              <a:t>0</a:t>
            </a:r>
            <a:r>
              <a:rPr lang="en-US" altLang="en-US"/>
              <a:t>=1 and w</a:t>
            </a:r>
            <a:r>
              <a:rPr lang="en-US" altLang="en-US" baseline="-25000"/>
              <a:t>3</a:t>
            </a:r>
            <a:r>
              <a:rPr lang="en-US" altLang="en-US"/>
              <a:t>=w</a:t>
            </a:r>
            <a:r>
              <a:rPr lang="en-US" altLang="en-US" baseline="-25000"/>
              <a:t>2</a:t>
            </a:r>
            <a:r>
              <a:rPr lang="en-US" altLang="en-US"/>
              <a:t>=w</a:t>
            </a:r>
            <a:r>
              <a:rPr lang="en-US" altLang="en-US" baseline="-25000"/>
              <a:t>1</a:t>
            </a:r>
            <a:r>
              <a:rPr lang="en-US" altLang="en-US"/>
              <a:t>=0 )</a:t>
            </a:r>
            <a:endParaRPr lang="en-US" altLang="en-US" baseline="-25000"/>
          </a:p>
          <a:p>
            <a:r>
              <a:rPr lang="en-US" altLang="en-US"/>
              <a:t>y</a:t>
            </a:r>
            <a:r>
              <a:rPr lang="en-US" altLang="en-US" baseline="-25000"/>
              <a:t>1</a:t>
            </a:r>
            <a:r>
              <a:rPr lang="en-US" altLang="en-US"/>
              <a:t>=0 and</a:t>
            </a:r>
            <a:r>
              <a:rPr lang="en-US" altLang="en-US" baseline="-25000"/>
              <a:t>  </a:t>
            </a:r>
            <a:r>
              <a:rPr lang="en-US" altLang="en-US"/>
              <a:t>y</a:t>
            </a:r>
            <a:r>
              <a:rPr lang="en-US" altLang="en-US" baseline="-25000"/>
              <a:t>0</a:t>
            </a:r>
            <a:r>
              <a:rPr lang="en-US" altLang="en-US"/>
              <a:t>=1  ( if w</a:t>
            </a:r>
            <a:r>
              <a:rPr lang="en-US" altLang="en-US" baseline="-25000"/>
              <a:t>1</a:t>
            </a:r>
            <a:r>
              <a:rPr lang="en-US" altLang="en-US"/>
              <a:t>=1 and w</a:t>
            </a:r>
            <a:r>
              <a:rPr lang="en-US" altLang="en-US" baseline="-25000"/>
              <a:t>3</a:t>
            </a:r>
            <a:r>
              <a:rPr lang="en-US" altLang="en-US"/>
              <a:t>=w</a:t>
            </a:r>
            <a:r>
              <a:rPr lang="en-US" altLang="en-US" baseline="-25000"/>
              <a:t>2</a:t>
            </a:r>
            <a:r>
              <a:rPr lang="en-US" altLang="en-US"/>
              <a:t>=0 )</a:t>
            </a:r>
            <a:endParaRPr lang="en-US" altLang="en-US" baseline="-25000"/>
          </a:p>
          <a:p>
            <a:r>
              <a:rPr lang="en-US" altLang="en-US"/>
              <a:t>y</a:t>
            </a:r>
            <a:r>
              <a:rPr lang="en-US" altLang="en-US" baseline="-25000"/>
              <a:t>1</a:t>
            </a:r>
            <a:r>
              <a:rPr lang="en-US" altLang="en-US"/>
              <a:t>=1 and</a:t>
            </a:r>
            <a:r>
              <a:rPr lang="en-US" altLang="en-US" baseline="-25000"/>
              <a:t>  </a:t>
            </a:r>
            <a:r>
              <a:rPr lang="en-US" altLang="en-US"/>
              <a:t>y</a:t>
            </a:r>
            <a:r>
              <a:rPr lang="en-US" altLang="en-US" baseline="-25000"/>
              <a:t>0</a:t>
            </a:r>
            <a:r>
              <a:rPr lang="en-US" altLang="en-US"/>
              <a:t>=0  ( if w</a:t>
            </a:r>
            <a:r>
              <a:rPr lang="en-US" altLang="en-US" baseline="-25000"/>
              <a:t>2</a:t>
            </a:r>
            <a:r>
              <a:rPr lang="en-US" altLang="en-US"/>
              <a:t>=1 and w</a:t>
            </a:r>
            <a:r>
              <a:rPr lang="en-US" altLang="en-US" baseline="-25000"/>
              <a:t>3</a:t>
            </a:r>
            <a:r>
              <a:rPr lang="en-US" altLang="en-US"/>
              <a:t>=0 )</a:t>
            </a:r>
            <a:endParaRPr lang="en-US" altLang="en-US" baseline="-25000"/>
          </a:p>
          <a:p>
            <a:r>
              <a:rPr lang="en-US" altLang="en-US"/>
              <a:t>y</a:t>
            </a:r>
            <a:r>
              <a:rPr lang="en-US" altLang="en-US" baseline="-25000"/>
              <a:t>1</a:t>
            </a:r>
            <a:r>
              <a:rPr lang="en-US" altLang="en-US"/>
              <a:t>=1 and</a:t>
            </a:r>
            <a:r>
              <a:rPr lang="en-US" altLang="en-US" baseline="-25000"/>
              <a:t>  </a:t>
            </a:r>
            <a:r>
              <a:rPr lang="en-US" altLang="en-US"/>
              <a:t>y</a:t>
            </a:r>
            <a:r>
              <a:rPr lang="en-US" altLang="en-US" baseline="-25000"/>
              <a:t>0</a:t>
            </a:r>
            <a:r>
              <a:rPr lang="en-US" altLang="en-US"/>
              <a:t>=1  ( if w</a:t>
            </a:r>
            <a:r>
              <a:rPr lang="en-US" altLang="en-US" baseline="-25000"/>
              <a:t>3</a:t>
            </a:r>
            <a:r>
              <a:rPr lang="en-US" altLang="en-US"/>
              <a:t>=1 )</a:t>
            </a:r>
            <a:endParaRPr lang="en-US" altLang="en-US" baseline="-25000"/>
          </a:p>
          <a:p>
            <a:endParaRPr lang="en-US" altLang="en-US" baseline="-25000"/>
          </a:p>
          <a:p>
            <a:endParaRPr lang="en-US" altLang="en-US" baseline="-25000"/>
          </a:p>
        </p:txBody>
      </p:sp>
    </p:spTree>
  </p:cSld>
  <p:clrMapOvr>
    <a:masterClrMapping/>
  </p:clrMapOvr>
  <p:transition/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1" name="Title 1">
            <a:extLst>
              <a:ext uri="{FF2B5EF4-FFF2-40B4-BE49-F238E27FC236}">
                <a16:creationId xmlns:a16="http://schemas.microsoft.com/office/drawing/2014/main" id="{3C04D323-9AED-4F43-9EA7-390F0DAEF16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2700"/>
            <a:ext cx="9144000" cy="685800"/>
          </a:xfrm>
        </p:spPr>
        <p:txBody>
          <a:bodyPr/>
          <a:lstStyle/>
          <a:p>
            <a:r>
              <a:rPr lang="en-US" altLang="en-US"/>
              <a:t>4-to-2 Priority Encoder (Definition)</a:t>
            </a:r>
          </a:p>
        </p:txBody>
      </p:sp>
      <p:sp>
        <p:nvSpPr>
          <p:cNvPr id="153602" name="Content Placeholder 2">
            <a:extLst>
              <a:ext uri="{FF2B5EF4-FFF2-40B4-BE49-F238E27FC236}">
                <a16:creationId xmlns:a16="http://schemas.microsoft.com/office/drawing/2014/main" id="{D3292DA5-6861-3A4F-9523-6D7185A7C53E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485900" y="800100"/>
            <a:ext cx="8267700" cy="5829300"/>
          </a:xfrm>
        </p:spPr>
        <p:txBody>
          <a:bodyPr/>
          <a:lstStyle/>
          <a:p>
            <a:r>
              <a:rPr lang="en-US" altLang="en-US"/>
              <a:t>Has four inputs: w</a:t>
            </a:r>
            <a:r>
              <a:rPr lang="en-US" altLang="en-US" baseline="-25000"/>
              <a:t>3</a:t>
            </a:r>
            <a:r>
              <a:rPr lang="en-US" altLang="en-US"/>
              <a:t> , w</a:t>
            </a:r>
            <a:r>
              <a:rPr lang="en-US" altLang="en-US" baseline="-25000"/>
              <a:t>2 </a:t>
            </a:r>
            <a:r>
              <a:rPr lang="en-US" altLang="en-US"/>
              <a:t>,</a:t>
            </a:r>
            <a:r>
              <a:rPr lang="en-US" altLang="en-US" baseline="-25000"/>
              <a:t> </a:t>
            </a:r>
            <a:r>
              <a:rPr lang="en-US" altLang="en-US"/>
              <a:t>w</a:t>
            </a:r>
            <a:r>
              <a:rPr lang="en-US" altLang="en-US" baseline="-25000"/>
              <a:t>1</a:t>
            </a:r>
            <a:r>
              <a:rPr lang="en-US" altLang="en-US"/>
              <a:t> , and w</a:t>
            </a:r>
            <a:r>
              <a:rPr lang="en-US" altLang="en-US" baseline="-25000"/>
              <a:t>0</a:t>
            </a:r>
          </a:p>
          <a:p>
            <a:r>
              <a:rPr lang="en-US" altLang="en-US"/>
              <a:t>Has two primary outputs: y</a:t>
            </a:r>
            <a:r>
              <a:rPr lang="en-US" altLang="en-US" baseline="-25000"/>
              <a:t>1</a:t>
            </a:r>
            <a:r>
              <a:rPr lang="en-US" altLang="en-US"/>
              <a:t> and y</a:t>
            </a:r>
            <a:r>
              <a:rPr lang="en-US" altLang="en-US" baseline="-25000"/>
              <a:t>0</a:t>
            </a:r>
          </a:p>
          <a:p>
            <a:r>
              <a:rPr lang="en-US" altLang="en-US"/>
              <a:t>Has one other output: z</a:t>
            </a:r>
          </a:p>
          <a:p>
            <a:endParaRPr lang="en-US" altLang="en-US" sz="1400"/>
          </a:p>
          <a:p>
            <a:r>
              <a:rPr lang="en-US" altLang="en-US"/>
              <a:t>The inputs are NOT “one-hot” encoded.     </a:t>
            </a:r>
          </a:p>
          <a:p>
            <a:r>
              <a:rPr lang="en-US" altLang="en-US"/>
              <a:t>More than one input can be set to 1 but they have priorities associated with them: w</a:t>
            </a:r>
            <a:r>
              <a:rPr lang="en-US" altLang="en-US" baseline="-25000"/>
              <a:t>3</a:t>
            </a:r>
            <a:r>
              <a:rPr lang="en-US" altLang="en-US"/>
              <a:t> – highest priority and w</a:t>
            </a:r>
            <a:r>
              <a:rPr lang="en-US" altLang="en-US" baseline="-25000"/>
              <a:t>0</a:t>
            </a:r>
            <a:r>
              <a:rPr lang="en-US" altLang="en-US"/>
              <a:t> – lowest priority.</a:t>
            </a:r>
          </a:p>
          <a:p>
            <a:endParaRPr lang="en-US" altLang="en-US" sz="1100"/>
          </a:p>
          <a:p>
            <a:r>
              <a:rPr lang="en-US" altLang="en-US"/>
              <a:t>y</a:t>
            </a:r>
            <a:r>
              <a:rPr lang="en-US" altLang="en-US" baseline="-25000"/>
              <a:t>1</a:t>
            </a:r>
            <a:r>
              <a:rPr lang="en-US" altLang="en-US"/>
              <a:t>=0 and</a:t>
            </a:r>
            <a:r>
              <a:rPr lang="en-US" altLang="en-US" baseline="-25000"/>
              <a:t>  </a:t>
            </a:r>
            <a:r>
              <a:rPr lang="en-US" altLang="en-US"/>
              <a:t>y</a:t>
            </a:r>
            <a:r>
              <a:rPr lang="en-US" altLang="en-US" baseline="-25000"/>
              <a:t>0</a:t>
            </a:r>
            <a:r>
              <a:rPr lang="en-US" altLang="en-US"/>
              <a:t>=0  ( if w</a:t>
            </a:r>
            <a:r>
              <a:rPr lang="en-US" altLang="en-US" baseline="-25000"/>
              <a:t>0</a:t>
            </a:r>
            <a:r>
              <a:rPr lang="en-US" altLang="en-US"/>
              <a:t>=1 and w</a:t>
            </a:r>
            <a:r>
              <a:rPr lang="en-US" altLang="en-US" baseline="-25000"/>
              <a:t>3</a:t>
            </a:r>
            <a:r>
              <a:rPr lang="en-US" altLang="en-US"/>
              <a:t>=w</a:t>
            </a:r>
            <a:r>
              <a:rPr lang="en-US" altLang="en-US" baseline="-25000"/>
              <a:t>2</a:t>
            </a:r>
            <a:r>
              <a:rPr lang="en-US" altLang="en-US"/>
              <a:t>=w</a:t>
            </a:r>
            <a:r>
              <a:rPr lang="en-US" altLang="en-US" baseline="-25000"/>
              <a:t>1</a:t>
            </a:r>
            <a:r>
              <a:rPr lang="en-US" altLang="en-US"/>
              <a:t>=0 )</a:t>
            </a:r>
            <a:endParaRPr lang="en-US" altLang="en-US" baseline="-25000"/>
          </a:p>
          <a:p>
            <a:r>
              <a:rPr lang="en-US" altLang="en-US"/>
              <a:t>y</a:t>
            </a:r>
            <a:r>
              <a:rPr lang="en-US" altLang="en-US" baseline="-25000"/>
              <a:t>1</a:t>
            </a:r>
            <a:r>
              <a:rPr lang="en-US" altLang="en-US"/>
              <a:t>=0 and</a:t>
            </a:r>
            <a:r>
              <a:rPr lang="en-US" altLang="en-US" baseline="-25000"/>
              <a:t>  </a:t>
            </a:r>
            <a:r>
              <a:rPr lang="en-US" altLang="en-US"/>
              <a:t>y</a:t>
            </a:r>
            <a:r>
              <a:rPr lang="en-US" altLang="en-US" baseline="-25000"/>
              <a:t>0</a:t>
            </a:r>
            <a:r>
              <a:rPr lang="en-US" altLang="en-US"/>
              <a:t>=1  ( if w</a:t>
            </a:r>
            <a:r>
              <a:rPr lang="en-US" altLang="en-US" baseline="-25000"/>
              <a:t>1</a:t>
            </a:r>
            <a:r>
              <a:rPr lang="en-US" altLang="en-US"/>
              <a:t>=1 and w</a:t>
            </a:r>
            <a:r>
              <a:rPr lang="en-US" altLang="en-US" baseline="-25000"/>
              <a:t>3</a:t>
            </a:r>
            <a:r>
              <a:rPr lang="en-US" altLang="en-US"/>
              <a:t>=w</a:t>
            </a:r>
            <a:r>
              <a:rPr lang="en-US" altLang="en-US" baseline="-25000"/>
              <a:t>2</a:t>
            </a:r>
            <a:r>
              <a:rPr lang="en-US" altLang="en-US"/>
              <a:t>=0 )   </a:t>
            </a:r>
            <a:r>
              <a:rPr lang="en-US" altLang="en-US">
                <a:solidFill>
                  <a:srgbClr val="FF0000"/>
                </a:solidFill>
              </a:rPr>
              <a:t>w</a:t>
            </a:r>
            <a:r>
              <a:rPr lang="en-US" altLang="en-US" baseline="-25000">
                <a:solidFill>
                  <a:srgbClr val="FF0000"/>
                </a:solidFill>
              </a:rPr>
              <a:t>0 </a:t>
            </a:r>
          </a:p>
          <a:p>
            <a:r>
              <a:rPr lang="en-US" altLang="en-US"/>
              <a:t>y</a:t>
            </a:r>
            <a:r>
              <a:rPr lang="en-US" altLang="en-US" baseline="-25000"/>
              <a:t>1</a:t>
            </a:r>
            <a:r>
              <a:rPr lang="en-US" altLang="en-US"/>
              <a:t>=1 and</a:t>
            </a:r>
            <a:r>
              <a:rPr lang="en-US" altLang="en-US" baseline="-25000"/>
              <a:t>  </a:t>
            </a:r>
            <a:r>
              <a:rPr lang="en-US" altLang="en-US"/>
              <a:t>y</a:t>
            </a:r>
            <a:r>
              <a:rPr lang="en-US" altLang="en-US" baseline="-25000"/>
              <a:t>0</a:t>
            </a:r>
            <a:r>
              <a:rPr lang="en-US" altLang="en-US"/>
              <a:t>=0  ( if w</a:t>
            </a:r>
            <a:r>
              <a:rPr lang="en-US" altLang="en-US" baseline="-25000"/>
              <a:t>2</a:t>
            </a:r>
            <a:r>
              <a:rPr lang="en-US" altLang="en-US"/>
              <a:t>=1 and w</a:t>
            </a:r>
            <a:r>
              <a:rPr lang="en-US" altLang="en-US" baseline="-25000"/>
              <a:t>3</a:t>
            </a:r>
            <a:r>
              <a:rPr lang="en-US" altLang="en-US"/>
              <a:t>=0 )         </a:t>
            </a:r>
            <a:r>
              <a:rPr lang="en-US" altLang="en-US">
                <a:solidFill>
                  <a:srgbClr val="FF0000"/>
                </a:solidFill>
              </a:rPr>
              <a:t>w</a:t>
            </a:r>
            <a:r>
              <a:rPr lang="en-US" altLang="en-US" baseline="-25000">
                <a:solidFill>
                  <a:srgbClr val="FF0000"/>
                </a:solidFill>
              </a:rPr>
              <a:t>0 </a:t>
            </a:r>
            <a:r>
              <a:rPr lang="en-US" altLang="en-US">
                <a:solidFill>
                  <a:srgbClr val="FF0000"/>
                </a:solidFill>
              </a:rPr>
              <a:t>, w</a:t>
            </a:r>
            <a:r>
              <a:rPr lang="en-US" altLang="en-US" baseline="-25000">
                <a:solidFill>
                  <a:srgbClr val="FF0000"/>
                </a:solidFill>
              </a:rPr>
              <a:t>1</a:t>
            </a:r>
          </a:p>
          <a:p>
            <a:r>
              <a:rPr lang="en-US" altLang="en-US"/>
              <a:t>y</a:t>
            </a:r>
            <a:r>
              <a:rPr lang="en-US" altLang="en-US" baseline="-25000"/>
              <a:t>1</a:t>
            </a:r>
            <a:r>
              <a:rPr lang="en-US" altLang="en-US"/>
              <a:t>=1 and</a:t>
            </a:r>
            <a:r>
              <a:rPr lang="en-US" altLang="en-US" baseline="-25000"/>
              <a:t>  </a:t>
            </a:r>
            <a:r>
              <a:rPr lang="en-US" altLang="en-US"/>
              <a:t>y</a:t>
            </a:r>
            <a:r>
              <a:rPr lang="en-US" altLang="en-US" baseline="-25000"/>
              <a:t>0</a:t>
            </a:r>
            <a:r>
              <a:rPr lang="en-US" altLang="en-US"/>
              <a:t>=1  ( if w</a:t>
            </a:r>
            <a:r>
              <a:rPr lang="en-US" altLang="en-US" baseline="-25000"/>
              <a:t>3</a:t>
            </a:r>
            <a:r>
              <a:rPr lang="en-US" altLang="en-US"/>
              <a:t>=1 )                          </a:t>
            </a:r>
            <a:r>
              <a:rPr lang="en-US" altLang="en-US">
                <a:solidFill>
                  <a:srgbClr val="FF0000"/>
                </a:solidFill>
              </a:rPr>
              <a:t>w</a:t>
            </a:r>
            <a:r>
              <a:rPr lang="en-US" altLang="en-US" baseline="-25000">
                <a:solidFill>
                  <a:srgbClr val="FF0000"/>
                </a:solidFill>
              </a:rPr>
              <a:t>0 </a:t>
            </a:r>
            <a:r>
              <a:rPr lang="en-US" altLang="en-US">
                <a:solidFill>
                  <a:srgbClr val="FF0000"/>
                </a:solidFill>
              </a:rPr>
              <a:t>, w</a:t>
            </a:r>
            <a:r>
              <a:rPr lang="en-US" altLang="en-US" baseline="-25000">
                <a:solidFill>
                  <a:srgbClr val="FF0000"/>
                </a:solidFill>
              </a:rPr>
              <a:t>1 </a:t>
            </a:r>
            <a:r>
              <a:rPr lang="en-US" altLang="en-US">
                <a:solidFill>
                  <a:srgbClr val="FF0000"/>
                </a:solidFill>
              </a:rPr>
              <a:t>, w</a:t>
            </a:r>
            <a:r>
              <a:rPr lang="en-US" altLang="en-US" baseline="-25000">
                <a:solidFill>
                  <a:srgbClr val="FF0000"/>
                </a:solidFill>
              </a:rPr>
              <a:t>2</a:t>
            </a:r>
          </a:p>
          <a:p>
            <a:endParaRPr lang="en-US" altLang="en-US" baseline="-25000"/>
          </a:p>
          <a:p>
            <a:endParaRPr lang="en-US" altLang="en-US" baseline="-25000"/>
          </a:p>
        </p:txBody>
      </p:sp>
      <p:sp>
        <p:nvSpPr>
          <p:cNvPr id="153603" name="TextBox 1">
            <a:extLst>
              <a:ext uri="{FF2B5EF4-FFF2-40B4-BE49-F238E27FC236}">
                <a16:creationId xmlns:a16="http://schemas.microsoft.com/office/drawing/2014/main" id="{D5C14B13-54D9-7E45-8B63-F9AF36ECE0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62800" y="6027738"/>
            <a:ext cx="26860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these have lower priorities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and can be either 0 or 1.</a:t>
            </a:r>
          </a:p>
        </p:txBody>
      </p:sp>
    </p:spTree>
  </p:cSld>
  <p:clrMapOvr>
    <a:masterClrMapping/>
  </p:clrMapOvr>
  <p:transition/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5" name="Title 1">
            <a:extLst>
              <a:ext uri="{FF2B5EF4-FFF2-40B4-BE49-F238E27FC236}">
                <a16:creationId xmlns:a16="http://schemas.microsoft.com/office/drawing/2014/main" id="{2EE99F06-8741-1B43-A37C-DB12FC5F459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2700"/>
            <a:ext cx="9144000" cy="685800"/>
          </a:xfrm>
        </p:spPr>
        <p:txBody>
          <a:bodyPr/>
          <a:lstStyle/>
          <a:p>
            <a:r>
              <a:rPr lang="en-US" altLang="en-US"/>
              <a:t>4-to-2 Priority Encoder (Definition)</a:t>
            </a:r>
          </a:p>
        </p:txBody>
      </p:sp>
      <p:sp>
        <p:nvSpPr>
          <p:cNvPr id="154626" name="Content Placeholder 2">
            <a:extLst>
              <a:ext uri="{FF2B5EF4-FFF2-40B4-BE49-F238E27FC236}">
                <a16:creationId xmlns:a16="http://schemas.microsoft.com/office/drawing/2014/main" id="{E1EBA304-A133-7347-ACF6-548DBFE22AC7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485900" y="800100"/>
            <a:ext cx="8267700" cy="5829300"/>
          </a:xfrm>
        </p:spPr>
        <p:txBody>
          <a:bodyPr/>
          <a:lstStyle/>
          <a:p>
            <a:r>
              <a:rPr lang="en-US" altLang="en-US" dirty="0"/>
              <a:t>Has four inputs: w</a:t>
            </a:r>
            <a:r>
              <a:rPr lang="en-US" altLang="en-US" baseline="-25000" dirty="0"/>
              <a:t>3</a:t>
            </a:r>
            <a:r>
              <a:rPr lang="en-US" altLang="en-US" dirty="0"/>
              <a:t> , w</a:t>
            </a:r>
            <a:r>
              <a:rPr lang="en-US" altLang="en-US" baseline="-25000" dirty="0"/>
              <a:t>2 </a:t>
            </a:r>
            <a:r>
              <a:rPr lang="en-US" altLang="en-US" dirty="0"/>
              <a:t>,</a:t>
            </a:r>
            <a:r>
              <a:rPr lang="en-US" altLang="en-US" baseline="-25000" dirty="0"/>
              <a:t> </a:t>
            </a:r>
            <a:r>
              <a:rPr lang="en-US" altLang="en-US" dirty="0"/>
              <a:t>w</a:t>
            </a:r>
            <a:r>
              <a:rPr lang="en-US" altLang="en-US" baseline="-25000" dirty="0"/>
              <a:t>1</a:t>
            </a:r>
            <a:r>
              <a:rPr lang="en-US" altLang="en-US" dirty="0"/>
              <a:t> , and w</a:t>
            </a:r>
            <a:r>
              <a:rPr lang="en-US" altLang="en-US" baseline="-25000" dirty="0"/>
              <a:t>0</a:t>
            </a:r>
          </a:p>
          <a:p>
            <a:r>
              <a:rPr lang="en-US" altLang="en-US" dirty="0"/>
              <a:t>Has two primary outputs: y</a:t>
            </a:r>
            <a:r>
              <a:rPr lang="en-US" altLang="en-US" baseline="-25000" dirty="0"/>
              <a:t>1</a:t>
            </a:r>
            <a:r>
              <a:rPr lang="en-US" altLang="en-US" dirty="0"/>
              <a:t> and y</a:t>
            </a:r>
            <a:r>
              <a:rPr lang="en-US" altLang="en-US" baseline="-25000" dirty="0"/>
              <a:t>0</a:t>
            </a:r>
          </a:p>
          <a:p>
            <a:r>
              <a:rPr lang="en-US" altLang="en-US" dirty="0"/>
              <a:t>Has one other output: z</a:t>
            </a:r>
          </a:p>
          <a:p>
            <a:endParaRPr lang="en-US" altLang="en-US" sz="1400" dirty="0"/>
          </a:p>
          <a:p>
            <a:r>
              <a:rPr lang="en-US" altLang="en-US" dirty="0"/>
              <a:t>The inputs are NOT “one-hot” encoded.     </a:t>
            </a:r>
          </a:p>
          <a:p>
            <a:r>
              <a:rPr lang="en-US" altLang="en-US" dirty="0"/>
              <a:t>More than one input can be set to 1 but they have priorities associated with them: w</a:t>
            </a:r>
            <a:r>
              <a:rPr lang="en-US" altLang="en-US" baseline="-25000" dirty="0"/>
              <a:t>3</a:t>
            </a:r>
            <a:r>
              <a:rPr lang="en-US" altLang="en-US" dirty="0"/>
              <a:t> – highest priority and w</a:t>
            </a:r>
            <a:r>
              <a:rPr lang="en-US" altLang="en-US" baseline="-25000" dirty="0"/>
              <a:t>0</a:t>
            </a:r>
            <a:r>
              <a:rPr lang="en-US" altLang="en-US" dirty="0"/>
              <a:t> – lowest priority.</a:t>
            </a:r>
          </a:p>
          <a:p>
            <a:endParaRPr lang="en-US" altLang="en-US" sz="1100" dirty="0"/>
          </a:p>
          <a:p>
            <a:r>
              <a:rPr lang="en-US" altLang="en-US" dirty="0"/>
              <a:t>y</a:t>
            </a:r>
            <a:r>
              <a:rPr lang="en-US" altLang="en-US" baseline="-25000" dirty="0"/>
              <a:t>1</a:t>
            </a:r>
            <a:r>
              <a:rPr lang="en-US" altLang="en-US" dirty="0"/>
              <a:t>=0 and</a:t>
            </a:r>
            <a:r>
              <a:rPr lang="en-US" altLang="en-US" baseline="-25000" dirty="0"/>
              <a:t>  </a:t>
            </a:r>
            <a:r>
              <a:rPr lang="en-US" altLang="en-US" dirty="0"/>
              <a:t>y</a:t>
            </a:r>
            <a:r>
              <a:rPr lang="en-US" altLang="en-US" baseline="-25000" dirty="0"/>
              <a:t>0</a:t>
            </a:r>
            <a:r>
              <a:rPr lang="en-US" altLang="en-US" dirty="0"/>
              <a:t>=0  ( if w</a:t>
            </a:r>
            <a:r>
              <a:rPr lang="en-US" altLang="en-US" baseline="-25000" dirty="0"/>
              <a:t>0</a:t>
            </a:r>
            <a:r>
              <a:rPr lang="en-US" altLang="en-US" dirty="0"/>
              <a:t>=1 and w</a:t>
            </a:r>
            <a:r>
              <a:rPr lang="en-US" altLang="en-US" baseline="-25000" dirty="0"/>
              <a:t>3</a:t>
            </a:r>
            <a:r>
              <a:rPr lang="en-US" altLang="en-US" dirty="0"/>
              <a:t>=w</a:t>
            </a:r>
            <a:r>
              <a:rPr lang="en-US" altLang="en-US" baseline="-25000" dirty="0"/>
              <a:t>2</a:t>
            </a:r>
            <a:r>
              <a:rPr lang="en-US" altLang="en-US" dirty="0"/>
              <a:t>=w</a:t>
            </a:r>
            <a:r>
              <a:rPr lang="en-US" altLang="en-US" baseline="-25000" dirty="0"/>
              <a:t>1</a:t>
            </a:r>
            <a:r>
              <a:rPr lang="en-US" altLang="en-US" dirty="0"/>
              <a:t>=0 )</a:t>
            </a:r>
            <a:endParaRPr lang="en-US" altLang="en-US" baseline="-25000" dirty="0"/>
          </a:p>
          <a:p>
            <a:r>
              <a:rPr lang="en-US" altLang="en-US" dirty="0"/>
              <a:t>y</a:t>
            </a:r>
            <a:r>
              <a:rPr lang="en-US" altLang="en-US" baseline="-25000" dirty="0"/>
              <a:t>1</a:t>
            </a:r>
            <a:r>
              <a:rPr lang="en-US" altLang="en-US" dirty="0"/>
              <a:t>=0 and</a:t>
            </a:r>
            <a:r>
              <a:rPr lang="en-US" altLang="en-US" baseline="-25000" dirty="0"/>
              <a:t>  </a:t>
            </a:r>
            <a:r>
              <a:rPr lang="en-US" altLang="en-US" dirty="0"/>
              <a:t>y</a:t>
            </a:r>
            <a:r>
              <a:rPr lang="en-US" altLang="en-US" baseline="-25000" dirty="0"/>
              <a:t>0</a:t>
            </a:r>
            <a:r>
              <a:rPr lang="en-US" altLang="en-US" dirty="0"/>
              <a:t>=1  ( if w</a:t>
            </a:r>
            <a:r>
              <a:rPr lang="en-US" altLang="en-US" baseline="-25000" dirty="0"/>
              <a:t>1</a:t>
            </a:r>
            <a:r>
              <a:rPr lang="en-US" altLang="en-US" dirty="0"/>
              <a:t>=1 and w</a:t>
            </a:r>
            <a:r>
              <a:rPr lang="en-US" altLang="en-US" baseline="-25000" dirty="0"/>
              <a:t>3</a:t>
            </a:r>
            <a:r>
              <a:rPr lang="en-US" altLang="en-US" dirty="0"/>
              <a:t>=w</a:t>
            </a:r>
            <a:r>
              <a:rPr lang="en-US" altLang="en-US" baseline="-25000" dirty="0"/>
              <a:t>2</a:t>
            </a:r>
            <a:r>
              <a:rPr lang="en-US" altLang="en-US" dirty="0"/>
              <a:t>=0 )</a:t>
            </a:r>
            <a:endParaRPr lang="en-US" altLang="en-US" baseline="-25000" dirty="0"/>
          </a:p>
          <a:p>
            <a:r>
              <a:rPr lang="en-US" altLang="en-US" dirty="0"/>
              <a:t>y</a:t>
            </a:r>
            <a:r>
              <a:rPr lang="en-US" altLang="en-US" baseline="-25000" dirty="0"/>
              <a:t>1</a:t>
            </a:r>
            <a:r>
              <a:rPr lang="en-US" altLang="en-US" dirty="0"/>
              <a:t>=1 and</a:t>
            </a:r>
            <a:r>
              <a:rPr lang="en-US" altLang="en-US" baseline="-25000" dirty="0"/>
              <a:t>  </a:t>
            </a:r>
            <a:r>
              <a:rPr lang="en-US" altLang="en-US" dirty="0"/>
              <a:t>y</a:t>
            </a:r>
            <a:r>
              <a:rPr lang="en-US" altLang="en-US" baseline="-25000" dirty="0"/>
              <a:t>0</a:t>
            </a:r>
            <a:r>
              <a:rPr lang="en-US" altLang="en-US" dirty="0"/>
              <a:t>=0  ( if w</a:t>
            </a:r>
            <a:r>
              <a:rPr lang="en-US" altLang="en-US" baseline="-25000" dirty="0"/>
              <a:t>2</a:t>
            </a:r>
            <a:r>
              <a:rPr lang="en-US" altLang="en-US" dirty="0"/>
              <a:t>=1 and w</a:t>
            </a:r>
            <a:r>
              <a:rPr lang="en-US" altLang="en-US" baseline="-25000" dirty="0"/>
              <a:t>3</a:t>
            </a:r>
            <a:r>
              <a:rPr lang="en-US" altLang="en-US" dirty="0"/>
              <a:t>=0 )</a:t>
            </a:r>
            <a:endParaRPr lang="en-US" altLang="en-US" baseline="-25000" dirty="0"/>
          </a:p>
          <a:p>
            <a:r>
              <a:rPr lang="en-US" altLang="en-US" dirty="0"/>
              <a:t>y</a:t>
            </a:r>
            <a:r>
              <a:rPr lang="en-US" altLang="en-US" baseline="-25000" dirty="0"/>
              <a:t>1</a:t>
            </a:r>
            <a:r>
              <a:rPr lang="en-US" altLang="en-US" dirty="0"/>
              <a:t>=1 and</a:t>
            </a:r>
            <a:r>
              <a:rPr lang="en-US" altLang="en-US" baseline="-25000" dirty="0"/>
              <a:t>  </a:t>
            </a:r>
            <a:r>
              <a:rPr lang="en-US" altLang="en-US" dirty="0"/>
              <a:t>y</a:t>
            </a:r>
            <a:r>
              <a:rPr lang="en-US" altLang="en-US" baseline="-25000" dirty="0"/>
              <a:t>0</a:t>
            </a:r>
            <a:r>
              <a:rPr lang="en-US" altLang="en-US" dirty="0"/>
              <a:t>=1  ( if w</a:t>
            </a:r>
            <a:r>
              <a:rPr lang="en-US" altLang="en-US" baseline="-25000" dirty="0"/>
              <a:t>3</a:t>
            </a:r>
            <a:r>
              <a:rPr lang="en-US" altLang="en-US" dirty="0"/>
              <a:t>=1 )</a:t>
            </a:r>
            <a:endParaRPr lang="en-US" altLang="en-US" baseline="-25000" dirty="0"/>
          </a:p>
          <a:p>
            <a:endParaRPr lang="en-US" altLang="en-US" baseline="-25000" dirty="0"/>
          </a:p>
          <a:p>
            <a:r>
              <a:rPr lang="en-US" altLang="en-US" dirty="0"/>
              <a:t>z =0 if w</a:t>
            </a:r>
            <a:r>
              <a:rPr lang="en-US" altLang="en-US" baseline="-25000" dirty="0"/>
              <a:t>3</a:t>
            </a:r>
            <a:r>
              <a:rPr lang="en-US" altLang="en-US" dirty="0"/>
              <a:t>=w</a:t>
            </a:r>
            <a:r>
              <a:rPr lang="en-US" altLang="en-US" baseline="-25000" dirty="0"/>
              <a:t>2</a:t>
            </a:r>
            <a:r>
              <a:rPr lang="en-US" altLang="en-US" dirty="0"/>
              <a:t>=w</a:t>
            </a:r>
            <a:r>
              <a:rPr lang="en-US" altLang="en-US" baseline="-25000" dirty="0"/>
              <a:t>1</a:t>
            </a:r>
            <a:r>
              <a:rPr lang="en-US" altLang="en-US" dirty="0"/>
              <a:t>=w</a:t>
            </a:r>
            <a:r>
              <a:rPr lang="en-US" altLang="en-US" baseline="-25000" dirty="0"/>
              <a:t>0</a:t>
            </a:r>
            <a:r>
              <a:rPr lang="en-US" altLang="en-US" dirty="0"/>
              <a:t>=0;   otherwise, z=1. </a:t>
            </a:r>
          </a:p>
        </p:txBody>
      </p:sp>
    </p:spTree>
  </p:cSld>
  <p:clrMapOvr>
    <a:masterClrMapping/>
  </p:clrMapOvr>
  <p:transition/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5649" name="Group 1">
            <a:extLst>
              <a:ext uri="{FF2B5EF4-FFF2-40B4-BE49-F238E27FC236}">
                <a16:creationId xmlns:a16="http://schemas.microsoft.com/office/drawing/2014/main" id="{6E9F540C-AC2F-2745-8810-7F515EDD5D34}"/>
              </a:ext>
            </a:extLst>
          </p:cNvPr>
          <p:cNvGrpSpPr>
            <a:grpSpLocks/>
          </p:cNvGrpSpPr>
          <p:nvPr/>
        </p:nvGrpSpPr>
        <p:grpSpPr bwMode="auto">
          <a:xfrm>
            <a:off x="4114801" y="2574925"/>
            <a:ext cx="3173413" cy="2051050"/>
            <a:chOff x="2841625" y="1730375"/>
            <a:chExt cx="3173413" cy="2051050"/>
          </a:xfrm>
        </p:grpSpPr>
        <p:sp>
          <p:nvSpPr>
            <p:cNvPr id="155653" name="Line 5">
              <a:extLst>
                <a:ext uri="{FF2B5EF4-FFF2-40B4-BE49-F238E27FC236}">
                  <a16:creationId xmlns:a16="http://schemas.microsoft.com/office/drawing/2014/main" id="{E1E1AAAF-26FC-CC4C-A349-9FBC901EC4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1625" y="2114550"/>
              <a:ext cx="3173413" cy="1588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54" name="Line 6">
              <a:extLst>
                <a:ext uri="{FF2B5EF4-FFF2-40B4-BE49-F238E27FC236}">
                  <a16:creationId xmlns:a16="http://schemas.microsoft.com/office/drawing/2014/main" id="{59CD7ED9-0A4C-CC4F-A575-F9E1CDA803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73600" y="1730375"/>
              <a:ext cx="1588" cy="2051050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55" name="Rectangle 7">
              <a:extLst>
                <a:ext uri="{FF2B5EF4-FFF2-40B4-BE49-F238E27FC236}">
                  <a16:creationId xmlns:a16="http://schemas.microsoft.com/office/drawing/2014/main" id="{AEB7DF50-D6C7-854F-A009-FEA3BF7AA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56" name="Rectangle 8">
              <a:extLst>
                <a:ext uri="{FF2B5EF4-FFF2-40B4-BE49-F238E27FC236}">
                  <a16:creationId xmlns:a16="http://schemas.microsoft.com/office/drawing/2014/main" id="{FF055783-ED2F-5447-A029-88A0B90F32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57" name="Rectangle 9">
              <a:extLst>
                <a:ext uri="{FF2B5EF4-FFF2-40B4-BE49-F238E27FC236}">
                  <a16:creationId xmlns:a16="http://schemas.microsoft.com/office/drawing/2014/main" id="{5F40817A-0F93-3845-A59F-88DDFDB938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58" name="Rectangle 10">
              <a:extLst>
                <a:ext uri="{FF2B5EF4-FFF2-40B4-BE49-F238E27FC236}">
                  <a16:creationId xmlns:a16="http://schemas.microsoft.com/office/drawing/2014/main" id="{EF96CC34-22EA-624C-A585-FFD5FD468C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59" name="Rectangle 11">
              <a:extLst>
                <a:ext uri="{FF2B5EF4-FFF2-40B4-BE49-F238E27FC236}">
                  <a16:creationId xmlns:a16="http://schemas.microsoft.com/office/drawing/2014/main" id="{8D8F80AA-9FE6-1740-B985-9B0C801C6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60" name="Rectangle 12">
              <a:extLst>
                <a:ext uri="{FF2B5EF4-FFF2-40B4-BE49-F238E27FC236}">
                  <a16:creationId xmlns:a16="http://schemas.microsoft.com/office/drawing/2014/main" id="{00B694C3-CD58-1B44-AAC2-84A92A1AAC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61" name="Rectangle 13">
              <a:extLst>
                <a:ext uri="{FF2B5EF4-FFF2-40B4-BE49-F238E27FC236}">
                  <a16:creationId xmlns:a16="http://schemas.microsoft.com/office/drawing/2014/main" id="{3B9C06A7-6F2A-4542-9B84-6AFBAACC7A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62" name="Rectangle 14">
              <a:extLst>
                <a:ext uri="{FF2B5EF4-FFF2-40B4-BE49-F238E27FC236}">
                  <a16:creationId xmlns:a16="http://schemas.microsoft.com/office/drawing/2014/main" id="{1E440260-974A-744D-AEA4-BB11535EBA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125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63" name="Rectangle 15">
              <a:extLst>
                <a:ext uri="{FF2B5EF4-FFF2-40B4-BE49-F238E27FC236}">
                  <a16:creationId xmlns:a16="http://schemas.microsoft.com/office/drawing/2014/main" id="{34D9EA2F-8B14-A945-B842-6957E78C9C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050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64" name="Rectangle 16">
              <a:extLst>
                <a:ext uri="{FF2B5EF4-FFF2-40B4-BE49-F238E27FC236}">
                  <a16:creationId xmlns:a16="http://schemas.microsoft.com/office/drawing/2014/main" id="{9B0A2B43-EAE4-B847-8480-4BA264D0AF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863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65" name="Rectangle 17">
              <a:extLst>
                <a:ext uri="{FF2B5EF4-FFF2-40B4-BE49-F238E27FC236}">
                  <a16:creationId xmlns:a16="http://schemas.microsoft.com/office/drawing/2014/main" id="{409E8075-79F3-9F47-AE97-0726F09481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66" name="Rectangle 18">
              <a:extLst>
                <a:ext uri="{FF2B5EF4-FFF2-40B4-BE49-F238E27FC236}">
                  <a16:creationId xmlns:a16="http://schemas.microsoft.com/office/drawing/2014/main" id="{F8E4CED9-EE16-1E46-8932-6793ED9DA8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67" name="Rectangle 19">
              <a:extLst>
                <a:ext uri="{FF2B5EF4-FFF2-40B4-BE49-F238E27FC236}">
                  <a16:creationId xmlns:a16="http://schemas.microsoft.com/office/drawing/2014/main" id="{0BC470DD-2538-974D-B774-2614EF8588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850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68" name="Rectangle 20">
              <a:extLst>
                <a:ext uri="{FF2B5EF4-FFF2-40B4-BE49-F238E27FC236}">
                  <a16:creationId xmlns:a16="http://schemas.microsoft.com/office/drawing/2014/main" id="{CE6DCF7A-8A99-7148-8200-870F9E162D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69" name="Rectangle 21">
              <a:extLst>
                <a:ext uri="{FF2B5EF4-FFF2-40B4-BE49-F238E27FC236}">
                  <a16:creationId xmlns:a16="http://schemas.microsoft.com/office/drawing/2014/main" id="{596328FD-C0F2-EC45-B555-9F6E0AD13C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70" name="Rectangle 22">
              <a:extLst>
                <a:ext uri="{FF2B5EF4-FFF2-40B4-BE49-F238E27FC236}">
                  <a16:creationId xmlns:a16="http://schemas.microsoft.com/office/drawing/2014/main" id="{7AB3C343-7140-D94F-8A44-A9CC4B38E5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71" name="Rectangle 23">
              <a:extLst>
                <a:ext uri="{FF2B5EF4-FFF2-40B4-BE49-F238E27FC236}">
                  <a16:creationId xmlns:a16="http://schemas.microsoft.com/office/drawing/2014/main" id="{26AE8A96-9B96-9741-A94D-C429459B95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72" name="Rectangle 24">
              <a:extLst>
                <a:ext uri="{FF2B5EF4-FFF2-40B4-BE49-F238E27FC236}">
                  <a16:creationId xmlns:a16="http://schemas.microsoft.com/office/drawing/2014/main" id="{601B3C9B-18E3-E349-9814-6A2E5860D7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73" name="Rectangle 25">
              <a:extLst>
                <a:ext uri="{FF2B5EF4-FFF2-40B4-BE49-F238E27FC236}">
                  <a16:creationId xmlns:a16="http://schemas.microsoft.com/office/drawing/2014/main" id="{A80A0040-6ECE-0348-82B5-92918C4E07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74" name="Rectangle 26">
              <a:extLst>
                <a:ext uri="{FF2B5EF4-FFF2-40B4-BE49-F238E27FC236}">
                  <a16:creationId xmlns:a16="http://schemas.microsoft.com/office/drawing/2014/main" id="{30912E0F-EC2B-B343-B801-EBDE12A781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75" name="Rectangle 27">
              <a:extLst>
                <a:ext uri="{FF2B5EF4-FFF2-40B4-BE49-F238E27FC236}">
                  <a16:creationId xmlns:a16="http://schemas.microsoft.com/office/drawing/2014/main" id="{9BEBFF09-3F3F-3343-A4B7-3960F26501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76" name="Rectangle 28">
              <a:extLst>
                <a:ext uri="{FF2B5EF4-FFF2-40B4-BE49-F238E27FC236}">
                  <a16:creationId xmlns:a16="http://schemas.microsoft.com/office/drawing/2014/main" id="{28D6D139-38F0-D343-A862-5B56B7A6A7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8338" y="1749425"/>
              <a:ext cx="10740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77" name="Rectangle 29">
              <a:extLst>
                <a:ext uri="{FF2B5EF4-FFF2-40B4-BE49-F238E27FC236}">
                  <a16:creationId xmlns:a16="http://schemas.microsoft.com/office/drawing/2014/main" id="{F91C637E-E786-FF42-9990-F7C830D023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78" name="Rectangle 30">
              <a:extLst>
                <a:ext uri="{FF2B5EF4-FFF2-40B4-BE49-F238E27FC236}">
                  <a16:creationId xmlns:a16="http://schemas.microsoft.com/office/drawing/2014/main" id="{86B205E2-F9B9-8747-A212-2EF4F6150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84321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79" name="Rectangle 31">
              <a:extLst>
                <a:ext uri="{FF2B5EF4-FFF2-40B4-BE49-F238E27FC236}">
                  <a16:creationId xmlns:a16="http://schemas.microsoft.com/office/drawing/2014/main" id="{15E80DD5-ACB5-D540-A2AF-2336942940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80" name="Rectangle 32">
              <a:extLst>
                <a:ext uri="{FF2B5EF4-FFF2-40B4-BE49-F238E27FC236}">
                  <a16:creationId xmlns:a16="http://schemas.microsoft.com/office/drawing/2014/main" id="{8E99F56F-95C4-8143-9A62-4F66C2C657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81" name="Rectangle 33">
              <a:extLst>
                <a:ext uri="{FF2B5EF4-FFF2-40B4-BE49-F238E27FC236}">
                  <a16:creationId xmlns:a16="http://schemas.microsoft.com/office/drawing/2014/main" id="{5B08D363-CE98-654D-BC66-B1E6062834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82" name="Rectangle 34">
              <a:extLst>
                <a:ext uri="{FF2B5EF4-FFF2-40B4-BE49-F238E27FC236}">
                  <a16:creationId xmlns:a16="http://schemas.microsoft.com/office/drawing/2014/main" id="{51B2D636-1109-0C41-BC8E-D15CF6AB78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5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83" name="Rectangle 35">
              <a:extLst>
                <a:ext uri="{FF2B5EF4-FFF2-40B4-BE49-F238E27FC236}">
                  <a16:creationId xmlns:a16="http://schemas.microsoft.com/office/drawing/2014/main" id="{134E71AE-908D-A842-8496-0E71D71544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84" name="Rectangle 36">
              <a:extLst>
                <a:ext uri="{FF2B5EF4-FFF2-40B4-BE49-F238E27FC236}">
                  <a16:creationId xmlns:a16="http://schemas.microsoft.com/office/drawing/2014/main" id="{5740F837-B10B-534D-A90F-D01BDCF72E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85" name="Rectangle 37">
              <a:extLst>
                <a:ext uri="{FF2B5EF4-FFF2-40B4-BE49-F238E27FC236}">
                  <a16:creationId xmlns:a16="http://schemas.microsoft.com/office/drawing/2014/main" id="{CF66E330-B1BC-314D-8524-02E4C0F827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86" name="Rectangle 38">
              <a:extLst>
                <a:ext uri="{FF2B5EF4-FFF2-40B4-BE49-F238E27FC236}">
                  <a16:creationId xmlns:a16="http://schemas.microsoft.com/office/drawing/2014/main" id="{BCFA27EB-1392-344A-A333-E13CD0B475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87" name="Rectangle 39">
              <a:extLst>
                <a:ext uri="{FF2B5EF4-FFF2-40B4-BE49-F238E27FC236}">
                  <a16:creationId xmlns:a16="http://schemas.microsoft.com/office/drawing/2014/main" id="{0934C333-8616-324F-8E15-2F416B7006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88" name="Rectangle 40">
              <a:extLst>
                <a:ext uri="{FF2B5EF4-FFF2-40B4-BE49-F238E27FC236}">
                  <a16:creationId xmlns:a16="http://schemas.microsoft.com/office/drawing/2014/main" id="{6776D532-8E19-F04F-89B3-9F99F7F6BD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89" name="Rectangle 41">
              <a:extLst>
                <a:ext uri="{FF2B5EF4-FFF2-40B4-BE49-F238E27FC236}">
                  <a16:creationId xmlns:a16="http://schemas.microsoft.com/office/drawing/2014/main" id="{D349BDAD-539B-8A45-9EAB-5C9CC3F24A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91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90" name="Rectangle 42">
              <a:extLst>
                <a:ext uri="{FF2B5EF4-FFF2-40B4-BE49-F238E27FC236}">
                  <a16:creationId xmlns:a16="http://schemas.microsoft.com/office/drawing/2014/main" id="{37B2CEE2-5F9F-0440-83C5-44495E0D76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91" name="Rectangle 43">
              <a:extLst>
                <a:ext uri="{FF2B5EF4-FFF2-40B4-BE49-F238E27FC236}">
                  <a16:creationId xmlns:a16="http://schemas.microsoft.com/office/drawing/2014/main" id="{F1891228-04E6-C04B-896E-A75B630CAD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92" name="Rectangle 44">
              <a:extLst>
                <a:ext uri="{FF2B5EF4-FFF2-40B4-BE49-F238E27FC236}">
                  <a16:creationId xmlns:a16="http://schemas.microsoft.com/office/drawing/2014/main" id="{A19BF299-B0E8-8244-B203-5530DABDF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93" name="Rectangle 45">
              <a:extLst>
                <a:ext uri="{FF2B5EF4-FFF2-40B4-BE49-F238E27FC236}">
                  <a16:creationId xmlns:a16="http://schemas.microsoft.com/office/drawing/2014/main" id="{9B584C35-720E-054D-8C14-ACE5BF3BA4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94" name="Rectangle 46">
              <a:extLst>
                <a:ext uri="{FF2B5EF4-FFF2-40B4-BE49-F238E27FC236}">
                  <a16:creationId xmlns:a16="http://schemas.microsoft.com/office/drawing/2014/main" id="{E2FA42EB-5ADB-9046-9E5B-FED4008F48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95" name="Rectangle 47">
              <a:extLst>
                <a:ext uri="{FF2B5EF4-FFF2-40B4-BE49-F238E27FC236}">
                  <a16:creationId xmlns:a16="http://schemas.microsoft.com/office/drawing/2014/main" id="{FA38EA10-2B79-F04A-95EB-1F8C795422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96" name="Rectangle 48">
              <a:extLst>
                <a:ext uri="{FF2B5EF4-FFF2-40B4-BE49-F238E27FC236}">
                  <a16:creationId xmlns:a16="http://schemas.microsoft.com/office/drawing/2014/main" id="{BE02C457-65A3-C74E-AA07-9FD315BF97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575" y="1731963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97" name="Rectangle 49">
              <a:extLst>
                <a:ext uri="{FF2B5EF4-FFF2-40B4-BE49-F238E27FC236}">
                  <a16:creationId xmlns:a16="http://schemas.microsoft.com/office/drawing/2014/main" id="{E10F64E1-88B1-F240-B269-CAD5B118F9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1500" y="1847850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98" name="Rectangle 50">
              <a:extLst>
                <a:ext uri="{FF2B5EF4-FFF2-40B4-BE49-F238E27FC236}">
                  <a16:creationId xmlns:a16="http://schemas.microsoft.com/office/drawing/2014/main" id="{7186E9B0-F60E-E149-AB99-31E2A013C5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699" name="Rectangle 51">
              <a:extLst>
                <a:ext uri="{FF2B5EF4-FFF2-40B4-BE49-F238E27FC236}">
                  <a16:creationId xmlns:a16="http://schemas.microsoft.com/office/drawing/2014/main" id="{998C35B6-DBB6-9B4E-8278-44E9ED5ED2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700" name="Rectangle 52">
              <a:extLst>
                <a:ext uri="{FF2B5EF4-FFF2-40B4-BE49-F238E27FC236}">
                  <a16:creationId xmlns:a16="http://schemas.microsoft.com/office/drawing/2014/main" id="{CCE33E31-86E7-BF41-AEFB-874B0EFBD9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701" name="Rectangle 53">
              <a:extLst>
                <a:ext uri="{FF2B5EF4-FFF2-40B4-BE49-F238E27FC236}">
                  <a16:creationId xmlns:a16="http://schemas.microsoft.com/office/drawing/2014/main" id="{0235086E-A203-8F48-B05C-C46B169109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5702" name="Rectangle 54">
              <a:extLst>
                <a:ext uri="{FF2B5EF4-FFF2-40B4-BE49-F238E27FC236}">
                  <a16:creationId xmlns:a16="http://schemas.microsoft.com/office/drawing/2014/main" id="{38E4062F-6D4E-4046-9B97-DAD226674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55650" name="TextBox 125">
            <a:extLst>
              <a:ext uri="{FF2B5EF4-FFF2-40B4-BE49-F238E27FC236}">
                <a16:creationId xmlns:a16="http://schemas.microsoft.com/office/drawing/2014/main" id="{7505A933-4F5C-2743-B870-EFECB0FFCA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4.20 from the textbook ]</a:t>
            </a:r>
          </a:p>
        </p:txBody>
      </p:sp>
      <p:sp>
        <p:nvSpPr>
          <p:cNvPr id="155651" name="Rectangle 2">
            <a:extLst>
              <a:ext uri="{FF2B5EF4-FFF2-40B4-BE49-F238E27FC236}">
                <a16:creationId xmlns:a16="http://schemas.microsoft.com/office/drawing/2014/main" id="{FCBA1232-3FD7-2543-865F-E8AC2560FA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Truth table for a 4-to-2 priority encoder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8D3054C-4E2D-0640-AC02-103AFFA6B6F2}"/>
              </a:ext>
            </a:extLst>
          </p:cNvPr>
          <p:cNvSpPr txBox="1"/>
          <p:nvPr/>
        </p:nvSpPr>
        <p:spPr>
          <a:xfrm>
            <a:off x="3386139" y="727075"/>
            <a:ext cx="4327525" cy="58420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3200" b="1" dirty="0">
                <a:latin typeface="+mj-lt"/>
                <a:ea typeface="MS PGothic" charset="-128"/>
              </a:rPr>
              <a:t>(abbreviated version)</a:t>
            </a:r>
          </a:p>
        </p:txBody>
      </p:sp>
    </p:spTree>
  </p:cSld>
  <p:clrMapOvr>
    <a:masterClrMapping/>
  </p:clrMapOvr>
  <p:transition/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673" name="Group 1">
            <a:extLst>
              <a:ext uri="{FF2B5EF4-FFF2-40B4-BE49-F238E27FC236}">
                <a16:creationId xmlns:a16="http://schemas.microsoft.com/office/drawing/2014/main" id="{810CFDBF-0673-F543-A488-9F15CAFA5DC5}"/>
              </a:ext>
            </a:extLst>
          </p:cNvPr>
          <p:cNvGrpSpPr>
            <a:grpSpLocks/>
          </p:cNvGrpSpPr>
          <p:nvPr/>
        </p:nvGrpSpPr>
        <p:grpSpPr bwMode="auto">
          <a:xfrm>
            <a:off x="4114801" y="2574925"/>
            <a:ext cx="3173413" cy="2051050"/>
            <a:chOff x="2841625" y="1730375"/>
            <a:chExt cx="3173413" cy="2051050"/>
          </a:xfrm>
        </p:grpSpPr>
        <p:sp>
          <p:nvSpPr>
            <p:cNvPr id="156682" name="Line 5">
              <a:extLst>
                <a:ext uri="{FF2B5EF4-FFF2-40B4-BE49-F238E27FC236}">
                  <a16:creationId xmlns:a16="http://schemas.microsoft.com/office/drawing/2014/main" id="{B422B1F1-93A7-0F4D-B21F-266722DDA8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1625" y="2114550"/>
              <a:ext cx="3173413" cy="1588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683" name="Line 6">
              <a:extLst>
                <a:ext uri="{FF2B5EF4-FFF2-40B4-BE49-F238E27FC236}">
                  <a16:creationId xmlns:a16="http://schemas.microsoft.com/office/drawing/2014/main" id="{30D09658-704C-9C47-8AA1-34FE479115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73600" y="1730375"/>
              <a:ext cx="1588" cy="2051050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684" name="Rectangle 7">
              <a:extLst>
                <a:ext uri="{FF2B5EF4-FFF2-40B4-BE49-F238E27FC236}">
                  <a16:creationId xmlns:a16="http://schemas.microsoft.com/office/drawing/2014/main" id="{E8771D63-164E-BB4F-9202-85793E19B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685" name="Rectangle 8">
              <a:extLst>
                <a:ext uri="{FF2B5EF4-FFF2-40B4-BE49-F238E27FC236}">
                  <a16:creationId xmlns:a16="http://schemas.microsoft.com/office/drawing/2014/main" id="{EB78A701-210B-2046-896B-4ABE1A0A1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686" name="Rectangle 9">
              <a:extLst>
                <a:ext uri="{FF2B5EF4-FFF2-40B4-BE49-F238E27FC236}">
                  <a16:creationId xmlns:a16="http://schemas.microsoft.com/office/drawing/2014/main" id="{116AD031-7D2E-7B43-B292-FE0B4C0A76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687" name="Rectangle 10">
              <a:extLst>
                <a:ext uri="{FF2B5EF4-FFF2-40B4-BE49-F238E27FC236}">
                  <a16:creationId xmlns:a16="http://schemas.microsoft.com/office/drawing/2014/main" id="{CB6A38FF-E145-8144-A8C9-FFDAADA6E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688" name="Rectangle 11">
              <a:extLst>
                <a:ext uri="{FF2B5EF4-FFF2-40B4-BE49-F238E27FC236}">
                  <a16:creationId xmlns:a16="http://schemas.microsoft.com/office/drawing/2014/main" id="{B1C5AC05-D6DE-654F-AFC6-96EEA103B4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689" name="Rectangle 12">
              <a:extLst>
                <a:ext uri="{FF2B5EF4-FFF2-40B4-BE49-F238E27FC236}">
                  <a16:creationId xmlns:a16="http://schemas.microsoft.com/office/drawing/2014/main" id="{2078E31A-D965-4849-A582-704E8DE9FC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690" name="Rectangle 13">
              <a:extLst>
                <a:ext uri="{FF2B5EF4-FFF2-40B4-BE49-F238E27FC236}">
                  <a16:creationId xmlns:a16="http://schemas.microsoft.com/office/drawing/2014/main" id="{7E953E87-AFFD-F348-A8C4-06A5930EA0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691" name="Rectangle 14">
              <a:extLst>
                <a:ext uri="{FF2B5EF4-FFF2-40B4-BE49-F238E27FC236}">
                  <a16:creationId xmlns:a16="http://schemas.microsoft.com/office/drawing/2014/main" id="{BF374D49-C2AE-A147-8FB4-C15399AF31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125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692" name="Rectangle 15">
              <a:extLst>
                <a:ext uri="{FF2B5EF4-FFF2-40B4-BE49-F238E27FC236}">
                  <a16:creationId xmlns:a16="http://schemas.microsoft.com/office/drawing/2014/main" id="{0EFD4EFC-9133-DA4E-804E-F48728456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050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693" name="Rectangle 16">
              <a:extLst>
                <a:ext uri="{FF2B5EF4-FFF2-40B4-BE49-F238E27FC236}">
                  <a16:creationId xmlns:a16="http://schemas.microsoft.com/office/drawing/2014/main" id="{407512D9-DFAF-B64D-BB2A-0BA05B008E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863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694" name="Rectangle 17">
              <a:extLst>
                <a:ext uri="{FF2B5EF4-FFF2-40B4-BE49-F238E27FC236}">
                  <a16:creationId xmlns:a16="http://schemas.microsoft.com/office/drawing/2014/main" id="{76E78A82-4BC6-5A47-BEB0-A7E399FE81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695" name="Rectangle 18">
              <a:extLst>
                <a:ext uri="{FF2B5EF4-FFF2-40B4-BE49-F238E27FC236}">
                  <a16:creationId xmlns:a16="http://schemas.microsoft.com/office/drawing/2014/main" id="{8D48DEF0-64CA-884A-ACE8-6B7CFBEC57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696" name="Rectangle 19">
              <a:extLst>
                <a:ext uri="{FF2B5EF4-FFF2-40B4-BE49-F238E27FC236}">
                  <a16:creationId xmlns:a16="http://schemas.microsoft.com/office/drawing/2014/main" id="{80AB083F-B74F-204F-8850-3E1B4A83C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850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697" name="Rectangle 20">
              <a:extLst>
                <a:ext uri="{FF2B5EF4-FFF2-40B4-BE49-F238E27FC236}">
                  <a16:creationId xmlns:a16="http://schemas.microsoft.com/office/drawing/2014/main" id="{4FF1C4E7-BD04-944F-B0BA-B15D18A5F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698" name="Rectangle 21">
              <a:extLst>
                <a:ext uri="{FF2B5EF4-FFF2-40B4-BE49-F238E27FC236}">
                  <a16:creationId xmlns:a16="http://schemas.microsoft.com/office/drawing/2014/main" id="{36BA6132-18D5-B844-A7D1-66CE62E373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699" name="Rectangle 22">
              <a:extLst>
                <a:ext uri="{FF2B5EF4-FFF2-40B4-BE49-F238E27FC236}">
                  <a16:creationId xmlns:a16="http://schemas.microsoft.com/office/drawing/2014/main" id="{A0EF2BA1-72DF-124B-A0B0-7623EACD6E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700" name="Rectangle 23">
              <a:extLst>
                <a:ext uri="{FF2B5EF4-FFF2-40B4-BE49-F238E27FC236}">
                  <a16:creationId xmlns:a16="http://schemas.microsoft.com/office/drawing/2014/main" id="{8FD62DEF-6FDF-C745-99B6-DB43C53A1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701" name="Rectangle 24">
              <a:extLst>
                <a:ext uri="{FF2B5EF4-FFF2-40B4-BE49-F238E27FC236}">
                  <a16:creationId xmlns:a16="http://schemas.microsoft.com/office/drawing/2014/main" id="{DCF00C3F-7624-824F-982E-9BBAEA035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702" name="Rectangle 25">
              <a:extLst>
                <a:ext uri="{FF2B5EF4-FFF2-40B4-BE49-F238E27FC236}">
                  <a16:creationId xmlns:a16="http://schemas.microsoft.com/office/drawing/2014/main" id="{5051840D-61CD-2344-A05E-823BBDD41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703" name="Rectangle 26">
              <a:extLst>
                <a:ext uri="{FF2B5EF4-FFF2-40B4-BE49-F238E27FC236}">
                  <a16:creationId xmlns:a16="http://schemas.microsoft.com/office/drawing/2014/main" id="{BDB8BC31-F3B9-5647-8451-3DAA064539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704" name="Rectangle 27">
              <a:extLst>
                <a:ext uri="{FF2B5EF4-FFF2-40B4-BE49-F238E27FC236}">
                  <a16:creationId xmlns:a16="http://schemas.microsoft.com/office/drawing/2014/main" id="{EAA0876C-133E-3746-8044-8AD4BE931C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705" name="Rectangle 28">
              <a:extLst>
                <a:ext uri="{FF2B5EF4-FFF2-40B4-BE49-F238E27FC236}">
                  <a16:creationId xmlns:a16="http://schemas.microsoft.com/office/drawing/2014/main" id="{8398BC3E-41AF-5544-BC3A-9BA82999A2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8338" y="1749425"/>
              <a:ext cx="10740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706" name="Rectangle 29">
              <a:extLst>
                <a:ext uri="{FF2B5EF4-FFF2-40B4-BE49-F238E27FC236}">
                  <a16:creationId xmlns:a16="http://schemas.microsoft.com/office/drawing/2014/main" id="{5D3183E3-C6E7-D846-9297-7131340ED0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707" name="Rectangle 30">
              <a:extLst>
                <a:ext uri="{FF2B5EF4-FFF2-40B4-BE49-F238E27FC236}">
                  <a16:creationId xmlns:a16="http://schemas.microsoft.com/office/drawing/2014/main" id="{62792BBD-70BD-5543-BA36-511B71BEE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84321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708" name="Rectangle 31">
              <a:extLst>
                <a:ext uri="{FF2B5EF4-FFF2-40B4-BE49-F238E27FC236}">
                  <a16:creationId xmlns:a16="http://schemas.microsoft.com/office/drawing/2014/main" id="{12812866-8464-6941-AC74-EF38A6391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709" name="Rectangle 32">
              <a:extLst>
                <a:ext uri="{FF2B5EF4-FFF2-40B4-BE49-F238E27FC236}">
                  <a16:creationId xmlns:a16="http://schemas.microsoft.com/office/drawing/2014/main" id="{9F026E6B-086D-4E4D-9D45-E31AB61BC6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710" name="Rectangle 33">
              <a:extLst>
                <a:ext uri="{FF2B5EF4-FFF2-40B4-BE49-F238E27FC236}">
                  <a16:creationId xmlns:a16="http://schemas.microsoft.com/office/drawing/2014/main" id="{AB1C3BE7-9BD3-D844-B3B6-58CD674674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711" name="Rectangle 34">
              <a:extLst>
                <a:ext uri="{FF2B5EF4-FFF2-40B4-BE49-F238E27FC236}">
                  <a16:creationId xmlns:a16="http://schemas.microsoft.com/office/drawing/2014/main" id="{96FDCA7D-26C5-844B-B50F-2FA58F98A2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5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712" name="Rectangle 35">
              <a:extLst>
                <a:ext uri="{FF2B5EF4-FFF2-40B4-BE49-F238E27FC236}">
                  <a16:creationId xmlns:a16="http://schemas.microsoft.com/office/drawing/2014/main" id="{36FE821A-0483-8C4D-BAC1-9E1128EF05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713" name="Rectangle 36">
              <a:extLst>
                <a:ext uri="{FF2B5EF4-FFF2-40B4-BE49-F238E27FC236}">
                  <a16:creationId xmlns:a16="http://schemas.microsoft.com/office/drawing/2014/main" id="{D5D7F874-9179-CD47-97FE-DBBC5ED53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714" name="Rectangle 37">
              <a:extLst>
                <a:ext uri="{FF2B5EF4-FFF2-40B4-BE49-F238E27FC236}">
                  <a16:creationId xmlns:a16="http://schemas.microsoft.com/office/drawing/2014/main" id="{52CA085F-CEB7-E24A-B7B2-00ACA37A44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715" name="Rectangle 38">
              <a:extLst>
                <a:ext uri="{FF2B5EF4-FFF2-40B4-BE49-F238E27FC236}">
                  <a16:creationId xmlns:a16="http://schemas.microsoft.com/office/drawing/2014/main" id="{293A023C-3470-6B41-A5BD-4F11CF3D7F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716" name="Rectangle 39">
              <a:extLst>
                <a:ext uri="{FF2B5EF4-FFF2-40B4-BE49-F238E27FC236}">
                  <a16:creationId xmlns:a16="http://schemas.microsoft.com/office/drawing/2014/main" id="{53952768-2495-694C-9311-2F435AF84E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717" name="Rectangle 40">
              <a:extLst>
                <a:ext uri="{FF2B5EF4-FFF2-40B4-BE49-F238E27FC236}">
                  <a16:creationId xmlns:a16="http://schemas.microsoft.com/office/drawing/2014/main" id="{330684B6-C80E-D645-9C19-D236B23B4C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718" name="Rectangle 41">
              <a:extLst>
                <a:ext uri="{FF2B5EF4-FFF2-40B4-BE49-F238E27FC236}">
                  <a16:creationId xmlns:a16="http://schemas.microsoft.com/office/drawing/2014/main" id="{31822E72-E31F-8E4D-B5F3-A1CBC959E4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91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719" name="Rectangle 42">
              <a:extLst>
                <a:ext uri="{FF2B5EF4-FFF2-40B4-BE49-F238E27FC236}">
                  <a16:creationId xmlns:a16="http://schemas.microsoft.com/office/drawing/2014/main" id="{C00D2119-3360-C04D-9279-CF680B63E7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720" name="Rectangle 43">
              <a:extLst>
                <a:ext uri="{FF2B5EF4-FFF2-40B4-BE49-F238E27FC236}">
                  <a16:creationId xmlns:a16="http://schemas.microsoft.com/office/drawing/2014/main" id="{2240E301-867E-8E47-A2FC-D9C2D2F96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721" name="Rectangle 44">
              <a:extLst>
                <a:ext uri="{FF2B5EF4-FFF2-40B4-BE49-F238E27FC236}">
                  <a16:creationId xmlns:a16="http://schemas.microsoft.com/office/drawing/2014/main" id="{85B33F07-D60F-1D4C-A5F1-B0BD7E1307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722" name="Rectangle 45">
              <a:extLst>
                <a:ext uri="{FF2B5EF4-FFF2-40B4-BE49-F238E27FC236}">
                  <a16:creationId xmlns:a16="http://schemas.microsoft.com/office/drawing/2014/main" id="{3D978553-8016-084C-97A9-03646AFA3C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723" name="Rectangle 46">
              <a:extLst>
                <a:ext uri="{FF2B5EF4-FFF2-40B4-BE49-F238E27FC236}">
                  <a16:creationId xmlns:a16="http://schemas.microsoft.com/office/drawing/2014/main" id="{23199AF2-B574-8944-A38F-066288EB4A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724" name="Rectangle 47">
              <a:extLst>
                <a:ext uri="{FF2B5EF4-FFF2-40B4-BE49-F238E27FC236}">
                  <a16:creationId xmlns:a16="http://schemas.microsoft.com/office/drawing/2014/main" id="{26CC9F84-A653-DE46-BFBB-C176AAE675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725" name="Rectangle 48">
              <a:extLst>
                <a:ext uri="{FF2B5EF4-FFF2-40B4-BE49-F238E27FC236}">
                  <a16:creationId xmlns:a16="http://schemas.microsoft.com/office/drawing/2014/main" id="{0B83DCCE-710A-3E47-BD6D-942EBBBF0A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575" y="1731963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726" name="Rectangle 49">
              <a:extLst>
                <a:ext uri="{FF2B5EF4-FFF2-40B4-BE49-F238E27FC236}">
                  <a16:creationId xmlns:a16="http://schemas.microsoft.com/office/drawing/2014/main" id="{2993C437-7F0C-B540-989B-D291B84D81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1500" y="1847850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727" name="Rectangle 50">
              <a:extLst>
                <a:ext uri="{FF2B5EF4-FFF2-40B4-BE49-F238E27FC236}">
                  <a16:creationId xmlns:a16="http://schemas.microsoft.com/office/drawing/2014/main" id="{214719A7-ABBC-1F42-B472-18078B802A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728" name="Rectangle 51">
              <a:extLst>
                <a:ext uri="{FF2B5EF4-FFF2-40B4-BE49-F238E27FC236}">
                  <a16:creationId xmlns:a16="http://schemas.microsoft.com/office/drawing/2014/main" id="{1BA12F94-37C7-D242-9BA3-5EADBF01DB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729" name="Rectangle 52">
              <a:extLst>
                <a:ext uri="{FF2B5EF4-FFF2-40B4-BE49-F238E27FC236}">
                  <a16:creationId xmlns:a16="http://schemas.microsoft.com/office/drawing/2014/main" id="{64D679D3-61C9-DE4F-89B4-AF86C54E22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730" name="Rectangle 53">
              <a:extLst>
                <a:ext uri="{FF2B5EF4-FFF2-40B4-BE49-F238E27FC236}">
                  <a16:creationId xmlns:a16="http://schemas.microsoft.com/office/drawing/2014/main" id="{4481D9E3-B07E-DF47-A067-5B46FF1E6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6731" name="Rectangle 54">
              <a:extLst>
                <a:ext uri="{FF2B5EF4-FFF2-40B4-BE49-F238E27FC236}">
                  <a16:creationId xmlns:a16="http://schemas.microsoft.com/office/drawing/2014/main" id="{D2F25FF5-99AF-874E-8AAE-0D327B14EB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56674" name="TextBox 125">
            <a:extLst>
              <a:ext uri="{FF2B5EF4-FFF2-40B4-BE49-F238E27FC236}">
                <a16:creationId xmlns:a16="http://schemas.microsoft.com/office/drawing/2014/main" id="{0EC89BB1-4E97-4744-9620-4F86E5A0A8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4.20 from the textbook ]</a:t>
            </a:r>
          </a:p>
        </p:txBody>
      </p:sp>
      <p:sp>
        <p:nvSpPr>
          <p:cNvPr id="156675" name="Rectangle 54">
            <a:extLst>
              <a:ext uri="{FF2B5EF4-FFF2-40B4-BE49-F238E27FC236}">
                <a16:creationId xmlns:a16="http://schemas.microsoft.com/office/drawing/2014/main" id="{45D80C10-A2AD-204A-9B9B-7C75548891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2275" y="3100388"/>
            <a:ext cx="2971800" cy="271462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56676" name="Rectangle 55">
            <a:extLst>
              <a:ext uri="{FF2B5EF4-FFF2-40B4-BE49-F238E27FC236}">
                <a16:creationId xmlns:a16="http://schemas.microsoft.com/office/drawing/2014/main" id="{35319E23-D5A7-F54A-98C1-788EBC38A2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3409951"/>
            <a:ext cx="2971800" cy="271463"/>
          </a:xfrm>
          <a:prstGeom prst="rect">
            <a:avLst/>
          </a:prstGeom>
          <a:solidFill>
            <a:srgbClr val="92D050">
              <a:alpha val="20000"/>
            </a:srgbClr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56677" name="Rectangle 56">
            <a:extLst>
              <a:ext uri="{FF2B5EF4-FFF2-40B4-BE49-F238E27FC236}">
                <a16:creationId xmlns:a16="http://schemas.microsoft.com/office/drawing/2014/main" id="{B85B45EC-61F0-F644-928B-59E1DBE4FD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2275" y="3729039"/>
            <a:ext cx="2971800" cy="269875"/>
          </a:xfrm>
          <a:prstGeom prst="rect">
            <a:avLst/>
          </a:prstGeom>
          <a:solidFill>
            <a:srgbClr val="00B0F0">
              <a:alpha val="20000"/>
            </a:srgbClr>
          </a:solidFill>
          <a:ln w="9525">
            <a:solidFill>
              <a:srgbClr val="00B0F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56678" name="Rectangle 57">
            <a:extLst>
              <a:ext uri="{FF2B5EF4-FFF2-40B4-BE49-F238E27FC236}">
                <a16:creationId xmlns:a16="http://schemas.microsoft.com/office/drawing/2014/main" id="{F86F16E8-A762-404E-878A-E77AEFB45C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4048126"/>
            <a:ext cx="2971800" cy="269875"/>
          </a:xfrm>
          <a:prstGeom prst="rect">
            <a:avLst/>
          </a:prstGeom>
          <a:solidFill>
            <a:srgbClr val="7030A0">
              <a:alpha val="20000"/>
            </a:srgbClr>
          </a:solidFill>
          <a:ln w="9525">
            <a:solidFill>
              <a:srgbClr val="7030A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56679" name="Rectangle 58">
            <a:extLst>
              <a:ext uri="{FF2B5EF4-FFF2-40B4-BE49-F238E27FC236}">
                <a16:creationId xmlns:a16="http://schemas.microsoft.com/office/drawing/2014/main" id="{F9684029-7107-F544-BE80-7D46A9E09B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2750" y="4357689"/>
            <a:ext cx="2971800" cy="269875"/>
          </a:xfrm>
          <a:prstGeom prst="rect">
            <a:avLst/>
          </a:prstGeom>
          <a:solidFill>
            <a:srgbClr val="002060">
              <a:alpha val="20000"/>
            </a:srgbClr>
          </a:solidFill>
          <a:ln w="9525">
            <a:solidFill>
              <a:srgbClr val="00206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56680" name="Rectangle 2">
            <a:extLst>
              <a:ext uri="{FF2B5EF4-FFF2-40B4-BE49-F238E27FC236}">
                <a16:creationId xmlns:a16="http://schemas.microsoft.com/office/drawing/2014/main" id="{34DF890F-721B-0F49-9E5E-8700D25577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Truth table for a 4-to-2 priority encoder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25C0AC04-C43A-3C45-8BBC-304238DBC54B}"/>
              </a:ext>
            </a:extLst>
          </p:cNvPr>
          <p:cNvSpPr txBox="1"/>
          <p:nvPr/>
        </p:nvSpPr>
        <p:spPr>
          <a:xfrm>
            <a:off x="3386139" y="727075"/>
            <a:ext cx="4327525" cy="58420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3200" b="1" dirty="0">
                <a:latin typeface="+mj-lt"/>
                <a:ea typeface="MS PGothic" charset="-128"/>
              </a:rPr>
              <a:t>(abbreviated version)</a:t>
            </a:r>
          </a:p>
        </p:txBody>
      </p:sp>
    </p:spTree>
  </p:cSld>
  <p:clrMapOvr>
    <a:masterClrMapping/>
  </p:clrMapOvr>
  <p:transition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89" name="Rectangle 2">
            <a:extLst>
              <a:ext uri="{FF2B5EF4-FFF2-40B4-BE49-F238E27FC236}">
                <a16:creationId xmlns:a16="http://schemas.microsoft.com/office/drawing/2014/main" id="{EB794090-2DB3-9647-A2D3-DF9E0A88827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286000"/>
            <a:ext cx="9144000" cy="1981200"/>
          </a:xfrm>
        </p:spPr>
        <p:txBody>
          <a:bodyPr/>
          <a:lstStyle/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 dirty="0"/>
              <a:t>Shannon’s Expansion Theorem</a:t>
            </a:r>
            <a:br>
              <a:rPr lang="en-US" altLang="en-US" sz="3600" dirty="0"/>
            </a:br>
            <a:r>
              <a:rPr lang="en-US" altLang="en-US" sz="3600" dirty="0"/>
              <a:t>(general case with one select variable)</a:t>
            </a:r>
          </a:p>
        </p:txBody>
      </p:sp>
    </p:spTree>
    <p:extLst>
      <p:ext uri="{BB962C8B-B14F-4D97-AF65-F5344CB8AC3E}">
        <p14:creationId xmlns:p14="http://schemas.microsoft.com/office/powerpoint/2010/main" val="773900073"/>
      </p:ext>
    </p:extLst>
  </p:cSld>
  <p:clrMapOvr>
    <a:masterClrMapping/>
  </p:clrMapOvr>
  <p:transition/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310F29B3-D2F1-3744-9D43-686F4C5C561C}"/>
              </a:ext>
            </a:extLst>
          </p:cNvPr>
          <p:cNvGraphicFramePr>
            <a:graphicFrameLocks noGrp="1"/>
          </p:cNvGraphicFramePr>
          <p:nvPr/>
        </p:nvGraphicFramePr>
        <p:xfrm>
          <a:off x="4137025" y="1311275"/>
          <a:ext cx="3352800" cy="5461000"/>
        </p:xfrm>
        <a:graphic>
          <a:graphicData uri="http://schemas.openxmlformats.org/drawingml/2006/table">
            <a:tbl>
              <a:tblPr/>
              <a:tblGrid>
                <a:gridCol w="514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2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08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334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y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y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z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157843" name="Rectangle 2">
            <a:extLst>
              <a:ext uri="{FF2B5EF4-FFF2-40B4-BE49-F238E27FC236}">
                <a16:creationId xmlns:a16="http://schemas.microsoft.com/office/drawing/2014/main" id="{5B8590E4-D03D-9540-9996-CE36C86E40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Truth table for a 4-to-2 priority encoder</a:t>
            </a:r>
          </a:p>
        </p:txBody>
      </p:sp>
      <p:sp>
        <p:nvSpPr>
          <p:cNvPr id="157844" name="Rectangle 52">
            <a:extLst>
              <a:ext uri="{FF2B5EF4-FFF2-40B4-BE49-F238E27FC236}">
                <a16:creationId xmlns:a16="http://schemas.microsoft.com/office/drawing/2014/main" id="{3588D1D9-F8F9-974B-9D5E-609C3026A7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2439" y="1716089"/>
            <a:ext cx="3119437" cy="269875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57845" name="Rectangle 53">
            <a:extLst>
              <a:ext uri="{FF2B5EF4-FFF2-40B4-BE49-F238E27FC236}">
                <a16:creationId xmlns:a16="http://schemas.microsoft.com/office/drawing/2014/main" id="{F3BAA138-7913-DC49-925E-FE1A779D41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7675" y="2025651"/>
            <a:ext cx="3119438" cy="269875"/>
          </a:xfrm>
          <a:prstGeom prst="rect">
            <a:avLst/>
          </a:prstGeom>
          <a:solidFill>
            <a:srgbClr val="92D050">
              <a:alpha val="20000"/>
            </a:srgbClr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57846" name="Rectangle 54">
            <a:extLst>
              <a:ext uri="{FF2B5EF4-FFF2-40B4-BE49-F238E27FC236}">
                <a16:creationId xmlns:a16="http://schemas.microsoft.com/office/drawing/2014/main" id="{EABADBCA-338B-B043-B926-C6FA1BF374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2439" y="2343151"/>
            <a:ext cx="3119437" cy="576263"/>
          </a:xfrm>
          <a:prstGeom prst="rect">
            <a:avLst/>
          </a:prstGeom>
          <a:solidFill>
            <a:srgbClr val="00B0F0">
              <a:alpha val="20000"/>
            </a:srgbClr>
          </a:solidFill>
          <a:ln w="9525">
            <a:solidFill>
              <a:srgbClr val="00B0F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57847" name="Rectangle 55">
            <a:extLst>
              <a:ext uri="{FF2B5EF4-FFF2-40B4-BE49-F238E27FC236}">
                <a16:creationId xmlns:a16="http://schemas.microsoft.com/office/drawing/2014/main" id="{3ED0992A-9529-4346-B5A6-7DED13195E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7675" y="3006726"/>
            <a:ext cx="3119438" cy="1177925"/>
          </a:xfrm>
          <a:prstGeom prst="rect">
            <a:avLst/>
          </a:prstGeom>
          <a:solidFill>
            <a:srgbClr val="7030A0">
              <a:alpha val="20000"/>
            </a:srgbClr>
          </a:solidFill>
          <a:ln w="9525">
            <a:solidFill>
              <a:srgbClr val="7030A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57848" name="Rectangle 56">
            <a:extLst>
              <a:ext uri="{FF2B5EF4-FFF2-40B4-BE49-F238E27FC236}">
                <a16:creationId xmlns:a16="http://schemas.microsoft.com/office/drawing/2014/main" id="{D9B5E908-5297-A74B-AB0E-732008E95D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914" y="4256089"/>
            <a:ext cx="3119437" cy="2516187"/>
          </a:xfrm>
          <a:prstGeom prst="rect">
            <a:avLst/>
          </a:prstGeom>
          <a:solidFill>
            <a:srgbClr val="002060">
              <a:alpha val="20000"/>
            </a:srgbClr>
          </a:solidFill>
          <a:ln w="9525">
            <a:solidFill>
              <a:srgbClr val="00206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57849" name="TextBox 3">
            <a:extLst>
              <a:ext uri="{FF2B5EF4-FFF2-40B4-BE49-F238E27FC236}">
                <a16:creationId xmlns:a16="http://schemas.microsoft.com/office/drawing/2014/main" id="{21A7A353-3931-EF40-AA57-FD96CCE70E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81288" y="5181601"/>
            <a:ext cx="13382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2060"/>
                </a:solidFill>
                <a:latin typeface="Times" pitchFamily="2" charset="0"/>
              </a:rPr>
              <a:t>1  x  x  x </a:t>
            </a:r>
          </a:p>
        </p:txBody>
      </p:sp>
      <p:sp>
        <p:nvSpPr>
          <p:cNvPr id="157850" name="TextBox 57">
            <a:extLst>
              <a:ext uri="{FF2B5EF4-FFF2-40B4-BE49-F238E27FC236}">
                <a16:creationId xmlns:a16="http://schemas.microsoft.com/office/drawing/2014/main" id="{A818A1AE-D0FB-4648-9B3D-B475F1CED8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84463" y="3355976"/>
            <a:ext cx="13398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7030A0"/>
                </a:solidFill>
                <a:latin typeface="Times" pitchFamily="2" charset="0"/>
              </a:rPr>
              <a:t>0  1  x  x </a:t>
            </a:r>
          </a:p>
        </p:txBody>
      </p:sp>
      <p:sp>
        <p:nvSpPr>
          <p:cNvPr id="157851" name="TextBox 58">
            <a:extLst>
              <a:ext uri="{FF2B5EF4-FFF2-40B4-BE49-F238E27FC236}">
                <a16:creationId xmlns:a16="http://schemas.microsoft.com/office/drawing/2014/main" id="{57F09303-BD13-D940-8DC2-3945EEDD34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78113" y="2343151"/>
            <a:ext cx="13382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B0F0"/>
                </a:solidFill>
                <a:latin typeface="Times" pitchFamily="2" charset="0"/>
              </a:rPr>
              <a:t>0  0  1  x </a:t>
            </a:r>
          </a:p>
        </p:txBody>
      </p:sp>
      <p:sp>
        <p:nvSpPr>
          <p:cNvPr id="157852" name="TextBox 59">
            <a:extLst>
              <a:ext uri="{FF2B5EF4-FFF2-40B4-BE49-F238E27FC236}">
                <a16:creationId xmlns:a16="http://schemas.microsoft.com/office/drawing/2014/main" id="{E53D04AC-5412-9546-895D-8FD3A75316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70176" y="1901826"/>
            <a:ext cx="1338263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92D050"/>
                </a:solidFill>
                <a:latin typeface="Times" pitchFamily="2" charset="0"/>
              </a:rPr>
              <a:t>0  0  0  1 </a:t>
            </a:r>
          </a:p>
        </p:txBody>
      </p:sp>
      <p:sp>
        <p:nvSpPr>
          <p:cNvPr id="157853" name="TextBox 60">
            <a:extLst>
              <a:ext uri="{FF2B5EF4-FFF2-40B4-BE49-F238E27FC236}">
                <a16:creationId xmlns:a16="http://schemas.microsoft.com/office/drawing/2014/main" id="{D1B64822-D759-A548-B8D9-F68C304EC0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62238" y="1562101"/>
            <a:ext cx="13382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0  0  0  0 </a:t>
            </a:r>
          </a:p>
        </p:txBody>
      </p:sp>
    </p:spTree>
  </p:cSld>
  <p:clrMapOvr>
    <a:masterClrMapping/>
  </p:clrMapOvr>
  <p:transition/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EF1E06A5-633B-064F-AF9B-9050EA66882A}"/>
              </a:ext>
            </a:extLst>
          </p:cNvPr>
          <p:cNvGraphicFramePr>
            <a:graphicFrameLocks noGrp="1"/>
          </p:cNvGraphicFramePr>
          <p:nvPr/>
        </p:nvGraphicFramePr>
        <p:xfrm>
          <a:off x="1600200" y="1143000"/>
          <a:ext cx="3352800" cy="5461000"/>
        </p:xfrm>
        <a:graphic>
          <a:graphicData uri="http://schemas.openxmlformats.org/drawingml/2006/table">
            <a:tbl>
              <a:tblPr/>
              <a:tblGrid>
                <a:gridCol w="514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2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08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334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y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y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z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158867" name="Rectangle 2">
            <a:extLst>
              <a:ext uri="{FF2B5EF4-FFF2-40B4-BE49-F238E27FC236}">
                <a16:creationId xmlns:a16="http://schemas.microsoft.com/office/drawing/2014/main" id="{ECCCF422-CD8A-CA48-9A27-AE5F193B6A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Expressions for 4-to-2 priority encoder</a:t>
            </a:r>
          </a:p>
        </p:txBody>
      </p:sp>
      <p:sp>
        <p:nvSpPr>
          <p:cNvPr id="158868" name="Line 382">
            <a:extLst>
              <a:ext uri="{FF2B5EF4-FFF2-40B4-BE49-F238E27FC236}">
                <a16:creationId xmlns:a16="http://schemas.microsoft.com/office/drawing/2014/main" id="{042B6526-985B-4048-9D45-C7B4E7062072}"/>
              </a:ext>
            </a:extLst>
          </p:cNvPr>
          <p:cNvSpPr>
            <a:spLocks noChangeShapeType="1"/>
          </p:cNvSpPr>
          <p:nvPr/>
        </p:nvSpPr>
        <p:spPr bwMode="auto">
          <a:xfrm>
            <a:off x="6510338" y="2403475"/>
            <a:ext cx="442912" cy="463550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869" name="Rectangle 383">
            <a:extLst>
              <a:ext uri="{FF2B5EF4-FFF2-40B4-BE49-F238E27FC236}">
                <a16:creationId xmlns:a16="http://schemas.microsoft.com/office/drawing/2014/main" id="{1973B74B-9A85-EF48-848D-C69ACA33F8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6389" y="2286001"/>
            <a:ext cx="53657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3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2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158870" name="Rectangle 394">
            <a:extLst>
              <a:ext uri="{FF2B5EF4-FFF2-40B4-BE49-F238E27FC236}">
                <a16:creationId xmlns:a16="http://schemas.microsoft.com/office/drawing/2014/main" id="{7DCD8B44-42C9-EE4E-A951-0AFA9DB005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1" y="298926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58871" name="Rectangle 395">
            <a:extLst>
              <a:ext uri="{FF2B5EF4-FFF2-40B4-BE49-F238E27FC236}">
                <a16:creationId xmlns:a16="http://schemas.microsoft.com/office/drawing/2014/main" id="{9B56EFDE-9DC6-B649-94C1-9940266DB7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9775" y="26050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58872" name="Rectangle 396">
            <a:extLst>
              <a:ext uri="{FF2B5EF4-FFF2-40B4-BE49-F238E27FC236}">
                <a16:creationId xmlns:a16="http://schemas.microsoft.com/office/drawing/2014/main" id="{6FCBC09D-DE24-2649-BD3D-FB610B5843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7450" y="26050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58873" name="Rectangle 397">
            <a:extLst>
              <a:ext uri="{FF2B5EF4-FFF2-40B4-BE49-F238E27FC236}">
                <a16:creationId xmlns:a16="http://schemas.microsoft.com/office/drawing/2014/main" id="{E0191D75-ED87-6646-AB6D-9B2CE37477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5125" y="26050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58874" name="Rectangle 398">
            <a:extLst>
              <a:ext uri="{FF2B5EF4-FFF2-40B4-BE49-F238E27FC236}">
                <a16:creationId xmlns:a16="http://schemas.microsoft.com/office/drawing/2014/main" id="{64EABA1F-0CEA-C244-A60A-8B837B1450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2800" y="26050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58875" name="Rectangle 399">
            <a:extLst>
              <a:ext uri="{FF2B5EF4-FFF2-40B4-BE49-F238E27FC236}">
                <a16:creationId xmlns:a16="http://schemas.microsoft.com/office/drawing/2014/main" id="{5BED24E0-8DD6-AE41-BF23-E152219E5E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298926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58876" name="Rectangle 400">
            <a:extLst>
              <a:ext uri="{FF2B5EF4-FFF2-40B4-BE49-F238E27FC236}">
                <a16:creationId xmlns:a16="http://schemas.microsoft.com/office/drawing/2014/main" id="{781D2936-3AED-8642-A690-7F84ADB519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1" y="298926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58877" name="Rectangle 401">
            <a:extLst>
              <a:ext uri="{FF2B5EF4-FFF2-40B4-BE49-F238E27FC236}">
                <a16:creationId xmlns:a16="http://schemas.microsoft.com/office/drawing/2014/main" id="{C3B8A2CE-3565-4144-9457-A26541F1FA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5" y="298926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58878" name="Rectangle 402">
            <a:extLst>
              <a:ext uri="{FF2B5EF4-FFF2-40B4-BE49-F238E27FC236}">
                <a16:creationId xmlns:a16="http://schemas.microsoft.com/office/drawing/2014/main" id="{1755EF62-8C67-FF4A-85B9-74CBCBB4B6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1" y="3436938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58879" name="Rectangle 403">
            <a:extLst>
              <a:ext uri="{FF2B5EF4-FFF2-40B4-BE49-F238E27FC236}">
                <a16:creationId xmlns:a16="http://schemas.microsoft.com/office/drawing/2014/main" id="{ECD98CEB-1FFA-384C-B4CC-C70B415624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3436938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58880" name="Rectangle 404">
            <a:extLst>
              <a:ext uri="{FF2B5EF4-FFF2-40B4-BE49-F238E27FC236}">
                <a16:creationId xmlns:a16="http://schemas.microsoft.com/office/drawing/2014/main" id="{B92319DE-FED1-734D-88EB-B6CEA43CD1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1" y="343693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58881" name="Rectangle 405">
            <a:extLst>
              <a:ext uri="{FF2B5EF4-FFF2-40B4-BE49-F238E27FC236}">
                <a16:creationId xmlns:a16="http://schemas.microsoft.com/office/drawing/2014/main" id="{965B1D39-A180-B143-8C1E-7ECD8F6CEC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1663" y="2857500"/>
            <a:ext cx="1801812" cy="1811338"/>
          </a:xfrm>
          <a:prstGeom prst="rect">
            <a:avLst/>
          </a:prstGeom>
          <a:noFill/>
          <a:ln w="206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58882" name="Line 407">
            <a:extLst>
              <a:ext uri="{FF2B5EF4-FFF2-40B4-BE49-F238E27FC236}">
                <a16:creationId xmlns:a16="http://schemas.microsoft.com/office/drawing/2014/main" id="{BF8A39E7-DDA8-4044-8038-F9C404F8562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854950" y="2857500"/>
            <a:ext cx="0" cy="18113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883" name="Rectangle 408">
            <a:extLst>
              <a:ext uri="{FF2B5EF4-FFF2-40B4-BE49-F238E27FC236}">
                <a16:creationId xmlns:a16="http://schemas.microsoft.com/office/drawing/2014/main" id="{418CD0E0-4469-F54B-AEE1-A421A28A82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5" y="3436938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58884" name="Rectangle 412">
            <a:extLst>
              <a:ext uri="{FF2B5EF4-FFF2-40B4-BE49-F238E27FC236}">
                <a16:creationId xmlns:a16="http://schemas.microsoft.com/office/drawing/2014/main" id="{A6D86A8C-4433-F74F-8FD4-DC38195AF1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1" y="388461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58885" name="Rectangle 413">
            <a:extLst>
              <a:ext uri="{FF2B5EF4-FFF2-40B4-BE49-F238E27FC236}">
                <a16:creationId xmlns:a16="http://schemas.microsoft.com/office/drawing/2014/main" id="{4E9DCAA2-A12D-5A41-BE38-B75D3FDD11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5" y="388461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58886" name="Rectangle 414">
            <a:extLst>
              <a:ext uri="{FF2B5EF4-FFF2-40B4-BE49-F238E27FC236}">
                <a16:creationId xmlns:a16="http://schemas.microsoft.com/office/drawing/2014/main" id="{8B790F17-62EE-7042-B051-541B2CA969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1" y="388461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58887" name="Rectangle 415">
            <a:extLst>
              <a:ext uri="{FF2B5EF4-FFF2-40B4-BE49-F238E27FC236}">
                <a16:creationId xmlns:a16="http://schemas.microsoft.com/office/drawing/2014/main" id="{AE38A3F3-191A-E647-A604-152D296CE6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6" y="388461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58888" name="Rectangle 416">
            <a:extLst>
              <a:ext uri="{FF2B5EF4-FFF2-40B4-BE49-F238E27FC236}">
                <a16:creationId xmlns:a16="http://schemas.microsoft.com/office/drawing/2014/main" id="{3D6D3472-583C-AF48-BCFA-888BE26314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1" y="433228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58889" name="Rectangle 417">
            <a:extLst>
              <a:ext uri="{FF2B5EF4-FFF2-40B4-BE49-F238E27FC236}">
                <a16:creationId xmlns:a16="http://schemas.microsoft.com/office/drawing/2014/main" id="{F1CA6B0E-957C-CD4F-B429-30A773669A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4332288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58890" name="Rectangle 418">
            <a:extLst>
              <a:ext uri="{FF2B5EF4-FFF2-40B4-BE49-F238E27FC236}">
                <a16:creationId xmlns:a16="http://schemas.microsoft.com/office/drawing/2014/main" id="{FFD70AC8-85B7-FA41-94FB-AA757A55C8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1" y="433228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58891" name="Rectangle 419">
            <a:extLst>
              <a:ext uri="{FF2B5EF4-FFF2-40B4-BE49-F238E27FC236}">
                <a16:creationId xmlns:a16="http://schemas.microsoft.com/office/drawing/2014/main" id="{0B24899C-7F40-6A4E-9E97-A2C61E10F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6" y="433228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58892" name="Rectangle 420">
            <a:extLst>
              <a:ext uri="{FF2B5EF4-FFF2-40B4-BE49-F238E27FC236}">
                <a16:creationId xmlns:a16="http://schemas.microsoft.com/office/drawing/2014/main" id="{D53AC8FE-3E2B-554C-85C2-B5C31927C0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4488" y="2989263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58893" name="Rectangle 421">
            <a:extLst>
              <a:ext uri="{FF2B5EF4-FFF2-40B4-BE49-F238E27FC236}">
                <a16:creationId xmlns:a16="http://schemas.microsoft.com/office/drawing/2014/main" id="{0D01424C-B63E-8742-AAB7-38493DD7E9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4488" y="343693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58894" name="Rectangle 422">
            <a:extLst>
              <a:ext uri="{FF2B5EF4-FFF2-40B4-BE49-F238E27FC236}">
                <a16:creationId xmlns:a16="http://schemas.microsoft.com/office/drawing/2014/main" id="{F7FA9CFB-18AC-5449-AB62-D43864D6DD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4488" y="3884613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58895" name="Rectangle 425">
            <a:extLst>
              <a:ext uri="{FF2B5EF4-FFF2-40B4-BE49-F238E27FC236}">
                <a16:creationId xmlns:a16="http://schemas.microsoft.com/office/drawing/2014/main" id="{71268D81-95AB-BA46-87CD-383D02A790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1150" y="43322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58896" name="Rectangle 383">
            <a:extLst>
              <a:ext uri="{FF2B5EF4-FFF2-40B4-BE49-F238E27FC236}">
                <a16:creationId xmlns:a16="http://schemas.microsoft.com/office/drawing/2014/main" id="{012397FB-5782-E94D-9450-3E2A348547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1250" y="2540001"/>
            <a:ext cx="5349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1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0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158897" name="Line 407">
            <a:extLst>
              <a:ext uri="{FF2B5EF4-FFF2-40B4-BE49-F238E27FC236}">
                <a16:creationId xmlns:a16="http://schemas.microsoft.com/office/drawing/2014/main" id="{E92A6845-BEBA-3149-B3DB-FD87C429F86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315325" y="2851150"/>
            <a:ext cx="1588" cy="18240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898" name="Line 407">
            <a:extLst>
              <a:ext uri="{FF2B5EF4-FFF2-40B4-BE49-F238E27FC236}">
                <a16:creationId xmlns:a16="http://schemas.microsoft.com/office/drawing/2014/main" id="{487E2F85-F09F-7D4A-8BBD-577735C6F25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404101" y="2851150"/>
            <a:ext cx="3175" cy="18240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899" name="Line 407">
            <a:extLst>
              <a:ext uri="{FF2B5EF4-FFF2-40B4-BE49-F238E27FC236}">
                <a16:creationId xmlns:a16="http://schemas.microsoft.com/office/drawing/2014/main" id="{C7CD25E8-BCC9-C64C-A9C8-EEAA4D2DC840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7850189" y="2865439"/>
            <a:ext cx="1587" cy="179863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900" name="Line 407">
            <a:extLst>
              <a:ext uri="{FF2B5EF4-FFF2-40B4-BE49-F238E27FC236}">
                <a16:creationId xmlns:a16="http://schemas.microsoft.com/office/drawing/2014/main" id="{71407B46-EA1D-974C-A276-D6BCA0842FE1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7850982" y="2420145"/>
            <a:ext cx="0" cy="179863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901" name="Line 407">
            <a:extLst>
              <a:ext uri="{FF2B5EF4-FFF2-40B4-BE49-F238E27FC236}">
                <a16:creationId xmlns:a16="http://schemas.microsoft.com/office/drawing/2014/main" id="{062C60C7-1586-0D46-9A95-F5249C9A5941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7854157" y="3302795"/>
            <a:ext cx="0" cy="179863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902" name="Rectangle 10">
            <a:extLst>
              <a:ext uri="{FF2B5EF4-FFF2-40B4-BE49-F238E27FC236}">
                <a16:creationId xmlns:a16="http://schemas.microsoft.com/office/drawing/2014/main" id="{D04F1794-061E-B64D-AFDB-32142A24D2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0764" y="1158875"/>
            <a:ext cx="338137" cy="544195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7" name="Rounded Rectangle 66">
            <a:extLst>
              <a:ext uri="{FF2B5EF4-FFF2-40B4-BE49-F238E27FC236}">
                <a16:creationId xmlns:a16="http://schemas.microsoft.com/office/drawing/2014/main" id="{CF07FCB9-9E39-004A-A8B1-0F190010AE88}"/>
              </a:ext>
            </a:extLst>
          </p:cNvPr>
          <p:cNvSpPr/>
          <p:nvPr/>
        </p:nvSpPr>
        <p:spPr bwMode="auto">
          <a:xfrm rot="16200000">
            <a:off x="6319045" y="3586957"/>
            <a:ext cx="1697037" cy="361950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58904" name="TextBox 3">
            <a:extLst>
              <a:ext uri="{FF2B5EF4-FFF2-40B4-BE49-F238E27FC236}">
                <a16:creationId xmlns:a16="http://schemas.microsoft.com/office/drawing/2014/main" id="{444CBC6C-94A2-144A-92DC-B4C3B50C39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5788" y="5180013"/>
            <a:ext cx="17462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</a:t>
            </a:r>
            <a:r>
              <a:rPr lang="en-US" altLang="en-US" baseline="-25000">
                <a:latin typeface="Times" pitchFamily="2" charset="0"/>
              </a:rPr>
              <a:t>1</a:t>
            </a:r>
            <a:r>
              <a:rPr lang="en-US" altLang="en-US" b="0">
                <a:latin typeface="Times" pitchFamily="2" charset="0"/>
              </a:rPr>
              <a:t> = w</a:t>
            </a:r>
            <a:r>
              <a:rPr lang="en-US" altLang="en-US" baseline="-25000">
                <a:latin typeface="Times" pitchFamily="2" charset="0"/>
              </a:rPr>
              <a:t>3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aseline="-25000">
                <a:latin typeface="Times" pitchFamily="2" charset="0"/>
              </a:rPr>
              <a:t>2</a:t>
            </a:r>
          </a:p>
        </p:txBody>
      </p:sp>
    </p:spTree>
  </p:cSld>
  <p:clrMapOvr>
    <a:masterClrMapping/>
  </p:clrMapOvr>
  <p:transition/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391388AD-B8BB-844B-B354-F164A5BD1342}"/>
              </a:ext>
            </a:extLst>
          </p:cNvPr>
          <p:cNvGraphicFramePr>
            <a:graphicFrameLocks noGrp="1"/>
          </p:cNvGraphicFramePr>
          <p:nvPr/>
        </p:nvGraphicFramePr>
        <p:xfrm>
          <a:off x="1600200" y="1143000"/>
          <a:ext cx="3352800" cy="5461000"/>
        </p:xfrm>
        <a:graphic>
          <a:graphicData uri="http://schemas.openxmlformats.org/drawingml/2006/table">
            <a:tbl>
              <a:tblPr/>
              <a:tblGrid>
                <a:gridCol w="514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2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08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334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y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y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z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159891" name="Rectangle 2">
            <a:extLst>
              <a:ext uri="{FF2B5EF4-FFF2-40B4-BE49-F238E27FC236}">
                <a16:creationId xmlns:a16="http://schemas.microsoft.com/office/drawing/2014/main" id="{51A5AC74-B338-844E-991A-B78F796987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Expressions for 4-to-2 priority encoder</a:t>
            </a:r>
          </a:p>
        </p:txBody>
      </p:sp>
      <p:sp>
        <p:nvSpPr>
          <p:cNvPr id="159892" name="Rectangle 10">
            <a:extLst>
              <a:ext uri="{FF2B5EF4-FFF2-40B4-BE49-F238E27FC236}">
                <a16:creationId xmlns:a16="http://schemas.microsoft.com/office/drawing/2014/main" id="{32A5AA6D-7CB2-BE4A-BDF9-C91698862B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16375" y="1158875"/>
            <a:ext cx="338138" cy="544195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159893" name="Group 4">
            <a:extLst>
              <a:ext uri="{FF2B5EF4-FFF2-40B4-BE49-F238E27FC236}">
                <a16:creationId xmlns:a16="http://schemas.microsoft.com/office/drawing/2014/main" id="{EE5F2EC8-40F0-9D45-89EF-30B77A4FF2D6}"/>
              </a:ext>
            </a:extLst>
          </p:cNvPr>
          <p:cNvGrpSpPr>
            <a:grpSpLocks/>
          </p:cNvGrpSpPr>
          <p:nvPr/>
        </p:nvGrpSpPr>
        <p:grpSpPr bwMode="auto">
          <a:xfrm>
            <a:off x="6781800" y="5180013"/>
            <a:ext cx="2122488" cy="461962"/>
            <a:chOff x="5867400" y="5180427"/>
            <a:chExt cx="2122697" cy="461665"/>
          </a:xfrm>
        </p:grpSpPr>
        <p:sp>
          <p:nvSpPr>
            <p:cNvPr id="159934" name="TextBox 37">
              <a:extLst>
                <a:ext uri="{FF2B5EF4-FFF2-40B4-BE49-F238E27FC236}">
                  <a16:creationId xmlns:a16="http://schemas.microsoft.com/office/drawing/2014/main" id="{E400A825-487B-5B41-88BD-C741C9336B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67400" y="5180427"/>
              <a:ext cx="212269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aseline="-25000">
                  <a:latin typeface="Times" pitchFamily="2" charset="0"/>
                </a:rPr>
                <a:t>0</a:t>
              </a:r>
              <a:r>
                <a:rPr lang="en-US" altLang="en-US" b="0">
                  <a:latin typeface="Times" pitchFamily="2" charset="0"/>
                </a:rPr>
                <a:t> = w</a:t>
              </a:r>
              <a:r>
                <a:rPr lang="en-US" altLang="en-US" baseline="-25000">
                  <a:latin typeface="Times" pitchFamily="2" charset="0"/>
                </a:rPr>
                <a:t>3</a:t>
              </a:r>
              <a:r>
                <a:rPr lang="en-US" altLang="en-US" b="0">
                  <a:latin typeface="Times" pitchFamily="2" charset="0"/>
                </a:rPr>
                <a:t> + w</a:t>
              </a:r>
              <a:r>
                <a:rPr lang="en-US" altLang="en-US" baseline="-25000">
                  <a:latin typeface="Times" pitchFamily="2" charset="0"/>
                </a:rPr>
                <a:t>1 </a:t>
              </a: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aseline="-25000">
                  <a:latin typeface="Times" pitchFamily="2" charset="0"/>
                </a:rPr>
                <a:t>2</a:t>
              </a:r>
            </a:p>
          </p:txBody>
        </p:sp>
        <p:cxnSp>
          <p:nvCxnSpPr>
            <p:cNvPr id="159935" name="Straight Connector 3">
              <a:extLst>
                <a:ext uri="{FF2B5EF4-FFF2-40B4-BE49-F238E27FC236}">
                  <a16:creationId xmlns:a16="http://schemas.microsoft.com/office/drawing/2014/main" id="{69CDD5E2-E070-4048-95B6-9140DA9E6EE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530237" y="5263376"/>
              <a:ext cx="317219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59894" name="Group 6">
            <a:extLst>
              <a:ext uri="{FF2B5EF4-FFF2-40B4-BE49-F238E27FC236}">
                <a16:creationId xmlns:a16="http://schemas.microsoft.com/office/drawing/2014/main" id="{E2166812-66C1-1B42-9CE7-67E56575BA7D}"/>
              </a:ext>
            </a:extLst>
          </p:cNvPr>
          <p:cNvGrpSpPr>
            <a:grpSpLocks/>
          </p:cNvGrpSpPr>
          <p:nvPr/>
        </p:nvGrpSpPr>
        <p:grpSpPr bwMode="auto">
          <a:xfrm>
            <a:off x="6186488" y="2286000"/>
            <a:ext cx="3230562" cy="2408238"/>
            <a:chOff x="5272712" y="2286000"/>
            <a:chExt cx="3230535" cy="2408238"/>
          </a:xfrm>
        </p:grpSpPr>
        <p:sp>
          <p:nvSpPr>
            <p:cNvPr id="159895" name="Line 382">
              <a:extLst>
                <a:ext uri="{FF2B5EF4-FFF2-40B4-BE49-F238E27FC236}">
                  <a16:creationId xmlns:a16="http://schemas.microsoft.com/office/drawing/2014/main" id="{D281D2F1-DC0D-D548-BE88-E9EC3F8CA2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96623" y="2403475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96" name="Rectangle 383">
              <a:extLst>
                <a:ext uri="{FF2B5EF4-FFF2-40B4-BE49-F238E27FC236}">
                  <a16:creationId xmlns:a16="http://schemas.microsoft.com/office/drawing/2014/main" id="{596971EC-6530-BB4A-8A49-C5D568A88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2673" y="2286000"/>
              <a:ext cx="5354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159897" name="Rectangle 394">
              <a:extLst>
                <a:ext uri="{FF2B5EF4-FFF2-40B4-BE49-F238E27FC236}">
                  <a16:creationId xmlns:a16="http://schemas.microsoft.com/office/drawing/2014/main" id="{90EDAC1D-11DD-5E45-89D0-5B74774697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298926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9898" name="Rectangle 395">
              <a:extLst>
                <a:ext uri="{FF2B5EF4-FFF2-40B4-BE49-F238E27FC236}">
                  <a16:creationId xmlns:a16="http://schemas.microsoft.com/office/drawing/2014/main" id="{D2091B67-4132-CA4F-B081-B03CCAA8C7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6061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9899" name="Rectangle 396">
              <a:extLst>
                <a:ext uri="{FF2B5EF4-FFF2-40B4-BE49-F238E27FC236}">
                  <a16:creationId xmlns:a16="http://schemas.microsoft.com/office/drawing/2014/main" id="{1BB30EA6-1B70-924F-99C9-08C91041CB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3736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9900" name="Rectangle 397">
              <a:extLst>
                <a:ext uri="{FF2B5EF4-FFF2-40B4-BE49-F238E27FC236}">
                  <a16:creationId xmlns:a16="http://schemas.microsoft.com/office/drawing/2014/main" id="{A5A53529-05A2-434B-8912-0DB4EE4524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1411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9901" name="Rectangle 398">
              <a:extLst>
                <a:ext uri="{FF2B5EF4-FFF2-40B4-BE49-F238E27FC236}">
                  <a16:creationId xmlns:a16="http://schemas.microsoft.com/office/drawing/2014/main" id="{F6F2BEC7-82B5-324F-B62F-8885532C7A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9086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9902" name="Rectangle 399">
              <a:extLst>
                <a:ext uri="{FF2B5EF4-FFF2-40B4-BE49-F238E27FC236}">
                  <a16:creationId xmlns:a16="http://schemas.microsoft.com/office/drawing/2014/main" id="{6B352B74-8579-9C4C-ACBE-86BA317DBE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298926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9903" name="Rectangle 400">
              <a:extLst>
                <a:ext uri="{FF2B5EF4-FFF2-40B4-BE49-F238E27FC236}">
                  <a16:creationId xmlns:a16="http://schemas.microsoft.com/office/drawing/2014/main" id="{111971D8-B903-744D-A505-60B88BD72B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298926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9904" name="Rectangle 401">
              <a:extLst>
                <a:ext uri="{FF2B5EF4-FFF2-40B4-BE49-F238E27FC236}">
                  <a16:creationId xmlns:a16="http://schemas.microsoft.com/office/drawing/2014/main" id="{21E76F5F-1941-CC41-B4D2-60117F3C8F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298926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9905" name="Rectangle 402">
              <a:extLst>
                <a:ext uri="{FF2B5EF4-FFF2-40B4-BE49-F238E27FC236}">
                  <a16:creationId xmlns:a16="http://schemas.microsoft.com/office/drawing/2014/main" id="{35A7F305-4FA4-4F4A-B5EB-E83F6F3669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34369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9906" name="Rectangle 403">
              <a:extLst>
                <a:ext uri="{FF2B5EF4-FFF2-40B4-BE49-F238E27FC236}">
                  <a16:creationId xmlns:a16="http://schemas.microsoft.com/office/drawing/2014/main" id="{271DF52B-C7F6-894B-B7FB-3F6A3E1A26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343693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9907" name="Rectangle 404">
              <a:extLst>
                <a:ext uri="{FF2B5EF4-FFF2-40B4-BE49-F238E27FC236}">
                  <a16:creationId xmlns:a16="http://schemas.microsoft.com/office/drawing/2014/main" id="{374FD9A8-61D8-C446-906B-BDE49297C7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343693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9908" name="Rectangle 405">
              <a:extLst>
                <a:ext uri="{FF2B5EF4-FFF2-40B4-BE49-F238E27FC236}">
                  <a16:creationId xmlns:a16="http://schemas.microsoft.com/office/drawing/2014/main" id="{9E8D72EE-4581-5344-B91B-5046D1C6FC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7814" y="2857635"/>
              <a:ext cx="1801367" cy="1811969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59909" name="Line 407">
              <a:extLst>
                <a:ext uri="{FF2B5EF4-FFF2-40B4-BE49-F238E27FC236}">
                  <a16:creationId xmlns:a16="http://schemas.microsoft.com/office/drawing/2014/main" id="{6FB8E951-E52E-2444-B6C1-52E06180CF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40193" y="2857814"/>
              <a:ext cx="198" cy="18117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910" name="Rectangle 408">
              <a:extLst>
                <a:ext uri="{FF2B5EF4-FFF2-40B4-BE49-F238E27FC236}">
                  <a16:creationId xmlns:a16="http://schemas.microsoft.com/office/drawing/2014/main" id="{D34E7B1E-B174-C944-BA32-51AC53108B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343693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9911" name="Rectangle 412">
              <a:extLst>
                <a:ext uri="{FF2B5EF4-FFF2-40B4-BE49-F238E27FC236}">
                  <a16:creationId xmlns:a16="http://schemas.microsoft.com/office/drawing/2014/main" id="{4E878A79-5E3D-AC47-8ABC-288D4CCE58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9912" name="Rectangle 413">
              <a:extLst>
                <a:ext uri="{FF2B5EF4-FFF2-40B4-BE49-F238E27FC236}">
                  <a16:creationId xmlns:a16="http://schemas.microsoft.com/office/drawing/2014/main" id="{EDABC489-9D65-8C41-A824-768CAC8937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9913" name="Rectangle 414">
              <a:extLst>
                <a:ext uri="{FF2B5EF4-FFF2-40B4-BE49-F238E27FC236}">
                  <a16:creationId xmlns:a16="http://schemas.microsoft.com/office/drawing/2014/main" id="{4FC5B1AC-1D03-2E4A-9B02-D2B2852240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9914" name="Rectangle 415">
              <a:extLst>
                <a:ext uri="{FF2B5EF4-FFF2-40B4-BE49-F238E27FC236}">
                  <a16:creationId xmlns:a16="http://schemas.microsoft.com/office/drawing/2014/main" id="{9464C2A9-E74D-304D-954C-1132E0DB8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9915" name="Rectangle 416">
              <a:extLst>
                <a:ext uri="{FF2B5EF4-FFF2-40B4-BE49-F238E27FC236}">
                  <a16:creationId xmlns:a16="http://schemas.microsoft.com/office/drawing/2014/main" id="{DE6CABBC-6462-BD4F-A267-53478344E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9916" name="Rectangle 417">
              <a:extLst>
                <a:ext uri="{FF2B5EF4-FFF2-40B4-BE49-F238E27FC236}">
                  <a16:creationId xmlns:a16="http://schemas.microsoft.com/office/drawing/2014/main" id="{577851EE-821A-BF4C-9EA9-34E6145484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9917" name="Rectangle 418">
              <a:extLst>
                <a:ext uri="{FF2B5EF4-FFF2-40B4-BE49-F238E27FC236}">
                  <a16:creationId xmlns:a16="http://schemas.microsoft.com/office/drawing/2014/main" id="{A9062E8A-4B22-2B49-9414-3DDC61267D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9918" name="Rectangle 419">
              <a:extLst>
                <a:ext uri="{FF2B5EF4-FFF2-40B4-BE49-F238E27FC236}">
                  <a16:creationId xmlns:a16="http://schemas.microsoft.com/office/drawing/2014/main" id="{5EF0E426-60F6-B644-91B6-E697F5898B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9919" name="Rectangle 420">
              <a:extLst>
                <a:ext uri="{FF2B5EF4-FFF2-40B4-BE49-F238E27FC236}">
                  <a16:creationId xmlns:a16="http://schemas.microsoft.com/office/drawing/2014/main" id="{AC1163F7-FD93-BC46-BE2A-6BA009A117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298926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9920" name="Rectangle 421">
              <a:extLst>
                <a:ext uri="{FF2B5EF4-FFF2-40B4-BE49-F238E27FC236}">
                  <a16:creationId xmlns:a16="http://schemas.microsoft.com/office/drawing/2014/main" id="{5FF47542-6A4B-D244-B0D1-63764D8035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343693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9921" name="Rectangle 422">
              <a:extLst>
                <a:ext uri="{FF2B5EF4-FFF2-40B4-BE49-F238E27FC236}">
                  <a16:creationId xmlns:a16="http://schemas.microsoft.com/office/drawing/2014/main" id="{8FF66258-EBB9-104D-9849-B2576999A0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388461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9922" name="Rectangle 425">
              <a:extLst>
                <a:ext uri="{FF2B5EF4-FFF2-40B4-BE49-F238E27FC236}">
                  <a16:creationId xmlns:a16="http://schemas.microsoft.com/office/drawing/2014/main" id="{D2D35327-9FFB-3F42-AFD0-98DDE96A6B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7436" y="43322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9923" name="Rectangle 383">
              <a:extLst>
                <a:ext uri="{FF2B5EF4-FFF2-40B4-BE49-F238E27FC236}">
                  <a16:creationId xmlns:a16="http://schemas.microsoft.com/office/drawing/2014/main" id="{A97C1BDD-779E-324E-ACD6-442829B171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236" y="2540000"/>
              <a:ext cx="5354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159924" name="Line 407">
              <a:extLst>
                <a:ext uri="{FF2B5EF4-FFF2-40B4-BE49-F238E27FC236}">
                  <a16:creationId xmlns:a16="http://schemas.microsoft.com/office/drawing/2014/main" id="{9E572A80-235C-2849-BDC7-1542196F97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400798" y="2851398"/>
              <a:ext cx="1731" cy="1823344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925" name="Line 407">
              <a:extLst>
                <a:ext uri="{FF2B5EF4-FFF2-40B4-BE49-F238E27FC236}">
                  <a16:creationId xmlns:a16="http://schemas.microsoft.com/office/drawing/2014/main" id="{5B269660-179F-EC44-86E3-3CB98AF2D6F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490239" y="2850424"/>
              <a:ext cx="3028" cy="182431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926" name="Line 407">
              <a:extLst>
                <a:ext uri="{FF2B5EF4-FFF2-40B4-BE49-F238E27FC236}">
                  <a16:creationId xmlns:a16="http://schemas.microsoft.com/office/drawing/2014/main" id="{15C71CFE-E812-C543-87E1-D8E78724228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6638" y="2865414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927" name="Line 407">
              <a:extLst>
                <a:ext uri="{FF2B5EF4-FFF2-40B4-BE49-F238E27FC236}">
                  <a16:creationId xmlns:a16="http://schemas.microsoft.com/office/drawing/2014/main" id="{2632E717-7584-6C43-868A-CBE8C5E7A77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6638" y="2420294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928" name="Line 407">
              <a:extLst>
                <a:ext uri="{FF2B5EF4-FFF2-40B4-BE49-F238E27FC236}">
                  <a16:creationId xmlns:a16="http://schemas.microsoft.com/office/drawing/2014/main" id="{B0D8409B-5B5D-F24A-BC6B-FBACCDA63FBD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9307" y="3303231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Rounded Rectangle 52">
              <a:extLst>
                <a:ext uri="{FF2B5EF4-FFF2-40B4-BE49-F238E27FC236}">
                  <a16:creationId xmlns:a16="http://schemas.microsoft.com/office/drawing/2014/main" id="{E79BF4E7-1D4F-5644-B5DD-E6F5383CC663}"/>
                </a:ext>
              </a:extLst>
            </p:cNvPr>
            <p:cNvSpPr/>
            <p:nvPr/>
          </p:nvSpPr>
          <p:spPr bwMode="auto">
            <a:xfrm rot="16200000">
              <a:off x="6534756" y="3359153"/>
              <a:ext cx="1708150" cy="806443"/>
            </a:xfrm>
            <a:prstGeom prst="roundRect">
              <a:avLst/>
            </a:prstGeom>
            <a:noFill/>
            <a:ln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9pPr>
            </a:lstStyle>
            <a:p>
              <a:pPr>
                <a:defRPr/>
              </a:pPr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54" name="Rounded Rectangle 53">
              <a:extLst>
                <a:ext uri="{FF2B5EF4-FFF2-40B4-BE49-F238E27FC236}">
                  <a16:creationId xmlns:a16="http://schemas.microsoft.com/office/drawing/2014/main" id="{F47631A9-E74F-6942-B723-1FDAEAD1FE89}"/>
                </a:ext>
              </a:extLst>
            </p:cNvPr>
            <p:cNvSpPr/>
            <p:nvPr/>
          </p:nvSpPr>
          <p:spPr bwMode="auto">
            <a:xfrm rot="16200000">
              <a:off x="5589412" y="3769523"/>
              <a:ext cx="801688" cy="914392"/>
            </a:xfrm>
            <a:prstGeom prst="roundRect">
              <a:avLst/>
            </a:prstGeom>
            <a:noFill/>
            <a:ln>
              <a:solidFill>
                <a:srgbClr val="0070C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9pPr>
            </a:lstStyle>
            <a:p>
              <a:pPr>
                <a:defRPr/>
              </a:pPr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9931" name="Rectangle 20">
              <a:extLst>
                <a:ext uri="{FF2B5EF4-FFF2-40B4-BE49-F238E27FC236}">
                  <a16:creationId xmlns:a16="http://schemas.microsoft.com/office/drawing/2014/main" id="{5DFC24F4-7ACB-D943-811F-CF019580BA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712" y="3551238"/>
              <a:ext cx="457121" cy="1143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" name="Rounded Rectangle 55">
              <a:extLst>
                <a:ext uri="{FF2B5EF4-FFF2-40B4-BE49-F238E27FC236}">
                  <a16:creationId xmlns:a16="http://schemas.microsoft.com/office/drawing/2014/main" id="{49840590-AC81-0B41-8AEB-BEDB6A2E59D5}"/>
                </a:ext>
              </a:extLst>
            </p:cNvPr>
            <p:cNvSpPr/>
            <p:nvPr/>
          </p:nvSpPr>
          <p:spPr bwMode="auto">
            <a:xfrm rot="16200000">
              <a:off x="7496777" y="3760792"/>
              <a:ext cx="819150" cy="914392"/>
            </a:xfrm>
            <a:prstGeom prst="roundRect">
              <a:avLst/>
            </a:prstGeom>
            <a:noFill/>
            <a:ln>
              <a:solidFill>
                <a:srgbClr val="0070C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9pPr>
            </a:lstStyle>
            <a:p>
              <a:pPr>
                <a:defRPr/>
              </a:pPr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9933" name="Rectangle 2">
              <a:extLst>
                <a:ext uri="{FF2B5EF4-FFF2-40B4-BE49-F238E27FC236}">
                  <a16:creationId xmlns:a16="http://schemas.microsoft.com/office/drawing/2014/main" id="{516C39F0-FD64-1F4B-8EA0-F7E4AA24C7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46126" y="3526179"/>
              <a:ext cx="457121" cy="1143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8B59C938-5186-1640-AED2-60F8CB363868}"/>
              </a:ext>
            </a:extLst>
          </p:cNvPr>
          <p:cNvGraphicFramePr>
            <a:graphicFrameLocks noGrp="1"/>
          </p:cNvGraphicFramePr>
          <p:nvPr/>
        </p:nvGraphicFramePr>
        <p:xfrm>
          <a:off x="1600200" y="1143000"/>
          <a:ext cx="3352800" cy="5461000"/>
        </p:xfrm>
        <a:graphic>
          <a:graphicData uri="http://schemas.openxmlformats.org/drawingml/2006/table">
            <a:tbl>
              <a:tblPr/>
              <a:tblGrid>
                <a:gridCol w="514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2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08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334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y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y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z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160915" name="Rectangle 2">
            <a:extLst>
              <a:ext uri="{FF2B5EF4-FFF2-40B4-BE49-F238E27FC236}">
                <a16:creationId xmlns:a16="http://schemas.microsoft.com/office/drawing/2014/main" id="{2EBA0BA0-C1C3-894B-B7E9-C1577AD8C6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Expressions for 4-to-2 priority encoder</a:t>
            </a:r>
          </a:p>
        </p:txBody>
      </p:sp>
      <p:sp>
        <p:nvSpPr>
          <p:cNvPr id="160916" name="Line 382">
            <a:extLst>
              <a:ext uri="{FF2B5EF4-FFF2-40B4-BE49-F238E27FC236}">
                <a16:creationId xmlns:a16="http://schemas.microsoft.com/office/drawing/2014/main" id="{FE96D5C8-80A1-2443-B8EC-C3B4A88CFEE2}"/>
              </a:ext>
            </a:extLst>
          </p:cNvPr>
          <p:cNvSpPr>
            <a:spLocks noChangeShapeType="1"/>
          </p:cNvSpPr>
          <p:nvPr/>
        </p:nvSpPr>
        <p:spPr bwMode="auto">
          <a:xfrm>
            <a:off x="6510338" y="2403475"/>
            <a:ext cx="442912" cy="463550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0917" name="Rectangle 383">
            <a:extLst>
              <a:ext uri="{FF2B5EF4-FFF2-40B4-BE49-F238E27FC236}">
                <a16:creationId xmlns:a16="http://schemas.microsoft.com/office/drawing/2014/main" id="{FA5E2FB7-9E29-2043-963E-D133DC413C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6389" y="2286001"/>
            <a:ext cx="53657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3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2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160918" name="Rectangle 394">
            <a:extLst>
              <a:ext uri="{FF2B5EF4-FFF2-40B4-BE49-F238E27FC236}">
                <a16:creationId xmlns:a16="http://schemas.microsoft.com/office/drawing/2014/main" id="{338C297C-E42D-364E-963C-CFC5170462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1" y="298926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0919" name="Rectangle 395">
            <a:extLst>
              <a:ext uri="{FF2B5EF4-FFF2-40B4-BE49-F238E27FC236}">
                <a16:creationId xmlns:a16="http://schemas.microsoft.com/office/drawing/2014/main" id="{BD0F507C-73F5-3E49-B88D-036A560BB8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9775" y="26050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0920" name="Rectangle 396">
            <a:extLst>
              <a:ext uri="{FF2B5EF4-FFF2-40B4-BE49-F238E27FC236}">
                <a16:creationId xmlns:a16="http://schemas.microsoft.com/office/drawing/2014/main" id="{1C1C3A43-0DBF-3F4D-813F-02A47F2FF5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7450" y="26050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0921" name="Rectangle 397">
            <a:extLst>
              <a:ext uri="{FF2B5EF4-FFF2-40B4-BE49-F238E27FC236}">
                <a16:creationId xmlns:a16="http://schemas.microsoft.com/office/drawing/2014/main" id="{39D0E462-2AD9-3A41-B145-64A8461375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5125" y="26050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0922" name="Rectangle 398">
            <a:extLst>
              <a:ext uri="{FF2B5EF4-FFF2-40B4-BE49-F238E27FC236}">
                <a16:creationId xmlns:a16="http://schemas.microsoft.com/office/drawing/2014/main" id="{41A00BF4-7EBE-AF42-984F-4B481E5B54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2800" y="26050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0923" name="Rectangle 399">
            <a:extLst>
              <a:ext uri="{FF2B5EF4-FFF2-40B4-BE49-F238E27FC236}">
                <a16:creationId xmlns:a16="http://schemas.microsoft.com/office/drawing/2014/main" id="{D779E017-982C-3047-A47F-50F2F03043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298926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0924" name="Rectangle 400">
            <a:extLst>
              <a:ext uri="{FF2B5EF4-FFF2-40B4-BE49-F238E27FC236}">
                <a16:creationId xmlns:a16="http://schemas.microsoft.com/office/drawing/2014/main" id="{B9DD0264-B165-4C46-B080-FF8011643E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1" y="298926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0925" name="Rectangle 401">
            <a:extLst>
              <a:ext uri="{FF2B5EF4-FFF2-40B4-BE49-F238E27FC236}">
                <a16:creationId xmlns:a16="http://schemas.microsoft.com/office/drawing/2014/main" id="{3F917A8D-AB45-E145-BC70-8FFAAA854D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5" y="298926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0926" name="Rectangle 402">
            <a:extLst>
              <a:ext uri="{FF2B5EF4-FFF2-40B4-BE49-F238E27FC236}">
                <a16:creationId xmlns:a16="http://schemas.microsoft.com/office/drawing/2014/main" id="{1CCED15B-281C-2442-830A-34890C1F37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1" y="343693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0927" name="Rectangle 403">
            <a:extLst>
              <a:ext uri="{FF2B5EF4-FFF2-40B4-BE49-F238E27FC236}">
                <a16:creationId xmlns:a16="http://schemas.microsoft.com/office/drawing/2014/main" id="{56AF3F12-7FF7-E04E-B363-B8A1864E28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3436938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0928" name="Rectangle 404">
            <a:extLst>
              <a:ext uri="{FF2B5EF4-FFF2-40B4-BE49-F238E27FC236}">
                <a16:creationId xmlns:a16="http://schemas.microsoft.com/office/drawing/2014/main" id="{B8615788-647F-D74A-A6ED-D35E81DA53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1" y="343693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0929" name="Rectangle 405">
            <a:extLst>
              <a:ext uri="{FF2B5EF4-FFF2-40B4-BE49-F238E27FC236}">
                <a16:creationId xmlns:a16="http://schemas.microsoft.com/office/drawing/2014/main" id="{53149C47-24B4-AE4F-AB2C-9BBA0C15ED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1663" y="2857500"/>
            <a:ext cx="1801812" cy="1811338"/>
          </a:xfrm>
          <a:prstGeom prst="rect">
            <a:avLst/>
          </a:prstGeom>
          <a:noFill/>
          <a:ln w="206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60930" name="Line 407">
            <a:extLst>
              <a:ext uri="{FF2B5EF4-FFF2-40B4-BE49-F238E27FC236}">
                <a16:creationId xmlns:a16="http://schemas.microsoft.com/office/drawing/2014/main" id="{38658EC8-6396-5346-912D-B9BE36C42CD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854950" y="2857500"/>
            <a:ext cx="0" cy="18113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0931" name="Rectangle 408">
            <a:extLst>
              <a:ext uri="{FF2B5EF4-FFF2-40B4-BE49-F238E27FC236}">
                <a16:creationId xmlns:a16="http://schemas.microsoft.com/office/drawing/2014/main" id="{2F5F4D87-C1BF-A240-90D0-A21DF83424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5" y="3436938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0932" name="Rectangle 412">
            <a:extLst>
              <a:ext uri="{FF2B5EF4-FFF2-40B4-BE49-F238E27FC236}">
                <a16:creationId xmlns:a16="http://schemas.microsoft.com/office/drawing/2014/main" id="{77634728-7AF4-984A-869F-9F09E5026B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1" y="388461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0933" name="Rectangle 413">
            <a:extLst>
              <a:ext uri="{FF2B5EF4-FFF2-40B4-BE49-F238E27FC236}">
                <a16:creationId xmlns:a16="http://schemas.microsoft.com/office/drawing/2014/main" id="{9A82D54E-F522-6B4D-B6B3-97F091A008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5" y="388461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0934" name="Rectangle 414">
            <a:extLst>
              <a:ext uri="{FF2B5EF4-FFF2-40B4-BE49-F238E27FC236}">
                <a16:creationId xmlns:a16="http://schemas.microsoft.com/office/drawing/2014/main" id="{0D49B643-A43E-324D-9C1D-9036149F58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1" y="388461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0935" name="Rectangle 415">
            <a:extLst>
              <a:ext uri="{FF2B5EF4-FFF2-40B4-BE49-F238E27FC236}">
                <a16:creationId xmlns:a16="http://schemas.microsoft.com/office/drawing/2014/main" id="{433CB471-8310-4840-B166-25E0A80F38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6" y="388461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0936" name="Rectangle 416">
            <a:extLst>
              <a:ext uri="{FF2B5EF4-FFF2-40B4-BE49-F238E27FC236}">
                <a16:creationId xmlns:a16="http://schemas.microsoft.com/office/drawing/2014/main" id="{A70F347F-A5B6-FB47-A48E-68300BD9A8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1" y="433228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0937" name="Rectangle 417">
            <a:extLst>
              <a:ext uri="{FF2B5EF4-FFF2-40B4-BE49-F238E27FC236}">
                <a16:creationId xmlns:a16="http://schemas.microsoft.com/office/drawing/2014/main" id="{9793BBA5-E964-B14C-A4C5-95824F5098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4332288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0938" name="Rectangle 418">
            <a:extLst>
              <a:ext uri="{FF2B5EF4-FFF2-40B4-BE49-F238E27FC236}">
                <a16:creationId xmlns:a16="http://schemas.microsoft.com/office/drawing/2014/main" id="{F74DFFA5-3F9E-2C4B-BF0B-7B525E2CA5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1" y="433228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0939" name="Rectangle 419">
            <a:extLst>
              <a:ext uri="{FF2B5EF4-FFF2-40B4-BE49-F238E27FC236}">
                <a16:creationId xmlns:a16="http://schemas.microsoft.com/office/drawing/2014/main" id="{16528A23-ECC1-8044-88C1-76CD0F341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6" y="433228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0940" name="Rectangle 420">
            <a:extLst>
              <a:ext uri="{FF2B5EF4-FFF2-40B4-BE49-F238E27FC236}">
                <a16:creationId xmlns:a16="http://schemas.microsoft.com/office/drawing/2014/main" id="{71EAB1C9-029C-CD48-823E-C636DE456B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4488" y="2989263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0941" name="Rectangle 421">
            <a:extLst>
              <a:ext uri="{FF2B5EF4-FFF2-40B4-BE49-F238E27FC236}">
                <a16:creationId xmlns:a16="http://schemas.microsoft.com/office/drawing/2014/main" id="{1D651C62-17BA-B54E-8CCB-53AD42760C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4488" y="343693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0942" name="Rectangle 422">
            <a:extLst>
              <a:ext uri="{FF2B5EF4-FFF2-40B4-BE49-F238E27FC236}">
                <a16:creationId xmlns:a16="http://schemas.microsoft.com/office/drawing/2014/main" id="{DB0C9393-3114-E24A-9C09-8A906CAB66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4488" y="3884613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0943" name="Rectangle 425">
            <a:extLst>
              <a:ext uri="{FF2B5EF4-FFF2-40B4-BE49-F238E27FC236}">
                <a16:creationId xmlns:a16="http://schemas.microsoft.com/office/drawing/2014/main" id="{24842C83-C5B3-F24E-8AEF-2A8A0A7337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1150" y="43322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0944" name="Rectangle 383">
            <a:extLst>
              <a:ext uri="{FF2B5EF4-FFF2-40B4-BE49-F238E27FC236}">
                <a16:creationId xmlns:a16="http://schemas.microsoft.com/office/drawing/2014/main" id="{01CB7728-98DA-D747-8996-48E439ECAD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1250" y="2540001"/>
            <a:ext cx="5349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1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0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160945" name="Line 407">
            <a:extLst>
              <a:ext uri="{FF2B5EF4-FFF2-40B4-BE49-F238E27FC236}">
                <a16:creationId xmlns:a16="http://schemas.microsoft.com/office/drawing/2014/main" id="{D3D5F321-2E57-314B-9F51-2039F202B7B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315325" y="2851150"/>
            <a:ext cx="1588" cy="18240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0946" name="Line 407">
            <a:extLst>
              <a:ext uri="{FF2B5EF4-FFF2-40B4-BE49-F238E27FC236}">
                <a16:creationId xmlns:a16="http://schemas.microsoft.com/office/drawing/2014/main" id="{FDEFF888-CA2B-4540-B90D-5455FBD2DA8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404101" y="2851150"/>
            <a:ext cx="3175" cy="18240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0947" name="Line 407">
            <a:extLst>
              <a:ext uri="{FF2B5EF4-FFF2-40B4-BE49-F238E27FC236}">
                <a16:creationId xmlns:a16="http://schemas.microsoft.com/office/drawing/2014/main" id="{ACA3BAF7-EBBA-D34D-BB69-693B0F607918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7850189" y="2865439"/>
            <a:ext cx="1587" cy="179863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0948" name="Line 407">
            <a:extLst>
              <a:ext uri="{FF2B5EF4-FFF2-40B4-BE49-F238E27FC236}">
                <a16:creationId xmlns:a16="http://schemas.microsoft.com/office/drawing/2014/main" id="{9B22D82B-461D-AB40-BD71-327BD18BA00B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7850982" y="2420145"/>
            <a:ext cx="0" cy="179863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0949" name="Line 407">
            <a:extLst>
              <a:ext uri="{FF2B5EF4-FFF2-40B4-BE49-F238E27FC236}">
                <a16:creationId xmlns:a16="http://schemas.microsoft.com/office/drawing/2014/main" id="{1D791915-4EF7-E54A-98EA-32E0D701706D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7854157" y="3302795"/>
            <a:ext cx="0" cy="179863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" name="Rounded Rectangle 37">
            <a:extLst>
              <a:ext uri="{FF2B5EF4-FFF2-40B4-BE49-F238E27FC236}">
                <a16:creationId xmlns:a16="http://schemas.microsoft.com/office/drawing/2014/main" id="{C26F08A7-32E2-EB41-9AA0-A042D8C6E2FB}"/>
              </a:ext>
            </a:extLst>
          </p:cNvPr>
          <p:cNvSpPr/>
          <p:nvPr/>
        </p:nvSpPr>
        <p:spPr bwMode="auto">
          <a:xfrm rot="16200000">
            <a:off x="6982619" y="2912269"/>
            <a:ext cx="381000" cy="373062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60951" name="TextBox 38">
            <a:extLst>
              <a:ext uri="{FF2B5EF4-FFF2-40B4-BE49-F238E27FC236}">
                <a16:creationId xmlns:a16="http://schemas.microsoft.com/office/drawing/2014/main" id="{3607A7BB-5D11-D84F-959A-5582840789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00814" y="5157788"/>
            <a:ext cx="31003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z = w</a:t>
            </a:r>
            <a:r>
              <a:rPr lang="en-US" altLang="en-US" baseline="-25000">
                <a:latin typeface="Times" pitchFamily="2" charset="0"/>
              </a:rPr>
              <a:t>3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aseline="-25000">
                <a:latin typeface="Times" pitchFamily="2" charset="0"/>
              </a:rPr>
              <a:t>2 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aseline="-25000">
                <a:latin typeface="Times" pitchFamily="2" charset="0"/>
              </a:rPr>
              <a:t>1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aseline="-25000">
                <a:latin typeface="Times" pitchFamily="2" charset="0"/>
              </a:rPr>
              <a:t>0</a:t>
            </a:r>
          </a:p>
        </p:txBody>
      </p:sp>
      <p:sp>
        <p:nvSpPr>
          <p:cNvPr id="160952" name="Rectangle 10">
            <a:extLst>
              <a:ext uri="{FF2B5EF4-FFF2-40B4-BE49-F238E27FC236}">
                <a16:creationId xmlns:a16="http://schemas.microsoft.com/office/drawing/2014/main" id="{779FCDAB-A424-3A4B-B34C-BEE6FB00E5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4214" y="1158875"/>
            <a:ext cx="338137" cy="544195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3" name="Rectangle 2">
            <a:extLst>
              <a:ext uri="{FF2B5EF4-FFF2-40B4-BE49-F238E27FC236}">
                <a16:creationId xmlns:a16="http://schemas.microsoft.com/office/drawing/2014/main" id="{743647E1-02A5-2F4C-8AFA-F1782E5530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Circuit for the 4-to-2 priority encoder</a:t>
            </a:r>
          </a:p>
        </p:txBody>
      </p:sp>
      <p:grpSp>
        <p:nvGrpSpPr>
          <p:cNvPr id="161794" name="Group 3">
            <a:extLst>
              <a:ext uri="{FF2B5EF4-FFF2-40B4-BE49-F238E27FC236}">
                <a16:creationId xmlns:a16="http://schemas.microsoft.com/office/drawing/2014/main" id="{1A338C1D-8F8B-354F-AA72-80895364E535}"/>
              </a:ext>
            </a:extLst>
          </p:cNvPr>
          <p:cNvGrpSpPr>
            <a:grpSpLocks/>
          </p:cNvGrpSpPr>
          <p:nvPr/>
        </p:nvGrpSpPr>
        <p:grpSpPr bwMode="auto">
          <a:xfrm>
            <a:off x="1993900" y="1549400"/>
            <a:ext cx="6997700" cy="3670300"/>
            <a:chOff x="1612306" y="1548926"/>
            <a:chExt cx="6998294" cy="3671130"/>
          </a:xfrm>
        </p:grpSpPr>
        <p:sp>
          <p:nvSpPr>
            <p:cNvPr id="161795" name="Line 266">
              <a:extLst>
                <a:ext uri="{FF2B5EF4-FFF2-40B4-BE49-F238E27FC236}">
                  <a16:creationId xmlns:a16="http://schemas.microsoft.com/office/drawing/2014/main" id="{AE04C8D7-3D37-0A46-9528-64A1B87048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52611" y="2115604"/>
              <a:ext cx="1825" cy="309733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796" name="TextBox 53">
              <a:extLst>
                <a:ext uri="{FF2B5EF4-FFF2-40B4-BE49-F238E27FC236}">
                  <a16:creationId xmlns:a16="http://schemas.microsoft.com/office/drawing/2014/main" id="{A7E3E1B5-7FEA-5B46-8E2B-245B94585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12306" y="1548926"/>
              <a:ext cx="31002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aseline="-25000">
                  <a:latin typeface="Times" pitchFamily="2" charset="0"/>
                </a:rPr>
                <a:t>3 </a:t>
              </a:r>
              <a:r>
                <a:rPr lang="en-US" altLang="en-US" b="0">
                  <a:latin typeface="Times" pitchFamily="2" charset="0"/>
                </a:rPr>
                <a:t>  w</a:t>
              </a:r>
              <a:r>
                <a:rPr lang="en-US" altLang="en-US" baseline="-25000">
                  <a:latin typeface="Times" pitchFamily="2" charset="0"/>
                </a:rPr>
                <a:t>2 </a:t>
              </a:r>
              <a:r>
                <a:rPr lang="en-US" altLang="en-US" b="0">
                  <a:latin typeface="Times" pitchFamily="2" charset="0"/>
                </a:rPr>
                <a:t>  w</a:t>
              </a:r>
              <a:r>
                <a:rPr lang="en-US" altLang="en-US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  w</a:t>
              </a:r>
              <a:r>
                <a:rPr lang="en-US" altLang="en-US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161797" name="Line 266">
              <a:extLst>
                <a:ext uri="{FF2B5EF4-FFF2-40B4-BE49-F238E27FC236}">
                  <a16:creationId xmlns:a16="http://schemas.microsoft.com/office/drawing/2014/main" id="{ED7F990D-C9D5-154A-A604-05E00CCD9A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32302" y="2122726"/>
              <a:ext cx="1825" cy="309733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798" name="Line 266">
              <a:extLst>
                <a:ext uri="{FF2B5EF4-FFF2-40B4-BE49-F238E27FC236}">
                  <a16:creationId xmlns:a16="http://schemas.microsoft.com/office/drawing/2014/main" id="{98E4F157-79EE-8C4C-8B45-53EE447F28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62140" y="2114180"/>
              <a:ext cx="1825" cy="309733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799" name="Line 266">
              <a:extLst>
                <a:ext uri="{FF2B5EF4-FFF2-40B4-BE49-F238E27FC236}">
                  <a16:creationId xmlns:a16="http://schemas.microsoft.com/office/drawing/2014/main" id="{FD968346-27CB-C446-8ABC-FD336466C8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91979" y="2105633"/>
              <a:ext cx="1825" cy="309733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61800" name="Group 1">
              <a:extLst>
                <a:ext uri="{FF2B5EF4-FFF2-40B4-BE49-F238E27FC236}">
                  <a16:creationId xmlns:a16="http://schemas.microsoft.com/office/drawing/2014/main" id="{7FE31F53-7181-C24D-99CE-7AEE994B86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43030" y="2623528"/>
              <a:ext cx="574675" cy="454025"/>
              <a:chOff x="5100638" y="3554413"/>
              <a:chExt cx="574675" cy="454025"/>
            </a:xfrm>
          </p:grpSpPr>
          <p:sp>
            <p:nvSpPr>
              <p:cNvPr id="161842" name="Freeform 209">
                <a:extLst>
                  <a:ext uri="{FF2B5EF4-FFF2-40B4-BE49-F238E27FC236}">
                    <a16:creationId xmlns:a16="http://schemas.microsoft.com/office/drawing/2014/main" id="{839F9C43-A597-5449-83DF-492E38488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400" y="3554413"/>
                <a:ext cx="569913" cy="227012"/>
              </a:xfrm>
              <a:custGeom>
                <a:avLst/>
                <a:gdLst>
                  <a:gd name="T0" fmla="*/ 2147483646 w 717"/>
                  <a:gd name="T1" fmla="*/ 0 h 284"/>
                  <a:gd name="T2" fmla="*/ 2147483646 w 717"/>
                  <a:gd name="T3" fmla="*/ 0 h 284"/>
                  <a:gd name="T4" fmla="*/ 2147483646 w 717"/>
                  <a:gd name="T5" fmla="*/ 0 h 284"/>
                  <a:gd name="T6" fmla="*/ 2147483646 w 717"/>
                  <a:gd name="T7" fmla="*/ 2147483646 h 284"/>
                  <a:gd name="T8" fmla="*/ 2147483646 w 717"/>
                  <a:gd name="T9" fmla="*/ 2147483646 h 284"/>
                  <a:gd name="T10" fmla="*/ 2147483646 w 717"/>
                  <a:gd name="T11" fmla="*/ 2147483646 h 284"/>
                  <a:gd name="T12" fmla="*/ 2147483646 w 717"/>
                  <a:gd name="T13" fmla="*/ 2147483646 h 284"/>
                  <a:gd name="T14" fmla="*/ 2147483646 w 717"/>
                  <a:gd name="T15" fmla="*/ 2147483646 h 284"/>
                  <a:gd name="T16" fmla="*/ 2147483646 w 717"/>
                  <a:gd name="T17" fmla="*/ 2147483646 h 284"/>
                  <a:gd name="T18" fmla="*/ 2147483646 w 717"/>
                  <a:gd name="T19" fmla="*/ 2147483646 h 284"/>
                  <a:gd name="T20" fmla="*/ 2147483646 w 717"/>
                  <a:gd name="T21" fmla="*/ 2147483646 h 284"/>
                  <a:gd name="T22" fmla="*/ 2147483646 w 717"/>
                  <a:gd name="T23" fmla="*/ 2147483646 h 284"/>
                  <a:gd name="T24" fmla="*/ 2147483646 w 717"/>
                  <a:gd name="T25" fmla="*/ 2147483646 h 284"/>
                  <a:gd name="T26" fmla="*/ 2147483646 w 717"/>
                  <a:gd name="T27" fmla="*/ 2147483646 h 284"/>
                  <a:gd name="T28" fmla="*/ 2147483646 w 717"/>
                  <a:gd name="T29" fmla="*/ 2147483646 h 284"/>
                  <a:gd name="T30" fmla="*/ 2147483646 w 717"/>
                  <a:gd name="T31" fmla="*/ 2147483646 h 284"/>
                  <a:gd name="T32" fmla="*/ 2147483646 w 717"/>
                  <a:gd name="T33" fmla="*/ 2147483646 h 284"/>
                  <a:gd name="T34" fmla="*/ 2147483646 w 717"/>
                  <a:gd name="T35" fmla="*/ 2147483646 h 284"/>
                  <a:gd name="T36" fmla="*/ 2147483646 w 717"/>
                  <a:gd name="T37" fmla="*/ 2147483646 h 284"/>
                  <a:gd name="T38" fmla="*/ 2147483646 w 717"/>
                  <a:gd name="T39" fmla="*/ 2147483646 h 284"/>
                  <a:gd name="T40" fmla="*/ 2147483646 w 717"/>
                  <a:gd name="T41" fmla="*/ 2147483646 h 284"/>
                  <a:gd name="T42" fmla="*/ 2147483646 w 717"/>
                  <a:gd name="T43" fmla="*/ 2147483646 h 284"/>
                  <a:gd name="T44" fmla="*/ 2147483646 w 717"/>
                  <a:gd name="T45" fmla="*/ 2147483646 h 284"/>
                  <a:gd name="T46" fmla="*/ 2147483646 w 717"/>
                  <a:gd name="T47" fmla="*/ 2147483646 h 284"/>
                  <a:gd name="T48" fmla="*/ 2147483646 w 717"/>
                  <a:gd name="T49" fmla="*/ 2147483646 h 284"/>
                  <a:gd name="T50" fmla="*/ 2147483646 w 717"/>
                  <a:gd name="T51" fmla="*/ 2147483646 h 284"/>
                  <a:gd name="T52" fmla="*/ 2147483646 w 717"/>
                  <a:gd name="T53" fmla="*/ 2147483646 h 284"/>
                  <a:gd name="T54" fmla="*/ 2147483646 w 717"/>
                  <a:gd name="T55" fmla="*/ 2147483646 h 284"/>
                  <a:gd name="T56" fmla="*/ 2147483646 w 717"/>
                  <a:gd name="T57" fmla="*/ 2147483646 h 284"/>
                  <a:gd name="T58" fmla="*/ 2147483646 w 717"/>
                  <a:gd name="T59" fmla="*/ 2147483646 h 284"/>
                  <a:gd name="T60" fmla="*/ 2147483646 w 717"/>
                  <a:gd name="T61" fmla="*/ 2147483646 h 284"/>
                  <a:gd name="T62" fmla="*/ 2147483646 w 717"/>
                  <a:gd name="T63" fmla="*/ 2147483646 h 284"/>
                  <a:gd name="T64" fmla="*/ 2147483646 w 717"/>
                  <a:gd name="T65" fmla="*/ 2147483646 h 284"/>
                  <a:gd name="T66" fmla="*/ 2147483646 w 717"/>
                  <a:gd name="T67" fmla="*/ 2147483646 h 284"/>
                  <a:gd name="T68" fmla="*/ 2147483646 w 717"/>
                  <a:gd name="T69" fmla="*/ 2147483646 h 284"/>
                  <a:gd name="T70" fmla="*/ 2147483646 w 717"/>
                  <a:gd name="T71" fmla="*/ 2147483646 h 284"/>
                  <a:gd name="T72" fmla="*/ 2147483646 w 717"/>
                  <a:gd name="T73" fmla="*/ 2147483646 h 284"/>
                  <a:gd name="T74" fmla="*/ 2147483646 w 717"/>
                  <a:gd name="T75" fmla="*/ 2147483646 h 284"/>
                  <a:gd name="T76" fmla="*/ 2147483646 w 717"/>
                  <a:gd name="T77" fmla="*/ 2147483646 h 284"/>
                  <a:gd name="T78" fmla="*/ 2147483646 w 717"/>
                  <a:gd name="T79" fmla="*/ 2147483646 h 284"/>
                  <a:gd name="T80" fmla="*/ 2147483646 w 717"/>
                  <a:gd name="T81" fmla="*/ 2147483646 h 284"/>
                  <a:gd name="T82" fmla="*/ 2147483646 w 717"/>
                  <a:gd name="T83" fmla="*/ 2147483646 h 284"/>
                  <a:gd name="T84" fmla="*/ 2147483646 w 717"/>
                  <a:gd name="T85" fmla="*/ 2147483646 h 284"/>
                  <a:gd name="T86" fmla="*/ 2147483646 w 717"/>
                  <a:gd name="T87" fmla="*/ 2147483646 h 284"/>
                  <a:gd name="T88" fmla="*/ 2147483646 w 717"/>
                  <a:gd name="T89" fmla="*/ 2147483646 h 284"/>
                  <a:gd name="T90" fmla="*/ 2147483646 w 717"/>
                  <a:gd name="T91" fmla="*/ 2147483646 h 284"/>
                  <a:gd name="T92" fmla="*/ 2147483646 w 717"/>
                  <a:gd name="T93" fmla="*/ 2147483646 h 284"/>
                  <a:gd name="T94" fmla="*/ 2147483646 w 717"/>
                  <a:gd name="T95" fmla="*/ 2147483646 h 284"/>
                  <a:gd name="T96" fmla="*/ 2147483646 w 717"/>
                  <a:gd name="T97" fmla="*/ 2147483646 h 284"/>
                  <a:gd name="T98" fmla="*/ 2147483646 w 717"/>
                  <a:gd name="T99" fmla="*/ 2147483646 h 284"/>
                  <a:gd name="T100" fmla="*/ 2147483646 w 717"/>
                  <a:gd name="T101" fmla="*/ 2147483646 h 284"/>
                  <a:gd name="T102" fmla="*/ 2147483646 w 717"/>
                  <a:gd name="T103" fmla="*/ 2147483646 h 284"/>
                  <a:gd name="T104" fmla="*/ 2147483646 w 717"/>
                  <a:gd name="T105" fmla="*/ 2147483646 h 284"/>
                  <a:gd name="T106" fmla="*/ 2147483646 w 717"/>
                  <a:gd name="T107" fmla="*/ 2147483646 h 284"/>
                  <a:gd name="T108" fmla="*/ 2147483646 w 717"/>
                  <a:gd name="T109" fmla="*/ 2147483646 h 284"/>
                  <a:gd name="T110" fmla="*/ 2147483646 w 717"/>
                  <a:gd name="T111" fmla="*/ 2147483646 h 284"/>
                  <a:gd name="T112" fmla="*/ 2147483646 w 717"/>
                  <a:gd name="T113" fmla="*/ 2147483646 h 284"/>
                  <a:gd name="T114" fmla="*/ 2147483646 w 717"/>
                  <a:gd name="T115" fmla="*/ 2147483646 h 284"/>
                  <a:gd name="T116" fmla="*/ 2147483646 w 717"/>
                  <a:gd name="T117" fmla="*/ 2147483646 h 284"/>
                  <a:gd name="T118" fmla="*/ 2147483646 w 717"/>
                  <a:gd name="T119" fmla="*/ 2147483646 h 284"/>
                  <a:gd name="T120" fmla="*/ 2147483646 w 717"/>
                  <a:gd name="T121" fmla="*/ 2147483646 h 28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4">
                    <a:moveTo>
                      <a:pt x="0" y="0"/>
                    </a:moveTo>
                    <a:lnTo>
                      <a:pt x="27" y="0"/>
                    </a:lnTo>
                    <a:lnTo>
                      <a:pt x="54" y="0"/>
                    </a:lnTo>
                    <a:lnTo>
                      <a:pt x="78" y="0"/>
                    </a:lnTo>
                    <a:lnTo>
                      <a:pt x="99" y="0"/>
                    </a:lnTo>
                    <a:lnTo>
                      <a:pt x="121" y="0"/>
                    </a:lnTo>
                    <a:lnTo>
                      <a:pt x="140" y="0"/>
                    </a:lnTo>
                    <a:lnTo>
                      <a:pt x="158" y="0"/>
                    </a:lnTo>
                    <a:lnTo>
                      <a:pt x="175" y="0"/>
                    </a:lnTo>
                    <a:lnTo>
                      <a:pt x="191" y="0"/>
                    </a:lnTo>
                    <a:lnTo>
                      <a:pt x="204" y="0"/>
                    </a:lnTo>
                    <a:lnTo>
                      <a:pt x="217" y="0"/>
                    </a:lnTo>
                    <a:lnTo>
                      <a:pt x="229" y="0"/>
                    </a:lnTo>
                    <a:lnTo>
                      <a:pt x="240" y="0"/>
                    </a:lnTo>
                    <a:lnTo>
                      <a:pt x="249" y="0"/>
                    </a:lnTo>
                    <a:lnTo>
                      <a:pt x="259" y="0"/>
                    </a:lnTo>
                    <a:lnTo>
                      <a:pt x="266" y="0"/>
                    </a:lnTo>
                    <a:lnTo>
                      <a:pt x="273" y="0"/>
                    </a:lnTo>
                    <a:lnTo>
                      <a:pt x="281" y="0"/>
                    </a:lnTo>
                    <a:lnTo>
                      <a:pt x="285" y="0"/>
                    </a:lnTo>
                    <a:lnTo>
                      <a:pt x="291" y="0"/>
                    </a:lnTo>
                    <a:lnTo>
                      <a:pt x="295" y="0"/>
                    </a:lnTo>
                    <a:lnTo>
                      <a:pt x="300" y="0"/>
                    </a:lnTo>
                    <a:lnTo>
                      <a:pt x="303" y="0"/>
                    </a:lnTo>
                    <a:lnTo>
                      <a:pt x="306" y="0"/>
                    </a:lnTo>
                    <a:lnTo>
                      <a:pt x="308" y="0"/>
                    </a:lnTo>
                    <a:lnTo>
                      <a:pt x="311" y="0"/>
                    </a:lnTo>
                    <a:lnTo>
                      <a:pt x="313" y="1"/>
                    </a:lnTo>
                    <a:lnTo>
                      <a:pt x="315" y="1"/>
                    </a:lnTo>
                    <a:lnTo>
                      <a:pt x="318" y="1"/>
                    </a:lnTo>
                    <a:lnTo>
                      <a:pt x="319" y="1"/>
                    </a:lnTo>
                    <a:lnTo>
                      <a:pt x="321" y="1"/>
                    </a:lnTo>
                    <a:lnTo>
                      <a:pt x="323" y="1"/>
                    </a:lnTo>
                    <a:lnTo>
                      <a:pt x="325" y="1"/>
                    </a:lnTo>
                    <a:lnTo>
                      <a:pt x="327" y="1"/>
                    </a:lnTo>
                    <a:lnTo>
                      <a:pt x="329" y="1"/>
                    </a:lnTo>
                    <a:lnTo>
                      <a:pt x="331" y="1"/>
                    </a:lnTo>
                    <a:lnTo>
                      <a:pt x="332" y="2"/>
                    </a:lnTo>
                    <a:lnTo>
                      <a:pt x="333" y="2"/>
                    </a:lnTo>
                    <a:lnTo>
                      <a:pt x="335" y="2"/>
                    </a:lnTo>
                    <a:lnTo>
                      <a:pt x="336" y="2"/>
                    </a:lnTo>
                    <a:lnTo>
                      <a:pt x="337" y="2"/>
                    </a:lnTo>
                    <a:lnTo>
                      <a:pt x="338" y="2"/>
                    </a:lnTo>
                    <a:lnTo>
                      <a:pt x="339" y="2"/>
                    </a:lnTo>
                    <a:lnTo>
                      <a:pt x="341" y="2"/>
                    </a:lnTo>
                    <a:lnTo>
                      <a:pt x="342" y="2"/>
                    </a:lnTo>
                    <a:lnTo>
                      <a:pt x="343" y="2"/>
                    </a:lnTo>
                    <a:lnTo>
                      <a:pt x="344" y="2"/>
                    </a:lnTo>
                    <a:lnTo>
                      <a:pt x="345" y="2"/>
                    </a:lnTo>
                    <a:lnTo>
                      <a:pt x="347" y="3"/>
                    </a:lnTo>
                    <a:lnTo>
                      <a:pt x="348" y="3"/>
                    </a:lnTo>
                    <a:lnTo>
                      <a:pt x="349" y="3"/>
                    </a:lnTo>
                    <a:lnTo>
                      <a:pt x="350" y="3"/>
                    </a:lnTo>
                    <a:lnTo>
                      <a:pt x="351" y="3"/>
                    </a:lnTo>
                    <a:lnTo>
                      <a:pt x="353" y="3"/>
                    </a:lnTo>
                    <a:lnTo>
                      <a:pt x="354" y="3"/>
                    </a:lnTo>
                    <a:lnTo>
                      <a:pt x="355" y="3"/>
                    </a:lnTo>
                    <a:lnTo>
                      <a:pt x="356" y="4"/>
                    </a:lnTo>
                    <a:lnTo>
                      <a:pt x="357" y="4"/>
                    </a:lnTo>
                    <a:lnTo>
                      <a:pt x="359" y="4"/>
                    </a:lnTo>
                    <a:lnTo>
                      <a:pt x="361" y="4"/>
                    </a:lnTo>
                    <a:lnTo>
                      <a:pt x="362" y="4"/>
                    </a:lnTo>
                    <a:lnTo>
                      <a:pt x="365" y="6"/>
                    </a:lnTo>
                    <a:lnTo>
                      <a:pt x="366" y="6"/>
                    </a:lnTo>
                    <a:lnTo>
                      <a:pt x="368" y="6"/>
                    </a:lnTo>
                    <a:lnTo>
                      <a:pt x="369" y="6"/>
                    </a:lnTo>
                    <a:lnTo>
                      <a:pt x="372" y="6"/>
                    </a:lnTo>
                    <a:lnTo>
                      <a:pt x="373" y="7"/>
                    </a:lnTo>
                    <a:lnTo>
                      <a:pt x="374" y="7"/>
                    </a:lnTo>
                    <a:lnTo>
                      <a:pt x="375" y="7"/>
                    </a:lnTo>
                    <a:lnTo>
                      <a:pt x="378" y="7"/>
                    </a:lnTo>
                    <a:lnTo>
                      <a:pt x="379" y="7"/>
                    </a:lnTo>
                    <a:lnTo>
                      <a:pt x="380" y="7"/>
                    </a:lnTo>
                    <a:lnTo>
                      <a:pt x="381" y="8"/>
                    </a:lnTo>
                    <a:lnTo>
                      <a:pt x="383" y="8"/>
                    </a:lnTo>
                    <a:lnTo>
                      <a:pt x="384" y="8"/>
                    </a:lnTo>
                    <a:lnTo>
                      <a:pt x="385" y="8"/>
                    </a:lnTo>
                    <a:lnTo>
                      <a:pt x="386" y="9"/>
                    </a:lnTo>
                    <a:lnTo>
                      <a:pt x="387" y="9"/>
                    </a:lnTo>
                    <a:lnTo>
                      <a:pt x="389" y="9"/>
                    </a:lnTo>
                    <a:lnTo>
                      <a:pt x="390" y="9"/>
                    </a:lnTo>
                    <a:lnTo>
                      <a:pt x="391" y="9"/>
                    </a:lnTo>
                    <a:lnTo>
                      <a:pt x="392" y="10"/>
                    </a:lnTo>
                    <a:lnTo>
                      <a:pt x="393" y="10"/>
                    </a:lnTo>
                    <a:lnTo>
                      <a:pt x="395" y="10"/>
                    </a:lnTo>
                    <a:lnTo>
                      <a:pt x="396" y="12"/>
                    </a:lnTo>
                    <a:lnTo>
                      <a:pt x="397" y="12"/>
                    </a:lnTo>
                    <a:lnTo>
                      <a:pt x="398" y="12"/>
                    </a:lnTo>
                    <a:lnTo>
                      <a:pt x="399" y="13"/>
                    </a:lnTo>
                    <a:lnTo>
                      <a:pt x="402" y="13"/>
                    </a:lnTo>
                    <a:lnTo>
                      <a:pt x="403" y="14"/>
                    </a:lnTo>
                    <a:lnTo>
                      <a:pt x="405" y="14"/>
                    </a:lnTo>
                    <a:lnTo>
                      <a:pt x="407" y="15"/>
                    </a:lnTo>
                    <a:lnTo>
                      <a:pt x="409" y="15"/>
                    </a:lnTo>
                    <a:lnTo>
                      <a:pt x="411" y="16"/>
                    </a:lnTo>
                    <a:lnTo>
                      <a:pt x="414" y="16"/>
                    </a:lnTo>
                    <a:lnTo>
                      <a:pt x="415" y="18"/>
                    </a:lnTo>
                    <a:lnTo>
                      <a:pt x="417" y="18"/>
                    </a:lnTo>
                    <a:lnTo>
                      <a:pt x="419" y="19"/>
                    </a:lnTo>
                    <a:lnTo>
                      <a:pt x="421" y="19"/>
                    </a:lnTo>
                    <a:lnTo>
                      <a:pt x="422" y="20"/>
                    </a:lnTo>
                    <a:lnTo>
                      <a:pt x="423" y="20"/>
                    </a:lnTo>
                    <a:lnTo>
                      <a:pt x="426" y="20"/>
                    </a:lnTo>
                    <a:lnTo>
                      <a:pt x="427" y="21"/>
                    </a:lnTo>
                    <a:lnTo>
                      <a:pt x="428" y="21"/>
                    </a:lnTo>
                    <a:lnTo>
                      <a:pt x="429" y="21"/>
                    </a:lnTo>
                    <a:lnTo>
                      <a:pt x="431" y="22"/>
                    </a:lnTo>
                    <a:lnTo>
                      <a:pt x="432" y="22"/>
                    </a:lnTo>
                    <a:lnTo>
                      <a:pt x="433" y="22"/>
                    </a:lnTo>
                    <a:lnTo>
                      <a:pt x="434" y="24"/>
                    </a:lnTo>
                    <a:lnTo>
                      <a:pt x="435" y="25"/>
                    </a:lnTo>
                    <a:lnTo>
                      <a:pt x="437" y="25"/>
                    </a:lnTo>
                    <a:lnTo>
                      <a:pt x="438" y="25"/>
                    </a:lnTo>
                    <a:lnTo>
                      <a:pt x="439" y="26"/>
                    </a:lnTo>
                    <a:lnTo>
                      <a:pt x="440" y="26"/>
                    </a:lnTo>
                    <a:lnTo>
                      <a:pt x="441" y="27"/>
                    </a:lnTo>
                    <a:lnTo>
                      <a:pt x="443" y="27"/>
                    </a:lnTo>
                    <a:lnTo>
                      <a:pt x="444" y="27"/>
                    </a:lnTo>
                    <a:lnTo>
                      <a:pt x="445" y="28"/>
                    </a:lnTo>
                    <a:lnTo>
                      <a:pt x="446" y="30"/>
                    </a:lnTo>
                    <a:lnTo>
                      <a:pt x="447" y="30"/>
                    </a:lnTo>
                    <a:lnTo>
                      <a:pt x="449" y="31"/>
                    </a:lnTo>
                    <a:lnTo>
                      <a:pt x="451" y="31"/>
                    </a:lnTo>
                    <a:lnTo>
                      <a:pt x="452" y="32"/>
                    </a:lnTo>
                    <a:lnTo>
                      <a:pt x="455" y="33"/>
                    </a:lnTo>
                    <a:lnTo>
                      <a:pt x="456" y="34"/>
                    </a:lnTo>
                    <a:lnTo>
                      <a:pt x="458" y="34"/>
                    </a:lnTo>
                    <a:lnTo>
                      <a:pt x="459" y="36"/>
                    </a:lnTo>
                    <a:lnTo>
                      <a:pt x="462" y="37"/>
                    </a:lnTo>
                    <a:lnTo>
                      <a:pt x="463" y="37"/>
                    </a:lnTo>
                    <a:lnTo>
                      <a:pt x="464" y="38"/>
                    </a:lnTo>
                    <a:lnTo>
                      <a:pt x="465" y="39"/>
                    </a:lnTo>
                    <a:lnTo>
                      <a:pt x="468" y="39"/>
                    </a:lnTo>
                    <a:lnTo>
                      <a:pt x="469" y="40"/>
                    </a:lnTo>
                    <a:lnTo>
                      <a:pt x="470" y="40"/>
                    </a:lnTo>
                    <a:lnTo>
                      <a:pt x="471" y="42"/>
                    </a:lnTo>
                    <a:lnTo>
                      <a:pt x="473" y="43"/>
                    </a:lnTo>
                    <a:lnTo>
                      <a:pt x="474" y="43"/>
                    </a:lnTo>
                    <a:lnTo>
                      <a:pt x="475" y="43"/>
                    </a:lnTo>
                    <a:lnTo>
                      <a:pt x="476" y="44"/>
                    </a:lnTo>
                    <a:lnTo>
                      <a:pt x="477" y="45"/>
                    </a:lnTo>
                    <a:lnTo>
                      <a:pt x="479" y="45"/>
                    </a:lnTo>
                    <a:lnTo>
                      <a:pt x="480" y="45"/>
                    </a:lnTo>
                    <a:lnTo>
                      <a:pt x="481" y="46"/>
                    </a:lnTo>
                    <a:lnTo>
                      <a:pt x="482" y="48"/>
                    </a:lnTo>
                    <a:lnTo>
                      <a:pt x="483" y="48"/>
                    </a:lnTo>
                    <a:lnTo>
                      <a:pt x="485" y="49"/>
                    </a:lnTo>
                    <a:lnTo>
                      <a:pt x="486" y="49"/>
                    </a:lnTo>
                    <a:lnTo>
                      <a:pt x="487" y="50"/>
                    </a:lnTo>
                    <a:lnTo>
                      <a:pt x="488" y="50"/>
                    </a:lnTo>
                    <a:lnTo>
                      <a:pt x="489" y="51"/>
                    </a:lnTo>
                    <a:lnTo>
                      <a:pt x="491" y="52"/>
                    </a:lnTo>
                    <a:lnTo>
                      <a:pt x="493" y="52"/>
                    </a:lnTo>
                    <a:lnTo>
                      <a:pt x="494" y="54"/>
                    </a:lnTo>
                    <a:lnTo>
                      <a:pt x="495" y="55"/>
                    </a:lnTo>
                    <a:lnTo>
                      <a:pt x="498" y="56"/>
                    </a:lnTo>
                    <a:lnTo>
                      <a:pt x="499" y="57"/>
                    </a:lnTo>
                    <a:lnTo>
                      <a:pt x="500" y="57"/>
                    </a:lnTo>
                    <a:lnTo>
                      <a:pt x="501" y="58"/>
                    </a:lnTo>
                    <a:lnTo>
                      <a:pt x="504" y="60"/>
                    </a:lnTo>
                    <a:lnTo>
                      <a:pt x="505" y="60"/>
                    </a:lnTo>
                    <a:lnTo>
                      <a:pt x="506" y="61"/>
                    </a:lnTo>
                    <a:lnTo>
                      <a:pt x="507" y="61"/>
                    </a:lnTo>
                    <a:lnTo>
                      <a:pt x="507" y="62"/>
                    </a:lnTo>
                    <a:lnTo>
                      <a:pt x="509" y="62"/>
                    </a:lnTo>
                    <a:lnTo>
                      <a:pt x="510" y="63"/>
                    </a:lnTo>
                    <a:lnTo>
                      <a:pt x="511" y="63"/>
                    </a:lnTo>
                    <a:lnTo>
                      <a:pt x="511" y="64"/>
                    </a:lnTo>
                    <a:lnTo>
                      <a:pt x="512" y="64"/>
                    </a:lnTo>
                    <a:lnTo>
                      <a:pt x="513" y="64"/>
                    </a:lnTo>
                    <a:lnTo>
                      <a:pt x="515" y="66"/>
                    </a:lnTo>
                    <a:lnTo>
                      <a:pt x="516" y="67"/>
                    </a:lnTo>
                    <a:lnTo>
                      <a:pt x="517" y="67"/>
                    </a:lnTo>
                    <a:lnTo>
                      <a:pt x="518" y="68"/>
                    </a:lnTo>
                    <a:lnTo>
                      <a:pt x="519" y="68"/>
                    </a:lnTo>
                    <a:lnTo>
                      <a:pt x="519" y="69"/>
                    </a:lnTo>
                    <a:lnTo>
                      <a:pt x="521" y="69"/>
                    </a:lnTo>
                    <a:lnTo>
                      <a:pt x="522" y="70"/>
                    </a:lnTo>
                    <a:lnTo>
                      <a:pt x="523" y="70"/>
                    </a:lnTo>
                    <a:lnTo>
                      <a:pt x="523" y="72"/>
                    </a:lnTo>
                    <a:lnTo>
                      <a:pt x="524" y="72"/>
                    </a:lnTo>
                    <a:lnTo>
                      <a:pt x="525" y="73"/>
                    </a:lnTo>
                    <a:lnTo>
                      <a:pt x="527" y="74"/>
                    </a:lnTo>
                    <a:lnTo>
                      <a:pt x="528" y="74"/>
                    </a:lnTo>
                    <a:lnTo>
                      <a:pt x="529" y="75"/>
                    </a:lnTo>
                    <a:lnTo>
                      <a:pt x="531" y="76"/>
                    </a:lnTo>
                    <a:lnTo>
                      <a:pt x="533" y="76"/>
                    </a:lnTo>
                    <a:lnTo>
                      <a:pt x="534" y="78"/>
                    </a:lnTo>
                    <a:lnTo>
                      <a:pt x="535" y="79"/>
                    </a:lnTo>
                    <a:lnTo>
                      <a:pt x="536" y="80"/>
                    </a:lnTo>
                    <a:lnTo>
                      <a:pt x="537" y="80"/>
                    </a:lnTo>
                    <a:lnTo>
                      <a:pt x="539" y="81"/>
                    </a:lnTo>
                    <a:lnTo>
                      <a:pt x="540" y="82"/>
                    </a:lnTo>
                    <a:lnTo>
                      <a:pt x="541" y="82"/>
                    </a:lnTo>
                    <a:lnTo>
                      <a:pt x="542" y="84"/>
                    </a:lnTo>
                    <a:lnTo>
                      <a:pt x="543" y="85"/>
                    </a:lnTo>
                    <a:lnTo>
                      <a:pt x="545" y="85"/>
                    </a:lnTo>
                    <a:lnTo>
                      <a:pt x="545" y="86"/>
                    </a:lnTo>
                    <a:lnTo>
                      <a:pt x="546" y="86"/>
                    </a:lnTo>
                    <a:lnTo>
                      <a:pt x="547" y="87"/>
                    </a:lnTo>
                    <a:lnTo>
                      <a:pt x="548" y="87"/>
                    </a:lnTo>
                    <a:lnTo>
                      <a:pt x="548" y="88"/>
                    </a:lnTo>
                    <a:lnTo>
                      <a:pt x="549" y="88"/>
                    </a:lnTo>
                    <a:lnTo>
                      <a:pt x="551" y="90"/>
                    </a:lnTo>
                    <a:lnTo>
                      <a:pt x="552" y="91"/>
                    </a:lnTo>
                    <a:lnTo>
                      <a:pt x="553" y="92"/>
                    </a:lnTo>
                    <a:lnTo>
                      <a:pt x="554" y="92"/>
                    </a:lnTo>
                    <a:lnTo>
                      <a:pt x="555" y="93"/>
                    </a:lnTo>
                    <a:lnTo>
                      <a:pt x="555" y="94"/>
                    </a:lnTo>
                    <a:lnTo>
                      <a:pt x="557" y="94"/>
                    </a:lnTo>
                    <a:lnTo>
                      <a:pt x="558" y="96"/>
                    </a:lnTo>
                    <a:lnTo>
                      <a:pt x="559" y="96"/>
                    </a:lnTo>
                    <a:lnTo>
                      <a:pt x="559" y="97"/>
                    </a:lnTo>
                    <a:lnTo>
                      <a:pt x="560" y="97"/>
                    </a:lnTo>
                    <a:lnTo>
                      <a:pt x="560" y="98"/>
                    </a:lnTo>
                    <a:lnTo>
                      <a:pt x="561" y="98"/>
                    </a:lnTo>
                    <a:lnTo>
                      <a:pt x="563" y="99"/>
                    </a:lnTo>
                    <a:lnTo>
                      <a:pt x="564" y="100"/>
                    </a:lnTo>
                    <a:lnTo>
                      <a:pt x="565" y="100"/>
                    </a:lnTo>
                    <a:lnTo>
                      <a:pt x="565" y="102"/>
                    </a:lnTo>
                    <a:lnTo>
                      <a:pt x="566" y="102"/>
                    </a:lnTo>
                    <a:lnTo>
                      <a:pt x="567" y="102"/>
                    </a:lnTo>
                    <a:lnTo>
                      <a:pt x="567" y="103"/>
                    </a:lnTo>
                    <a:lnTo>
                      <a:pt x="569" y="103"/>
                    </a:lnTo>
                    <a:lnTo>
                      <a:pt x="569" y="104"/>
                    </a:lnTo>
                    <a:lnTo>
                      <a:pt x="570" y="104"/>
                    </a:lnTo>
                    <a:lnTo>
                      <a:pt x="571" y="105"/>
                    </a:lnTo>
                    <a:lnTo>
                      <a:pt x="572" y="105"/>
                    </a:lnTo>
                    <a:lnTo>
                      <a:pt x="572" y="106"/>
                    </a:lnTo>
                    <a:lnTo>
                      <a:pt x="573" y="106"/>
                    </a:lnTo>
                    <a:lnTo>
                      <a:pt x="575" y="108"/>
                    </a:lnTo>
                    <a:lnTo>
                      <a:pt x="576" y="108"/>
                    </a:lnTo>
                    <a:lnTo>
                      <a:pt x="577" y="109"/>
                    </a:lnTo>
                    <a:lnTo>
                      <a:pt x="577" y="110"/>
                    </a:lnTo>
                    <a:lnTo>
                      <a:pt x="578" y="110"/>
                    </a:lnTo>
                    <a:lnTo>
                      <a:pt x="579" y="111"/>
                    </a:lnTo>
                    <a:lnTo>
                      <a:pt x="581" y="111"/>
                    </a:lnTo>
                    <a:lnTo>
                      <a:pt x="582" y="112"/>
                    </a:lnTo>
                    <a:lnTo>
                      <a:pt x="583" y="112"/>
                    </a:lnTo>
                    <a:lnTo>
                      <a:pt x="583" y="114"/>
                    </a:lnTo>
                    <a:lnTo>
                      <a:pt x="584" y="114"/>
                    </a:lnTo>
                    <a:lnTo>
                      <a:pt x="584" y="115"/>
                    </a:lnTo>
                    <a:lnTo>
                      <a:pt x="585" y="115"/>
                    </a:lnTo>
                    <a:lnTo>
                      <a:pt x="587" y="116"/>
                    </a:lnTo>
                    <a:lnTo>
                      <a:pt x="588" y="117"/>
                    </a:lnTo>
                    <a:lnTo>
                      <a:pt x="589" y="117"/>
                    </a:lnTo>
                    <a:lnTo>
                      <a:pt x="589" y="118"/>
                    </a:lnTo>
                    <a:lnTo>
                      <a:pt x="590" y="118"/>
                    </a:lnTo>
                    <a:lnTo>
                      <a:pt x="590" y="120"/>
                    </a:lnTo>
                    <a:lnTo>
                      <a:pt x="591" y="120"/>
                    </a:lnTo>
                    <a:lnTo>
                      <a:pt x="591" y="121"/>
                    </a:lnTo>
                    <a:lnTo>
                      <a:pt x="593" y="121"/>
                    </a:lnTo>
                    <a:lnTo>
                      <a:pt x="593" y="122"/>
                    </a:lnTo>
                    <a:lnTo>
                      <a:pt x="594" y="122"/>
                    </a:lnTo>
                    <a:lnTo>
                      <a:pt x="594" y="123"/>
                    </a:lnTo>
                    <a:lnTo>
                      <a:pt x="595" y="123"/>
                    </a:lnTo>
                    <a:lnTo>
                      <a:pt x="595" y="124"/>
                    </a:lnTo>
                    <a:lnTo>
                      <a:pt x="596" y="126"/>
                    </a:lnTo>
                    <a:lnTo>
                      <a:pt x="597" y="126"/>
                    </a:lnTo>
                    <a:lnTo>
                      <a:pt x="599" y="127"/>
                    </a:lnTo>
                    <a:lnTo>
                      <a:pt x="599" y="128"/>
                    </a:lnTo>
                    <a:lnTo>
                      <a:pt x="600" y="129"/>
                    </a:lnTo>
                    <a:lnTo>
                      <a:pt x="601" y="130"/>
                    </a:lnTo>
                    <a:lnTo>
                      <a:pt x="602" y="132"/>
                    </a:lnTo>
                    <a:lnTo>
                      <a:pt x="603" y="133"/>
                    </a:lnTo>
                    <a:lnTo>
                      <a:pt x="605" y="134"/>
                    </a:lnTo>
                    <a:lnTo>
                      <a:pt x="606" y="135"/>
                    </a:lnTo>
                    <a:lnTo>
                      <a:pt x="607" y="136"/>
                    </a:lnTo>
                    <a:lnTo>
                      <a:pt x="608" y="138"/>
                    </a:lnTo>
                    <a:lnTo>
                      <a:pt x="609" y="139"/>
                    </a:lnTo>
                    <a:lnTo>
                      <a:pt x="609" y="140"/>
                    </a:lnTo>
                    <a:lnTo>
                      <a:pt x="611" y="140"/>
                    </a:lnTo>
                    <a:lnTo>
                      <a:pt x="612" y="141"/>
                    </a:lnTo>
                    <a:lnTo>
                      <a:pt x="613" y="142"/>
                    </a:lnTo>
                    <a:lnTo>
                      <a:pt x="613" y="144"/>
                    </a:lnTo>
                    <a:lnTo>
                      <a:pt x="614" y="144"/>
                    </a:lnTo>
                    <a:lnTo>
                      <a:pt x="614" y="145"/>
                    </a:lnTo>
                    <a:lnTo>
                      <a:pt x="615" y="146"/>
                    </a:lnTo>
                    <a:lnTo>
                      <a:pt x="617" y="147"/>
                    </a:lnTo>
                    <a:lnTo>
                      <a:pt x="618" y="147"/>
                    </a:lnTo>
                    <a:lnTo>
                      <a:pt x="618" y="148"/>
                    </a:lnTo>
                    <a:lnTo>
                      <a:pt x="619" y="150"/>
                    </a:lnTo>
                    <a:lnTo>
                      <a:pt x="619" y="151"/>
                    </a:lnTo>
                    <a:lnTo>
                      <a:pt x="620" y="151"/>
                    </a:lnTo>
                    <a:lnTo>
                      <a:pt x="621" y="152"/>
                    </a:lnTo>
                    <a:lnTo>
                      <a:pt x="623" y="153"/>
                    </a:lnTo>
                    <a:lnTo>
                      <a:pt x="623" y="154"/>
                    </a:lnTo>
                    <a:lnTo>
                      <a:pt x="624" y="156"/>
                    </a:lnTo>
                    <a:lnTo>
                      <a:pt x="625" y="157"/>
                    </a:lnTo>
                    <a:lnTo>
                      <a:pt x="626" y="158"/>
                    </a:lnTo>
                    <a:lnTo>
                      <a:pt x="627" y="159"/>
                    </a:lnTo>
                    <a:lnTo>
                      <a:pt x="629" y="162"/>
                    </a:lnTo>
                    <a:lnTo>
                      <a:pt x="630" y="163"/>
                    </a:lnTo>
                    <a:lnTo>
                      <a:pt x="631" y="164"/>
                    </a:lnTo>
                    <a:lnTo>
                      <a:pt x="632" y="166"/>
                    </a:lnTo>
                    <a:lnTo>
                      <a:pt x="633" y="168"/>
                    </a:lnTo>
                    <a:lnTo>
                      <a:pt x="635" y="169"/>
                    </a:lnTo>
                    <a:lnTo>
                      <a:pt x="636" y="170"/>
                    </a:lnTo>
                    <a:lnTo>
                      <a:pt x="637" y="171"/>
                    </a:lnTo>
                    <a:lnTo>
                      <a:pt x="638" y="172"/>
                    </a:lnTo>
                    <a:lnTo>
                      <a:pt x="639" y="174"/>
                    </a:lnTo>
                    <a:lnTo>
                      <a:pt x="639" y="175"/>
                    </a:lnTo>
                    <a:lnTo>
                      <a:pt x="641" y="176"/>
                    </a:lnTo>
                    <a:lnTo>
                      <a:pt x="642" y="177"/>
                    </a:lnTo>
                    <a:lnTo>
                      <a:pt x="643" y="178"/>
                    </a:lnTo>
                    <a:lnTo>
                      <a:pt x="644" y="180"/>
                    </a:lnTo>
                    <a:lnTo>
                      <a:pt x="644" y="181"/>
                    </a:lnTo>
                    <a:lnTo>
                      <a:pt x="645" y="181"/>
                    </a:lnTo>
                    <a:lnTo>
                      <a:pt x="645" y="182"/>
                    </a:lnTo>
                    <a:lnTo>
                      <a:pt x="647" y="183"/>
                    </a:lnTo>
                    <a:lnTo>
                      <a:pt x="647" y="184"/>
                    </a:lnTo>
                    <a:lnTo>
                      <a:pt x="648" y="186"/>
                    </a:lnTo>
                    <a:lnTo>
                      <a:pt x="649" y="186"/>
                    </a:lnTo>
                    <a:lnTo>
                      <a:pt x="649" y="187"/>
                    </a:lnTo>
                    <a:lnTo>
                      <a:pt x="650" y="188"/>
                    </a:lnTo>
                    <a:lnTo>
                      <a:pt x="651" y="189"/>
                    </a:lnTo>
                    <a:lnTo>
                      <a:pt x="653" y="190"/>
                    </a:lnTo>
                    <a:lnTo>
                      <a:pt x="653" y="192"/>
                    </a:lnTo>
                    <a:lnTo>
                      <a:pt x="654" y="194"/>
                    </a:lnTo>
                    <a:lnTo>
                      <a:pt x="655" y="195"/>
                    </a:lnTo>
                    <a:lnTo>
                      <a:pt x="656" y="196"/>
                    </a:lnTo>
                    <a:lnTo>
                      <a:pt x="657" y="199"/>
                    </a:lnTo>
                    <a:lnTo>
                      <a:pt x="659" y="200"/>
                    </a:lnTo>
                    <a:lnTo>
                      <a:pt x="660" y="202"/>
                    </a:lnTo>
                    <a:lnTo>
                      <a:pt x="661" y="204"/>
                    </a:lnTo>
                    <a:lnTo>
                      <a:pt x="662" y="206"/>
                    </a:lnTo>
                    <a:lnTo>
                      <a:pt x="663" y="207"/>
                    </a:lnTo>
                    <a:lnTo>
                      <a:pt x="665" y="208"/>
                    </a:lnTo>
                    <a:lnTo>
                      <a:pt x="666" y="211"/>
                    </a:lnTo>
                    <a:lnTo>
                      <a:pt x="667" y="212"/>
                    </a:lnTo>
                    <a:lnTo>
                      <a:pt x="668" y="213"/>
                    </a:lnTo>
                    <a:lnTo>
                      <a:pt x="669" y="214"/>
                    </a:lnTo>
                    <a:lnTo>
                      <a:pt x="669" y="216"/>
                    </a:lnTo>
                    <a:lnTo>
                      <a:pt x="671" y="217"/>
                    </a:lnTo>
                    <a:lnTo>
                      <a:pt x="672" y="218"/>
                    </a:lnTo>
                    <a:lnTo>
                      <a:pt x="672" y="219"/>
                    </a:lnTo>
                    <a:lnTo>
                      <a:pt x="673" y="220"/>
                    </a:lnTo>
                    <a:lnTo>
                      <a:pt x="674" y="220"/>
                    </a:lnTo>
                    <a:lnTo>
                      <a:pt x="674" y="222"/>
                    </a:lnTo>
                    <a:lnTo>
                      <a:pt x="675" y="223"/>
                    </a:lnTo>
                    <a:lnTo>
                      <a:pt x="675" y="224"/>
                    </a:lnTo>
                    <a:lnTo>
                      <a:pt x="677" y="225"/>
                    </a:lnTo>
                    <a:lnTo>
                      <a:pt x="678" y="226"/>
                    </a:lnTo>
                    <a:lnTo>
                      <a:pt x="678" y="228"/>
                    </a:lnTo>
                    <a:lnTo>
                      <a:pt x="679" y="228"/>
                    </a:lnTo>
                    <a:lnTo>
                      <a:pt x="680" y="229"/>
                    </a:lnTo>
                    <a:lnTo>
                      <a:pt x="680" y="230"/>
                    </a:lnTo>
                    <a:lnTo>
                      <a:pt x="681" y="231"/>
                    </a:lnTo>
                    <a:lnTo>
                      <a:pt x="683" y="234"/>
                    </a:lnTo>
                    <a:lnTo>
                      <a:pt x="684" y="235"/>
                    </a:lnTo>
                    <a:lnTo>
                      <a:pt x="685" y="236"/>
                    </a:lnTo>
                    <a:lnTo>
                      <a:pt x="686" y="237"/>
                    </a:lnTo>
                    <a:lnTo>
                      <a:pt x="687" y="240"/>
                    </a:lnTo>
                    <a:lnTo>
                      <a:pt x="689" y="241"/>
                    </a:lnTo>
                    <a:lnTo>
                      <a:pt x="690" y="243"/>
                    </a:lnTo>
                    <a:lnTo>
                      <a:pt x="691" y="244"/>
                    </a:lnTo>
                    <a:lnTo>
                      <a:pt x="692" y="247"/>
                    </a:lnTo>
                    <a:lnTo>
                      <a:pt x="693" y="248"/>
                    </a:lnTo>
                    <a:lnTo>
                      <a:pt x="695" y="250"/>
                    </a:lnTo>
                    <a:lnTo>
                      <a:pt x="696" y="252"/>
                    </a:lnTo>
                    <a:lnTo>
                      <a:pt x="697" y="253"/>
                    </a:lnTo>
                    <a:lnTo>
                      <a:pt x="698" y="255"/>
                    </a:lnTo>
                    <a:lnTo>
                      <a:pt x="699" y="256"/>
                    </a:lnTo>
                    <a:lnTo>
                      <a:pt x="701" y="258"/>
                    </a:lnTo>
                    <a:lnTo>
                      <a:pt x="701" y="259"/>
                    </a:lnTo>
                    <a:lnTo>
                      <a:pt x="702" y="260"/>
                    </a:lnTo>
                    <a:lnTo>
                      <a:pt x="703" y="261"/>
                    </a:lnTo>
                    <a:lnTo>
                      <a:pt x="703" y="262"/>
                    </a:lnTo>
                    <a:lnTo>
                      <a:pt x="704" y="262"/>
                    </a:lnTo>
                    <a:lnTo>
                      <a:pt x="704" y="264"/>
                    </a:lnTo>
                    <a:lnTo>
                      <a:pt x="705" y="265"/>
                    </a:lnTo>
                    <a:lnTo>
                      <a:pt x="705" y="266"/>
                    </a:lnTo>
                    <a:lnTo>
                      <a:pt x="707" y="267"/>
                    </a:lnTo>
                    <a:lnTo>
                      <a:pt x="708" y="268"/>
                    </a:lnTo>
                    <a:lnTo>
                      <a:pt x="708" y="270"/>
                    </a:lnTo>
                    <a:lnTo>
                      <a:pt x="709" y="271"/>
                    </a:lnTo>
                    <a:lnTo>
                      <a:pt x="709" y="272"/>
                    </a:lnTo>
                    <a:lnTo>
                      <a:pt x="710" y="272"/>
                    </a:lnTo>
                    <a:lnTo>
                      <a:pt x="710" y="273"/>
                    </a:lnTo>
                    <a:lnTo>
                      <a:pt x="711" y="274"/>
                    </a:lnTo>
                    <a:lnTo>
                      <a:pt x="713" y="276"/>
                    </a:lnTo>
                    <a:lnTo>
                      <a:pt x="713" y="277"/>
                    </a:lnTo>
                    <a:lnTo>
                      <a:pt x="714" y="278"/>
                    </a:lnTo>
                    <a:lnTo>
                      <a:pt x="714" y="279"/>
                    </a:lnTo>
                    <a:lnTo>
                      <a:pt x="715" y="282"/>
                    </a:lnTo>
                    <a:lnTo>
                      <a:pt x="716" y="283"/>
                    </a:lnTo>
                    <a:lnTo>
                      <a:pt x="717" y="284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843" name="Freeform 210">
                <a:extLst>
                  <a:ext uri="{FF2B5EF4-FFF2-40B4-BE49-F238E27FC236}">
                    <a16:creationId xmlns:a16="http://schemas.microsoft.com/office/drawing/2014/main" id="{85CF4DA3-2095-3A4C-8050-AAA04D270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400" y="3781425"/>
                <a:ext cx="569913" cy="227013"/>
              </a:xfrm>
              <a:custGeom>
                <a:avLst/>
                <a:gdLst>
                  <a:gd name="T0" fmla="*/ 2147483646 w 717"/>
                  <a:gd name="T1" fmla="*/ 2147483646 h 285"/>
                  <a:gd name="T2" fmla="*/ 2147483646 w 717"/>
                  <a:gd name="T3" fmla="*/ 2147483646 h 285"/>
                  <a:gd name="T4" fmla="*/ 2147483646 w 717"/>
                  <a:gd name="T5" fmla="*/ 2147483646 h 285"/>
                  <a:gd name="T6" fmla="*/ 2147483646 w 717"/>
                  <a:gd name="T7" fmla="*/ 2147483646 h 285"/>
                  <a:gd name="T8" fmla="*/ 2147483646 w 717"/>
                  <a:gd name="T9" fmla="*/ 2147483646 h 285"/>
                  <a:gd name="T10" fmla="*/ 2147483646 w 717"/>
                  <a:gd name="T11" fmla="*/ 2147483646 h 285"/>
                  <a:gd name="T12" fmla="*/ 2147483646 w 717"/>
                  <a:gd name="T13" fmla="*/ 2147483646 h 285"/>
                  <a:gd name="T14" fmla="*/ 2147483646 w 717"/>
                  <a:gd name="T15" fmla="*/ 2147483646 h 285"/>
                  <a:gd name="T16" fmla="*/ 2147483646 w 717"/>
                  <a:gd name="T17" fmla="*/ 2147483646 h 285"/>
                  <a:gd name="T18" fmla="*/ 2147483646 w 717"/>
                  <a:gd name="T19" fmla="*/ 2147483646 h 285"/>
                  <a:gd name="T20" fmla="*/ 2147483646 w 717"/>
                  <a:gd name="T21" fmla="*/ 2147483646 h 285"/>
                  <a:gd name="T22" fmla="*/ 2147483646 w 717"/>
                  <a:gd name="T23" fmla="*/ 2147483646 h 285"/>
                  <a:gd name="T24" fmla="*/ 2147483646 w 717"/>
                  <a:gd name="T25" fmla="*/ 2147483646 h 285"/>
                  <a:gd name="T26" fmla="*/ 2147483646 w 717"/>
                  <a:gd name="T27" fmla="*/ 2147483646 h 285"/>
                  <a:gd name="T28" fmla="*/ 2147483646 w 717"/>
                  <a:gd name="T29" fmla="*/ 2147483646 h 285"/>
                  <a:gd name="T30" fmla="*/ 2147483646 w 717"/>
                  <a:gd name="T31" fmla="*/ 2147483646 h 285"/>
                  <a:gd name="T32" fmla="*/ 2147483646 w 717"/>
                  <a:gd name="T33" fmla="*/ 2147483646 h 285"/>
                  <a:gd name="T34" fmla="*/ 2147483646 w 717"/>
                  <a:gd name="T35" fmla="*/ 2147483646 h 285"/>
                  <a:gd name="T36" fmla="*/ 2147483646 w 717"/>
                  <a:gd name="T37" fmla="*/ 2147483646 h 285"/>
                  <a:gd name="T38" fmla="*/ 2147483646 w 717"/>
                  <a:gd name="T39" fmla="*/ 2147483646 h 285"/>
                  <a:gd name="T40" fmla="*/ 2147483646 w 717"/>
                  <a:gd name="T41" fmla="*/ 2147483646 h 285"/>
                  <a:gd name="T42" fmla="*/ 2147483646 w 717"/>
                  <a:gd name="T43" fmla="*/ 2147483646 h 285"/>
                  <a:gd name="T44" fmla="*/ 2147483646 w 717"/>
                  <a:gd name="T45" fmla="*/ 2147483646 h 285"/>
                  <a:gd name="T46" fmla="*/ 2147483646 w 717"/>
                  <a:gd name="T47" fmla="*/ 2147483646 h 285"/>
                  <a:gd name="T48" fmla="*/ 2147483646 w 717"/>
                  <a:gd name="T49" fmla="*/ 2147483646 h 285"/>
                  <a:gd name="T50" fmla="*/ 2147483646 w 717"/>
                  <a:gd name="T51" fmla="*/ 2147483646 h 285"/>
                  <a:gd name="T52" fmla="*/ 2147483646 w 717"/>
                  <a:gd name="T53" fmla="*/ 2147483646 h 285"/>
                  <a:gd name="T54" fmla="*/ 2147483646 w 717"/>
                  <a:gd name="T55" fmla="*/ 2147483646 h 285"/>
                  <a:gd name="T56" fmla="*/ 2147483646 w 717"/>
                  <a:gd name="T57" fmla="*/ 2147483646 h 285"/>
                  <a:gd name="T58" fmla="*/ 2147483646 w 717"/>
                  <a:gd name="T59" fmla="*/ 2147483646 h 285"/>
                  <a:gd name="T60" fmla="*/ 2147483646 w 717"/>
                  <a:gd name="T61" fmla="*/ 2147483646 h 285"/>
                  <a:gd name="T62" fmla="*/ 2147483646 w 717"/>
                  <a:gd name="T63" fmla="*/ 2147483646 h 285"/>
                  <a:gd name="T64" fmla="*/ 2147483646 w 717"/>
                  <a:gd name="T65" fmla="*/ 2147483646 h 285"/>
                  <a:gd name="T66" fmla="*/ 2147483646 w 717"/>
                  <a:gd name="T67" fmla="*/ 2147483646 h 285"/>
                  <a:gd name="T68" fmla="*/ 2147483646 w 717"/>
                  <a:gd name="T69" fmla="*/ 2147483646 h 285"/>
                  <a:gd name="T70" fmla="*/ 2147483646 w 717"/>
                  <a:gd name="T71" fmla="*/ 2147483646 h 285"/>
                  <a:gd name="T72" fmla="*/ 2147483646 w 717"/>
                  <a:gd name="T73" fmla="*/ 2147483646 h 285"/>
                  <a:gd name="T74" fmla="*/ 2147483646 w 717"/>
                  <a:gd name="T75" fmla="*/ 2147483646 h 285"/>
                  <a:gd name="T76" fmla="*/ 2147483646 w 717"/>
                  <a:gd name="T77" fmla="*/ 2147483646 h 285"/>
                  <a:gd name="T78" fmla="*/ 2147483646 w 717"/>
                  <a:gd name="T79" fmla="*/ 2147483646 h 285"/>
                  <a:gd name="T80" fmla="*/ 2147483646 w 717"/>
                  <a:gd name="T81" fmla="*/ 2147483646 h 285"/>
                  <a:gd name="T82" fmla="*/ 2147483646 w 717"/>
                  <a:gd name="T83" fmla="*/ 2147483646 h 285"/>
                  <a:gd name="T84" fmla="*/ 2147483646 w 717"/>
                  <a:gd name="T85" fmla="*/ 2147483646 h 285"/>
                  <a:gd name="T86" fmla="*/ 2147483646 w 717"/>
                  <a:gd name="T87" fmla="*/ 2147483646 h 285"/>
                  <a:gd name="T88" fmla="*/ 2147483646 w 717"/>
                  <a:gd name="T89" fmla="*/ 2147483646 h 285"/>
                  <a:gd name="T90" fmla="*/ 2147483646 w 717"/>
                  <a:gd name="T91" fmla="*/ 2147483646 h 285"/>
                  <a:gd name="T92" fmla="*/ 2147483646 w 717"/>
                  <a:gd name="T93" fmla="*/ 2147483646 h 285"/>
                  <a:gd name="T94" fmla="*/ 2147483646 w 717"/>
                  <a:gd name="T95" fmla="*/ 2147483646 h 285"/>
                  <a:gd name="T96" fmla="*/ 2147483646 w 717"/>
                  <a:gd name="T97" fmla="*/ 2147483646 h 285"/>
                  <a:gd name="T98" fmla="*/ 2147483646 w 717"/>
                  <a:gd name="T99" fmla="*/ 2147483646 h 285"/>
                  <a:gd name="T100" fmla="*/ 2147483646 w 717"/>
                  <a:gd name="T101" fmla="*/ 2147483646 h 285"/>
                  <a:gd name="T102" fmla="*/ 2147483646 w 717"/>
                  <a:gd name="T103" fmla="*/ 2147483646 h 285"/>
                  <a:gd name="T104" fmla="*/ 2147483646 w 717"/>
                  <a:gd name="T105" fmla="*/ 2147483646 h 285"/>
                  <a:gd name="T106" fmla="*/ 2147483646 w 717"/>
                  <a:gd name="T107" fmla="*/ 2147483646 h 285"/>
                  <a:gd name="T108" fmla="*/ 2147483646 w 717"/>
                  <a:gd name="T109" fmla="*/ 2147483646 h 285"/>
                  <a:gd name="T110" fmla="*/ 2147483646 w 717"/>
                  <a:gd name="T111" fmla="*/ 2147483646 h 285"/>
                  <a:gd name="T112" fmla="*/ 2147483646 w 717"/>
                  <a:gd name="T113" fmla="*/ 2147483646 h 285"/>
                  <a:gd name="T114" fmla="*/ 2147483646 w 717"/>
                  <a:gd name="T115" fmla="*/ 2147483646 h 285"/>
                  <a:gd name="T116" fmla="*/ 2147483646 w 717"/>
                  <a:gd name="T117" fmla="*/ 2147483646 h 285"/>
                  <a:gd name="T118" fmla="*/ 2147483646 w 717"/>
                  <a:gd name="T119" fmla="*/ 2147483646 h 285"/>
                  <a:gd name="T120" fmla="*/ 2147483646 w 717"/>
                  <a:gd name="T121" fmla="*/ 2147483646 h 28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5">
                    <a:moveTo>
                      <a:pt x="0" y="285"/>
                    </a:moveTo>
                    <a:lnTo>
                      <a:pt x="27" y="285"/>
                    </a:lnTo>
                    <a:lnTo>
                      <a:pt x="54" y="285"/>
                    </a:lnTo>
                    <a:lnTo>
                      <a:pt x="78" y="285"/>
                    </a:lnTo>
                    <a:lnTo>
                      <a:pt x="99" y="285"/>
                    </a:lnTo>
                    <a:lnTo>
                      <a:pt x="121" y="285"/>
                    </a:lnTo>
                    <a:lnTo>
                      <a:pt x="140" y="285"/>
                    </a:lnTo>
                    <a:lnTo>
                      <a:pt x="158" y="285"/>
                    </a:lnTo>
                    <a:lnTo>
                      <a:pt x="175" y="285"/>
                    </a:lnTo>
                    <a:lnTo>
                      <a:pt x="191" y="285"/>
                    </a:lnTo>
                    <a:lnTo>
                      <a:pt x="204" y="285"/>
                    </a:lnTo>
                    <a:lnTo>
                      <a:pt x="217" y="285"/>
                    </a:lnTo>
                    <a:lnTo>
                      <a:pt x="229" y="285"/>
                    </a:lnTo>
                    <a:lnTo>
                      <a:pt x="240" y="285"/>
                    </a:lnTo>
                    <a:lnTo>
                      <a:pt x="249" y="285"/>
                    </a:lnTo>
                    <a:lnTo>
                      <a:pt x="259" y="285"/>
                    </a:lnTo>
                    <a:lnTo>
                      <a:pt x="266" y="285"/>
                    </a:lnTo>
                    <a:lnTo>
                      <a:pt x="273" y="285"/>
                    </a:lnTo>
                    <a:lnTo>
                      <a:pt x="281" y="285"/>
                    </a:lnTo>
                    <a:lnTo>
                      <a:pt x="285" y="285"/>
                    </a:lnTo>
                    <a:lnTo>
                      <a:pt x="291" y="285"/>
                    </a:lnTo>
                    <a:lnTo>
                      <a:pt x="295" y="285"/>
                    </a:lnTo>
                    <a:lnTo>
                      <a:pt x="300" y="285"/>
                    </a:lnTo>
                    <a:lnTo>
                      <a:pt x="303" y="285"/>
                    </a:lnTo>
                    <a:lnTo>
                      <a:pt x="306" y="285"/>
                    </a:lnTo>
                    <a:lnTo>
                      <a:pt x="308" y="284"/>
                    </a:lnTo>
                    <a:lnTo>
                      <a:pt x="311" y="284"/>
                    </a:lnTo>
                    <a:lnTo>
                      <a:pt x="313" y="284"/>
                    </a:lnTo>
                    <a:lnTo>
                      <a:pt x="315" y="284"/>
                    </a:lnTo>
                    <a:lnTo>
                      <a:pt x="318" y="284"/>
                    </a:lnTo>
                    <a:lnTo>
                      <a:pt x="319" y="284"/>
                    </a:lnTo>
                    <a:lnTo>
                      <a:pt x="321" y="284"/>
                    </a:lnTo>
                    <a:lnTo>
                      <a:pt x="323" y="284"/>
                    </a:lnTo>
                    <a:lnTo>
                      <a:pt x="325" y="284"/>
                    </a:lnTo>
                    <a:lnTo>
                      <a:pt x="327" y="284"/>
                    </a:lnTo>
                    <a:lnTo>
                      <a:pt x="329" y="284"/>
                    </a:lnTo>
                    <a:lnTo>
                      <a:pt x="331" y="282"/>
                    </a:lnTo>
                    <a:lnTo>
                      <a:pt x="332" y="282"/>
                    </a:lnTo>
                    <a:lnTo>
                      <a:pt x="333" y="282"/>
                    </a:lnTo>
                    <a:lnTo>
                      <a:pt x="335" y="282"/>
                    </a:lnTo>
                    <a:lnTo>
                      <a:pt x="336" y="282"/>
                    </a:lnTo>
                    <a:lnTo>
                      <a:pt x="337" y="282"/>
                    </a:lnTo>
                    <a:lnTo>
                      <a:pt x="338" y="282"/>
                    </a:lnTo>
                    <a:lnTo>
                      <a:pt x="339" y="282"/>
                    </a:lnTo>
                    <a:lnTo>
                      <a:pt x="341" y="282"/>
                    </a:lnTo>
                    <a:lnTo>
                      <a:pt x="342" y="282"/>
                    </a:lnTo>
                    <a:lnTo>
                      <a:pt x="343" y="282"/>
                    </a:lnTo>
                    <a:lnTo>
                      <a:pt x="344" y="282"/>
                    </a:lnTo>
                    <a:lnTo>
                      <a:pt x="345" y="281"/>
                    </a:lnTo>
                    <a:lnTo>
                      <a:pt x="347" y="281"/>
                    </a:lnTo>
                    <a:lnTo>
                      <a:pt x="348" y="281"/>
                    </a:lnTo>
                    <a:lnTo>
                      <a:pt x="349" y="281"/>
                    </a:lnTo>
                    <a:lnTo>
                      <a:pt x="350" y="281"/>
                    </a:lnTo>
                    <a:lnTo>
                      <a:pt x="351" y="281"/>
                    </a:lnTo>
                    <a:lnTo>
                      <a:pt x="353" y="281"/>
                    </a:lnTo>
                    <a:lnTo>
                      <a:pt x="354" y="281"/>
                    </a:lnTo>
                    <a:lnTo>
                      <a:pt x="355" y="280"/>
                    </a:lnTo>
                    <a:lnTo>
                      <a:pt x="356" y="280"/>
                    </a:lnTo>
                    <a:lnTo>
                      <a:pt x="357" y="280"/>
                    </a:lnTo>
                    <a:lnTo>
                      <a:pt x="359" y="280"/>
                    </a:lnTo>
                    <a:lnTo>
                      <a:pt x="361" y="280"/>
                    </a:lnTo>
                    <a:lnTo>
                      <a:pt x="362" y="279"/>
                    </a:lnTo>
                    <a:lnTo>
                      <a:pt x="365" y="279"/>
                    </a:lnTo>
                    <a:lnTo>
                      <a:pt x="366" y="279"/>
                    </a:lnTo>
                    <a:lnTo>
                      <a:pt x="368" y="279"/>
                    </a:lnTo>
                    <a:lnTo>
                      <a:pt x="369" y="279"/>
                    </a:lnTo>
                    <a:lnTo>
                      <a:pt x="372" y="278"/>
                    </a:lnTo>
                    <a:lnTo>
                      <a:pt x="373" y="278"/>
                    </a:lnTo>
                    <a:lnTo>
                      <a:pt x="374" y="278"/>
                    </a:lnTo>
                    <a:lnTo>
                      <a:pt x="375" y="278"/>
                    </a:lnTo>
                    <a:lnTo>
                      <a:pt x="378" y="278"/>
                    </a:lnTo>
                    <a:lnTo>
                      <a:pt x="379" y="278"/>
                    </a:lnTo>
                    <a:lnTo>
                      <a:pt x="380" y="276"/>
                    </a:lnTo>
                    <a:lnTo>
                      <a:pt x="381" y="276"/>
                    </a:lnTo>
                    <a:lnTo>
                      <a:pt x="383" y="276"/>
                    </a:lnTo>
                    <a:lnTo>
                      <a:pt x="384" y="276"/>
                    </a:lnTo>
                    <a:lnTo>
                      <a:pt x="385" y="276"/>
                    </a:lnTo>
                    <a:lnTo>
                      <a:pt x="386" y="275"/>
                    </a:lnTo>
                    <a:lnTo>
                      <a:pt x="387" y="275"/>
                    </a:lnTo>
                    <a:lnTo>
                      <a:pt x="389" y="275"/>
                    </a:lnTo>
                    <a:lnTo>
                      <a:pt x="390" y="275"/>
                    </a:lnTo>
                    <a:lnTo>
                      <a:pt x="391" y="274"/>
                    </a:lnTo>
                    <a:lnTo>
                      <a:pt x="392" y="274"/>
                    </a:lnTo>
                    <a:lnTo>
                      <a:pt x="393" y="274"/>
                    </a:lnTo>
                    <a:lnTo>
                      <a:pt x="395" y="274"/>
                    </a:lnTo>
                    <a:lnTo>
                      <a:pt x="396" y="273"/>
                    </a:lnTo>
                    <a:lnTo>
                      <a:pt x="397" y="273"/>
                    </a:lnTo>
                    <a:lnTo>
                      <a:pt x="398" y="273"/>
                    </a:lnTo>
                    <a:lnTo>
                      <a:pt x="399" y="272"/>
                    </a:lnTo>
                    <a:lnTo>
                      <a:pt x="402" y="272"/>
                    </a:lnTo>
                    <a:lnTo>
                      <a:pt x="403" y="270"/>
                    </a:lnTo>
                    <a:lnTo>
                      <a:pt x="405" y="270"/>
                    </a:lnTo>
                    <a:lnTo>
                      <a:pt x="407" y="269"/>
                    </a:lnTo>
                    <a:lnTo>
                      <a:pt x="409" y="269"/>
                    </a:lnTo>
                    <a:lnTo>
                      <a:pt x="411" y="268"/>
                    </a:lnTo>
                    <a:lnTo>
                      <a:pt x="414" y="268"/>
                    </a:lnTo>
                    <a:lnTo>
                      <a:pt x="415" y="267"/>
                    </a:lnTo>
                    <a:lnTo>
                      <a:pt x="417" y="267"/>
                    </a:lnTo>
                    <a:lnTo>
                      <a:pt x="419" y="266"/>
                    </a:lnTo>
                    <a:lnTo>
                      <a:pt x="421" y="266"/>
                    </a:lnTo>
                    <a:lnTo>
                      <a:pt x="422" y="264"/>
                    </a:lnTo>
                    <a:lnTo>
                      <a:pt x="423" y="264"/>
                    </a:lnTo>
                    <a:lnTo>
                      <a:pt x="426" y="264"/>
                    </a:lnTo>
                    <a:lnTo>
                      <a:pt x="427" y="263"/>
                    </a:lnTo>
                    <a:lnTo>
                      <a:pt x="428" y="263"/>
                    </a:lnTo>
                    <a:lnTo>
                      <a:pt x="429" y="262"/>
                    </a:lnTo>
                    <a:lnTo>
                      <a:pt x="431" y="262"/>
                    </a:lnTo>
                    <a:lnTo>
                      <a:pt x="432" y="262"/>
                    </a:lnTo>
                    <a:lnTo>
                      <a:pt x="433" y="261"/>
                    </a:lnTo>
                    <a:lnTo>
                      <a:pt x="434" y="261"/>
                    </a:lnTo>
                    <a:lnTo>
                      <a:pt x="435" y="260"/>
                    </a:lnTo>
                    <a:lnTo>
                      <a:pt x="437" y="260"/>
                    </a:lnTo>
                    <a:lnTo>
                      <a:pt x="438" y="260"/>
                    </a:lnTo>
                    <a:lnTo>
                      <a:pt x="439" y="258"/>
                    </a:lnTo>
                    <a:lnTo>
                      <a:pt x="440" y="258"/>
                    </a:lnTo>
                    <a:lnTo>
                      <a:pt x="441" y="257"/>
                    </a:lnTo>
                    <a:lnTo>
                      <a:pt x="443" y="257"/>
                    </a:lnTo>
                    <a:lnTo>
                      <a:pt x="444" y="256"/>
                    </a:lnTo>
                    <a:lnTo>
                      <a:pt x="445" y="256"/>
                    </a:lnTo>
                    <a:lnTo>
                      <a:pt x="446" y="255"/>
                    </a:lnTo>
                    <a:lnTo>
                      <a:pt x="447" y="255"/>
                    </a:lnTo>
                    <a:lnTo>
                      <a:pt x="449" y="254"/>
                    </a:lnTo>
                    <a:lnTo>
                      <a:pt x="451" y="252"/>
                    </a:lnTo>
                    <a:lnTo>
                      <a:pt x="452" y="252"/>
                    </a:lnTo>
                    <a:lnTo>
                      <a:pt x="455" y="251"/>
                    </a:lnTo>
                    <a:lnTo>
                      <a:pt x="456" y="250"/>
                    </a:lnTo>
                    <a:lnTo>
                      <a:pt x="458" y="249"/>
                    </a:lnTo>
                    <a:lnTo>
                      <a:pt x="459" y="249"/>
                    </a:lnTo>
                    <a:lnTo>
                      <a:pt x="462" y="248"/>
                    </a:lnTo>
                    <a:lnTo>
                      <a:pt x="463" y="246"/>
                    </a:lnTo>
                    <a:lnTo>
                      <a:pt x="464" y="246"/>
                    </a:lnTo>
                    <a:lnTo>
                      <a:pt x="465" y="245"/>
                    </a:lnTo>
                    <a:lnTo>
                      <a:pt x="468" y="245"/>
                    </a:lnTo>
                    <a:lnTo>
                      <a:pt x="469" y="244"/>
                    </a:lnTo>
                    <a:lnTo>
                      <a:pt x="470" y="244"/>
                    </a:lnTo>
                    <a:lnTo>
                      <a:pt x="471" y="243"/>
                    </a:lnTo>
                    <a:lnTo>
                      <a:pt x="473" y="242"/>
                    </a:lnTo>
                    <a:lnTo>
                      <a:pt x="474" y="242"/>
                    </a:lnTo>
                    <a:lnTo>
                      <a:pt x="475" y="240"/>
                    </a:lnTo>
                    <a:lnTo>
                      <a:pt x="476" y="240"/>
                    </a:lnTo>
                    <a:lnTo>
                      <a:pt x="477" y="239"/>
                    </a:lnTo>
                    <a:lnTo>
                      <a:pt x="479" y="239"/>
                    </a:lnTo>
                    <a:lnTo>
                      <a:pt x="480" y="238"/>
                    </a:lnTo>
                    <a:lnTo>
                      <a:pt x="481" y="238"/>
                    </a:lnTo>
                    <a:lnTo>
                      <a:pt x="481" y="237"/>
                    </a:lnTo>
                    <a:lnTo>
                      <a:pt x="482" y="237"/>
                    </a:lnTo>
                    <a:lnTo>
                      <a:pt x="483" y="237"/>
                    </a:lnTo>
                    <a:lnTo>
                      <a:pt x="485" y="236"/>
                    </a:lnTo>
                    <a:lnTo>
                      <a:pt x="486" y="236"/>
                    </a:lnTo>
                    <a:lnTo>
                      <a:pt x="487" y="234"/>
                    </a:lnTo>
                    <a:lnTo>
                      <a:pt x="488" y="233"/>
                    </a:lnTo>
                    <a:lnTo>
                      <a:pt x="489" y="233"/>
                    </a:lnTo>
                    <a:lnTo>
                      <a:pt x="491" y="232"/>
                    </a:lnTo>
                    <a:lnTo>
                      <a:pt x="493" y="231"/>
                    </a:lnTo>
                    <a:lnTo>
                      <a:pt x="494" y="231"/>
                    </a:lnTo>
                    <a:lnTo>
                      <a:pt x="495" y="230"/>
                    </a:lnTo>
                    <a:lnTo>
                      <a:pt x="498" y="228"/>
                    </a:lnTo>
                    <a:lnTo>
                      <a:pt x="499" y="227"/>
                    </a:lnTo>
                    <a:lnTo>
                      <a:pt x="500" y="227"/>
                    </a:lnTo>
                    <a:lnTo>
                      <a:pt x="501" y="226"/>
                    </a:lnTo>
                    <a:lnTo>
                      <a:pt x="504" y="225"/>
                    </a:lnTo>
                    <a:lnTo>
                      <a:pt x="505" y="225"/>
                    </a:lnTo>
                    <a:lnTo>
                      <a:pt x="506" y="224"/>
                    </a:lnTo>
                    <a:lnTo>
                      <a:pt x="507" y="224"/>
                    </a:lnTo>
                    <a:lnTo>
                      <a:pt x="507" y="222"/>
                    </a:lnTo>
                    <a:lnTo>
                      <a:pt x="509" y="222"/>
                    </a:lnTo>
                    <a:lnTo>
                      <a:pt x="510" y="221"/>
                    </a:lnTo>
                    <a:lnTo>
                      <a:pt x="511" y="221"/>
                    </a:lnTo>
                    <a:lnTo>
                      <a:pt x="511" y="220"/>
                    </a:lnTo>
                    <a:lnTo>
                      <a:pt x="512" y="220"/>
                    </a:lnTo>
                    <a:lnTo>
                      <a:pt x="513" y="220"/>
                    </a:lnTo>
                    <a:lnTo>
                      <a:pt x="515" y="219"/>
                    </a:lnTo>
                    <a:lnTo>
                      <a:pt x="516" y="218"/>
                    </a:lnTo>
                    <a:lnTo>
                      <a:pt x="517" y="218"/>
                    </a:lnTo>
                    <a:lnTo>
                      <a:pt x="518" y="216"/>
                    </a:lnTo>
                    <a:lnTo>
                      <a:pt x="519" y="216"/>
                    </a:lnTo>
                    <a:lnTo>
                      <a:pt x="519" y="215"/>
                    </a:lnTo>
                    <a:lnTo>
                      <a:pt x="521" y="215"/>
                    </a:lnTo>
                    <a:lnTo>
                      <a:pt x="522" y="214"/>
                    </a:lnTo>
                    <a:lnTo>
                      <a:pt x="523" y="214"/>
                    </a:lnTo>
                    <a:lnTo>
                      <a:pt x="523" y="213"/>
                    </a:lnTo>
                    <a:lnTo>
                      <a:pt x="524" y="213"/>
                    </a:lnTo>
                    <a:lnTo>
                      <a:pt x="525" y="212"/>
                    </a:lnTo>
                    <a:lnTo>
                      <a:pt x="527" y="210"/>
                    </a:lnTo>
                    <a:lnTo>
                      <a:pt x="528" y="210"/>
                    </a:lnTo>
                    <a:lnTo>
                      <a:pt x="529" y="209"/>
                    </a:lnTo>
                    <a:lnTo>
                      <a:pt x="531" y="208"/>
                    </a:lnTo>
                    <a:lnTo>
                      <a:pt x="533" y="208"/>
                    </a:lnTo>
                    <a:lnTo>
                      <a:pt x="534" y="207"/>
                    </a:lnTo>
                    <a:lnTo>
                      <a:pt x="535" y="206"/>
                    </a:lnTo>
                    <a:lnTo>
                      <a:pt x="536" y="204"/>
                    </a:lnTo>
                    <a:lnTo>
                      <a:pt x="537" y="204"/>
                    </a:lnTo>
                    <a:lnTo>
                      <a:pt x="539" y="203"/>
                    </a:lnTo>
                    <a:lnTo>
                      <a:pt x="540" y="202"/>
                    </a:lnTo>
                    <a:lnTo>
                      <a:pt x="541" y="202"/>
                    </a:lnTo>
                    <a:lnTo>
                      <a:pt x="541" y="201"/>
                    </a:lnTo>
                    <a:lnTo>
                      <a:pt x="542" y="201"/>
                    </a:lnTo>
                    <a:lnTo>
                      <a:pt x="543" y="200"/>
                    </a:lnTo>
                    <a:lnTo>
                      <a:pt x="545" y="200"/>
                    </a:lnTo>
                    <a:lnTo>
                      <a:pt x="545" y="198"/>
                    </a:lnTo>
                    <a:lnTo>
                      <a:pt x="546" y="198"/>
                    </a:lnTo>
                    <a:lnTo>
                      <a:pt x="547" y="197"/>
                    </a:lnTo>
                    <a:lnTo>
                      <a:pt x="548" y="196"/>
                    </a:lnTo>
                    <a:lnTo>
                      <a:pt x="549" y="196"/>
                    </a:lnTo>
                    <a:lnTo>
                      <a:pt x="551" y="195"/>
                    </a:lnTo>
                    <a:lnTo>
                      <a:pt x="552" y="194"/>
                    </a:lnTo>
                    <a:lnTo>
                      <a:pt x="553" y="192"/>
                    </a:lnTo>
                    <a:lnTo>
                      <a:pt x="554" y="192"/>
                    </a:lnTo>
                    <a:lnTo>
                      <a:pt x="555" y="191"/>
                    </a:lnTo>
                    <a:lnTo>
                      <a:pt x="555" y="190"/>
                    </a:lnTo>
                    <a:lnTo>
                      <a:pt x="557" y="190"/>
                    </a:lnTo>
                    <a:lnTo>
                      <a:pt x="558" y="189"/>
                    </a:lnTo>
                    <a:lnTo>
                      <a:pt x="559" y="189"/>
                    </a:lnTo>
                    <a:lnTo>
                      <a:pt x="559" y="188"/>
                    </a:lnTo>
                    <a:lnTo>
                      <a:pt x="560" y="188"/>
                    </a:lnTo>
                    <a:lnTo>
                      <a:pt x="560" y="186"/>
                    </a:lnTo>
                    <a:lnTo>
                      <a:pt x="561" y="186"/>
                    </a:lnTo>
                    <a:lnTo>
                      <a:pt x="561" y="185"/>
                    </a:lnTo>
                    <a:lnTo>
                      <a:pt x="563" y="185"/>
                    </a:lnTo>
                    <a:lnTo>
                      <a:pt x="564" y="184"/>
                    </a:lnTo>
                    <a:lnTo>
                      <a:pt x="565" y="184"/>
                    </a:lnTo>
                    <a:lnTo>
                      <a:pt x="565" y="183"/>
                    </a:lnTo>
                    <a:lnTo>
                      <a:pt x="566" y="183"/>
                    </a:lnTo>
                    <a:lnTo>
                      <a:pt x="567" y="182"/>
                    </a:lnTo>
                    <a:lnTo>
                      <a:pt x="569" y="180"/>
                    </a:lnTo>
                    <a:lnTo>
                      <a:pt x="570" y="180"/>
                    </a:lnTo>
                    <a:lnTo>
                      <a:pt x="571" y="179"/>
                    </a:lnTo>
                    <a:lnTo>
                      <a:pt x="572" y="178"/>
                    </a:lnTo>
                    <a:lnTo>
                      <a:pt x="573" y="177"/>
                    </a:lnTo>
                    <a:lnTo>
                      <a:pt x="575" y="177"/>
                    </a:lnTo>
                    <a:lnTo>
                      <a:pt x="576" y="176"/>
                    </a:lnTo>
                    <a:lnTo>
                      <a:pt x="577" y="176"/>
                    </a:lnTo>
                    <a:lnTo>
                      <a:pt x="577" y="174"/>
                    </a:lnTo>
                    <a:lnTo>
                      <a:pt x="578" y="174"/>
                    </a:lnTo>
                    <a:lnTo>
                      <a:pt x="579" y="173"/>
                    </a:lnTo>
                    <a:lnTo>
                      <a:pt x="581" y="172"/>
                    </a:lnTo>
                    <a:lnTo>
                      <a:pt x="582" y="172"/>
                    </a:lnTo>
                    <a:lnTo>
                      <a:pt x="583" y="171"/>
                    </a:lnTo>
                    <a:lnTo>
                      <a:pt x="584" y="170"/>
                    </a:lnTo>
                    <a:lnTo>
                      <a:pt x="585" y="170"/>
                    </a:lnTo>
                    <a:lnTo>
                      <a:pt x="587" y="168"/>
                    </a:lnTo>
                    <a:lnTo>
                      <a:pt x="588" y="167"/>
                    </a:lnTo>
                    <a:lnTo>
                      <a:pt x="589" y="167"/>
                    </a:lnTo>
                    <a:lnTo>
                      <a:pt x="589" y="166"/>
                    </a:lnTo>
                    <a:lnTo>
                      <a:pt x="590" y="166"/>
                    </a:lnTo>
                    <a:lnTo>
                      <a:pt x="590" y="165"/>
                    </a:lnTo>
                    <a:lnTo>
                      <a:pt x="591" y="165"/>
                    </a:lnTo>
                    <a:lnTo>
                      <a:pt x="591" y="164"/>
                    </a:lnTo>
                    <a:lnTo>
                      <a:pt x="593" y="164"/>
                    </a:lnTo>
                    <a:lnTo>
                      <a:pt x="593" y="162"/>
                    </a:lnTo>
                    <a:lnTo>
                      <a:pt x="594" y="162"/>
                    </a:lnTo>
                    <a:lnTo>
                      <a:pt x="594" y="161"/>
                    </a:lnTo>
                    <a:lnTo>
                      <a:pt x="595" y="161"/>
                    </a:lnTo>
                    <a:lnTo>
                      <a:pt x="595" y="160"/>
                    </a:lnTo>
                    <a:lnTo>
                      <a:pt x="596" y="159"/>
                    </a:lnTo>
                    <a:lnTo>
                      <a:pt x="597" y="159"/>
                    </a:lnTo>
                    <a:lnTo>
                      <a:pt x="599" y="158"/>
                    </a:lnTo>
                    <a:lnTo>
                      <a:pt x="599" y="156"/>
                    </a:lnTo>
                    <a:lnTo>
                      <a:pt x="600" y="155"/>
                    </a:lnTo>
                    <a:lnTo>
                      <a:pt x="601" y="154"/>
                    </a:lnTo>
                    <a:lnTo>
                      <a:pt x="602" y="153"/>
                    </a:lnTo>
                    <a:lnTo>
                      <a:pt x="603" y="152"/>
                    </a:lnTo>
                    <a:lnTo>
                      <a:pt x="605" y="150"/>
                    </a:lnTo>
                    <a:lnTo>
                      <a:pt x="606" y="149"/>
                    </a:lnTo>
                    <a:lnTo>
                      <a:pt x="607" y="148"/>
                    </a:lnTo>
                    <a:lnTo>
                      <a:pt x="607" y="147"/>
                    </a:lnTo>
                    <a:lnTo>
                      <a:pt x="608" y="147"/>
                    </a:lnTo>
                    <a:lnTo>
                      <a:pt x="609" y="146"/>
                    </a:lnTo>
                    <a:lnTo>
                      <a:pt x="609" y="144"/>
                    </a:lnTo>
                    <a:lnTo>
                      <a:pt x="611" y="144"/>
                    </a:lnTo>
                    <a:lnTo>
                      <a:pt x="612" y="143"/>
                    </a:lnTo>
                    <a:lnTo>
                      <a:pt x="612" y="142"/>
                    </a:lnTo>
                    <a:lnTo>
                      <a:pt x="613" y="142"/>
                    </a:lnTo>
                    <a:lnTo>
                      <a:pt x="613" y="141"/>
                    </a:lnTo>
                    <a:lnTo>
                      <a:pt x="614" y="141"/>
                    </a:lnTo>
                    <a:lnTo>
                      <a:pt x="614" y="140"/>
                    </a:lnTo>
                    <a:lnTo>
                      <a:pt x="615" y="138"/>
                    </a:lnTo>
                    <a:lnTo>
                      <a:pt x="617" y="137"/>
                    </a:lnTo>
                    <a:lnTo>
                      <a:pt x="618" y="136"/>
                    </a:lnTo>
                    <a:lnTo>
                      <a:pt x="619" y="135"/>
                    </a:lnTo>
                    <a:lnTo>
                      <a:pt x="619" y="134"/>
                    </a:lnTo>
                    <a:lnTo>
                      <a:pt x="620" y="134"/>
                    </a:lnTo>
                    <a:lnTo>
                      <a:pt x="621" y="132"/>
                    </a:lnTo>
                    <a:lnTo>
                      <a:pt x="623" y="131"/>
                    </a:lnTo>
                    <a:lnTo>
                      <a:pt x="623" y="130"/>
                    </a:lnTo>
                    <a:lnTo>
                      <a:pt x="624" y="129"/>
                    </a:lnTo>
                    <a:lnTo>
                      <a:pt x="625" y="128"/>
                    </a:lnTo>
                    <a:lnTo>
                      <a:pt x="626" y="126"/>
                    </a:lnTo>
                    <a:lnTo>
                      <a:pt x="627" y="124"/>
                    </a:lnTo>
                    <a:lnTo>
                      <a:pt x="629" y="123"/>
                    </a:lnTo>
                    <a:lnTo>
                      <a:pt x="630" y="122"/>
                    </a:lnTo>
                    <a:lnTo>
                      <a:pt x="631" y="119"/>
                    </a:lnTo>
                    <a:lnTo>
                      <a:pt x="632" y="118"/>
                    </a:lnTo>
                    <a:lnTo>
                      <a:pt x="633" y="117"/>
                    </a:lnTo>
                    <a:lnTo>
                      <a:pt x="635" y="116"/>
                    </a:lnTo>
                    <a:lnTo>
                      <a:pt x="636" y="114"/>
                    </a:lnTo>
                    <a:lnTo>
                      <a:pt x="637" y="113"/>
                    </a:lnTo>
                    <a:lnTo>
                      <a:pt x="638" y="112"/>
                    </a:lnTo>
                    <a:lnTo>
                      <a:pt x="639" y="111"/>
                    </a:lnTo>
                    <a:lnTo>
                      <a:pt x="639" y="110"/>
                    </a:lnTo>
                    <a:lnTo>
                      <a:pt x="641" y="108"/>
                    </a:lnTo>
                    <a:lnTo>
                      <a:pt x="642" y="107"/>
                    </a:lnTo>
                    <a:lnTo>
                      <a:pt x="643" y="106"/>
                    </a:lnTo>
                    <a:lnTo>
                      <a:pt x="644" y="105"/>
                    </a:lnTo>
                    <a:lnTo>
                      <a:pt x="644" y="104"/>
                    </a:lnTo>
                    <a:lnTo>
                      <a:pt x="645" y="104"/>
                    </a:lnTo>
                    <a:lnTo>
                      <a:pt x="645" y="102"/>
                    </a:lnTo>
                    <a:lnTo>
                      <a:pt x="647" y="101"/>
                    </a:lnTo>
                    <a:lnTo>
                      <a:pt x="647" y="100"/>
                    </a:lnTo>
                    <a:lnTo>
                      <a:pt x="648" y="99"/>
                    </a:lnTo>
                    <a:lnTo>
                      <a:pt x="649" y="98"/>
                    </a:lnTo>
                    <a:lnTo>
                      <a:pt x="650" y="96"/>
                    </a:lnTo>
                    <a:lnTo>
                      <a:pt x="651" y="95"/>
                    </a:lnTo>
                    <a:lnTo>
                      <a:pt x="653" y="94"/>
                    </a:lnTo>
                    <a:lnTo>
                      <a:pt x="653" y="92"/>
                    </a:lnTo>
                    <a:lnTo>
                      <a:pt x="654" y="90"/>
                    </a:lnTo>
                    <a:lnTo>
                      <a:pt x="655" y="89"/>
                    </a:lnTo>
                    <a:lnTo>
                      <a:pt x="656" y="88"/>
                    </a:lnTo>
                    <a:lnTo>
                      <a:pt x="657" y="86"/>
                    </a:lnTo>
                    <a:lnTo>
                      <a:pt x="659" y="84"/>
                    </a:lnTo>
                    <a:lnTo>
                      <a:pt x="660" y="82"/>
                    </a:lnTo>
                    <a:lnTo>
                      <a:pt x="661" y="81"/>
                    </a:lnTo>
                    <a:lnTo>
                      <a:pt x="662" y="78"/>
                    </a:lnTo>
                    <a:lnTo>
                      <a:pt x="663" y="77"/>
                    </a:lnTo>
                    <a:lnTo>
                      <a:pt x="665" y="75"/>
                    </a:lnTo>
                    <a:lnTo>
                      <a:pt x="666" y="74"/>
                    </a:lnTo>
                    <a:lnTo>
                      <a:pt x="667" y="72"/>
                    </a:lnTo>
                    <a:lnTo>
                      <a:pt x="668" y="71"/>
                    </a:lnTo>
                    <a:lnTo>
                      <a:pt x="669" y="70"/>
                    </a:lnTo>
                    <a:lnTo>
                      <a:pt x="669" y="69"/>
                    </a:lnTo>
                    <a:lnTo>
                      <a:pt x="671" y="68"/>
                    </a:lnTo>
                    <a:lnTo>
                      <a:pt x="672" y="66"/>
                    </a:lnTo>
                    <a:lnTo>
                      <a:pt x="672" y="65"/>
                    </a:lnTo>
                    <a:lnTo>
                      <a:pt x="673" y="64"/>
                    </a:lnTo>
                    <a:lnTo>
                      <a:pt x="674" y="63"/>
                    </a:lnTo>
                    <a:lnTo>
                      <a:pt x="675" y="62"/>
                    </a:lnTo>
                    <a:lnTo>
                      <a:pt x="675" y="60"/>
                    </a:lnTo>
                    <a:lnTo>
                      <a:pt x="677" y="59"/>
                    </a:lnTo>
                    <a:lnTo>
                      <a:pt x="678" y="58"/>
                    </a:lnTo>
                    <a:lnTo>
                      <a:pt x="678" y="57"/>
                    </a:lnTo>
                    <a:lnTo>
                      <a:pt x="679" y="56"/>
                    </a:lnTo>
                    <a:lnTo>
                      <a:pt x="680" y="54"/>
                    </a:lnTo>
                    <a:lnTo>
                      <a:pt x="680" y="53"/>
                    </a:lnTo>
                    <a:lnTo>
                      <a:pt x="681" y="52"/>
                    </a:lnTo>
                    <a:lnTo>
                      <a:pt x="683" y="51"/>
                    </a:lnTo>
                    <a:lnTo>
                      <a:pt x="684" y="50"/>
                    </a:lnTo>
                    <a:lnTo>
                      <a:pt x="685" y="48"/>
                    </a:lnTo>
                    <a:lnTo>
                      <a:pt x="686" y="47"/>
                    </a:lnTo>
                    <a:lnTo>
                      <a:pt x="687" y="45"/>
                    </a:lnTo>
                    <a:lnTo>
                      <a:pt x="689" y="44"/>
                    </a:lnTo>
                    <a:lnTo>
                      <a:pt x="690" y="41"/>
                    </a:lnTo>
                    <a:lnTo>
                      <a:pt x="691" y="40"/>
                    </a:lnTo>
                    <a:lnTo>
                      <a:pt x="692" y="38"/>
                    </a:lnTo>
                    <a:lnTo>
                      <a:pt x="693" y="35"/>
                    </a:lnTo>
                    <a:lnTo>
                      <a:pt x="695" y="34"/>
                    </a:lnTo>
                    <a:lnTo>
                      <a:pt x="696" y="33"/>
                    </a:lnTo>
                    <a:lnTo>
                      <a:pt x="697" y="30"/>
                    </a:lnTo>
                    <a:lnTo>
                      <a:pt x="698" y="29"/>
                    </a:lnTo>
                    <a:lnTo>
                      <a:pt x="699" y="28"/>
                    </a:lnTo>
                    <a:lnTo>
                      <a:pt x="701" y="27"/>
                    </a:lnTo>
                    <a:lnTo>
                      <a:pt x="701" y="26"/>
                    </a:lnTo>
                    <a:lnTo>
                      <a:pt x="702" y="24"/>
                    </a:lnTo>
                    <a:lnTo>
                      <a:pt x="703" y="23"/>
                    </a:lnTo>
                    <a:lnTo>
                      <a:pt x="703" y="22"/>
                    </a:lnTo>
                    <a:lnTo>
                      <a:pt x="704" y="21"/>
                    </a:lnTo>
                    <a:lnTo>
                      <a:pt x="705" y="20"/>
                    </a:lnTo>
                    <a:lnTo>
                      <a:pt x="705" y="18"/>
                    </a:lnTo>
                    <a:lnTo>
                      <a:pt x="707" y="17"/>
                    </a:lnTo>
                    <a:lnTo>
                      <a:pt x="707" y="16"/>
                    </a:lnTo>
                    <a:lnTo>
                      <a:pt x="708" y="16"/>
                    </a:lnTo>
                    <a:lnTo>
                      <a:pt x="708" y="15"/>
                    </a:lnTo>
                    <a:lnTo>
                      <a:pt x="709" y="14"/>
                    </a:lnTo>
                    <a:lnTo>
                      <a:pt x="709" y="12"/>
                    </a:lnTo>
                    <a:lnTo>
                      <a:pt x="710" y="11"/>
                    </a:lnTo>
                    <a:lnTo>
                      <a:pt x="711" y="10"/>
                    </a:lnTo>
                    <a:lnTo>
                      <a:pt x="713" y="9"/>
                    </a:lnTo>
                    <a:lnTo>
                      <a:pt x="713" y="8"/>
                    </a:lnTo>
                    <a:lnTo>
                      <a:pt x="714" y="6"/>
                    </a:lnTo>
                    <a:lnTo>
                      <a:pt x="714" y="4"/>
                    </a:lnTo>
                    <a:lnTo>
                      <a:pt x="715" y="3"/>
                    </a:lnTo>
                    <a:lnTo>
                      <a:pt x="716" y="2"/>
                    </a:lnTo>
                    <a:lnTo>
                      <a:pt x="717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844" name="Freeform 211">
                <a:extLst>
                  <a:ext uri="{FF2B5EF4-FFF2-40B4-BE49-F238E27FC236}">
                    <a16:creationId xmlns:a16="http://schemas.microsoft.com/office/drawing/2014/main" id="{0DABB3BC-4E48-7747-A87D-07ED99510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638" y="3554413"/>
                <a:ext cx="66675" cy="227012"/>
              </a:xfrm>
              <a:custGeom>
                <a:avLst/>
                <a:gdLst>
                  <a:gd name="T0" fmla="*/ 2147483646 w 85"/>
                  <a:gd name="T1" fmla="*/ 2147483646 h 286"/>
                  <a:gd name="T2" fmla="*/ 2147483646 w 85"/>
                  <a:gd name="T3" fmla="*/ 2147483646 h 286"/>
                  <a:gd name="T4" fmla="*/ 2147483646 w 85"/>
                  <a:gd name="T5" fmla="*/ 2147483646 h 286"/>
                  <a:gd name="T6" fmla="*/ 2147483646 w 85"/>
                  <a:gd name="T7" fmla="*/ 2147483646 h 286"/>
                  <a:gd name="T8" fmla="*/ 2147483646 w 85"/>
                  <a:gd name="T9" fmla="*/ 2147483646 h 286"/>
                  <a:gd name="T10" fmla="*/ 2147483646 w 85"/>
                  <a:gd name="T11" fmla="*/ 2147483646 h 286"/>
                  <a:gd name="T12" fmla="*/ 2147483646 w 85"/>
                  <a:gd name="T13" fmla="*/ 2147483646 h 286"/>
                  <a:gd name="T14" fmla="*/ 2147483646 w 85"/>
                  <a:gd name="T15" fmla="*/ 2147483646 h 286"/>
                  <a:gd name="T16" fmla="*/ 2147483646 w 85"/>
                  <a:gd name="T17" fmla="*/ 2147483646 h 286"/>
                  <a:gd name="T18" fmla="*/ 2147483646 w 85"/>
                  <a:gd name="T19" fmla="*/ 2147483646 h 286"/>
                  <a:gd name="T20" fmla="*/ 2147483646 w 85"/>
                  <a:gd name="T21" fmla="*/ 2147483646 h 286"/>
                  <a:gd name="T22" fmla="*/ 2147483646 w 85"/>
                  <a:gd name="T23" fmla="*/ 2147483646 h 286"/>
                  <a:gd name="T24" fmla="*/ 2147483646 w 85"/>
                  <a:gd name="T25" fmla="*/ 2147483646 h 286"/>
                  <a:gd name="T26" fmla="*/ 2147483646 w 85"/>
                  <a:gd name="T27" fmla="*/ 2147483646 h 286"/>
                  <a:gd name="T28" fmla="*/ 2147483646 w 85"/>
                  <a:gd name="T29" fmla="*/ 2147483646 h 286"/>
                  <a:gd name="T30" fmla="*/ 2147483646 w 85"/>
                  <a:gd name="T31" fmla="*/ 2147483646 h 286"/>
                  <a:gd name="T32" fmla="*/ 2147483646 w 85"/>
                  <a:gd name="T33" fmla="*/ 2147483646 h 286"/>
                  <a:gd name="T34" fmla="*/ 2147483646 w 85"/>
                  <a:gd name="T35" fmla="*/ 2147483646 h 286"/>
                  <a:gd name="T36" fmla="*/ 2147483646 w 85"/>
                  <a:gd name="T37" fmla="*/ 2147483646 h 286"/>
                  <a:gd name="T38" fmla="*/ 2147483646 w 85"/>
                  <a:gd name="T39" fmla="*/ 2147483646 h 286"/>
                  <a:gd name="T40" fmla="*/ 2147483646 w 85"/>
                  <a:gd name="T41" fmla="*/ 2147483646 h 286"/>
                  <a:gd name="T42" fmla="*/ 2147483646 w 85"/>
                  <a:gd name="T43" fmla="*/ 2147483646 h 286"/>
                  <a:gd name="T44" fmla="*/ 2147483646 w 85"/>
                  <a:gd name="T45" fmla="*/ 2147483646 h 286"/>
                  <a:gd name="T46" fmla="*/ 2147483646 w 85"/>
                  <a:gd name="T47" fmla="*/ 2147483646 h 286"/>
                  <a:gd name="T48" fmla="*/ 2147483646 w 85"/>
                  <a:gd name="T49" fmla="*/ 2147483646 h 286"/>
                  <a:gd name="T50" fmla="*/ 2147483646 w 85"/>
                  <a:gd name="T51" fmla="*/ 2147483646 h 286"/>
                  <a:gd name="T52" fmla="*/ 2147483646 w 85"/>
                  <a:gd name="T53" fmla="*/ 2147483646 h 286"/>
                  <a:gd name="T54" fmla="*/ 2147483646 w 85"/>
                  <a:gd name="T55" fmla="*/ 2147483646 h 286"/>
                  <a:gd name="T56" fmla="*/ 2147483646 w 85"/>
                  <a:gd name="T57" fmla="*/ 2147483646 h 286"/>
                  <a:gd name="T58" fmla="*/ 2147483646 w 85"/>
                  <a:gd name="T59" fmla="*/ 2147483646 h 286"/>
                  <a:gd name="T60" fmla="*/ 2147483646 w 85"/>
                  <a:gd name="T61" fmla="*/ 2147483646 h 286"/>
                  <a:gd name="T62" fmla="*/ 2147483646 w 85"/>
                  <a:gd name="T63" fmla="*/ 2147483646 h 286"/>
                  <a:gd name="T64" fmla="*/ 2147483646 w 85"/>
                  <a:gd name="T65" fmla="*/ 2147483646 h 286"/>
                  <a:gd name="T66" fmla="*/ 2147483646 w 85"/>
                  <a:gd name="T67" fmla="*/ 2147483646 h 286"/>
                  <a:gd name="T68" fmla="*/ 2147483646 w 85"/>
                  <a:gd name="T69" fmla="*/ 2147483646 h 286"/>
                  <a:gd name="T70" fmla="*/ 2147483646 w 85"/>
                  <a:gd name="T71" fmla="*/ 2147483646 h 286"/>
                  <a:gd name="T72" fmla="*/ 2147483646 w 85"/>
                  <a:gd name="T73" fmla="*/ 2147483646 h 286"/>
                  <a:gd name="T74" fmla="*/ 2147483646 w 85"/>
                  <a:gd name="T75" fmla="*/ 2147483646 h 286"/>
                  <a:gd name="T76" fmla="*/ 2147483646 w 85"/>
                  <a:gd name="T77" fmla="*/ 2147483646 h 286"/>
                  <a:gd name="T78" fmla="*/ 2147483646 w 85"/>
                  <a:gd name="T79" fmla="*/ 2147483646 h 286"/>
                  <a:gd name="T80" fmla="*/ 2147483646 w 85"/>
                  <a:gd name="T81" fmla="*/ 2147483646 h 286"/>
                  <a:gd name="T82" fmla="*/ 2147483646 w 85"/>
                  <a:gd name="T83" fmla="*/ 2147483646 h 286"/>
                  <a:gd name="T84" fmla="*/ 2147483646 w 85"/>
                  <a:gd name="T85" fmla="*/ 2147483646 h 286"/>
                  <a:gd name="T86" fmla="*/ 2147483646 w 85"/>
                  <a:gd name="T87" fmla="*/ 2147483646 h 286"/>
                  <a:gd name="T88" fmla="*/ 2147483646 w 85"/>
                  <a:gd name="T89" fmla="*/ 2147483646 h 286"/>
                  <a:gd name="T90" fmla="*/ 2147483646 w 85"/>
                  <a:gd name="T91" fmla="*/ 2147483646 h 286"/>
                  <a:gd name="T92" fmla="*/ 2147483646 w 85"/>
                  <a:gd name="T93" fmla="*/ 2147483646 h 286"/>
                  <a:gd name="T94" fmla="*/ 2147483646 w 85"/>
                  <a:gd name="T95" fmla="*/ 2147483646 h 286"/>
                  <a:gd name="T96" fmla="*/ 2147483646 w 85"/>
                  <a:gd name="T97" fmla="*/ 2147483646 h 286"/>
                  <a:gd name="T98" fmla="*/ 2147483646 w 85"/>
                  <a:gd name="T99" fmla="*/ 2147483646 h 286"/>
                  <a:gd name="T100" fmla="*/ 2147483646 w 85"/>
                  <a:gd name="T101" fmla="*/ 2147483646 h 286"/>
                  <a:gd name="T102" fmla="*/ 2147483646 w 85"/>
                  <a:gd name="T103" fmla="*/ 2147483646 h 286"/>
                  <a:gd name="T104" fmla="*/ 2147483646 w 85"/>
                  <a:gd name="T105" fmla="*/ 2147483646 h 286"/>
                  <a:gd name="T106" fmla="*/ 2147483646 w 85"/>
                  <a:gd name="T107" fmla="*/ 2147483646 h 286"/>
                  <a:gd name="T108" fmla="*/ 2147483646 w 85"/>
                  <a:gd name="T109" fmla="*/ 2147483646 h 286"/>
                  <a:gd name="T110" fmla="*/ 2147483646 w 85"/>
                  <a:gd name="T111" fmla="*/ 2147483646 h 286"/>
                  <a:gd name="T112" fmla="*/ 2147483646 w 85"/>
                  <a:gd name="T113" fmla="*/ 2147483646 h 28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6">
                    <a:moveTo>
                      <a:pt x="0" y="0"/>
                    </a:moveTo>
                    <a:lnTo>
                      <a:pt x="1" y="2"/>
                    </a:lnTo>
                    <a:lnTo>
                      <a:pt x="3" y="6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7" y="13"/>
                    </a:lnTo>
                    <a:lnTo>
                      <a:pt x="9" y="15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12" y="21"/>
                    </a:lnTo>
                    <a:lnTo>
                      <a:pt x="13" y="24"/>
                    </a:lnTo>
                    <a:lnTo>
                      <a:pt x="14" y="25"/>
                    </a:lnTo>
                    <a:lnTo>
                      <a:pt x="15" y="26"/>
                    </a:lnTo>
                    <a:lnTo>
                      <a:pt x="15" y="28"/>
                    </a:lnTo>
                    <a:lnTo>
                      <a:pt x="16" y="30"/>
                    </a:lnTo>
                    <a:lnTo>
                      <a:pt x="16" y="31"/>
                    </a:lnTo>
                    <a:lnTo>
                      <a:pt x="18" y="32"/>
                    </a:lnTo>
                    <a:lnTo>
                      <a:pt x="19" y="33"/>
                    </a:lnTo>
                    <a:lnTo>
                      <a:pt x="19" y="34"/>
                    </a:lnTo>
                    <a:lnTo>
                      <a:pt x="19" y="36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0"/>
                    </a:lnTo>
                    <a:lnTo>
                      <a:pt x="22" y="42"/>
                    </a:lnTo>
                    <a:lnTo>
                      <a:pt x="24" y="43"/>
                    </a:lnTo>
                    <a:lnTo>
                      <a:pt x="24" y="45"/>
                    </a:lnTo>
                    <a:lnTo>
                      <a:pt x="24" y="46"/>
                    </a:lnTo>
                    <a:lnTo>
                      <a:pt x="25" y="48"/>
                    </a:lnTo>
                    <a:lnTo>
                      <a:pt x="25" y="49"/>
                    </a:lnTo>
                    <a:lnTo>
                      <a:pt x="26" y="50"/>
                    </a:lnTo>
                    <a:lnTo>
                      <a:pt x="26" y="52"/>
                    </a:lnTo>
                    <a:lnTo>
                      <a:pt x="27" y="54"/>
                    </a:lnTo>
                    <a:lnTo>
                      <a:pt x="28" y="55"/>
                    </a:lnTo>
                    <a:lnTo>
                      <a:pt x="28" y="56"/>
                    </a:lnTo>
                    <a:lnTo>
                      <a:pt x="30" y="58"/>
                    </a:lnTo>
                    <a:lnTo>
                      <a:pt x="30" y="60"/>
                    </a:lnTo>
                    <a:lnTo>
                      <a:pt x="30" y="61"/>
                    </a:lnTo>
                    <a:lnTo>
                      <a:pt x="31" y="62"/>
                    </a:lnTo>
                    <a:lnTo>
                      <a:pt x="31" y="63"/>
                    </a:lnTo>
                    <a:lnTo>
                      <a:pt x="32" y="63"/>
                    </a:lnTo>
                    <a:lnTo>
                      <a:pt x="32" y="64"/>
                    </a:lnTo>
                    <a:lnTo>
                      <a:pt x="32" y="66"/>
                    </a:lnTo>
                    <a:lnTo>
                      <a:pt x="33" y="67"/>
                    </a:lnTo>
                    <a:lnTo>
                      <a:pt x="33" y="68"/>
                    </a:lnTo>
                    <a:lnTo>
                      <a:pt x="33" y="69"/>
                    </a:lnTo>
                    <a:lnTo>
                      <a:pt x="34" y="70"/>
                    </a:lnTo>
                    <a:lnTo>
                      <a:pt x="34" y="72"/>
                    </a:lnTo>
                    <a:lnTo>
                      <a:pt x="34" y="73"/>
                    </a:lnTo>
                    <a:lnTo>
                      <a:pt x="36" y="73"/>
                    </a:lnTo>
                    <a:lnTo>
                      <a:pt x="36" y="74"/>
                    </a:lnTo>
                    <a:lnTo>
                      <a:pt x="36" y="75"/>
                    </a:lnTo>
                    <a:lnTo>
                      <a:pt x="37" y="76"/>
                    </a:lnTo>
                    <a:lnTo>
                      <a:pt x="37" y="78"/>
                    </a:lnTo>
                    <a:lnTo>
                      <a:pt x="37" y="79"/>
                    </a:lnTo>
                    <a:lnTo>
                      <a:pt x="38" y="80"/>
                    </a:lnTo>
                    <a:lnTo>
                      <a:pt x="38" y="81"/>
                    </a:lnTo>
                    <a:lnTo>
                      <a:pt x="39" y="82"/>
                    </a:lnTo>
                    <a:lnTo>
                      <a:pt x="39" y="85"/>
                    </a:lnTo>
                    <a:lnTo>
                      <a:pt x="40" y="86"/>
                    </a:lnTo>
                    <a:lnTo>
                      <a:pt x="40" y="87"/>
                    </a:lnTo>
                    <a:lnTo>
                      <a:pt x="42" y="90"/>
                    </a:lnTo>
                    <a:lnTo>
                      <a:pt x="42" y="92"/>
                    </a:lnTo>
                    <a:lnTo>
                      <a:pt x="43" y="93"/>
                    </a:lnTo>
                    <a:lnTo>
                      <a:pt x="44" y="96"/>
                    </a:lnTo>
                    <a:lnTo>
                      <a:pt x="44" y="97"/>
                    </a:lnTo>
                    <a:lnTo>
                      <a:pt x="45" y="99"/>
                    </a:lnTo>
                    <a:lnTo>
                      <a:pt x="45" y="100"/>
                    </a:lnTo>
                    <a:lnTo>
                      <a:pt x="46" y="102"/>
                    </a:lnTo>
                    <a:lnTo>
                      <a:pt x="46" y="103"/>
                    </a:lnTo>
                    <a:lnTo>
                      <a:pt x="48" y="104"/>
                    </a:lnTo>
                    <a:lnTo>
                      <a:pt x="48" y="105"/>
                    </a:lnTo>
                    <a:lnTo>
                      <a:pt x="48" y="106"/>
                    </a:lnTo>
                    <a:lnTo>
                      <a:pt x="49" y="108"/>
                    </a:lnTo>
                    <a:lnTo>
                      <a:pt x="49" y="109"/>
                    </a:lnTo>
                    <a:lnTo>
                      <a:pt x="49" y="110"/>
                    </a:lnTo>
                    <a:lnTo>
                      <a:pt x="50" y="111"/>
                    </a:lnTo>
                    <a:lnTo>
                      <a:pt x="50" y="112"/>
                    </a:lnTo>
                    <a:lnTo>
                      <a:pt x="50" y="114"/>
                    </a:lnTo>
                    <a:lnTo>
                      <a:pt x="51" y="115"/>
                    </a:lnTo>
                    <a:lnTo>
                      <a:pt x="51" y="116"/>
                    </a:lnTo>
                    <a:lnTo>
                      <a:pt x="51" y="117"/>
                    </a:lnTo>
                    <a:lnTo>
                      <a:pt x="52" y="118"/>
                    </a:lnTo>
                    <a:lnTo>
                      <a:pt x="52" y="120"/>
                    </a:lnTo>
                    <a:lnTo>
                      <a:pt x="52" y="121"/>
                    </a:lnTo>
                    <a:lnTo>
                      <a:pt x="54" y="122"/>
                    </a:lnTo>
                    <a:lnTo>
                      <a:pt x="54" y="123"/>
                    </a:lnTo>
                    <a:lnTo>
                      <a:pt x="54" y="124"/>
                    </a:lnTo>
                    <a:lnTo>
                      <a:pt x="55" y="127"/>
                    </a:lnTo>
                    <a:lnTo>
                      <a:pt x="55" y="128"/>
                    </a:lnTo>
                    <a:lnTo>
                      <a:pt x="56" y="129"/>
                    </a:lnTo>
                    <a:lnTo>
                      <a:pt x="56" y="132"/>
                    </a:lnTo>
                    <a:lnTo>
                      <a:pt x="57" y="133"/>
                    </a:lnTo>
                    <a:lnTo>
                      <a:pt x="57" y="135"/>
                    </a:lnTo>
                    <a:lnTo>
                      <a:pt x="58" y="138"/>
                    </a:lnTo>
                    <a:lnTo>
                      <a:pt x="58" y="139"/>
                    </a:lnTo>
                    <a:lnTo>
                      <a:pt x="60" y="141"/>
                    </a:lnTo>
                    <a:lnTo>
                      <a:pt x="60" y="142"/>
                    </a:lnTo>
                    <a:lnTo>
                      <a:pt x="60" y="144"/>
                    </a:lnTo>
                    <a:lnTo>
                      <a:pt x="61" y="145"/>
                    </a:lnTo>
                    <a:lnTo>
                      <a:pt x="61" y="147"/>
                    </a:lnTo>
                    <a:lnTo>
                      <a:pt x="61" y="148"/>
                    </a:lnTo>
                    <a:lnTo>
                      <a:pt x="62" y="150"/>
                    </a:lnTo>
                    <a:lnTo>
                      <a:pt x="62" y="151"/>
                    </a:lnTo>
                    <a:lnTo>
                      <a:pt x="62" y="152"/>
                    </a:lnTo>
                    <a:lnTo>
                      <a:pt x="63" y="153"/>
                    </a:lnTo>
                    <a:lnTo>
                      <a:pt x="63" y="154"/>
                    </a:lnTo>
                    <a:lnTo>
                      <a:pt x="63" y="156"/>
                    </a:lnTo>
                    <a:lnTo>
                      <a:pt x="64" y="157"/>
                    </a:lnTo>
                    <a:lnTo>
                      <a:pt x="64" y="158"/>
                    </a:lnTo>
                    <a:lnTo>
                      <a:pt x="64" y="159"/>
                    </a:lnTo>
                    <a:lnTo>
                      <a:pt x="64" y="160"/>
                    </a:lnTo>
                    <a:lnTo>
                      <a:pt x="66" y="162"/>
                    </a:lnTo>
                    <a:lnTo>
                      <a:pt x="66" y="163"/>
                    </a:lnTo>
                    <a:lnTo>
                      <a:pt x="67" y="164"/>
                    </a:lnTo>
                    <a:lnTo>
                      <a:pt x="67" y="165"/>
                    </a:lnTo>
                    <a:lnTo>
                      <a:pt x="67" y="168"/>
                    </a:lnTo>
                    <a:lnTo>
                      <a:pt x="68" y="169"/>
                    </a:lnTo>
                    <a:lnTo>
                      <a:pt x="68" y="170"/>
                    </a:lnTo>
                    <a:lnTo>
                      <a:pt x="68" y="171"/>
                    </a:lnTo>
                    <a:lnTo>
                      <a:pt x="69" y="174"/>
                    </a:lnTo>
                    <a:lnTo>
                      <a:pt x="69" y="175"/>
                    </a:lnTo>
                    <a:lnTo>
                      <a:pt x="70" y="177"/>
                    </a:lnTo>
                    <a:lnTo>
                      <a:pt x="70" y="178"/>
                    </a:lnTo>
                    <a:lnTo>
                      <a:pt x="72" y="181"/>
                    </a:lnTo>
                    <a:lnTo>
                      <a:pt x="72" y="182"/>
                    </a:lnTo>
                    <a:lnTo>
                      <a:pt x="73" y="184"/>
                    </a:lnTo>
                    <a:lnTo>
                      <a:pt x="73" y="186"/>
                    </a:lnTo>
                    <a:lnTo>
                      <a:pt x="74" y="187"/>
                    </a:lnTo>
                    <a:lnTo>
                      <a:pt x="74" y="189"/>
                    </a:lnTo>
                    <a:lnTo>
                      <a:pt x="74" y="190"/>
                    </a:lnTo>
                    <a:lnTo>
                      <a:pt x="75" y="192"/>
                    </a:lnTo>
                    <a:lnTo>
                      <a:pt x="75" y="193"/>
                    </a:lnTo>
                    <a:lnTo>
                      <a:pt x="75" y="194"/>
                    </a:lnTo>
                    <a:lnTo>
                      <a:pt x="75" y="195"/>
                    </a:lnTo>
                    <a:lnTo>
                      <a:pt x="76" y="196"/>
                    </a:lnTo>
                    <a:lnTo>
                      <a:pt x="76" y="198"/>
                    </a:lnTo>
                    <a:lnTo>
                      <a:pt x="76" y="199"/>
                    </a:lnTo>
                    <a:lnTo>
                      <a:pt x="76" y="200"/>
                    </a:lnTo>
                    <a:lnTo>
                      <a:pt x="78" y="201"/>
                    </a:lnTo>
                    <a:lnTo>
                      <a:pt x="78" y="202"/>
                    </a:lnTo>
                    <a:lnTo>
                      <a:pt x="78" y="204"/>
                    </a:lnTo>
                    <a:lnTo>
                      <a:pt x="78" y="205"/>
                    </a:lnTo>
                    <a:lnTo>
                      <a:pt x="78" y="206"/>
                    </a:lnTo>
                    <a:lnTo>
                      <a:pt x="78" y="207"/>
                    </a:lnTo>
                    <a:lnTo>
                      <a:pt x="78" y="208"/>
                    </a:lnTo>
                    <a:lnTo>
                      <a:pt x="78" y="210"/>
                    </a:lnTo>
                    <a:lnTo>
                      <a:pt x="79" y="211"/>
                    </a:lnTo>
                    <a:lnTo>
                      <a:pt x="79" y="212"/>
                    </a:lnTo>
                    <a:lnTo>
                      <a:pt x="79" y="213"/>
                    </a:lnTo>
                    <a:lnTo>
                      <a:pt x="79" y="214"/>
                    </a:lnTo>
                    <a:lnTo>
                      <a:pt x="79" y="216"/>
                    </a:lnTo>
                    <a:lnTo>
                      <a:pt x="79" y="218"/>
                    </a:lnTo>
                    <a:lnTo>
                      <a:pt x="79" y="219"/>
                    </a:lnTo>
                    <a:lnTo>
                      <a:pt x="79" y="220"/>
                    </a:lnTo>
                    <a:lnTo>
                      <a:pt x="79" y="223"/>
                    </a:lnTo>
                    <a:lnTo>
                      <a:pt x="80" y="224"/>
                    </a:lnTo>
                    <a:lnTo>
                      <a:pt x="80" y="225"/>
                    </a:lnTo>
                    <a:lnTo>
                      <a:pt x="80" y="226"/>
                    </a:lnTo>
                    <a:lnTo>
                      <a:pt x="80" y="228"/>
                    </a:lnTo>
                    <a:lnTo>
                      <a:pt x="80" y="229"/>
                    </a:lnTo>
                    <a:lnTo>
                      <a:pt x="80" y="230"/>
                    </a:lnTo>
                    <a:lnTo>
                      <a:pt x="80" y="231"/>
                    </a:lnTo>
                    <a:lnTo>
                      <a:pt x="80" y="232"/>
                    </a:lnTo>
                    <a:lnTo>
                      <a:pt x="80" y="234"/>
                    </a:lnTo>
                    <a:lnTo>
                      <a:pt x="80" y="235"/>
                    </a:lnTo>
                    <a:lnTo>
                      <a:pt x="80" y="236"/>
                    </a:lnTo>
                    <a:lnTo>
                      <a:pt x="81" y="237"/>
                    </a:lnTo>
                    <a:lnTo>
                      <a:pt x="81" y="238"/>
                    </a:lnTo>
                    <a:lnTo>
                      <a:pt x="81" y="240"/>
                    </a:lnTo>
                    <a:lnTo>
                      <a:pt x="81" y="241"/>
                    </a:lnTo>
                    <a:lnTo>
                      <a:pt x="81" y="242"/>
                    </a:lnTo>
                    <a:lnTo>
                      <a:pt x="81" y="243"/>
                    </a:lnTo>
                    <a:lnTo>
                      <a:pt x="81" y="244"/>
                    </a:lnTo>
                    <a:lnTo>
                      <a:pt x="82" y="244"/>
                    </a:lnTo>
                    <a:lnTo>
                      <a:pt x="82" y="246"/>
                    </a:lnTo>
                    <a:lnTo>
                      <a:pt x="82" y="247"/>
                    </a:lnTo>
                    <a:lnTo>
                      <a:pt x="82" y="248"/>
                    </a:lnTo>
                    <a:lnTo>
                      <a:pt x="82" y="249"/>
                    </a:lnTo>
                    <a:lnTo>
                      <a:pt x="82" y="250"/>
                    </a:lnTo>
                    <a:lnTo>
                      <a:pt x="84" y="252"/>
                    </a:lnTo>
                    <a:lnTo>
                      <a:pt x="84" y="253"/>
                    </a:lnTo>
                    <a:lnTo>
                      <a:pt x="84" y="254"/>
                    </a:lnTo>
                    <a:lnTo>
                      <a:pt x="84" y="255"/>
                    </a:lnTo>
                    <a:lnTo>
                      <a:pt x="84" y="256"/>
                    </a:lnTo>
                    <a:lnTo>
                      <a:pt x="85" y="256"/>
                    </a:lnTo>
                    <a:lnTo>
                      <a:pt x="85" y="258"/>
                    </a:lnTo>
                    <a:lnTo>
                      <a:pt x="85" y="259"/>
                    </a:lnTo>
                    <a:lnTo>
                      <a:pt x="85" y="260"/>
                    </a:lnTo>
                    <a:lnTo>
                      <a:pt x="85" y="261"/>
                    </a:lnTo>
                    <a:lnTo>
                      <a:pt x="85" y="262"/>
                    </a:lnTo>
                    <a:lnTo>
                      <a:pt x="85" y="264"/>
                    </a:lnTo>
                    <a:lnTo>
                      <a:pt x="85" y="265"/>
                    </a:lnTo>
                    <a:lnTo>
                      <a:pt x="85" y="266"/>
                    </a:lnTo>
                    <a:lnTo>
                      <a:pt x="85" y="267"/>
                    </a:lnTo>
                    <a:lnTo>
                      <a:pt x="85" y="268"/>
                    </a:lnTo>
                    <a:lnTo>
                      <a:pt x="85" y="270"/>
                    </a:lnTo>
                    <a:lnTo>
                      <a:pt x="85" y="271"/>
                    </a:lnTo>
                    <a:lnTo>
                      <a:pt x="85" y="272"/>
                    </a:lnTo>
                    <a:lnTo>
                      <a:pt x="85" y="274"/>
                    </a:lnTo>
                    <a:lnTo>
                      <a:pt x="84" y="276"/>
                    </a:lnTo>
                    <a:lnTo>
                      <a:pt x="84" y="278"/>
                    </a:lnTo>
                    <a:lnTo>
                      <a:pt x="84" y="279"/>
                    </a:lnTo>
                    <a:lnTo>
                      <a:pt x="84" y="282"/>
                    </a:lnTo>
                    <a:lnTo>
                      <a:pt x="84" y="284"/>
                    </a:lnTo>
                    <a:lnTo>
                      <a:pt x="84" y="286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845" name="Freeform 212">
                <a:extLst>
                  <a:ext uri="{FF2B5EF4-FFF2-40B4-BE49-F238E27FC236}">
                    <a16:creationId xmlns:a16="http://schemas.microsoft.com/office/drawing/2014/main" id="{7522A514-AB8C-5840-BE45-D5F6CC7339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638" y="3781425"/>
                <a:ext cx="66675" cy="227013"/>
              </a:xfrm>
              <a:custGeom>
                <a:avLst/>
                <a:gdLst>
                  <a:gd name="T0" fmla="*/ 2147483646 w 85"/>
                  <a:gd name="T1" fmla="*/ 2147483646 h 287"/>
                  <a:gd name="T2" fmla="*/ 2147483646 w 85"/>
                  <a:gd name="T3" fmla="*/ 2147483646 h 287"/>
                  <a:gd name="T4" fmla="*/ 2147483646 w 85"/>
                  <a:gd name="T5" fmla="*/ 2147483646 h 287"/>
                  <a:gd name="T6" fmla="*/ 2147483646 w 85"/>
                  <a:gd name="T7" fmla="*/ 2147483646 h 287"/>
                  <a:gd name="T8" fmla="*/ 2147483646 w 85"/>
                  <a:gd name="T9" fmla="*/ 2147483646 h 287"/>
                  <a:gd name="T10" fmla="*/ 2147483646 w 85"/>
                  <a:gd name="T11" fmla="*/ 2147483646 h 287"/>
                  <a:gd name="T12" fmla="*/ 2147483646 w 85"/>
                  <a:gd name="T13" fmla="*/ 2147483646 h 287"/>
                  <a:gd name="T14" fmla="*/ 2147483646 w 85"/>
                  <a:gd name="T15" fmla="*/ 2147483646 h 287"/>
                  <a:gd name="T16" fmla="*/ 2147483646 w 85"/>
                  <a:gd name="T17" fmla="*/ 2147483646 h 287"/>
                  <a:gd name="T18" fmla="*/ 2147483646 w 85"/>
                  <a:gd name="T19" fmla="*/ 2147483646 h 287"/>
                  <a:gd name="T20" fmla="*/ 2147483646 w 85"/>
                  <a:gd name="T21" fmla="*/ 2147483646 h 287"/>
                  <a:gd name="T22" fmla="*/ 2147483646 w 85"/>
                  <a:gd name="T23" fmla="*/ 2147483646 h 287"/>
                  <a:gd name="T24" fmla="*/ 2147483646 w 85"/>
                  <a:gd name="T25" fmla="*/ 2147483646 h 287"/>
                  <a:gd name="T26" fmla="*/ 2147483646 w 85"/>
                  <a:gd name="T27" fmla="*/ 2147483646 h 287"/>
                  <a:gd name="T28" fmla="*/ 2147483646 w 85"/>
                  <a:gd name="T29" fmla="*/ 2147483646 h 287"/>
                  <a:gd name="T30" fmla="*/ 2147483646 w 85"/>
                  <a:gd name="T31" fmla="*/ 2147483646 h 287"/>
                  <a:gd name="T32" fmla="*/ 2147483646 w 85"/>
                  <a:gd name="T33" fmla="*/ 2147483646 h 287"/>
                  <a:gd name="T34" fmla="*/ 2147483646 w 85"/>
                  <a:gd name="T35" fmla="*/ 2147483646 h 287"/>
                  <a:gd name="T36" fmla="*/ 2147483646 w 85"/>
                  <a:gd name="T37" fmla="*/ 2147483646 h 287"/>
                  <a:gd name="T38" fmla="*/ 2147483646 w 85"/>
                  <a:gd name="T39" fmla="*/ 2147483646 h 287"/>
                  <a:gd name="T40" fmla="*/ 2147483646 w 85"/>
                  <a:gd name="T41" fmla="*/ 2147483646 h 287"/>
                  <a:gd name="T42" fmla="*/ 2147483646 w 85"/>
                  <a:gd name="T43" fmla="*/ 2147483646 h 287"/>
                  <a:gd name="T44" fmla="*/ 2147483646 w 85"/>
                  <a:gd name="T45" fmla="*/ 2147483646 h 287"/>
                  <a:gd name="T46" fmla="*/ 2147483646 w 85"/>
                  <a:gd name="T47" fmla="*/ 2147483646 h 287"/>
                  <a:gd name="T48" fmla="*/ 2147483646 w 85"/>
                  <a:gd name="T49" fmla="*/ 2147483646 h 287"/>
                  <a:gd name="T50" fmla="*/ 2147483646 w 85"/>
                  <a:gd name="T51" fmla="*/ 2147483646 h 287"/>
                  <a:gd name="T52" fmla="*/ 2147483646 w 85"/>
                  <a:gd name="T53" fmla="*/ 2147483646 h 287"/>
                  <a:gd name="T54" fmla="*/ 2147483646 w 85"/>
                  <a:gd name="T55" fmla="*/ 2147483646 h 287"/>
                  <a:gd name="T56" fmla="*/ 2147483646 w 85"/>
                  <a:gd name="T57" fmla="*/ 2147483646 h 287"/>
                  <a:gd name="T58" fmla="*/ 2147483646 w 85"/>
                  <a:gd name="T59" fmla="*/ 2147483646 h 287"/>
                  <a:gd name="T60" fmla="*/ 2147483646 w 85"/>
                  <a:gd name="T61" fmla="*/ 2147483646 h 287"/>
                  <a:gd name="T62" fmla="*/ 2147483646 w 85"/>
                  <a:gd name="T63" fmla="*/ 2147483646 h 287"/>
                  <a:gd name="T64" fmla="*/ 2147483646 w 85"/>
                  <a:gd name="T65" fmla="*/ 2147483646 h 287"/>
                  <a:gd name="T66" fmla="*/ 2147483646 w 85"/>
                  <a:gd name="T67" fmla="*/ 2147483646 h 287"/>
                  <a:gd name="T68" fmla="*/ 2147483646 w 85"/>
                  <a:gd name="T69" fmla="*/ 2147483646 h 287"/>
                  <a:gd name="T70" fmla="*/ 2147483646 w 85"/>
                  <a:gd name="T71" fmla="*/ 2147483646 h 287"/>
                  <a:gd name="T72" fmla="*/ 2147483646 w 85"/>
                  <a:gd name="T73" fmla="*/ 2147483646 h 287"/>
                  <a:gd name="T74" fmla="*/ 2147483646 w 85"/>
                  <a:gd name="T75" fmla="*/ 2147483646 h 287"/>
                  <a:gd name="T76" fmla="*/ 2147483646 w 85"/>
                  <a:gd name="T77" fmla="*/ 2147483646 h 287"/>
                  <a:gd name="T78" fmla="*/ 2147483646 w 85"/>
                  <a:gd name="T79" fmla="*/ 2147483646 h 287"/>
                  <a:gd name="T80" fmla="*/ 2147483646 w 85"/>
                  <a:gd name="T81" fmla="*/ 2147483646 h 287"/>
                  <a:gd name="T82" fmla="*/ 2147483646 w 85"/>
                  <a:gd name="T83" fmla="*/ 2147483646 h 287"/>
                  <a:gd name="T84" fmla="*/ 2147483646 w 85"/>
                  <a:gd name="T85" fmla="*/ 2147483646 h 287"/>
                  <a:gd name="T86" fmla="*/ 2147483646 w 85"/>
                  <a:gd name="T87" fmla="*/ 2147483646 h 287"/>
                  <a:gd name="T88" fmla="*/ 2147483646 w 85"/>
                  <a:gd name="T89" fmla="*/ 2147483646 h 287"/>
                  <a:gd name="T90" fmla="*/ 2147483646 w 85"/>
                  <a:gd name="T91" fmla="*/ 2147483646 h 287"/>
                  <a:gd name="T92" fmla="*/ 2147483646 w 85"/>
                  <a:gd name="T93" fmla="*/ 2147483646 h 287"/>
                  <a:gd name="T94" fmla="*/ 2147483646 w 85"/>
                  <a:gd name="T95" fmla="*/ 2147483646 h 287"/>
                  <a:gd name="T96" fmla="*/ 2147483646 w 85"/>
                  <a:gd name="T97" fmla="*/ 2147483646 h 287"/>
                  <a:gd name="T98" fmla="*/ 2147483646 w 85"/>
                  <a:gd name="T99" fmla="*/ 2147483646 h 287"/>
                  <a:gd name="T100" fmla="*/ 2147483646 w 85"/>
                  <a:gd name="T101" fmla="*/ 2147483646 h 287"/>
                  <a:gd name="T102" fmla="*/ 2147483646 w 85"/>
                  <a:gd name="T103" fmla="*/ 2147483646 h 287"/>
                  <a:gd name="T104" fmla="*/ 2147483646 w 85"/>
                  <a:gd name="T105" fmla="*/ 2147483646 h 287"/>
                  <a:gd name="T106" fmla="*/ 2147483646 w 85"/>
                  <a:gd name="T107" fmla="*/ 2147483646 h 287"/>
                  <a:gd name="T108" fmla="*/ 2147483646 w 85"/>
                  <a:gd name="T109" fmla="*/ 2147483646 h 287"/>
                  <a:gd name="T110" fmla="*/ 2147483646 w 85"/>
                  <a:gd name="T111" fmla="*/ 2147483646 h 287"/>
                  <a:gd name="T112" fmla="*/ 2147483646 w 85"/>
                  <a:gd name="T113" fmla="*/ 2147483646 h 2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7">
                    <a:moveTo>
                      <a:pt x="0" y="287"/>
                    </a:moveTo>
                    <a:lnTo>
                      <a:pt x="1" y="283"/>
                    </a:lnTo>
                    <a:lnTo>
                      <a:pt x="3" y="281"/>
                    </a:lnTo>
                    <a:lnTo>
                      <a:pt x="4" y="278"/>
                    </a:lnTo>
                    <a:lnTo>
                      <a:pt x="6" y="275"/>
                    </a:lnTo>
                    <a:lnTo>
                      <a:pt x="7" y="272"/>
                    </a:lnTo>
                    <a:lnTo>
                      <a:pt x="9" y="271"/>
                    </a:lnTo>
                    <a:lnTo>
                      <a:pt x="10" y="269"/>
                    </a:lnTo>
                    <a:lnTo>
                      <a:pt x="10" y="266"/>
                    </a:lnTo>
                    <a:lnTo>
                      <a:pt x="12" y="265"/>
                    </a:lnTo>
                    <a:lnTo>
                      <a:pt x="13" y="263"/>
                    </a:lnTo>
                    <a:lnTo>
                      <a:pt x="14" y="262"/>
                    </a:lnTo>
                    <a:lnTo>
                      <a:pt x="15" y="259"/>
                    </a:lnTo>
                    <a:lnTo>
                      <a:pt x="15" y="258"/>
                    </a:lnTo>
                    <a:lnTo>
                      <a:pt x="16" y="257"/>
                    </a:lnTo>
                    <a:lnTo>
                      <a:pt x="16" y="256"/>
                    </a:lnTo>
                    <a:lnTo>
                      <a:pt x="18" y="254"/>
                    </a:lnTo>
                    <a:lnTo>
                      <a:pt x="19" y="253"/>
                    </a:lnTo>
                    <a:lnTo>
                      <a:pt x="19" y="252"/>
                    </a:lnTo>
                    <a:lnTo>
                      <a:pt x="19" y="251"/>
                    </a:lnTo>
                    <a:lnTo>
                      <a:pt x="20" y="250"/>
                    </a:lnTo>
                    <a:lnTo>
                      <a:pt x="20" y="248"/>
                    </a:lnTo>
                    <a:lnTo>
                      <a:pt x="21" y="247"/>
                    </a:lnTo>
                    <a:lnTo>
                      <a:pt x="21" y="246"/>
                    </a:lnTo>
                    <a:lnTo>
                      <a:pt x="22" y="245"/>
                    </a:lnTo>
                    <a:lnTo>
                      <a:pt x="22" y="244"/>
                    </a:lnTo>
                    <a:lnTo>
                      <a:pt x="24" y="242"/>
                    </a:lnTo>
                    <a:lnTo>
                      <a:pt x="24" y="241"/>
                    </a:lnTo>
                    <a:lnTo>
                      <a:pt x="24" y="240"/>
                    </a:lnTo>
                    <a:lnTo>
                      <a:pt x="25" y="239"/>
                    </a:lnTo>
                    <a:lnTo>
                      <a:pt x="25" y="238"/>
                    </a:lnTo>
                    <a:lnTo>
                      <a:pt x="26" y="236"/>
                    </a:lnTo>
                    <a:lnTo>
                      <a:pt x="26" y="234"/>
                    </a:lnTo>
                    <a:lnTo>
                      <a:pt x="27" y="233"/>
                    </a:lnTo>
                    <a:lnTo>
                      <a:pt x="28" y="232"/>
                    </a:lnTo>
                    <a:lnTo>
                      <a:pt x="28" y="229"/>
                    </a:lnTo>
                    <a:lnTo>
                      <a:pt x="30" y="228"/>
                    </a:lnTo>
                    <a:lnTo>
                      <a:pt x="30" y="227"/>
                    </a:lnTo>
                    <a:lnTo>
                      <a:pt x="30" y="226"/>
                    </a:lnTo>
                    <a:lnTo>
                      <a:pt x="31" y="224"/>
                    </a:lnTo>
                    <a:lnTo>
                      <a:pt x="31" y="223"/>
                    </a:lnTo>
                    <a:lnTo>
                      <a:pt x="32" y="222"/>
                    </a:lnTo>
                    <a:lnTo>
                      <a:pt x="32" y="221"/>
                    </a:lnTo>
                    <a:lnTo>
                      <a:pt x="33" y="220"/>
                    </a:lnTo>
                    <a:lnTo>
                      <a:pt x="33" y="218"/>
                    </a:lnTo>
                    <a:lnTo>
                      <a:pt x="33" y="217"/>
                    </a:lnTo>
                    <a:lnTo>
                      <a:pt x="34" y="216"/>
                    </a:lnTo>
                    <a:lnTo>
                      <a:pt x="34" y="215"/>
                    </a:lnTo>
                    <a:lnTo>
                      <a:pt x="34" y="214"/>
                    </a:lnTo>
                    <a:lnTo>
                      <a:pt x="36" y="212"/>
                    </a:lnTo>
                    <a:lnTo>
                      <a:pt x="36" y="211"/>
                    </a:lnTo>
                    <a:lnTo>
                      <a:pt x="37" y="210"/>
                    </a:lnTo>
                    <a:lnTo>
                      <a:pt x="37" y="209"/>
                    </a:lnTo>
                    <a:lnTo>
                      <a:pt x="37" y="208"/>
                    </a:lnTo>
                    <a:lnTo>
                      <a:pt x="38" y="206"/>
                    </a:lnTo>
                    <a:lnTo>
                      <a:pt x="38" y="205"/>
                    </a:lnTo>
                    <a:lnTo>
                      <a:pt x="39" y="203"/>
                    </a:lnTo>
                    <a:lnTo>
                      <a:pt x="39" y="202"/>
                    </a:lnTo>
                    <a:lnTo>
                      <a:pt x="40" y="200"/>
                    </a:lnTo>
                    <a:lnTo>
                      <a:pt x="40" y="198"/>
                    </a:lnTo>
                    <a:lnTo>
                      <a:pt x="42" y="197"/>
                    </a:lnTo>
                    <a:lnTo>
                      <a:pt x="42" y="194"/>
                    </a:lnTo>
                    <a:lnTo>
                      <a:pt x="43" y="193"/>
                    </a:lnTo>
                    <a:lnTo>
                      <a:pt x="44" y="191"/>
                    </a:lnTo>
                    <a:lnTo>
                      <a:pt x="44" y="190"/>
                    </a:lnTo>
                    <a:lnTo>
                      <a:pt x="45" y="187"/>
                    </a:lnTo>
                    <a:lnTo>
                      <a:pt x="45" y="186"/>
                    </a:lnTo>
                    <a:lnTo>
                      <a:pt x="46" y="185"/>
                    </a:lnTo>
                    <a:lnTo>
                      <a:pt x="46" y="184"/>
                    </a:lnTo>
                    <a:lnTo>
                      <a:pt x="48" y="181"/>
                    </a:lnTo>
                    <a:lnTo>
                      <a:pt x="48" y="180"/>
                    </a:lnTo>
                    <a:lnTo>
                      <a:pt x="48" y="179"/>
                    </a:lnTo>
                    <a:lnTo>
                      <a:pt x="49" y="178"/>
                    </a:lnTo>
                    <a:lnTo>
                      <a:pt x="49" y="176"/>
                    </a:lnTo>
                    <a:lnTo>
                      <a:pt x="50" y="175"/>
                    </a:lnTo>
                    <a:lnTo>
                      <a:pt x="50" y="174"/>
                    </a:lnTo>
                    <a:lnTo>
                      <a:pt x="50" y="173"/>
                    </a:lnTo>
                    <a:lnTo>
                      <a:pt x="51" y="172"/>
                    </a:lnTo>
                    <a:lnTo>
                      <a:pt x="51" y="170"/>
                    </a:lnTo>
                    <a:lnTo>
                      <a:pt x="51" y="169"/>
                    </a:lnTo>
                    <a:lnTo>
                      <a:pt x="52" y="168"/>
                    </a:lnTo>
                    <a:lnTo>
                      <a:pt x="52" y="167"/>
                    </a:lnTo>
                    <a:lnTo>
                      <a:pt x="52" y="166"/>
                    </a:lnTo>
                    <a:lnTo>
                      <a:pt x="54" y="164"/>
                    </a:lnTo>
                    <a:lnTo>
                      <a:pt x="54" y="163"/>
                    </a:lnTo>
                    <a:lnTo>
                      <a:pt x="54" y="161"/>
                    </a:lnTo>
                    <a:lnTo>
                      <a:pt x="55" y="160"/>
                    </a:lnTo>
                    <a:lnTo>
                      <a:pt x="55" y="158"/>
                    </a:lnTo>
                    <a:lnTo>
                      <a:pt x="56" y="157"/>
                    </a:lnTo>
                    <a:lnTo>
                      <a:pt x="56" y="155"/>
                    </a:lnTo>
                    <a:lnTo>
                      <a:pt x="57" y="154"/>
                    </a:lnTo>
                    <a:lnTo>
                      <a:pt x="57" y="151"/>
                    </a:lnTo>
                    <a:lnTo>
                      <a:pt x="58" y="149"/>
                    </a:lnTo>
                    <a:lnTo>
                      <a:pt x="58" y="148"/>
                    </a:lnTo>
                    <a:lnTo>
                      <a:pt x="60" y="145"/>
                    </a:lnTo>
                    <a:lnTo>
                      <a:pt x="60" y="144"/>
                    </a:lnTo>
                    <a:lnTo>
                      <a:pt x="60" y="143"/>
                    </a:lnTo>
                    <a:lnTo>
                      <a:pt x="61" y="140"/>
                    </a:lnTo>
                    <a:lnTo>
                      <a:pt x="61" y="139"/>
                    </a:lnTo>
                    <a:lnTo>
                      <a:pt x="61" y="138"/>
                    </a:lnTo>
                    <a:lnTo>
                      <a:pt x="62" y="137"/>
                    </a:lnTo>
                    <a:lnTo>
                      <a:pt x="62" y="136"/>
                    </a:lnTo>
                    <a:lnTo>
                      <a:pt x="62" y="134"/>
                    </a:lnTo>
                    <a:lnTo>
                      <a:pt x="63" y="133"/>
                    </a:lnTo>
                    <a:lnTo>
                      <a:pt x="63" y="132"/>
                    </a:lnTo>
                    <a:lnTo>
                      <a:pt x="63" y="131"/>
                    </a:lnTo>
                    <a:lnTo>
                      <a:pt x="64" y="130"/>
                    </a:lnTo>
                    <a:lnTo>
                      <a:pt x="64" y="128"/>
                    </a:lnTo>
                    <a:lnTo>
                      <a:pt x="64" y="127"/>
                    </a:lnTo>
                    <a:lnTo>
                      <a:pt x="64" y="126"/>
                    </a:lnTo>
                    <a:lnTo>
                      <a:pt x="66" y="125"/>
                    </a:lnTo>
                    <a:lnTo>
                      <a:pt x="66" y="124"/>
                    </a:lnTo>
                    <a:lnTo>
                      <a:pt x="66" y="122"/>
                    </a:lnTo>
                    <a:lnTo>
                      <a:pt x="67" y="121"/>
                    </a:lnTo>
                    <a:lnTo>
                      <a:pt x="67" y="120"/>
                    </a:lnTo>
                    <a:lnTo>
                      <a:pt x="67" y="119"/>
                    </a:lnTo>
                    <a:lnTo>
                      <a:pt x="68" y="118"/>
                    </a:lnTo>
                    <a:lnTo>
                      <a:pt x="68" y="116"/>
                    </a:lnTo>
                    <a:lnTo>
                      <a:pt x="68" y="115"/>
                    </a:lnTo>
                    <a:lnTo>
                      <a:pt x="69" y="113"/>
                    </a:lnTo>
                    <a:lnTo>
                      <a:pt x="69" y="112"/>
                    </a:lnTo>
                    <a:lnTo>
                      <a:pt x="70" y="109"/>
                    </a:lnTo>
                    <a:lnTo>
                      <a:pt x="70" y="108"/>
                    </a:lnTo>
                    <a:lnTo>
                      <a:pt x="72" y="106"/>
                    </a:lnTo>
                    <a:lnTo>
                      <a:pt x="72" y="103"/>
                    </a:lnTo>
                    <a:lnTo>
                      <a:pt x="73" y="102"/>
                    </a:lnTo>
                    <a:lnTo>
                      <a:pt x="73" y="101"/>
                    </a:lnTo>
                    <a:lnTo>
                      <a:pt x="74" y="98"/>
                    </a:lnTo>
                    <a:lnTo>
                      <a:pt x="74" y="97"/>
                    </a:lnTo>
                    <a:lnTo>
                      <a:pt x="74" y="96"/>
                    </a:lnTo>
                    <a:lnTo>
                      <a:pt x="75" y="95"/>
                    </a:lnTo>
                    <a:lnTo>
                      <a:pt x="75" y="94"/>
                    </a:lnTo>
                    <a:lnTo>
                      <a:pt x="75" y="92"/>
                    </a:lnTo>
                    <a:lnTo>
                      <a:pt x="75" y="91"/>
                    </a:lnTo>
                    <a:lnTo>
                      <a:pt x="76" y="90"/>
                    </a:lnTo>
                    <a:lnTo>
                      <a:pt x="76" y="89"/>
                    </a:lnTo>
                    <a:lnTo>
                      <a:pt x="76" y="88"/>
                    </a:lnTo>
                    <a:lnTo>
                      <a:pt x="76" y="86"/>
                    </a:lnTo>
                    <a:lnTo>
                      <a:pt x="78" y="85"/>
                    </a:lnTo>
                    <a:lnTo>
                      <a:pt x="78" y="84"/>
                    </a:lnTo>
                    <a:lnTo>
                      <a:pt x="78" y="83"/>
                    </a:lnTo>
                    <a:lnTo>
                      <a:pt x="78" y="82"/>
                    </a:lnTo>
                    <a:lnTo>
                      <a:pt x="78" y="80"/>
                    </a:lnTo>
                    <a:lnTo>
                      <a:pt x="78" y="79"/>
                    </a:lnTo>
                    <a:lnTo>
                      <a:pt x="78" y="78"/>
                    </a:lnTo>
                    <a:lnTo>
                      <a:pt x="78" y="77"/>
                    </a:lnTo>
                    <a:lnTo>
                      <a:pt x="79" y="76"/>
                    </a:lnTo>
                    <a:lnTo>
                      <a:pt x="79" y="74"/>
                    </a:lnTo>
                    <a:lnTo>
                      <a:pt x="79" y="73"/>
                    </a:lnTo>
                    <a:lnTo>
                      <a:pt x="79" y="72"/>
                    </a:lnTo>
                    <a:lnTo>
                      <a:pt x="79" y="71"/>
                    </a:lnTo>
                    <a:lnTo>
                      <a:pt x="79" y="68"/>
                    </a:lnTo>
                    <a:lnTo>
                      <a:pt x="79" y="67"/>
                    </a:lnTo>
                    <a:lnTo>
                      <a:pt x="79" y="66"/>
                    </a:lnTo>
                    <a:lnTo>
                      <a:pt x="79" y="64"/>
                    </a:lnTo>
                    <a:lnTo>
                      <a:pt x="80" y="62"/>
                    </a:lnTo>
                    <a:lnTo>
                      <a:pt x="80" y="61"/>
                    </a:lnTo>
                    <a:lnTo>
                      <a:pt x="80" y="60"/>
                    </a:lnTo>
                    <a:lnTo>
                      <a:pt x="80" y="59"/>
                    </a:lnTo>
                    <a:lnTo>
                      <a:pt x="80" y="58"/>
                    </a:lnTo>
                    <a:lnTo>
                      <a:pt x="80" y="56"/>
                    </a:lnTo>
                    <a:lnTo>
                      <a:pt x="80" y="55"/>
                    </a:lnTo>
                    <a:lnTo>
                      <a:pt x="80" y="54"/>
                    </a:lnTo>
                    <a:lnTo>
                      <a:pt x="80" y="53"/>
                    </a:lnTo>
                    <a:lnTo>
                      <a:pt x="80" y="52"/>
                    </a:lnTo>
                    <a:lnTo>
                      <a:pt x="80" y="50"/>
                    </a:lnTo>
                    <a:lnTo>
                      <a:pt x="81" y="49"/>
                    </a:lnTo>
                    <a:lnTo>
                      <a:pt x="81" y="48"/>
                    </a:lnTo>
                    <a:lnTo>
                      <a:pt x="81" y="47"/>
                    </a:lnTo>
                    <a:lnTo>
                      <a:pt x="81" y="46"/>
                    </a:lnTo>
                    <a:lnTo>
                      <a:pt x="81" y="44"/>
                    </a:lnTo>
                    <a:lnTo>
                      <a:pt x="81" y="43"/>
                    </a:lnTo>
                    <a:lnTo>
                      <a:pt x="81" y="42"/>
                    </a:lnTo>
                    <a:lnTo>
                      <a:pt x="82" y="42"/>
                    </a:lnTo>
                    <a:lnTo>
                      <a:pt x="82" y="41"/>
                    </a:lnTo>
                    <a:lnTo>
                      <a:pt x="82" y="40"/>
                    </a:lnTo>
                    <a:lnTo>
                      <a:pt x="82" y="38"/>
                    </a:lnTo>
                    <a:lnTo>
                      <a:pt x="82" y="37"/>
                    </a:lnTo>
                    <a:lnTo>
                      <a:pt x="82" y="36"/>
                    </a:lnTo>
                    <a:lnTo>
                      <a:pt x="84" y="35"/>
                    </a:lnTo>
                    <a:lnTo>
                      <a:pt x="84" y="34"/>
                    </a:lnTo>
                    <a:lnTo>
                      <a:pt x="84" y="32"/>
                    </a:lnTo>
                    <a:lnTo>
                      <a:pt x="84" y="31"/>
                    </a:lnTo>
                    <a:lnTo>
                      <a:pt x="84" y="30"/>
                    </a:lnTo>
                    <a:lnTo>
                      <a:pt x="85" y="30"/>
                    </a:lnTo>
                    <a:lnTo>
                      <a:pt x="85" y="29"/>
                    </a:lnTo>
                    <a:lnTo>
                      <a:pt x="85" y="28"/>
                    </a:lnTo>
                    <a:lnTo>
                      <a:pt x="85" y="26"/>
                    </a:lnTo>
                    <a:lnTo>
                      <a:pt x="85" y="25"/>
                    </a:lnTo>
                    <a:lnTo>
                      <a:pt x="85" y="24"/>
                    </a:lnTo>
                    <a:lnTo>
                      <a:pt x="85" y="23"/>
                    </a:lnTo>
                    <a:lnTo>
                      <a:pt x="85" y="22"/>
                    </a:lnTo>
                    <a:lnTo>
                      <a:pt x="85" y="20"/>
                    </a:lnTo>
                    <a:lnTo>
                      <a:pt x="85" y="19"/>
                    </a:lnTo>
                    <a:lnTo>
                      <a:pt x="85" y="18"/>
                    </a:lnTo>
                    <a:lnTo>
                      <a:pt x="85" y="17"/>
                    </a:lnTo>
                    <a:lnTo>
                      <a:pt x="85" y="16"/>
                    </a:lnTo>
                    <a:lnTo>
                      <a:pt x="85" y="14"/>
                    </a:lnTo>
                    <a:lnTo>
                      <a:pt x="85" y="12"/>
                    </a:lnTo>
                    <a:lnTo>
                      <a:pt x="84" y="11"/>
                    </a:lnTo>
                    <a:lnTo>
                      <a:pt x="84" y="8"/>
                    </a:lnTo>
                    <a:lnTo>
                      <a:pt x="84" y="7"/>
                    </a:lnTo>
                    <a:lnTo>
                      <a:pt x="84" y="5"/>
                    </a:lnTo>
                    <a:lnTo>
                      <a:pt x="84" y="2"/>
                    </a:lnTo>
                    <a:lnTo>
                      <a:pt x="8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61801" name="AutoShape 271">
              <a:extLst>
                <a:ext uri="{FF2B5EF4-FFF2-40B4-BE49-F238E27FC236}">
                  <a16:creationId xmlns:a16="http://schemas.microsoft.com/office/drawing/2014/main" id="{1F645FB9-1254-BE4B-AA73-2E0421612C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8039" y="2286000"/>
              <a:ext cx="514350" cy="43973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grpSp>
          <p:nvGrpSpPr>
            <p:cNvPr id="161802" name="Group 68">
              <a:extLst>
                <a:ext uri="{FF2B5EF4-FFF2-40B4-BE49-F238E27FC236}">
                  <a16:creationId xmlns:a16="http://schemas.microsoft.com/office/drawing/2014/main" id="{FF55E9ED-76F0-A74C-A6F3-3DC4E5D2C2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38353" y="3552989"/>
              <a:ext cx="574675" cy="454025"/>
              <a:chOff x="5100638" y="3554413"/>
              <a:chExt cx="574675" cy="454025"/>
            </a:xfrm>
          </p:grpSpPr>
          <p:sp>
            <p:nvSpPr>
              <p:cNvPr id="161838" name="Freeform 209">
                <a:extLst>
                  <a:ext uri="{FF2B5EF4-FFF2-40B4-BE49-F238E27FC236}">
                    <a16:creationId xmlns:a16="http://schemas.microsoft.com/office/drawing/2014/main" id="{BEAB4A19-5D5F-6F4B-9FE2-E669E4664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400" y="3554413"/>
                <a:ext cx="569913" cy="227012"/>
              </a:xfrm>
              <a:custGeom>
                <a:avLst/>
                <a:gdLst>
                  <a:gd name="T0" fmla="*/ 2147483646 w 717"/>
                  <a:gd name="T1" fmla="*/ 0 h 284"/>
                  <a:gd name="T2" fmla="*/ 2147483646 w 717"/>
                  <a:gd name="T3" fmla="*/ 0 h 284"/>
                  <a:gd name="T4" fmla="*/ 2147483646 w 717"/>
                  <a:gd name="T5" fmla="*/ 0 h 284"/>
                  <a:gd name="T6" fmla="*/ 2147483646 w 717"/>
                  <a:gd name="T7" fmla="*/ 2147483646 h 284"/>
                  <a:gd name="T8" fmla="*/ 2147483646 w 717"/>
                  <a:gd name="T9" fmla="*/ 2147483646 h 284"/>
                  <a:gd name="T10" fmla="*/ 2147483646 w 717"/>
                  <a:gd name="T11" fmla="*/ 2147483646 h 284"/>
                  <a:gd name="T12" fmla="*/ 2147483646 w 717"/>
                  <a:gd name="T13" fmla="*/ 2147483646 h 284"/>
                  <a:gd name="T14" fmla="*/ 2147483646 w 717"/>
                  <a:gd name="T15" fmla="*/ 2147483646 h 284"/>
                  <a:gd name="T16" fmla="*/ 2147483646 w 717"/>
                  <a:gd name="T17" fmla="*/ 2147483646 h 284"/>
                  <a:gd name="T18" fmla="*/ 2147483646 w 717"/>
                  <a:gd name="T19" fmla="*/ 2147483646 h 284"/>
                  <a:gd name="T20" fmla="*/ 2147483646 w 717"/>
                  <a:gd name="T21" fmla="*/ 2147483646 h 284"/>
                  <a:gd name="T22" fmla="*/ 2147483646 w 717"/>
                  <a:gd name="T23" fmla="*/ 2147483646 h 284"/>
                  <a:gd name="T24" fmla="*/ 2147483646 w 717"/>
                  <a:gd name="T25" fmla="*/ 2147483646 h 284"/>
                  <a:gd name="T26" fmla="*/ 2147483646 w 717"/>
                  <a:gd name="T27" fmla="*/ 2147483646 h 284"/>
                  <a:gd name="T28" fmla="*/ 2147483646 w 717"/>
                  <a:gd name="T29" fmla="*/ 2147483646 h 284"/>
                  <a:gd name="T30" fmla="*/ 2147483646 w 717"/>
                  <a:gd name="T31" fmla="*/ 2147483646 h 284"/>
                  <a:gd name="T32" fmla="*/ 2147483646 w 717"/>
                  <a:gd name="T33" fmla="*/ 2147483646 h 284"/>
                  <a:gd name="T34" fmla="*/ 2147483646 w 717"/>
                  <a:gd name="T35" fmla="*/ 2147483646 h 284"/>
                  <a:gd name="T36" fmla="*/ 2147483646 w 717"/>
                  <a:gd name="T37" fmla="*/ 2147483646 h 284"/>
                  <a:gd name="T38" fmla="*/ 2147483646 w 717"/>
                  <a:gd name="T39" fmla="*/ 2147483646 h 284"/>
                  <a:gd name="T40" fmla="*/ 2147483646 w 717"/>
                  <a:gd name="T41" fmla="*/ 2147483646 h 284"/>
                  <a:gd name="T42" fmla="*/ 2147483646 w 717"/>
                  <a:gd name="T43" fmla="*/ 2147483646 h 284"/>
                  <a:gd name="T44" fmla="*/ 2147483646 w 717"/>
                  <a:gd name="T45" fmla="*/ 2147483646 h 284"/>
                  <a:gd name="T46" fmla="*/ 2147483646 w 717"/>
                  <a:gd name="T47" fmla="*/ 2147483646 h 284"/>
                  <a:gd name="T48" fmla="*/ 2147483646 w 717"/>
                  <a:gd name="T49" fmla="*/ 2147483646 h 284"/>
                  <a:gd name="T50" fmla="*/ 2147483646 w 717"/>
                  <a:gd name="T51" fmla="*/ 2147483646 h 284"/>
                  <a:gd name="T52" fmla="*/ 2147483646 w 717"/>
                  <a:gd name="T53" fmla="*/ 2147483646 h 284"/>
                  <a:gd name="T54" fmla="*/ 2147483646 w 717"/>
                  <a:gd name="T55" fmla="*/ 2147483646 h 284"/>
                  <a:gd name="T56" fmla="*/ 2147483646 w 717"/>
                  <a:gd name="T57" fmla="*/ 2147483646 h 284"/>
                  <a:gd name="T58" fmla="*/ 2147483646 w 717"/>
                  <a:gd name="T59" fmla="*/ 2147483646 h 284"/>
                  <a:gd name="T60" fmla="*/ 2147483646 w 717"/>
                  <a:gd name="T61" fmla="*/ 2147483646 h 284"/>
                  <a:gd name="T62" fmla="*/ 2147483646 w 717"/>
                  <a:gd name="T63" fmla="*/ 2147483646 h 284"/>
                  <a:gd name="T64" fmla="*/ 2147483646 w 717"/>
                  <a:gd name="T65" fmla="*/ 2147483646 h 284"/>
                  <a:gd name="T66" fmla="*/ 2147483646 w 717"/>
                  <a:gd name="T67" fmla="*/ 2147483646 h 284"/>
                  <a:gd name="T68" fmla="*/ 2147483646 w 717"/>
                  <a:gd name="T69" fmla="*/ 2147483646 h 284"/>
                  <a:gd name="T70" fmla="*/ 2147483646 w 717"/>
                  <a:gd name="T71" fmla="*/ 2147483646 h 284"/>
                  <a:gd name="T72" fmla="*/ 2147483646 w 717"/>
                  <a:gd name="T73" fmla="*/ 2147483646 h 284"/>
                  <a:gd name="T74" fmla="*/ 2147483646 w 717"/>
                  <a:gd name="T75" fmla="*/ 2147483646 h 284"/>
                  <a:gd name="T76" fmla="*/ 2147483646 w 717"/>
                  <a:gd name="T77" fmla="*/ 2147483646 h 284"/>
                  <a:gd name="T78" fmla="*/ 2147483646 w 717"/>
                  <a:gd name="T79" fmla="*/ 2147483646 h 284"/>
                  <a:gd name="T80" fmla="*/ 2147483646 w 717"/>
                  <a:gd name="T81" fmla="*/ 2147483646 h 284"/>
                  <a:gd name="T82" fmla="*/ 2147483646 w 717"/>
                  <a:gd name="T83" fmla="*/ 2147483646 h 284"/>
                  <a:gd name="T84" fmla="*/ 2147483646 w 717"/>
                  <a:gd name="T85" fmla="*/ 2147483646 h 284"/>
                  <a:gd name="T86" fmla="*/ 2147483646 w 717"/>
                  <a:gd name="T87" fmla="*/ 2147483646 h 284"/>
                  <a:gd name="T88" fmla="*/ 2147483646 w 717"/>
                  <a:gd name="T89" fmla="*/ 2147483646 h 284"/>
                  <a:gd name="T90" fmla="*/ 2147483646 w 717"/>
                  <a:gd name="T91" fmla="*/ 2147483646 h 284"/>
                  <a:gd name="T92" fmla="*/ 2147483646 w 717"/>
                  <a:gd name="T93" fmla="*/ 2147483646 h 284"/>
                  <a:gd name="T94" fmla="*/ 2147483646 w 717"/>
                  <a:gd name="T95" fmla="*/ 2147483646 h 284"/>
                  <a:gd name="T96" fmla="*/ 2147483646 w 717"/>
                  <a:gd name="T97" fmla="*/ 2147483646 h 284"/>
                  <a:gd name="T98" fmla="*/ 2147483646 w 717"/>
                  <a:gd name="T99" fmla="*/ 2147483646 h 284"/>
                  <a:gd name="T100" fmla="*/ 2147483646 w 717"/>
                  <a:gd name="T101" fmla="*/ 2147483646 h 284"/>
                  <a:gd name="T102" fmla="*/ 2147483646 w 717"/>
                  <a:gd name="T103" fmla="*/ 2147483646 h 284"/>
                  <a:gd name="T104" fmla="*/ 2147483646 w 717"/>
                  <a:gd name="T105" fmla="*/ 2147483646 h 284"/>
                  <a:gd name="T106" fmla="*/ 2147483646 w 717"/>
                  <a:gd name="T107" fmla="*/ 2147483646 h 284"/>
                  <a:gd name="T108" fmla="*/ 2147483646 w 717"/>
                  <a:gd name="T109" fmla="*/ 2147483646 h 284"/>
                  <a:gd name="T110" fmla="*/ 2147483646 w 717"/>
                  <a:gd name="T111" fmla="*/ 2147483646 h 284"/>
                  <a:gd name="T112" fmla="*/ 2147483646 w 717"/>
                  <a:gd name="T113" fmla="*/ 2147483646 h 284"/>
                  <a:gd name="T114" fmla="*/ 2147483646 w 717"/>
                  <a:gd name="T115" fmla="*/ 2147483646 h 284"/>
                  <a:gd name="T116" fmla="*/ 2147483646 w 717"/>
                  <a:gd name="T117" fmla="*/ 2147483646 h 284"/>
                  <a:gd name="T118" fmla="*/ 2147483646 w 717"/>
                  <a:gd name="T119" fmla="*/ 2147483646 h 284"/>
                  <a:gd name="T120" fmla="*/ 2147483646 w 717"/>
                  <a:gd name="T121" fmla="*/ 2147483646 h 28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4">
                    <a:moveTo>
                      <a:pt x="0" y="0"/>
                    </a:moveTo>
                    <a:lnTo>
                      <a:pt x="27" y="0"/>
                    </a:lnTo>
                    <a:lnTo>
                      <a:pt x="54" y="0"/>
                    </a:lnTo>
                    <a:lnTo>
                      <a:pt x="78" y="0"/>
                    </a:lnTo>
                    <a:lnTo>
                      <a:pt x="99" y="0"/>
                    </a:lnTo>
                    <a:lnTo>
                      <a:pt x="121" y="0"/>
                    </a:lnTo>
                    <a:lnTo>
                      <a:pt x="140" y="0"/>
                    </a:lnTo>
                    <a:lnTo>
                      <a:pt x="158" y="0"/>
                    </a:lnTo>
                    <a:lnTo>
                      <a:pt x="175" y="0"/>
                    </a:lnTo>
                    <a:lnTo>
                      <a:pt x="191" y="0"/>
                    </a:lnTo>
                    <a:lnTo>
                      <a:pt x="204" y="0"/>
                    </a:lnTo>
                    <a:lnTo>
                      <a:pt x="217" y="0"/>
                    </a:lnTo>
                    <a:lnTo>
                      <a:pt x="229" y="0"/>
                    </a:lnTo>
                    <a:lnTo>
                      <a:pt x="240" y="0"/>
                    </a:lnTo>
                    <a:lnTo>
                      <a:pt x="249" y="0"/>
                    </a:lnTo>
                    <a:lnTo>
                      <a:pt x="259" y="0"/>
                    </a:lnTo>
                    <a:lnTo>
                      <a:pt x="266" y="0"/>
                    </a:lnTo>
                    <a:lnTo>
                      <a:pt x="273" y="0"/>
                    </a:lnTo>
                    <a:lnTo>
                      <a:pt x="281" y="0"/>
                    </a:lnTo>
                    <a:lnTo>
                      <a:pt x="285" y="0"/>
                    </a:lnTo>
                    <a:lnTo>
                      <a:pt x="291" y="0"/>
                    </a:lnTo>
                    <a:lnTo>
                      <a:pt x="295" y="0"/>
                    </a:lnTo>
                    <a:lnTo>
                      <a:pt x="300" y="0"/>
                    </a:lnTo>
                    <a:lnTo>
                      <a:pt x="303" y="0"/>
                    </a:lnTo>
                    <a:lnTo>
                      <a:pt x="306" y="0"/>
                    </a:lnTo>
                    <a:lnTo>
                      <a:pt x="308" y="0"/>
                    </a:lnTo>
                    <a:lnTo>
                      <a:pt x="311" y="0"/>
                    </a:lnTo>
                    <a:lnTo>
                      <a:pt x="313" y="1"/>
                    </a:lnTo>
                    <a:lnTo>
                      <a:pt x="315" y="1"/>
                    </a:lnTo>
                    <a:lnTo>
                      <a:pt x="318" y="1"/>
                    </a:lnTo>
                    <a:lnTo>
                      <a:pt x="319" y="1"/>
                    </a:lnTo>
                    <a:lnTo>
                      <a:pt x="321" y="1"/>
                    </a:lnTo>
                    <a:lnTo>
                      <a:pt x="323" y="1"/>
                    </a:lnTo>
                    <a:lnTo>
                      <a:pt x="325" y="1"/>
                    </a:lnTo>
                    <a:lnTo>
                      <a:pt x="327" y="1"/>
                    </a:lnTo>
                    <a:lnTo>
                      <a:pt x="329" y="1"/>
                    </a:lnTo>
                    <a:lnTo>
                      <a:pt x="331" y="1"/>
                    </a:lnTo>
                    <a:lnTo>
                      <a:pt x="332" y="2"/>
                    </a:lnTo>
                    <a:lnTo>
                      <a:pt x="333" y="2"/>
                    </a:lnTo>
                    <a:lnTo>
                      <a:pt x="335" y="2"/>
                    </a:lnTo>
                    <a:lnTo>
                      <a:pt x="336" y="2"/>
                    </a:lnTo>
                    <a:lnTo>
                      <a:pt x="337" y="2"/>
                    </a:lnTo>
                    <a:lnTo>
                      <a:pt x="338" y="2"/>
                    </a:lnTo>
                    <a:lnTo>
                      <a:pt x="339" y="2"/>
                    </a:lnTo>
                    <a:lnTo>
                      <a:pt x="341" y="2"/>
                    </a:lnTo>
                    <a:lnTo>
                      <a:pt x="342" y="2"/>
                    </a:lnTo>
                    <a:lnTo>
                      <a:pt x="343" y="2"/>
                    </a:lnTo>
                    <a:lnTo>
                      <a:pt x="344" y="2"/>
                    </a:lnTo>
                    <a:lnTo>
                      <a:pt x="345" y="2"/>
                    </a:lnTo>
                    <a:lnTo>
                      <a:pt x="347" y="3"/>
                    </a:lnTo>
                    <a:lnTo>
                      <a:pt x="348" y="3"/>
                    </a:lnTo>
                    <a:lnTo>
                      <a:pt x="349" y="3"/>
                    </a:lnTo>
                    <a:lnTo>
                      <a:pt x="350" y="3"/>
                    </a:lnTo>
                    <a:lnTo>
                      <a:pt x="351" y="3"/>
                    </a:lnTo>
                    <a:lnTo>
                      <a:pt x="353" y="3"/>
                    </a:lnTo>
                    <a:lnTo>
                      <a:pt x="354" y="3"/>
                    </a:lnTo>
                    <a:lnTo>
                      <a:pt x="355" y="3"/>
                    </a:lnTo>
                    <a:lnTo>
                      <a:pt x="356" y="4"/>
                    </a:lnTo>
                    <a:lnTo>
                      <a:pt x="357" y="4"/>
                    </a:lnTo>
                    <a:lnTo>
                      <a:pt x="359" y="4"/>
                    </a:lnTo>
                    <a:lnTo>
                      <a:pt x="361" y="4"/>
                    </a:lnTo>
                    <a:lnTo>
                      <a:pt x="362" y="4"/>
                    </a:lnTo>
                    <a:lnTo>
                      <a:pt x="365" y="6"/>
                    </a:lnTo>
                    <a:lnTo>
                      <a:pt x="366" y="6"/>
                    </a:lnTo>
                    <a:lnTo>
                      <a:pt x="368" y="6"/>
                    </a:lnTo>
                    <a:lnTo>
                      <a:pt x="369" y="6"/>
                    </a:lnTo>
                    <a:lnTo>
                      <a:pt x="372" y="6"/>
                    </a:lnTo>
                    <a:lnTo>
                      <a:pt x="373" y="7"/>
                    </a:lnTo>
                    <a:lnTo>
                      <a:pt x="374" y="7"/>
                    </a:lnTo>
                    <a:lnTo>
                      <a:pt x="375" y="7"/>
                    </a:lnTo>
                    <a:lnTo>
                      <a:pt x="378" y="7"/>
                    </a:lnTo>
                    <a:lnTo>
                      <a:pt x="379" y="7"/>
                    </a:lnTo>
                    <a:lnTo>
                      <a:pt x="380" y="7"/>
                    </a:lnTo>
                    <a:lnTo>
                      <a:pt x="381" y="8"/>
                    </a:lnTo>
                    <a:lnTo>
                      <a:pt x="383" y="8"/>
                    </a:lnTo>
                    <a:lnTo>
                      <a:pt x="384" y="8"/>
                    </a:lnTo>
                    <a:lnTo>
                      <a:pt x="385" y="8"/>
                    </a:lnTo>
                    <a:lnTo>
                      <a:pt x="386" y="9"/>
                    </a:lnTo>
                    <a:lnTo>
                      <a:pt x="387" y="9"/>
                    </a:lnTo>
                    <a:lnTo>
                      <a:pt x="389" y="9"/>
                    </a:lnTo>
                    <a:lnTo>
                      <a:pt x="390" y="9"/>
                    </a:lnTo>
                    <a:lnTo>
                      <a:pt x="391" y="9"/>
                    </a:lnTo>
                    <a:lnTo>
                      <a:pt x="392" y="10"/>
                    </a:lnTo>
                    <a:lnTo>
                      <a:pt x="393" y="10"/>
                    </a:lnTo>
                    <a:lnTo>
                      <a:pt x="395" y="10"/>
                    </a:lnTo>
                    <a:lnTo>
                      <a:pt x="396" y="12"/>
                    </a:lnTo>
                    <a:lnTo>
                      <a:pt x="397" y="12"/>
                    </a:lnTo>
                    <a:lnTo>
                      <a:pt x="398" y="12"/>
                    </a:lnTo>
                    <a:lnTo>
                      <a:pt x="399" y="13"/>
                    </a:lnTo>
                    <a:lnTo>
                      <a:pt x="402" y="13"/>
                    </a:lnTo>
                    <a:lnTo>
                      <a:pt x="403" y="14"/>
                    </a:lnTo>
                    <a:lnTo>
                      <a:pt x="405" y="14"/>
                    </a:lnTo>
                    <a:lnTo>
                      <a:pt x="407" y="15"/>
                    </a:lnTo>
                    <a:lnTo>
                      <a:pt x="409" y="15"/>
                    </a:lnTo>
                    <a:lnTo>
                      <a:pt x="411" y="16"/>
                    </a:lnTo>
                    <a:lnTo>
                      <a:pt x="414" y="16"/>
                    </a:lnTo>
                    <a:lnTo>
                      <a:pt x="415" y="18"/>
                    </a:lnTo>
                    <a:lnTo>
                      <a:pt x="417" y="18"/>
                    </a:lnTo>
                    <a:lnTo>
                      <a:pt x="419" y="19"/>
                    </a:lnTo>
                    <a:lnTo>
                      <a:pt x="421" y="19"/>
                    </a:lnTo>
                    <a:lnTo>
                      <a:pt x="422" y="20"/>
                    </a:lnTo>
                    <a:lnTo>
                      <a:pt x="423" y="20"/>
                    </a:lnTo>
                    <a:lnTo>
                      <a:pt x="426" y="20"/>
                    </a:lnTo>
                    <a:lnTo>
                      <a:pt x="427" y="21"/>
                    </a:lnTo>
                    <a:lnTo>
                      <a:pt x="428" y="21"/>
                    </a:lnTo>
                    <a:lnTo>
                      <a:pt x="429" y="21"/>
                    </a:lnTo>
                    <a:lnTo>
                      <a:pt x="431" y="22"/>
                    </a:lnTo>
                    <a:lnTo>
                      <a:pt x="432" y="22"/>
                    </a:lnTo>
                    <a:lnTo>
                      <a:pt x="433" y="22"/>
                    </a:lnTo>
                    <a:lnTo>
                      <a:pt x="434" y="24"/>
                    </a:lnTo>
                    <a:lnTo>
                      <a:pt x="435" y="25"/>
                    </a:lnTo>
                    <a:lnTo>
                      <a:pt x="437" y="25"/>
                    </a:lnTo>
                    <a:lnTo>
                      <a:pt x="438" y="25"/>
                    </a:lnTo>
                    <a:lnTo>
                      <a:pt x="439" y="26"/>
                    </a:lnTo>
                    <a:lnTo>
                      <a:pt x="440" y="26"/>
                    </a:lnTo>
                    <a:lnTo>
                      <a:pt x="441" y="27"/>
                    </a:lnTo>
                    <a:lnTo>
                      <a:pt x="443" y="27"/>
                    </a:lnTo>
                    <a:lnTo>
                      <a:pt x="444" y="27"/>
                    </a:lnTo>
                    <a:lnTo>
                      <a:pt x="445" y="28"/>
                    </a:lnTo>
                    <a:lnTo>
                      <a:pt x="446" y="30"/>
                    </a:lnTo>
                    <a:lnTo>
                      <a:pt x="447" y="30"/>
                    </a:lnTo>
                    <a:lnTo>
                      <a:pt x="449" y="31"/>
                    </a:lnTo>
                    <a:lnTo>
                      <a:pt x="451" y="31"/>
                    </a:lnTo>
                    <a:lnTo>
                      <a:pt x="452" y="32"/>
                    </a:lnTo>
                    <a:lnTo>
                      <a:pt x="455" y="33"/>
                    </a:lnTo>
                    <a:lnTo>
                      <a:pt x="456" y="34"/>
                    </a:lnTo>
                    <a:lnTo>
                      <a:pt x="458" y="34"/>
                    </a:lnTo>
                    <a:lnTo>
                      <a:pt x="459" y="36"/>
                    </a:lnTo>
                    <a:lnTo>
                      <a:pt x="462" y="37"/>
                    </a:lnTo>
                    <a:lnTo>
                      <a:pt x="463" y="37"/>
                    </a:lnTo>
                    <a:lnTo>
                      <a:pt x="464" y="38"/>
                    </a:lnTo>
                    <a:lnTo>
                      <a:pt x="465" y="39"/>
                    </a:lnTo>
                    <a:lnTo>
                      <a:pt x="468" y="39"/>
                    </a:lnTo>
                    <a:lnTo>
                      <a:pt x="469" y="40"/>
                    </a:lnTo>
                    <a:lnTo>
                      <a:pt x="470" y="40"/>
                    </a:lnTo>
                    <a:lnTo>
                      <a:pt x="471" y="42"/>
                    </a:lnTo>
                    <a:lnTo>
                      <a:pt x="473" y="43"/>
                    </a:lnTo>
                    <a:lnTo>
                      <a:pt x="474" y="43"/>
                    </a:lnTo>
                    <a:lnTo>
                      <a:pt x="475" y="43"/>
                    </a:lnTo>
                    <a:lnTo>
                      <a:pt x="476" y="44"/>
                    </a:lnTo>
                    <a:lnTo>
                      <a:pt x="477" y="45"/>
                    </a:lnTo>
                    <a:lnTo>
                      <a:pt x="479" y="45"/>
                    </a:lnTo>
                    <a:lnTo>
                      <a:pt x="480" y="45"/>
                    </a:lnTo>
                    <a:lnTo>
                      <a:pt x="481" y="46"/>
                    </a:lnTo>
                    <a:lnTo>
                      <a:pt x="482" y="48"/>
                    </a:lnTo>
                    <a:lnTo>
                      <a:pt x="483" y="48"/>
                    </a:lnTo>
                    <a:lnTo>
                      <a:pt x="485" y="49"/>
                    </a:lnTo>
                    <a:lnTo>
                      <a:pt x="486" y="49"/>
                    </a:lnTo>
                    <a:lnTo>
                      <a:pt x="487" y="50"/>
                    </a:lnTo>
                    <a:lnTo>
                      <a:pt x="488" y="50"/>
                    </a:lnTo>
                    <a:lnTo>
                      <a:pt x="489" y="51"/>
                    </a:lnTo>
                    <a:lnTo>
                      <a:pt x="491" y="52"/>
                    </a:lnTo>
                    <a:lnTo>
                      <a:pt x="493" y="52"/>
                    </a:lnTo>
                    <a:lnTo>
                      <a:pt x="494" y="54"/>
                    </a:lnTo>
                    <a:lnTo>
                      <a:pt x="495" y="55"/>
                    </a:lnTo>
                    <a:lnTo>
                      <a:pt x="498" y="56"/>
                    </a:lnTo>
                    <a:lnTo>
                      <a:pt x="499" y="57"/>
                    </a:lnTo>
                    <a:lnTo>
                      <a:pt x="500" y="57"/>
                    </a:lnTo>
                    <a:lnTo>
                      <a:pt x="501" y="58"/>
                    </a:lnTo>
                    <a:lnTo>
                      <a:pt x="504" y="60"/>
                    </a:lnTo>
                    <a:lnTo>
                      <a:pt x="505" y="60"/>
                    </a:lnTo>
                    <a:lnTo>
                      <a:pt x="506" y="61"/>
                    </a:lnTo>
                    <a:lnTo>
                      <a:pt x="507" y="61"/>
                    </a:lnTo>
                    <a:lnTo>
                      <a:pt x="507" y="62"/>
                    </a:lnTo>
                    <a:lnTo>
                      <a:pt x="509" y="62"/>
                    </a:lnTo>
                    <a:lnTo>
                      <a:pt x="510" y="63"/>
                    </a:lnTo>
                    <a:lnTo>
                      <a:pt x="511" y="63"/>
                    </a:lnTo>
                    <a:lnTo>
                      <a:pt x="511" y="64"/>
                    </a:lnTo>
                    <a:lnTo>
                      <a:pt x="512" y="64"/>
                    </a:lnTo>
                    <a:lnTo>
                      <a:pt x="513" y="64"/>
                    </a:lnTo>
                    <a:lnTo>
                      <a:pt x="515" y="66"/>
                    </a:lnTo>
                    <a:lnTo>
                      <a:pt x="516" y="67"/>
                    </a:lnTo>
                    <a:lnTo>
                      <a:pt x="517" y="67"/>
                    </a:lnTo>
                    <a:lnTo>
                      <a:pt x="518" y="68"/>
                    </a:lnTo>
                    <a:lnTo>
                      <a:pt x="519" y="68"/>
                    </a:lnTo>
                    <a:lnTo>
                      <a:pt x="519" y="69"/>
                    </a:lnTo>
                    <a:lnTo>
                      <a:pt x="521" y="69"/>
                    </a:lnTo>
                    <a:lnTo>
                      <a:pt x="522" y="70"/>
                    </a:lnTo>
                    <a:lnTo>
                      <a:pt x="523" y="70"/>
                    </a:lnTo>
                    <a:lnTo>
                      <a:pt x="523" y="72"/>
                    </a:lnTo>
                    <a:lnTo>
                      <a:pt x="524" y="72"/>
                    </a:lnTo>
                    <a:lnTo>
                      <a:pt x="525" y="73"/>
                    </a:lnTo>
                    <a:lnTo>
                      <a:pt x="527" y="74"/>
                    </a:lnTo>
                    <a:lnTo>
                      <a:pt x="528" y="74"/>
                    </a:lnTo>
                    <a:lnTo>
                      <a:pt x="529" y="75"/>
                    </a:lnTo>
                    <a:lnTo>
                      <a:pt x="531" y="76"/>
                    </a:lnTo>
                    <a:lnTo>
                      <a:pt x="533" y="76"/>
                    </a:lnTo>
                    <a:lnTo>
                      <a:pt x="534" y="78"/>
                    </a:lnTo>
                    <a:lnTo>
                      <a:pt x="535" y="79"/>
                    </a:lnTo>
                    <a:lnTo>
                      <a:pt x="536" y="80"/>
                    </a:lnTo>
                    <a:lnTo>
                      <a:pt x="537" y="80"/>
                    </a:lnTo>
                    <a:lnTo>
                      <a:pt x="539" y="81"/>
                    </a:lnTo>
                    <a:lnTo>
                      <a:pt x="540" y="82"/>
                    </a:lnTo>
                    <a:lnTo>
                      <a:pt x="541" y="82"/>
                    </a:lnTo>
                    <a:lnTo>
                      <a:pt x="542" y="84"/>
                    </a:lnTo>
                    <a:lnTo>
                      <a:pt x="543" y="85"/>
                    </a:lnTo>
                    <a:lnTo>
                      <a:pt x="545" y="85"/>
                    </a:lnTo>
                    <a:lnTo>
                      <a:pt x="545" y="86"/>
                    </a:lnTo>
                    <a:lnTo>
                      <a:pt x="546" y="86"/>
                    </a:lnTo>
                    <a:lnTo>
                      <a:pt x="547" y="87"/>
                    </a:lnTo>
                    <a:lnTo>
                      <a:pt x="548" y="87"/>
                    </a:lnTo>
                    <a:lnTo>
                      <a:pt x="548" y="88"/>
                    </a:lnTo>
                    <a:lnTo>
                      <a:pt x="549" y="88"/>
                    </a:lnTo>
                    <a:lnTo>
                      <a:pt x="551" y="90"/>
                    </a:lnTo>
                    <a:lnTo>
                      <a:pt x="552" y="91"/>
                    </a:lnTo>
                    <a:lnTo>
                      <a:pt x="553" y="92"/>
                    </a:lnTo>
                    <a:lnTo>
                      <a:pt x="554" y="92"/>
                    </a:lnTo>
                    <a:lnTo>
                      <a:pt x="555" y="93"/>
                    </a:lnTo>
                    <a:lnTo>
                      <a:pt x="555" y="94"/>
                    </a:lnTo>
                    <a:lnTo>
                      <a:pt x="557" y="94"/>
                    </a:lnTo>
                    <a:lnTo>
                      <a:pt x="558" y="96"/>
                    </a:lnTo>
                    <a:lnTo>
                      <a:pt x="559" y="96"/>
                    </a:lnTo>
                    <a:lnTo>
                      <a:pt x="559" y="97"/>
                    </a:lnTo>
                    <a:lnTo>
                      <a:pt x="560" y="97"/>
                    </a:lnTo>
                    <a:lnTo>
                      <a:pt x="560" y="98"/>
                    </a:lnTo>
                    <a:lnTo>
                      <a:pt x="561" y="98"/>
                    </a:lnTo>
                    <a:lnTo>
                      <a:pt x="563" y="99"/>
                    </a:lnTo>
                    <a:lnTo>
                      <a:pt x="564" y="100"/>
                    </a:lnTo>
                    <a:lnTo>
                      <a:pt x="565" y="100"/>
                    </a:lnTo>
                    <a:lnTo>
                      <a:pt x="565" y="102"/>
                    </a:lnTo>
                    <a:lnTo>
                      <a:pt x="566" y="102"/>
                    </a:lnTo>
                    <a:lnTo>
                      <a:pt x="567" y="102"/>
                    </a:lnTo>
                    <a:lnTo>
                      <a:pt x="567" y="103"/>
                    </a:lnTo>
                    <a:lnTo>
                      <a:pt x="569" y="103"/>
                    </a:lnTo>
                    <a:lnTo>
                      <a:pt x="569" y="104"/>
                    </a:lnTo>
                    <a:lnTo>
                      <a:pt x="570" y="104"/>
                    </a:lnTo>
                    <a:lnTo>
                      <a:pt x="571" y="105"/>
                    </a:lnTo>
                    <a:lnTo>
                      <a:pt x="572" y="105"/>
                    </a:lnTo>
                    <a:lnTo>
                      <a:pt x="572" y="106"/>
                    </a:lnTo>
                    <a:lnTo>
                      <a:pt x="573" y="106"/>
                    </a:lnTo>
                    <a:lnTo>
                      <a:pt x="575" y="108"/>
                    </a:lnTo>
                    <a:lnTo>
                      <a:pt x="576" y="108"/>
                    </a:lnTo>
                    <a:lnTo>
                      <a:pt x="577" y="109"/>
                    </a:lnTo>
                    <a:lnTo>
                      <a:pt x="577" y="110"/>
                    </a:lnTo>
                    <a:lnTo>
                      <a:pt x="578" y="110"/>
                    </a:lnTo>
                    <a:lnTo>
                      <a:pt x="579" y="111"/>
                    </a:lnTo>
                    <a:lnTo>
                      <a:pt x="581" y="111"/>
                    </a:lnTo>
                    <a:lnTo>
                      <a:pt x="582" y="112"/>
                    </a:lnTo>
                    <a:lnTo>
                      <a:pt x="583" y="112"/>
                    </a:lnTo>
                    <a:lnTo>
                      <a:pt x="583" y="114"/>
                    </a:lnTo>
                    <a:lnTo>
                      <a:pt x="584" y="114"/>
                    </a:lnTo>
                    <a:lnTo>
                      <a:pt x="584" y="115"/>
                    </a:lnTo>
                    <a:lnTo>
                      <a:pt x="585" y="115"/>
                    </a:lnTo>
                    <a:lnTo>
                      <a:pt x="587" y="116"/>
                    </a:lnTo>
                    <a:lnTo>
                      <a:pt x="588" y="117"/>
                    </a:lnTo>
                    <a:lnTo>
                      <a:pt x="589" y="117"/>
                    </a:lnTo>
                    <a:lnTo>
                      <a:pt x="589" y="118"/>
                    </a:lnTo>
                    <a:lnTo>
                      <a:pt x="590" y="118"/>
                    </a:lnTo>
                    <a:lnTo>
                      <a:pt x="590" y="120"/>
                    </a:lnTo>
                    <a:lnTo>
                      <a:pt x="591" y="120"/>
                    </a:lnTo>
                    <a:lnTo>
                      <a:pt x="591" y="121"/>
                    </a:lnTo>
                    <a:lnTo>
                      <a:pt x="593" y="121"/>
                    </a:lnTo>
                    <a:lnTo>
                      <a:pt x="593" y="122"/>
                    </a:lnTo>
                    <a:lnTo>
                      <a:pt x="594" y="122"/>
                    </a:lnTo>
                    <a:lnTo>
                      <a:pt x="594" y="123"/>
                    </a:lnTo>
                    <a:lnTo>
                      <a:pt x="595" y="123"/>
                    </a:lnTo>
                    <a:lnTo>
                      <a:pt x="595" y="124"/>
                    </a:lnTo>
                    <a:lnTo>
                      <a:pt x="596" y="126"/>
                    </a:lnTo>
                    <a:lnTo>
                      <a:pt x="597" y="126"/>
                    </a:lnTo>
                    <a:lnTo>
                      <a:pt x="599" y="127"/>
                    </a:lnTo>
                    <a:lnTo>
                      <a:pt x="599" y="128"/>
                    </a:lnTo>
                    <a:lnTo>
                      <a:pt x="600" y="129"/>
                    </a:lnTo>
                    <a:lnTo>
                      <a:pt x="601" y="130"/>
                    </a:lnTo>
                    <a:lnTo>
                      <a:pt x="602" y="132"/>
                    </a:lnTo>
                    <a:lnTo>
                      <a:pt x="603" y="133"/>
                    </a:lnTo>
                    <a:lnTo>
                      <a:pt x="605" y="134"/>
                    </a:lnTo>
                    <a:lnTo>
                      <a:pt x="606" y="135"/>
                    </a:lnTo>
                    <a:lnTo>
                      <a:pt x="607" y="136"/>
                    </a:lnTo>
                    <a:lnTo>
                      <a:pt x="608" y="138"/>
                    </a:lnTo>
                    <a:lnTo>
                      <a:pt x="609" y="139"/>
                    </a:lnTo>
                    <a:lnTo>
                      <a:pt x="609" y="140"/>
                    </a:lnTo>
                    <a:lnTo>
                      <a:pt x="611" y="140"/>
                    </a:lnTo>
                    <a:lnTo>
                      <a:pt x="612" y="141"/>
                    </a:lnTo>
                    <a:lnTo>
                      <a:pt x="613" y="142"/>
                    </a:lnTo>
                    <a:lnTo>
                      <a:pt x="613" y="144"/>
                    </a:lnTo>
                    <a:lnTo>
                      <a:pt x="614" y="144"/>
                    </a:lnTo>
                    <a:lnTo>
                      <a:pt x="614" y="145"/>
                    </a:lnTo>
                    <a:lnTo>
                      <a:pt x="615" y="146"/>
                    </a:lnTo>
                    <a:lnTo>
                      <a:pt x="617" y="147"/>
                    </a:lnTo>
                    <a:lnTo>
                      <a:pt x="618" y="147"/>
                    </a:lnTo>
                    <a:lnTo>
                      <a:pt x="618" y="148"/>
                    </a:lnTo>
                    <a:lnTo>
                      <a:pt x="619" y="150"/>
                    </a:lnTo>
                    <a:lnTo>
                      <a:pt x="619" y="151"/>
                    </a:lnTo>
                    <a:lnTo>
                      <a:pt x="620" y="151"/>
                    </a:lnTo>
                    <a:lnTo>
                      <a:pt x="621" y="152"/>
                    </a:lnTo>
                    <a:lnTo>
                      <a:pt x="623" y="153"/>
                    </a:lnTo>
                    <a:lnTo>
                      <a:pt x="623" y="154"/>
                    </a:lnTo>
                    <a:lnTo>
                      <a:pt x="624" y="156"/>
                    </a:lnTo>
                    <a:lnTo>
                      <a:pt x="625" y="157"/>
                    </a:lnTo>
                    <a:lnTo>
                      <a:pt x="626" y="158"/>
                    </a:lnTo>
                    <a:lnTo>
                      <a:pt x="627" y="159"/>
                    </a:lnTo>
                    <a:lnTo>
                      <a:pt x="629" y="162"/>
                    </a:lnTo>
                    <a:lnTo>
                      <a:pt x="630" y="163"/>
                    </a:lnTo>
                    <a:lnTo>
                      <a:pt x="631" y="164"/>
                    </a:lnTo>
                    <a:lnTo>
                      <a:pt x="632" y="166"/>
                    </a:lnTo>
                    <a:lnTo>
                      <a:pt x="633" y="168"/>
                    </a:lnTo>
                    <a:lnTo>
                      <a:pt x="635" y="169"/>
                    </a:lnTo>
                    <a:lnTo>
                      <a:pt x="636" y="170"/>
                    </a:lnTo>
                    <a:lnTo>
                      <a:pt x="637" y="171"/>
                    </a:lnTo>
                    <a:lnTo>
                      <a:pt x="638" y="172"/>
                    </a:lnTo>
                    <a:lnTo>
                      <a:pt x="639" y="174"/>
                    </a:lnTo>
                    <a:lnTo>
                      <a:pt x="639" y="175"/>
                    </a:lnTo>
                    <a:lnTo>
                      <a:pt x="641" y="176"/>
                    </a:lnTo>
                    <a:lnTo>
                      <a:pt x="642" y="177"/>
                    </a:lnTo>
                    <a:lnTo>
                      <a:pt x="643" y="178"/>
                    </a:lnTo>
                    <a:lnTo>
                      <a:pt x="644" y="180"/>
                    </a:lnTo>
                    <a:lnTo>
                      <a:pt x="644" y="181"/>
                    </a:lnTo>
                    <a:lnTo>
                      <a:pt x="645" y="181"/>
                    </a:lnTo>
                    <a:lnTo>
                      <a:pt x="645" y="182"/>
                    </a:lnTo>
                    <a:lnTo>
                      <a:pt x="647" y="183"/>
                    </a:lnTo>
                    <a:lnTo>
                      <a:pt x="647" y="184"/>
                    </a:lnTo>
                    <a:lnTo>
                      <a:pt x="648" y="186"/>
                    </a:lnTo>
                    <a:lnTo>
                      <a:pt x="649" y="186"/>
                    </a:lnTo>
                    <a:lnTo>
                      <a:pt x="649" y="187"/>
                    </a:lnTo>
                    <a:lnTo>
                      <a:pt x="650" y="188"/>
                    </a:lnTo>
                    <a:lnTo>
                      <a:pt x="651" y="189"/>
                    </a:lnTo>
                    <a:lnTo>
                      <a:pt x="653" y="190"/>
                    </a:lnTo>
                    <a:lnTo>
                      <a:pt x="653" y="192"/>
                    </a:lnTo>
                    <a:lnTo>
                      <a:pt x="654" y="194"/>
                    </a:lnTo>
                    <a:lnTo>
                      <a:pt x="655" y="195"/>
                    </a:lnTo>
                    <a:lnTo>
                      <a:pt x="656" y="196"/>
                    </a:lnTo>
                    <a:lnTo>
                      <a:pt x="657" y="199"/>
                    </a:lnTo>
                    <a:lnTo>
                      <a:pt x="659" y="200"/>
                    </a:lnTo>
                    <a:lnTo>
                      <a:pt x="660" y="202"/>
                    </a:lnTo>
                    <a:lnTo>
                      <a:pt x="661" y="204"/>
                    </a:lnTo>
                    <a:lnTo>
                      <a:pt x="662" y="206"/>
                    </a:lnTo>
                    <a:lnTo>
                      <a:pt x="663" y="207"/>
                    </a:lnTo>
                    <a:lnTo>
                      <a:pt x="665" y="208"/>
                    </a:lnTo>
                    <a:lnTo>
                      <a:pt x="666" y="211"/>
                    </a:lnTo>
                    <a:lnTo>
                      <a:pt x="667" y="212"/>
                    </a:lnTo>
                    <a:lnTo>
                      <a:pt x="668" y="213"/>
                    </a:lnTo>
                    <a:lnTo>
                      <a:pt x="669" y="214"/>
                    </a:lnTo>
                    <a:lnTo>
                      <a:pt x="669" y="216"/>
                    </a:lnTo>
                    <a:lnTo>
                      <a:pt x="671" y="217"/>
                    </a:lnTo>
                    <a:lnTo>
                      <a:pt x="672" y="218"/>
                    </a:lnTo>
                    <a:lnTo>
                      <a:pt x="672" y="219"/>
                    </a:lnTo>
                    <a:lnTo>
                      <a:pt x="673" y="220"/>
                    </a:lnTo>
                    <a:lnTo>
                      <a:pt x="674" y="220"/>
                    </a:lnTo>
                    <a:lnTo>
                      <a:pt x="674" y="222"/>
                    </a:lnTo>
                    <a:lnTo>
                      <a:pt x="675" y="223"/>
                    </a:lnTo>
                    <a:lnTo>
                      <a:pt x="675" y="224"/>
                    </a:lnTo>
                    <a:lnTo>
                      <a:pt x="677" y="225"/>
                    </a:lnTo>
                    <a:lnTo>
                      <a:pt x="678" y="226"/>
                    </a:lnTo>
                    <a:lnTo>
                      <a:pt x="678" y="228"/>
                    </a:lnTo>
                    <a:lnTo>
                      <a:pt x="679" y="228"/>
                    </a:lnTo>
                    <a:lnTo>
                      <a:pt x="680" y="229"/>
                    </a:lnTo>
                    <a:lnTo>
                      <a:pt x="680" y="230"/>
                    </a:lnTo>
                    <a:lnTo>
                      <a:pt x="681" y="231"/>
                    </a:lnTo>
                    <a:lnTo>
                      <a:pt x="683" y="234"/>
                    </a:lnTo>
                    <a:lnTo>
                      <a:pt x="684" y="235"/>
                    </a:lnTo>
                    <a:lnTo>
                      <a:pt x="685" y="236"/>
                    </a:lnTo>
                    <a:lnTo>
                      <a:pt x="686" y="237"/>
                    </a:lnTo>
                    <a:lnTo>
                      <a:pt x="687" y="240"/>
                    </a:lnTo>
                    <a:lnTo>
                      <a:pt x="689" y="241"/>
                    </a:lnTo>
                    <a:lnTo>
                      <a:pt x="690" y="243"/>
                    </a:lnTo>
                    <a:lnTo>
                      <a:pt x="691" y="244"/>
                    </a:lnTo>
                    <a:lnTo>
                      <a:pt x="692" y="247"/>
                    </a:lnTo>
                    <a:lnTo>
                      <a:pt x="693" y="248"/>
                    </a:lnTo>
                    <a:lnTo>
                      <a:pt x="695" y="250"/>
                    </a:lnTo>
                    <a:lnTo>
                      <a:pt x="696" y="252"/>
                    </a:lnTo>
                    <a:lnTo>
                      <a:pt x="697" y="253"/>
                    </a:lnTo>
                    <a:lnTo>
                      <a:pt x="698" y="255"/>
                    </a:lnTo>
                    <a:lnTo>
                      <a:pt x="699" y="256"/>
                    </a:lnTo>
                    <a:lnTo>
                      <a:pt x="701" y="258"/>
                    </a:lnTo>
                    <a:lnTo>
                      <a:pt x="701" y="259"/>
                    </a:lnTo>
                    <a:lnTo>
                      <a:pt x="702" y="260"/>
                    </a:lnTo>
                    <a:lnTo>
                      <a:pt x="703" y="261"/>
                    </a:lnTo>
                    <a:lnTo>
                      <a:pt x="703" y="262"/>
                    </a:lnTo>
                    <a:lnTo>
                      <a:pt x="704" y="262"/>
                    </a:lnTo>
                    <a:lnTo>
                      <a:pt x="704" y="264"/>
                    </a:lnTo>
                    <a:lnTo>
                      <a:pt x="705" y="265"/>
                    </a:lnTo>
                    <a:lnTo>
                      <a:pt x="705" y="266"/>
                    </a:lnTo>
                    <a:lnTo>
                      <a:pt x="707" y="267"/>
                    </a:lnTo>
                    <a:lnTo>
                      <a:pt x="708" y="268"/>
                    </a:lnTo>
                    <a:lnTo>
                      <a:pt x="708" y="270"/>
                    </a:lnTo>
                    <a:lnTo>
                      <a:pt x="709" y="271"/>
                    </a:lnTo>
                    <a:lnTo>
                      <a:pt x="709" y="272"/>
                    </a:lnTo>
                    <a:lnTo>
                      <a:pt x="710" y="272"/>
                    </a:lnTo>
                    <a:lnTo>
                      <a:pt x="710" y="273"/>
                    </a:lnTo>
                    <a:lnTo>
                      <a:pt x="711" y="274"/>
                    </a:lnTo>
                    <a:lnTo>
                      <a:pt x="713" y="276"/>
                    </a:lnTo>
                    <a:lnTo>
                      <a:pt x="713" y="277"/>
                    </a:lnTo>
                    <a:lnTo>
                      <a:pt x="714" y="278"/>
                    </a:lnTo>
                    <a:lnTo>
                      <a:pt x="714" y="279"/>
                    </a:lnTo>
                    <a:lnTo>
                      <a:pt x="715" y="282"/>
                    </a:lnTo>
                    <a:lnTo>
                      <a:pt x="716" y="283"/>
                    </a:lnTo>
                    <a:lnTo>
                      <a:pt x="717" y="284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839" name="Freeform 210">
                <a:extLst>
                  <a:ext uri="{FF2B5EF4-FFF2-40B4-BE49-F238E27FC236}">
                    <a16:creationId xmlns:a16="http://schemas.microsoft.com/office/drawing/2014/main" id="{40E09CBA-FF8E-7E49-A02B-922AD15187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400" y="3781425"/>
                <a:ext cx="569913" cy="227013"/>
              </a:xfrm>
              <a:custGeom>
                <a:avLst/>
                <a:gdLst>
                  <a:gd name="T0" fmla="*/ 2147483646 w 717"/>
                  <a:gd name="T1" fmla="*/ 2147483646 h 285"/>
                  <a:gd name="T2" fmla="*/ 2147483646 w 717"/>
                  <a:gd name="T3" fmla="*/ 2147483646 h 285"/>
                  <a:gd name="T4" fmla="*/ 2147483646 w 717"/>
                  <a:gd name="T5" fmla="*/ 2147483646 h 285"/>
                  <a:gd name="T6" fmla="*/ 2147483646 w 717"/>
                  <a:gd name="T7" fmla="*/ 2147483646 h 285"/>
                  <a:gd name="T8" fmla="*/ 2147483646 w 717"/>
                  <a:gd name="T9" fmla="*/ 2147483646 h 285"/>
                  <a:gd name="T10" fmla="*/ 2147483646 w 717"/>
                  <a:gd name="T11" fmla="*/ 2147483646 h 285"/>
                  <a:gd name="T12" fmla="*/ 2147483646 w 717"/>
                  <a:gd name="T13" fmla="*/ 2147483646 h 285"/>
                  <a:gd name="T14" fmla="*/ 2147483646 w 717"/>
                  <a:gd name="T15" fmla="*/ 2147483646 h 285"/>
                  <a:gd name="T16" fmla="*/ 2147483646 w 717"/>
                  <a:gd name="T17" fmla="*/ 2147483646 h 285"/>
                  <a:gd name="T18" fmla="*/ 2147483646 w 717"/>
                  <a:gd name="T19" fmla="*/ 2147483646 h 285"/>
                  <a:gd name="T20" fmla="*/ 2147483646 w 717"/>
                  <a:gd name="T21" fmla="*/ 2147483646 h 285"/>
                  <a:gd name="T22" fmla="*/ 2147483646 w 717"/>
                  <a:gd name="T23" fmla="*/ 2147483646 h 285"/>
                  <a:gd name="T24" fmla="*/ 2147483646 w 717"/>
                  <a:gd name="T25" fmla="*/ 2147483646 h 285"/>
                  <a:gd name="T26" fmla="*/ 2147483646 w 717"/>
                  <a:gd name="T27" fmla="*/ 2147483646 h 285"/>
                  <a:gd name="T28" fmla="*/ 2147483646 w 717"/>
                  <a:gd name="T29" fmla="*/ 2147483646 h 285"/>
                  <a:gd name="T30" fmla="*/ 2147483646 w 717"/>
                  <a:gd name="T31" fmla="*/ 2147483646 h 285"/>
                  <a:gd name="T32" fmla="*/ 2147483646 w 717"/>
                  <a:gd name="T33" fmla="*/ 2147483646 h 285"/>
                  <a:gd name="T34" fmla="*/ 2147483646 w 717"/>
                  <a:gd name="T35" fmla="*/ 2147483646 h 285"/>
                  <a:gd name="T36" fmla="*/ 2147483646 w 717"/>
                  <a:gd name="T37" fmla="*/ 2147483646 h 285"/>
                  <a:gd name="T38" fmla="*/ 2147483646 w 717"/>
                  <a:gd name="T39" fmla="*/ 2147483646 h 285"/>
                  <a:gd name="T40" fmla="*/ 2147483646 w 717"/>
                  <a:gd name="T41" fmla="*/ 2147483646 h 285"/>
                  <a:gd name="T42" fmla="*/ 2147483646 w 717"/>
                  <a:gd name="T43" fmla="*/ 2147483646 h 285"/>
                  <a:gd name="T44" fmla="*/ 2147483646 w 717"/>
                  <a:gd name="T45" fmla="*/ 2147483646 h 285"/>
                  <a:gd name="T46" fmla="*/ 2147483646 w 717"/>
                  <a:gd name="T47" fmla="*/ 2147483646 h 285"/>
                  <a:gd name="T48" fmla="*/ 2147483646 w 717"/>
                  <a:gd name="T49" fmla="*/ 2147483646 h 285"/>
                  <a:gd name="T50" fmla="*/ 2147483646 w 717"/>
                  <a:gd name="T51" fmla="*/ 2147483646 h 285"/>
                  <a:gd name="T52" fmla="*/ 2147483646 w 717"/>
                  <a:gd name="T53" fmla="*/ 2147483646 h 285"/>
                  <a:gd name="T54" fmla="*/ 2147483646 w 717"/>
                  <a:gd name="T55" fmla="*/ 2147483646 h 285"/>
                  <a:gd name="T56" fmla="*/ 2147483646 w 717"/>
                  <a:gd name="T57" fmla="*/ 2147483646 h 285"/>
                  <a:gd name="T58" fmla="*/ 2147483646 w 717"/>
                  <a:gd name="T59" fmla="*/ 2147483646 h 285"/>
                  <a:gd name="T60" fmla="*/ 2147483646 w 717"/>
                  <a:gd name="T61" fmla="*/ 2147483646 h 285"/>
                  <a:gd name="T62" fmla="*/ 2147483646 w 717"/>
                  <a:gd name="T63" fmla="*/ 2147483646 h 285"/>
                  <a:gd name="T64" fmla="*/ 2147483646 w 717"/>
                  <a:gd name="T65" fmla="*/ 2147483646 h 285"/>
                  <a:gd name="T66" fmla="*/ 2147483646 w 717"/>
                  <a:gd name="T67" fmla="*/ 2147483646 h 285"/>
                  <a:gd name="T68" fmla="*/ 2147483646 w 717"/>
                  <a:gd name="T69" fmla="*/ 2147483646 h 285"/>
                  <a:gd name="T70" fmla="*/ 2147483646 w 717"/>
                  <a:gd name="T71" fmla="*/ 2147483646 h 285"/>
                  <a:gd name="T72" fmla="*/ 2147483646 w 717"/>
                  <a:gd name="T73" fmla="*/ 2147483646 h 285"/>
                  <a:gd name="T74" fmla="*/ 2147483646 w 717"/>
                  <a:gd name="T75" fmla="*/ 2147483646 h 285"/>
                  <a:gd name="T76" fmla="*/ 2147483646 w 717"/>
                  <a:gd name="T77" fmla="*/ 2147483646 h 285"/>
                  <a:gd name="T78" fmla="*/ 2147483646 w 717"/>
                  <a:gd name="T79" fmla="*/ 2147483646 h 285"/>
                  <a:gd name="T80" fmla="*/ 2147483646 w 717"/>
                  <a:gd name="T81" fmla="*/ 2147483646 h 285"/>
                  <a:gd name="T82" fmla="*/ 2147483646 w 717"/>
                  <a:gd name="T83" fmla="*/ 2147483646 h 285"/>
                  <a:gd name="T84" fmla="*/ 2147483646 w 717"/>
                  <a:gd name="T85" fmla="*/ 2147483646 h 285"/>
                  <a:gd name="T86" fmla="*/ 2147483646 w 717"/>
                  <a:gd name="T87" fmla="*/ 2147483646 h 285"/>
                  <a:gd name="T88" fmla="*/ 2147483646 w 717"/>
                  <a:gd name="T89" fmla="*/ 2147483646 h 285"/>
                  <a:gd name="T90" fmla="*/ 2147483646 w 717"/>
                  <a:gd name="T91" fmla="*/ 2147483646 h 285"/>
                  <a:gd name="T92" fmla="*/ 2147483646 w 717"/>
                  <a:gd name="T93" fmla="*/ 2147483646 h 285"/>
                  <a:gd name="T94" fmla="*/ 2147483646 w 717"/>
                  <a:gd name="T95" fmla="*/ 2147483646 h 285"/>
                  <a:gd name="T96" fmla="*/ 2147483646 w 717"/>
                  <a:gd name="T97" fmla="*/ 2147483646 h 285"/>
                  <a:gd name="T98" fmla="*/ 2147483646 w 717"/>
                  <a:gd name="T99" fmla="*/ 2147483646 h 285"/>
                  <a:gd name="T100" fmla="*/ 2147483646 w 717"/>
                  <a:gd name="T101" fmla="*/ 2147483646 h 285"/>
                  <a:gd name="T102" fmla="*/ 2147483646 w 717"/>
                  <a:gd name="T103" fmla="*/ 2147483646 h 285"/>
                  <a:gd name="T104" fmla="*/ 2147483646 w 717"/>
                  <a:gd name="T105" fmla="*/ 2147483646 h 285"/>
                  <a:gd name="T106" fmla="*/ 2147483646 w 717"/>
                  <a:gd name="T107" fmla="*/ 2147483646 h 285"/>
                  <a:gd name="T108" fmla="*/ 2147483646 w 717"/>
                  <a:gd name="T109" fmla="*/ 2147483646 h 285"/>
                  <a:gd name="T110" fmla="*/ 2147483646 w 717"/>
                  <a:gd name="T111" fmla="*/ 2147483646 h 285"/>
                  <a:gd name="T112" fmla="*/ 2147483646 w 717"/>
                  <a:gd name="T113" fmla="*/ 2147483646 h 285"/>
                  <a:gd name="T114" fmla="*/ 2147483646 w 717"/>
                  <a:gd name="T115" fmla="*/ 2147483646 h 285"/>
                  <a:gd name="T116" fmla="*/ 2147483646 w 717"/>
                  <a:gd name="T117" fmla="*/ 2147483646 h 285"/>
                  <a:gd name="T118" fmla="*/ 2147483646 w 717"/>
                  <a:gd name="T119" fmla="*/ 2147483646 h 285"/>
                  <a:gd name="T120" fmla="*/ 2147483646 w 717"/>
                  <a:gd name="T121" fmla="*/ 2147483646 h 28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5">
                    <a:moveTo>
                      <a:pt x="0" y="285"/>
                    </a:moveTo>
                    <a:lnTo>
                      <a:pt x="27" y="285"/>
                    </a:lnTo>
                    <a:lnTo>
                      <a:pt x="54" y="285"/>
                    </a:lnTo>
                    <a:lnTo>
                      <a:pt x="78" y="285"/>
                    </a:lnTo>
                    <a:lnTo>
                      <a:pt x="99" y="285"/>
                    </a:lnTo>
                    <a:lnTo>
                      <a:pt x="121" y="285"/>
                    </a:lnTo>
                    <a:lnTo>
                      <a:pt x="140" y="285"/>
                    </a:lnTo>
                    <a:lnTo>
                      <a:pt x="158" y="285"/>
                    </a:lnTo>
                    <a:lnTo>
                      <a:pt x="175" y="285"/>
                    </a:lnTo>
                    <a:lnTo>
                      <a:pt x="191" y="285"/>
                    </a:lnTo>
                    <a:lnTo>
                      <a:pt x="204" y="285"/>
                    </a:lnTo>
                    <a:lnTo>
                      <a:pt x="217" y="285"/>
                    </a:lnTo>
                    <a:lnTo>
                      <a:pt x="229" y="285"/>
                    </a:lnTo>
                    <a:lnTo>
                      <a:pt x="240" y="285"/>
                    </a:lnTo>
                    <a:lnTo>
                      <a:pt x="249" y="285"/>
                    </a:lnTo>
                    <a:lnTo>
                      <a:pt x="259" y="285"/>
                    </a:lnTo>
                    <a:lnTo>
                      <a:pt x="266" y="285"/>
                    </a:lnTo>
                    <a:lnTo>
                      <a:pt x="273" y="285"/>
                    </a:lnTo>
                    <a:lnTo>
                      <a:pt x="281" y="285"/>
                    </a:lnTo>
                    <a:lnTo>
                      <a:pt x="285" y="285"/>
                    </a:lnTo>
                    <a:lnTo>
                      <a:pt x="291" y="285"/>
                    </a:lnTo>
                    <a:lnTo>
                      <a:pt x="295" y="285"/>
                    </a:lnTo>
                    <a:lnTo>
                      <a:pt x="300" y="285"/>
                    </a:lnTo>
                    <a:lnTo>
                      <a:pt x="303" y="285"/>
                    </a:lnTo>
                    <a:lnTo>
                      <a:pt x="306" y="285"/>
                    </a:lnTo>
                    <a:lnTo>
                      <a:pt x="308" y="284"/>
                    </a:lnTo>
                    <a:lnTo>
                      <a:pt x="311" y="284"/>
                    </a:lnTo>
                    <a:lnTo>
                      <a:pt x="313" y="284"/>
                    </a:lnTo>
                    <a:lnTo>
                      <a:pt x="315" y="284"/>
                    </a:lnTo>
                    <a:lnTo>
                      <a:pt x="318" y="284"/>
                    </a:lnTo>
                    <a:lnTo>
                      <a:pt x="319" y="284"/>
                    </a:lnTo>
                    <a:lnTo>
                      <a:pt x="321" y="284"/>
                    </a:lnTo>
                    <a:lnTo>
                      <a:pt x="323" y="284"/>
                    </a:lnTo>
                    <a:lnTo>
                      <a:pt x="325" y="284"/>
                    </a:lnTo>
                    <a:lnTo>
                      <a:pt x="327" y="284"/>
                    </a:lnTo>
                    <a:lnTo>
                      <a:pt x="329" y="284"/>
                    </a:lnTo>
                    <a:lnTo>
                      <a:pt x="331" y="282"/>
                    </a:lnTo>
                    <a:lnTo>
                      <a:pt x="332" y="282"/>
                    </a:lnTo>
                    <a:lnTo>
                      <a:pt x="333" y="282"/>
                    </a:lnTo>
                    <a:lnTo>
                      <a:pt x="335" y="282"/>
                    </a:lnTo>
                    <a:lnTo>
                      <a:pt x="336" y="282"/>
                    </a:lnTo>
                    <a:lnTo>
                      <a:pt x="337" y="282"/>
                    </a:lnTo>
                    <a:lnTo>
                      <a:pt x="338" y="282"/>
                    </a:lnTo>
                    <a:lnTo>
                      <a:pt x="339" y="282"/>
                    </a:lnTo>
                    <a:lnTo>
                      <a:pt x="341" y="282"/>
                    </a:lnTo>
                    <a:lnTo>
                      <a:pt x="342" y="282"/>
                    </a:lnTo>
                    <a:lnTo>
                      <a:pt x="343" y="282"/>
                    </a:lnTo>
                    <a:lnTo>
                      <a:pt x="344" y="282"/>
                    </a:lnTo>
                    <a:lnTo>
                      <a:pt x="345" y="281"/>
                    </a:lnTo>
                    <a:lnTo>
                      <a:pt x="347" y="281"/>
                    </a:lnTo>
                    <a:lnTo>
                      <a:pt x="348" y="281"/>
                    </a:lnTo>
                    <a:lnTo>
                      <a:pt x="349" y="281"/>
                    </a:lnTo>
                    <a:lnTo>
                      <a:pt x="350" y="281"/>
                    </a:lnTo>
                    <a:lnTo>
                      <a:pt x="351" y="281"/>
                    </a:lnTo>
                    <a:lnTo>
                      <a:pt x="353" y="281"/>
                    </a:lnTo>
                    <a:lnTo>
                      <a:pt x="354" y="281"/>
                    </a:lnTo>
                    <a:lnTo>
                      <a:pt x="355" y="280"/>
                    </a:lnTo>
                    <a:lnTo>
                      <a:pt x="356" y="280"/>
                    </a:lnTo>
                    <a:lnTo>
                      <a:pt x="357" y="280"/>
                    </a:lnTo>
                    <a:lnTo>
                      <a:pt x="359" y="280"/>
                    </a:lnTo>
                    <a:lnTo>
                      <a:pt x="361" y="280"/>
                    </a:lnTo>
                    <a:lnTo>
                      <a:pt x="362" y="279"/>
                    </a:lnTo>
                    <a:lnTo>
                      <a:pt x="365" y="279"/>
                    </a:lnTo>
                    <a:lnTo>
                      <a:pt x="366" y="279"/>
                    </a:lnTo>
                    <a:lnTo>
                      <a:pt x="368" y="279"/>
                    </a:lnTo>
                    <a:lnTo>
                      <a:pt x="369" y="279"/>
                    </a:lnTo>
                    <a:lnTo>
                      <a:pt x="372" y="278"/>
                    </a:lnTo>
                    <a:lnTo>
                      <a:pt x="373" y="278"/>
                    </a:lnTo>
                    <a:lnTo>
                      <a:pt x="374" y="278"/>
                    </a:lnTo>
                    <a:lnTo>
                      <a:pt x="375" y="278"/>
                    </a:lnTo>
                    <a:lnTo>
                      <a:pt x="378" y="278"/>
                    </a:lnTo>
                    <a:lnTo>
                      <a:pt x="379" y="278"/>
                    </a:lnTo>
                    <a:lnTo>
                      <a:pt x="380" y="276"/>
                    </a:lnTo>
                    <a:lnTo>
                      <a:pt x="381" y="276"/>
                    </a:lnTo>
                    <a:lnTo>
                      <a:pt x="383" y="276"/>
                    </a:lnTo>
                    <a:lnTo>
                      <a:pt x="384" y="276"/>
                    </a:lnTo>
                    <a:lnTo>
                      <a:pt x="385" y="276"/>
                    </a:lnTo>
                    <a:lnTo>
                      <a:pt x="386" y="275"/>
                    </a:lnTo>
                    <a:lnTo>
                      <a:pt x="387" y="275"/>
                    </a:lnTo>
                    <a:lnTo>
                      <a:pt x="389" y="275"/>
                    </a:lnTo>
                    <a:lnTo>
                      <a:pt x="390" y="275"/>
                    </a:lnTo>
                    <a:lnTo>
                      <a:pt x="391" y="274"/>
                    </a:lnTo>
                    <a:lnTo>
                      <a:pt x="392" y="274"/>
                    </a:lnTo>
                    <a:lnTo>
                      <a:pt x="393" y="274"/>
                    </a:lnTo>
                    <a:lnTo>
                      <a:pt x="395" y="274"/>
                    </a:lnTo>
                    <a:lnTo>
                      <a:pt x="396" y="273"/>
                    </a:lnTo>
                    <a:lnTo>
                      <a:pt x="397" y="273"/>
                    </a:lnTo>
                    <a:lnTo>
                      <a:pt x="398" y="273"/>
                    </a:lnTo>
                    <a:lnTo>
                      <a:pt x="399" y="272"/>
                    </a:lnTo>
                    <a:lnTo>
                      <a:pt x="402" y="272"/>
                    </a:lnTo>
                    <a:lnTo>
                      <a:pt x="403" y="270"/>
                    </a:lnTo>
                    <a:lnTo>
                      <a:pt x="405" y="270"/>
                    </a:lnTo>
                    <a:lnTo>
                      <a:pt x="407" y="269"/>
                    </a:lnTo>
                    <a:lnTo>
                      <a:pt x="409" y="269"/>
                    </a:lnTo>
                    <a:lnTo>
                      <a:pt x="411" y="268"/>
                    </a:lnTo>
                    <a:lnTo>
                      <a:pt x="414" y="268"/>
                    </a:lnTo>
                    <a:lnTo>
                      <a:pt x="415" y="267"/>
                    </a:lnTo>
                    <a:lnTo>
                      <a:pt x="417" y="267"/>
                    </a:lnTo>
                    <a:lnTo>
                      <a:pt x="419" y="266"/>
                    </a:lnTo>
                    <a:lnTo>
                      <a:pt x="421" y="266"/>
                    </a:lnTo>
                    <a:lnTo>
                      <a:pt x="422" y="264"/>
                    </a:lnTo>
                    <a:lnTo>
                      <a:pt x="423" y="264"/>
                    </a:lnTo>
                    <a:lnTo>
                      <a:pt x="426" y="264"/>
                    </a:lnTo>
                    <a:lnTo>
                      <a:pt x="427" y="263"/>
                    </a:lnTo>
                    <a:lnTo>
                      <a:pt x="428" y="263"/>
                    </a:lnTo>
                    <a:lnTo>
                      <a:pt x="429" y="262"/>
                    </a:lnTo>
                    <a:lnTo>
                      <a:pt x="431" y="262"/>
                    </a:lnTo>
                    <a:lnTo>
                      <a:pt x="432" y="262"/>
                    </a:lnTo>
                    <a:lnTo>
                      <a:pt x="433" y="261"/>
                    </a:lnTo>
                    <a:lnTo>
                      <a:pt x="434" y="261"/>
                    </a:lnTo>
                    <a:lnTo>
                      <a:pt x="435" y="260"/>
                    </a:lnTo>
                    <a:lnTo>
                      <a:pt x="437" y="260"/>
                    </a:lnTo>
                    <a:lnTo>
                      <a:pt x="438" y="260"/>
                    </a:lnTo>
                    <a:lnTo>
                      <a:pt x="439" y="258"/>
                    </a:lnTo>
                    <a:lnTo>
                      <a:pt x="440" y="258"/>
                    </a:lnTo>
                    <a:lnTo>
                      <a:pt x="441" y="257"/>
                    </a:lnTo>
                    <a:lnTo>
                      <a:pt x="443" y="257"/>
                    </a:lnTo>
                    <a:lnTo>
                      <a:pt x="444" y="256"/>
                    </a:lnTo>
                    <a:lnTo>
                      <a:pt x="445" y="256"/>
                    </a:lnTo>
                    <a:lnTo>
                      <a:pt x="446" y="255"/>
                    </a:lnTo>
                    <a:lnTo>
                      <a:pt x="447" y="255"/>
                    </a:lnTo>
                    <a:lnTo>
                      <a:pt x="449" y="254"/>
                    </a:lnTo>
                    <a:lnTo>
                      <a:pt x="451" y="252"/>
                    </a:lnTo>
                    <a:lnTo>
                      <a:pt x="452" y="252"/>
                    </a:lnTo>
                    <a:lnTo>
                      <a:pt x="455" y="251"/>
                    </a:lnTo>
                    <a:lnTo>
                      <a:pt x="456" y="250"/>
                    </a:lnTo>
                    <a:lnTo>
                      <a:pt x="458" y="249"/>
                    </a:lnTo>
                    <a:lnTo>
                      <a:pt x="459" y="249"/>
                    </a:lnTo>
                    <a:lnTo>
                      <a:pt x="462" y="248"/>
                    </a:lnTo>
                    <a:lnTo>
                      <a:pt x="463" y="246"/>
                    </a:lnTo>
                    <a:lnTo>
                      <a:pt x="464" y="246"/>
                    </a:lnTo>
                    <a:lnTo>
                      <a:pt x="465" y="245"/>
                    </a:lnTo>
                    <a:lnTo>
                      <a:pt x="468" y="245"/>
                    </a:lnTo>
                    <a:lnTo>
                      <a:pt x="469" y="244"/>
                    </a:lnTo>
                    <a:lnTo>
                      <a:pt x="470" y="244"/>
                    </a:lnTo>
                    <a:lnTo>
                      <a:pt x="471" y="243"/>
                    </a:lnTo>
                    <a:lnTo>
                      <a:pt x="473" y="242"/>
                    </a:lnTo>
                    <a:lnTo>
                      <a:pt x="474" y="242"/>
                    </a:lnTo>
                    <a:lnTo>
                      <a:pt x="475" y="240"/>
                    </a:lnTo>
                    <a:lnTo>
                      <a:pt x="476" y="240"/>
                    </a:lnTo>
                    <a:lnTo>
                      <a:pt x="477" y="239"/>
                    </a:lnTo>
                    <a:lnTo>
                      <a:pt x="479" y="239"/>
                    </a:lnTo>
                    <a:lnTo>
                      <a:pt x="480" y="238"/>
                    </a:lnTo>
                    <a:lnTo>
                      <a:pt x="481" y="238"/>
                    </a:lnTo>
                    <a:lnTo>
                      <a:pt x="481" y="237"/>
                    </a:lnTo>
                    <a:lnTo>
                      <a:pt x="482" y="237"/>
                    </a:lnTo>
                    <a:lnTo>
                      <a:pt x="483" y="237"/>
                    </a:lnTo>
                    <a:lnTo>
                      <a:pt x="485" y="236"/>
                    </a:lnTo>
                    <a:lnTo>
                      <a:pt x="486" y="236"/>
                    </a:lnTo>
                    <a:lnTo>
                      <a:pt x="487" y="234"/>
                    </a:lnTo>
                    <a:lnTo>
                      <a:pt x="488" y="233"/>
                    </a:lnTo>
                    <a:lnTo>
                      <a:pt x="489" y="233"/>
                    </a:lnTo>
                    <a:lnTo>
                      <a:pt x="491" y="232"/>
                    </a:lnTo>
                    <a:lnTo>
                      <a:pt x="493" y="231"/>
                    </a:lnTo>
                    <a:lnTo>
                      <a:pt x="494" y="231"/>
                    </a:lnTo>
                    <a:lnTo>
                      <a:pt x="495" y="230"/>
                    </a:lnTo>
                    <a:lnTo>
                      <a:pt x="498" y="228"/>
                    </a:lnTo>
                    <a:lnTo>
                      <a:pt x="499" y="227"/>
                    </a:lnTo>
                    <a:lnTo>
                      <a:pt x="500" y="227"/>
                    </a:lnTo>
                    <a:lnTo>
                      <a:pt x="501" y="226"/>
                    </a:lnTo>
                    <a:lnTo>
                      <a:pt x="504" y="225"/>
                    </a:lnTo>
                    <a:lnTo>
                      <a:pt x="505" y="225"/>
                    </a:lnTo>
                    <a:lnTo>
                      <a:pt x="506" y="224"/>
                    </a:lnTo>
                    <a:lnTo>
                      <a:pt x="507" y="224"/>
                    </a:lnTo>
                    <a:lnTo>
                      <a:pt x="507" y="222"/>
                    </a:lnTo>
                    <a:lnTo>
                      <a:pt x="509" y="222"/>
                    </a:lnTo>
                    <a:lnTo>
                      <a:pt x="510" y="221"/>
                    </a:lnTo>
                    <a:lnTo>
                      <a:pt x="511" y="221"/>
                    </a:lnTo>
                    <a:lnTo>
                      <a:pt x="511" y="220"/>
                    </a:lnTo>
                    <a:lnTo>
                      <a:pt x="512" y="220"/>
                    </a:lnTo>
                    <a:lnTo>
                      <a:pt x="513" y="220"/>
                    </a:lnTo>
                    <a:lnTo>
                      <a:pt x="515" y="219"/>
                    </a:lnTo>
                    <a:lnTo>
                      <a:pt x="516" y="218"/>
                    </a:lnTo>
                    <a:lnTo>
                      <a:pt x="517" y="218"/>
                    </a:lnTo>
                    <a:lnTo>
                      <a:pt x="518" y="216"/>
                    </a:lnTo>
                    <a:lnTo>
                      <a:pt x="519" y="216"/>
                    </a:lnTo>
                    <a:lnTo>
                      <a:pt x="519" y="215"/>
                    </a:lnTo>
                    <a:lnTo>
                      <a:pt x="521" y="215"/>
                    </a:lnTo>
                    <a:lnTo>
                      <a:pt x="522" y="214"/>
                    </a:lnTo>
                    <a:lnTo>
                      <a:pt x="523" y="214"/>
                    </a:lnTo>
                    <a:lnTo>
                      <a:pt x="523" y="213"/>
                    </a:lnTo>
                    <a:lnTo>
                      <a:pt x="524" y="213"/>
                    </a:lnTo>
                    <a:lnTo>
                      <a:pt x="525" y="212"/>
                    </a:lnTo>
                    <a:lnTo>
                      <a:pt x="527" y="210"/>
                    </a:lnTo>
                    <a:lnTo>
                      <a:pt x="528" y="210"/>
                    </a:lnTo>
                    <a:lnTo>
                      <a:pt x="529" y="209"/>
                    </a:lnTo>
                    <a:lnTo>
                      <a:pt x="531" y="208"/>
                    </a:lnTo>
                    <a:lnTo>
                      <a:pt x="533" y="208"/>
                    </a:lnTo>
                    <a:lnTo>
                      <a:pt x="534" y="207"/>
                    </a:lnTo>
                    <a:lnTo>
                      <a:pt x="535" y="206"/>
                    </a:lnTo>
                    <a:lnTo>
                      <a:pt x="536" y="204"/>
                    </a:lnTo>
                    <a:lnTo>
                      <a:pt x="537" y="204"/>
                    </a:lnTo>
                    <a:lnTo>
                      <a:pt x="539" y="203"/>
                    </a:lnTo>
                    <a:lnTo>
                      <a:pt x="540" y="202"/>
                    </a:lnTo>
                    <a:lnTo>
                      <a:pt x="541" y="202"/>
                    </a:lnTo>
                    <a:lnTo>
                      <a:pt x="541" y="201"/>
                    </a:lnTo>
                    <a:lnTo>
                      <a:pt x="542" y="201"/>
                    </a:lnTo>
                    <a:lnTo>
                      <a:pt x="543" y="200"/>
                    </a:lnTo>
                    <a:lnTo>
                      <a:pt x="545" y="200"/>
                    </a:lnTo>
                    <a:lnTo>
                      <a:pt x="545" y="198"/>
                    </a:lnTo>
                    <a:lnTo>
                      <a:pt x="546" y="198"/>
                    </a:lnTo>
                    <a:lnTo>
                      <a:pt x="547" y="197"/>
                    </a:lnTo>
                    <a:lnTo>
                      <a:pt x="548" y="196"/>
                    </a:lnTo>
                    <a:lnTo>
                      <a:pt x="549" y="196"/>
                    </a:lnTo>
                    <a:lnTo>
                      <a:pt x="551" y="195"/>
                    </a:lnTo>
                    <a:lnTo>
                      <a:pt x="552" y="194"/>
                    </a:lnTo>
                    <a:lnTo>
                      <a:pt x="553" y="192"/>
                    </a:lnTo>
                    <a:lnTo>
                      <a:pt x="554" y="192"/>
                    </a:lnTo>
                    <a:lnTo>
                      <a:pt x="555" y="191"/>
                    </a:lnTo>
                    <a:lnTo>
                      <a:pt x="555" y="190"/>
                    </a:lnTo>
                    <a:lnTo>
                      <a:pt x="557" y="190"/>
                    </a:lnTo>
                    <a:lnTo>
                      <a:pt x="558" y="189"/>
                    </a:lnTo>
                    <a:lnTo>
                      <a:pt x="559" y="189"/>
                    </a:lnTo>
                    <a:lnTo>
                      <a:pt x="559" y="188"/>
                    </a:lnTo>
                    <a:lnTo>
                      <a:pt x="560" y="188"/>
                    </a:lnTo>
                    <a:lnTo>
                      <a:pt x="560" y="186"/>
                    </a:lnTo>
                    <a:lnTo>
                      <a:pt x="561" y="186"/>
                    </a:lnTo>
                    <a:lnTo>
                      <a:pt x="561" y="185"/>
                    </a:lnTo>
                    <a:lnTo>
                      <a:pt x="563" y="185"/>
                    </a:lnTo>
                    <a:lnTo>
                      <a:pt x="564" y="184"/>
                    </a:lnTo>
                    <a:lnTo>
                      <a:pt x="565" y="184"/>
                    </a:lnTo>
                    <a:lnTo>
                      <a:pt x="565" y="183"/>
                    </a:lnTo>
                    <a:lnTo>
                      <a:pt x="566" y="183"/>
                    </a:lnTo>
                    <a:lnTo>
                      <a:pt x="567" y="182"/>
                    </a:lnTo>
                    <a:lnTo>
                      <a:pt x="569" y="180"/>
                    </a:lnTo>
                    <a:lnTo>
                      <a:pt x="570" y="180"/>
                    </a:lnTo>
                    <a:lnTo>
                      <a:pt x="571" y="179"/>
                    </a:lnTo>
                    <a:lnTo>
                      <a:pt x="572" y="178"/>
                    </a:lnTo>
                    <a:lnTo>
                      <a:pt x="573" y="177"/>
                    </a:lnTo>
                    <a:lnTo>
                      <a:pt x="575" y="177"/>
                    </a:lnTo>
                    <a:lnTo>
                      <a:pt x="576" y="176"/>
                    </a:lnTo>
                    <a:lnTo>
                      <a:pt x="577" y="176"/>
                    </a:lnTo>
                    <a:lnTo>
                      <a:pt x="577" y="174"/>
                    </a:lnTo>
                    <a:lnTo>
                      <a:pt x="578" y="174"/>
                    </a:lnTo>
                    <a:lnTo>
                      <a:pt x="579" y="173"/>
                    </a:lnTo>
                    <a:lnTo>
                      <a:pt x="581" y="172"/>
                    </a:lnTo>
                    <a:lnTo>
                      <a:pt x="582" y="172"/>
                    </a:lnTo>
                    <a:lnTo>
                      <a:pt x="583" y="171"/>
                    </a:lnTo>
                    <a:lnTo>
                      <a:pt x="584" y="170"/>
                    </a:lnTo>
                    <a:lnTo>
                      <a:pt x="585" y="170"/>
                    </a:lnTo>
                    <a:lnTo>
                      <a:pt x="587" y="168"/>
                    </a:lnTo>
                    <a:lnTo>
                      <a:pt x="588" y="167"/>
                    </a:lnTo>
                    <a:lnTo>
                      <a:pt x="589" y="167"/>
                    </a:lnTo>
                    <a:lnTo>
                      <a:pt x="589" y="166"/>
                    </a:lnTo>
                    <a:lnTo>
                      <a:pt x="590" y="166"/>
                    </a:lnTo>
                    <a:lnTo>
                      <a:pt x="590" y="165"/>
                    </a:lnTo>
                    <a:lnTo>
                      <a:pt x="591" y="165"/>
                    </a:lnTo>
                    <a:lnTo>
                      <a:pt x="591" y="164"/>
                    </a:lnTo>
                    <a:lnTo>
                      <a:pt x="593" y="164"/>
                    </a:lnTo>
                    <a:lnTo>
                      <a:pt x="593" y="162"/>
                    </a:lnTo>
                    <a:lnTo>
                      <a:pt x="594" y="162"/>
                    </a:lnTo>
                    <a:lnTo>
                      <a:pt x="594" y="161"/>
                    </a:lnTo>
                    <a:lnTo>
                      <a:pt x="595" y="161"/>
                    </a:lnTo>
                    <a:lnTo>
                      <a:pt x="595" y="160"/>
                    </a:lnTo>
                    <a:lnTo>
                      <a:pt x="596" y="159"/>
                    </a:lnTo>
                    <a:lnTo>
                      <a:pt x="597" y="159"/>
                    </a:lnTo>
                    <a:lnTo>
                      <a:pt x="599" y="158"/>
                    </a:lnTo>
                    <a:lnTo>
                      <a:pt x="599" y="156"/>
                    </a:lnTo>
                    <a:lnTo>
                      <a:pt x="600" y="155"/>
                    </a:lnTo>
                    <a:lnTo>
                      <a:pt x="601" y="154"/>
                    </a:lnTo>
                    <a:lnTo>
                      <a:pt x="602" y="153"/>
                    </a:lnTo>
                    <a:lnTo>
                      <a:pt x="603" y="152"/>
                    </a:lnTo>
                    <a:lnTo>
                      <a:pt x="605" y="150"/>
                    </a:lnTo>
                    <a:lnTo>
                      <a:pt x="606" y="149"/>
                    </a:lnTo>
                    <a:lnTo>
                      <a:pt x="607" y="148"/>
                    </a:lnTo>
                    <a:lnTo>
                      <a:pt x="607" y="147"/>
                    </a:lnTo>
                    <a:lnTo>
                      <a:pt x="608" y="147"/>
                    </a:lnTo>
                    <a:lnTo>
                      <a:pt x="609" y="146"/>
                    </a:lnTo>
                    <a:lnTo>
                      <a:pt x="609" y="144"/>
                    </a:lnTo>
                    <a:lnTo>
                      <a:pt x="611" y="144"/>
                    </a:lnTo>
                    <a:lnTo>
                      <a:pt x="612" y="143"/>
                    </a:lnTo>
                    <a:lnTo>
                      <a:pt x="612" y="142"/>
                    </a:lnTo>
                    <a:lnTo>
                      <a:pt x="613" y="142"/>
                    </a:lnTo>
                    <a:lnTo>
                      <a:pt x="613" y="141"/>
                    </a:lnTo>
                    <a:lnTo>
                      <a:pt x="614" y="141"/>
                    </a:lnTo>
                    <a:lnTo>
                      <a:pt x="614" y="140"/>
                    </a:lnTo>
                    <a:lnTo>
                      <a:pt x="615" y="138"/>
                    </a:lnTo>
                    <a:lnTo>
                      <a:pt x="617" y="137"/>
                    </a:lnTo>
                    <a:lnTo>
                      <a:pt x="618" y="136"/>
                    </a:lnTo>
                    <a:lnTo>
                      <a:pt x="619" y="135"/>
                    </a:lnTo>
                    <a:lnTo>
                      <a:pt x="619" y="134"/>
                    </a:lnTo>
                    <a:lnTo>
                      <a:pt x="620" y="134"/>
                    </a:lnTo>
                    <a:lnTo>
                      <a:pt x="621" y="132"/>
                    </a:lnTo>
                    <a:lnTo>
                      <a:pt x="623" y="131"/>
                    </a:lnTo>
                    <a:lnTo>
                      <a:pt x="623" y="130"/>
                    </a:lnTo>
                    <a:lnTo>
                      <a:pt x="624" y="129"/>
                    </a:lnTo>
                    <a:lnTo>
                      <a:pt x="625" y="128"/>
                    </a:lnTo>
                    <a:lnTo>
                      <a:pt x="626" y="126"/>
                    </a:lnTo>
                    <a:lnTo>
                      <a:pt x="627" y="124"/>
                    </a:lnTo>
                    <a:lnTo>
                      <a:pt x="629" y="123"/>
                    </a:lnTo>
                    <a:lnTo>
                      <a:pt x="630" y="122"/>
                    </a:lnTo>
                    <a:lnTo>
                      <a:pt x="631" y="119"/>
                    </a:lnTo>
                    <a:lnTo>
                      <a:pt x="632" y="118"/>
                    </a:lnTo>
                    <a:lnTo>
                      <a:pt x="633" y="117"/>
                    </a:lnTo>
                    <a:lnTo>
                      <a:pt x="635" y="116"/>
                    </a:lnTo>
                    <a:lnTo>
                      <a:pt x="636" y="114"/>
                    </a:lnTo>
                    <a:lnTo>
                      <a:pt x="637" y="113"/>
                    </a:lnTo>
                    <a:lnTo>
                      <a:pt x="638" y="112"/>
                    </a:lnTo>
                    <a:lnTo>
                      <a:pt x="639" y="111"/>
                    </a:lnTo>
                    <a:lnTo>
                      <a:pt x="639" y="110"/>
                    </a:lnTo>
                    <a:lnTo>
                      <a:pt x="641" y="108"/>
                    </a:lnTo>
                    <a:lnTo>
                      <a:pt x="642" y="107"/>
                    </a:lnTo>
                    <a:lnTo>
                      <a:pt x="643" y="106"/>
                    </a:lnTo>
                    <a:lnTo>
                      <a:pt x="644" y="105"/>
                    </a:lnTo>
                    <a:lnTo>
                      <a:pt x="644" y="104"/>
                    </a:lnTo>
                    <a:lnTo>
                      <a:pt x="645" y="104"/>
                    </a:lnTo>
                    <a:lnTo>
                      <a:pt x="645" y="102"/>
                    </a:lnTo>
                    <a:lnTo>
                      <a:pt x="647" y="101"/>
                    </a:lnTo>
                    <a:lnTo>
                      <a:pt x="647" y="100"/>
                    </a:lnTo>
                    <a:lnTo>
                      <a:pt x="648" y="99"/>
                    </a:lnTo>
                    <a:lnTo>
                      <a:pt x="649" y="98"/>
                    </a:lnTo>
                    <a:lnTo>
                      <a:pt x="650" y="96"/>
                    </a:lnTo>
                    <a:lnTo>
                      <a:pt x="651" y="95"/>
                    </a:lnTo>
                    <a:lnTo>
                      <a:pt x="653" y="94"/>
                    </a:lnTo>
                    <a:lnTo>
                      <a:pt x="653" y="92"/>
                    </a:lnTo>
                    <a:lnTo>
                      <a:pt x="654" y="90"/>
                    </a:lnTo>
                    <a:lnTo>
                      <a:pt x="655" y="89"/>
                    </a:lnTo>
                    <a:lnTo>
                      <a:pt x="656" y="88"/>
                    </a:lnTo>
                    <a:lnTo>
                      <a:pt x="657" y="86"/>
                    </a:lnTo>
                    <a:lnTo>
                      <a:pt x="659" y="84"/>
                    </a:lnTo>
                    <a:lnTo>
                      <a:pt x="660" y="82"/>
                    </a:lnTo>
                    <a:lnTo>
                      <a:pt x="661" y="81"/>
                    </a:lnTo>
                    <a:lnTo>
                      <a:pt x="662" y="78"/>
                    </a:lnTo>
                    <a:lnTo>
                      <a:pt x="663" y="77"/>
                    </a:lnTo>
                    <a:lnTo>
                      <a:pt x="665" y="75"/>
                    </a:lnTo>
                    <a:lnTo>
                      <a:pt x="666" y="74"/>
                    </a:lnTo>
                    <a:lnTo>
                      <a:pt x="667" y="72"/>
                    </a:lnTo>
                    <a:lnTo>
                      <a:pt x="668" y="71"/>
                    </a:lnTo>
                    <a:lnTo>
                      <a:pt x="669" y="70"/>
                    </a:lnTo>
                    <a:lnTo>
                      <a:pt x="669" y="69"/>
                    </a:lnTo>
                    <a:lnTo>
                      <a:pt x="671" y="68"/>
                    </a:lnTo>
                    <a:lnTo>
                      <a:pt x="672" y="66"/>
                    </a:lnTo>
                    <a:lnTo>
                      <a:pt x="672" y="65"/>
                    </a:lnTo>
                    <a:lnTo>
                      <a:pt x="673" y="64"/>
                    </a:lnTo>
                    <a:lnTo>
                      <a:pt x="674" y="63"/>
                    </a:lnTo>
                    <a:lnTo>
                      <a:pt x="675" y="62"/>
                    </a:lnTo>
                    <a:lnTo>
                      <a:pt x="675" y="60"/>
                    </a:lnTo>
                    <a:lnTo>
                      <a:pt x="677" y="59"/>
                    </a:lnTo>
                    <a:lnTo>
                      <a:pt x="678" y="58"/>
                    </a:lnTo>
                    <a:lnTo>
                      <a:pt x="678" y="57"/>
                    </a:lnTo>
                    <a:lnTo>
                      <a:pt x="679" y="56"/>
                    </a:lnTo>
                    <a:lnTo>
                      <a:pt x="680" y="54"/>
                    </a:lnTo>
                    <a:lnTo>
                      <a:pt x="680" y="53"/>
                    </a:lnTo>
                    <a:lnTo>
                      <a:pt x="681" y="52"/>
                    </a:lnTo>
                    <a:lnTo>
                      <a:pt x="683" y="51"/>
                    </a:lnTo>
                    <a:lnTo>
                      <a:pt x="684" y="50"/>
                    </a:lnTo>
                    <a:lnTo>
                      <a:pt x="685" y="48"/>
                    </a:lnTo>
                    <a:lnTo>
                      <a:pt x="686" y="47"/>
                    </a:lnTo>
                    <a:lnTo>
                      <a:pt x="687" y="45"/>
                    </a:lnTo>
                    <a:lnTo>
                      <a:pt x="689" y="44"/>
                    </a:lnTo>
                    <a:lnTo>
                      <a:pt x="690" y="41"/>
                    </a:lnTo>
                    <a:lnTo>
                      <a:pt x="691" y="40"/>
                    </a:lnTo>
                    <a:lnTo>
                      <a:pt x="692" y="38"/>
                    </a:lnTo>
                    <a:lnTo>
                      <a:pt x="693" y="35"/>
                    </a:lnTo>
                    <a:lnTo>
                      <a:pt x="695" y="34"/>
                    </a:lnTo>
                    <a:lnTo>
                      <a:pt x="696" y="33"/>
                    </a:lnTo>
                    <a:lnTo>
                      <a:pt x="697" y="30"/>
                    </a:lnTo>
                    <a:lnTo>
                      <a:pt x="698" y="29"/>
                    </a:lnTo>
                    <a:lnTo>
                      <a:pt x="699" y="28"/>
                    </a:lnTo>
                    <a:lnTo>
                      <a:pt x="701" y="27"/>
                    </a:lnTo>
                    <a:lnTo>
                      <a:pt x="701" y="26"/>
                    </a:lnTo>
                    <a:lnTo>
                      <a:pt x="702" y="24"/>
                    </a:lnTo>
                    <a:lnTo>
                      <a:pt x="703" y="23"/>
                    </a:lnTo>
                    <a:lnTo>
                      <a:pt x="703" y="22"/>
                    </a:lnTo>
                    <a:lnTo>
                      <a:pt x="704" y="21"/>
                    </a:lnTo>
                    <a:lnTo>
                      <a:pt x="705" y="20"/>
                    </a:lnTo>
                    <a:lnTo>
                      <a:pt x="705" y="18"/>
                    </a:lnTo>
                    <a:lnTo>
                      <a:pt x="707" y="17"/>
                    </a:lnTo>
                    <a:lnTo>
                      <a:pt x="707" y="16"/>
                    </a:lnTo>
                    <a:lnTo>
                      <a:pt x="708" y="16"/>
                    </a:lnTo>
                    <a:lnTo>
                      <a:pt x="708" y="15"/>
                    </a:lnTo>
                    <a:lnTo>
                      <a:pt x="709" y="14"/>
                    </a:lnTo>
                    <a:lnTo>
                      <a:pt x="709" y="12"/>
                    </a:lnTo>
                    <a:lnTo>
                      <a:pt x="710" y="11"/>
                    </a:lnTo>
                    <a:lnTo>
                      <a:pt x="711" y="10"/>
                    </a:lnTo>
                    <a:lnTo>
                      <a:pt x="713" y="9"/>
                    </a:lnTo>
                    <a:lnTo>
                      <a:pt x="713" y="8"/>
                    </a:lnTo>
                    <a:lnTo>
                      <a:pt x="714" y="6"/>
                    </a:lnTo>
                    <a:lnTo>
                      <a:pt x="714" y="4"/>
                    </a:lnTo>
                    <a:lnTo>
                      <a:pt x="715" y="3"/>
                    </a:lnTo>
                    <a:lnTo>
                      <a:pt x="716" y="2"/>
                    </a:lnTo>
                    <a:lnTo>
                      <a:pt x="717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840" name="Freeform 211">
                <a:extLst>
                  <a:ext uri="{FF2B5EF4-FFF2-40B4-BE49-F238E27FC236}">
                    <a16:creationId xmlns:a16="http://schemas.microsoft.com/office/drawing/2014/main" id="{EC6BF74E-AC7F-C64A-A44A-236CB1151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638" y="3554413"/>
                <a:ext cx="66675" cy="227012"/>
              </a:xfrm>
              <a:custGeom>
                <a:avLst/>
                <a:gdLst>
                  <a:gd name="T0" fmla="*/ 2147483646 w 85"/>
                  <a:gd name="T1" fmla="*/ 2147483646 h 286"/>
                  <a:gd name="T2" fmla="*/ 2147483646 w 85"/>
                  <a:gd name="T3" fmla="*/ 2147483646 h 286"/>
                  <a:gd name="T4" fmla="*/ 2147483646 w 85"/>
                  <a:gd name="T5" fmla="*/ 2147483646 h 286"/>
                  <a:gd name="T6" fmla="*/ 2147483646 w 85"/>
                  <a:gd name="T7" fmla="*/ 2147483646 h 286"/>
                  <a:gd name="T8" fmla="*/ 2147483646 w 85"/>
                  <a:gd name="T9" fmla="*/ 2147483646 h 286"/>
                  <a:gd name="T10" fmla="*/ 2147483646 w 85"/>
                  <a:gd name="T11" fmla="*/ 2147483646 h 286"/>
                  <a:gd name="T12" fmla="*/ 2147483646 w 85"/>
                  <a:gd name="T13" fmla="*/ 2147483646 h 286"/>
                  <a:gd name="T14" fmla="*/ 2147483646 w 85"/>
                  <a:gd name="T15" fmla="*/ 2147483646 h 286"/>
                  <a:gd name="T16" fmla="*/ 2147483646 w 85"/>
                  <a:gd name="T17" fmla="*/ 2147483646 h 286"/>
                  <a:gd name="T18" fmla="*/ 2147483646 w 85"/>
                  <a:gd name="T19" fmla="*/ 2147483646 h 286"/>
                  <a:gd name="T20" fmla="*/ 2147483646 w 85"/>
                  <a:gd name="T21" fmla="*/ 2147483646 h 286"/>
                  <a:gd name="T22" fmla="*/ 2147483646 w 85"/>
                  <a:gd name="T23" fmla="*/ 2147483646 h 286"/>
                  <a:gd name="T24" fmla="*/ 2147483646 w 85"/>
                  <a:gd name="T25" fmla="*/ 2147483646 h 286"/>
                  <a:gd name="T26" fmla="*/ 2147483646 w 85"/>
                  <a:gd name="T27" fmla="*/ 2147483646 h 286"/>
                  <a:gd name="T28" fmla="*/ 2147483646 w 85"/>
                  <a:gd name="T29" fmla="*/ 2147483646 h 286"/>
                  <a:gd name="T30" fmla="*/ 2147483646 w 85"/>
                  <a:gd name="T31" fmla="*/ 2147483646 h 286"/>
                  <a:gd name="T32" fmla="*/ 2147483646 w 85"/>
                  <a:gd name="T33" fmla="*/ 2147483646 h 286"/>
                  <a:gd name="T34" fmla="*/ 2147483646 w 85"/>
                  <a:gd name="T35" fmla="*/ 2147483646 h 286"/>
                  <a:gd name="T36" fmla="*/ 2147483646 w 85"/>
                  <a:gd name="T37" fmla="*/ 2147483646 h 286"/>
                  <a:gd name="T38" fmla="*/ 2147483646 w 85"/>
                  <a:gd name="T39" fmla="*/ 2147483646 h 286"/>
                  <a:gd name="T40" fmla="*/ 2147483646 w 85"/>
                  <a:gd name="T41" fmla="*/ 2147483646 h 286"/>
                  <a:gd name="T42" fmla="*/ 2147483646 w 85"/>
                  <a:gd name="T43" fmla="*/ 2147483646 h 286"/>
                  <a:gd name="T44" fmla="*/ 2147483646 w 85"/>
                  <a:gd name="T45" fmla="*/ 2147483646 h 286"/>
                  <a:gd name="T46" fmla="*/ 2147483646 w 85"/>
                  <a:gd name="T47" fmla="*/ 2147483646 h 286"/>
                  <a:gd name="T48" fmla="*/ 2147483646 w 85"/>
                  <a:gd name="T49" fmla="*/ 2147483646 h 286"/>
                  <a:gd name="T50" fmla="*/ 2147483646 w 85"/>
                  <a:gd name="T51" fmla="*/ 2147483646 h 286"/>
                  <a:gd name="T52" fmla="*/ 2147483646 w 85"/>
                  <a:gd name="T53" fmla="*/ 2147483646 h 286"/>
                  <a:gd name="T54" fmla="*/ 2147483646 w 85"/>
                  <a:gd name="T55" fmla="*/ 2147483646 h 286"/>
                  <a:gd name="T56" fmla="*/ 2147483646 w 85"/>
                  <a:gd name="T57" fmla="*/ 2147483646 h 286"/>
                  <a:gd name="T58" fmla="*/ 2147483646 w 85"/>
                  <a:gd name="T59" fmla="*/ 2147483646 h 286"/>
                  <a:gd name="T60" fmla="*/ 2147483646 w 85"/>
                  <a:gd name="T61" fmla="*/ 2147483646 h 286"/>
                  <a:gd name="T62" fmla="*/ 2147483646 w 85"/>
                  <a:gd name="T63" fmla="*/ 2147483646 h 286"/>
                  <a:gd name="T64" fmla="*/ 2147483646 w 85"/>
                  <a:gd name="T65" fmla="*/ 2147483646 h 286"/>
                  <a:gd name="T66" fmla="*/ 2147483646 w 85"/>
                  <a:gd name="T67" fmla="*/ 2147483646 h 286"/>
                  <a:gd name="T68" fmla="*/ 2147483646 w 85"/>
                  <a:gd name="T69" fmla="*/ 2147483646 h 286"/>
                  <a:gd name="T70" fmla="*/ 2147483646 w 85"/>
                  <a:gd name="T71" fmla="*/ 2147483646 h 286"/>
                  <a:gd name="T72" fmla="*/ 2147483646 w 85"/>
                  <a:gd name="T73" fmla="*/ 2147483646 h 286"/>
                  <a:gd name="T74" fmla="*/ 2147483646 w 85"/>
                  <a:gd name="T75" fmla="*/ 2147483646 h 286"/>
                  <a:gd name="T76" fmla="*/ 2147483646 w 85"/>
                  <a:gd name="T77" fmla="*/ 2147483646 h 286"/>
                  <a:gd name="T78" fmla="*/ 2147483646 w 85"/>
                  <a:gd name="T79" fmla="*/ 2147483646 h 286"/>
                  <a:gd name="T80" fmla="*/ 2147483646 w 85"/>
                  <a:gd name="T81" fmla="*/ 2147483646 h 286"/>
                  <a:gd name="T82" fmla="*/ 2147483646 w 85"/>
                  <a:gd name="T83" fmla="*/ 2147483646 h 286"/>
                  <a:gd name="T84" fmla="*/ 2147483646 w 85"/>
                  <a:gd name="T85" fmla="*/ 2147483646 h 286"/>
                  <a:gd name="T86" fmla="*/ 2147483646 w 85"/>
                  <a:gd name="T87" fmla="*/ 2147483646 h 286"/>
                  <a:gd name="T88" fmla="*/ 2147483646 w 85"/>
                  <a:gd name="T89" fmla="*/ 2147483646 h 286"/>
                  <a:gd name="T90" fmla="*/ 2147483646 w 85"/>
                  <a:gd name="T91" fmla="*/ 2147483646 h 286"/>
                  <a:gd name="T92" fmla="*/ 2147483646 w 85"/>
                  <a:gd name="T93" fmla="*/ 2147483646 h 286"/>
                  <a:gd name="T94" fmla="*/ 2147483646 w 85"/>
                  <a:gd name="T95" fmla="*/ 2147483646 h 286"/>
                  <a:gd name="T96" fmla="*/ 2147483646 w 85"/>
                  <a:gd name="T97" fmla="*/ 2147483646 h 286"/>
                  <a:gd name="T98" fmla="*/ 2147483646 w 85"/>
                  <a:gd name="T99" fmla="*/ 2147483646 h 286"/>
                  <a:gd name="T100" fmla="*/ 2147483646 w 85"/>
                  <a:gd name="T101" fmla="*/ 2147483646 h 286"/>
                  <a:gd name="T102" fmla="*/ 2147483646 w 85"/>
                  <a:gd name="T103" fmla="*/ 2147483646 h 286"/>
                  <a:gd name="T104" fmla="*/ 2147483646 w 85"/>
                  <a:gd name="T105" fmla="*/ 2147483646 h 286"/>
                  <a:gd name="T106" fmla="*/ 2147483646 w 85"/>
                  <a:gd name="T107" fmla="*/ 2147483646 h 286"/>
                  <a:gd name="T108" fmla="*/ 2147483646 w 85"/>
                  <a:gd name="T109" fmla="*/ 2147483646 h 286"/>
                  <a:gd name="T110" fmla="*/ 2147483646 w 85"/>
                  <a:gd name="T111" fmla="*/ 2147483646 h 286"/>
                  <a:gd name="T112" fmla="*/ 2147483646 w 85"/>
                  <a:gd name="T113" fmla="*/ 2147483646 h 28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6">
                    <a:moveTo>
                      <a:pt x="0" y="0"/>
                    </a:moveTo>
                    <a:lnTo>
                      <a:pt x="1" y="2"/>
                    </a:lnTo>
                    <a:lnTo>
                      <a:pt x="3" y="6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7" y="13"/>
                    </a:lnTo>
                    <a:lnTo>
                      <a:pt x="9" y="15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12" y="21"/>
                    </a:lnTo>
                    <a:lnTo>
                      <a:pt x="13" y="24"/>
                    </a:lnTo>
                    <a:lnTo>
                      <a:pt x="14" y="25"/>
                    </a:lnTo>
                    <a:lnTo>
                      <a:pt x="15" y="26"/>
                    </a:lnTo>
                    <a:lnTo>
                      <a:pt x="15" y="28"/>
                    </a:lnTo>
                    <a:lnTo>
                      <a:pt x="16" y="30"/>
                    </a:lnTo>
                    <a:lnTo>
                      <a:pt x="16" y="31"/>
                    </a:lnTo>
                    <a:lnTo>
                      <a:pt x="18" y="32"/>
                    </a:lnTo>
                    <a:lnTo>
                      <a:pt x="19" y="33"/>
                    </a:lnTo>
                    <a:lnTo>
                      <a:pt x="19" y="34"/>
                    </a:lnTo>
                    <a:lnTo>
                      <a:pt x="19" y="36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0"/>
                    </a:lnTo>
                    <a:lnTo>
                      <a:pt x="22" y="42"/>
                    </a:lnTo>
                    <a:lnTo>
                      <a:pt x="24" y="43"/>
                    </a:lnTo>
                    <a:lnTo>
                      <a:pt x="24" y="45"/>
                    </a:lnTo>
                    <a:lnTo>
                      <a:pt x="24" y="46"/>
                    </a:lnTo>
                    <a:lnTo>
                      <a:pt x="25" y="48"/>
                    </a:lnTo>
                    <a:lnTo>
                      <a:pt x="25" y="49"/>
                    </a:lnTo>
                    <a:lnTo>
                      <a:pt x="26" y="50"/>
                    </a:lnTo>
                    <a:lnTo>
                      <a:pt x="26" y="52"/>
                    </a:lnTo>
                    <a:lnTo>
                      <a:pt x="27" y="54"/>
                    </a:lnTo>
                    <a:lnTo>
                      <a:pt x="28" y="55"/>
                    </a:lnTo>
                    <a:lnTo>
                      <a:pt x="28" y="56"/>
                    </a:lnTo>
                    <a:lnTo>
                      <a:pt x="30" y="58"/>
                    </a:lnTo>
                    <a:lnTo>
                      <a:pt x="30" y="60"/>
                    </a:lnTo>
                    <a:lnTo>
                      <a:pt x="30" y="61"/>
                    </a:lnTo>
                    <a:lnTo>
                      <a:pt x="31" y="62"/>
                    </a:lnTo>
                    <a:lnTo>
                      <a:pt x="31" y="63"/>
                    </a:lnTo>
                    <a:lnTo>
                      <a:pt x="32" y="63"/>
                    </a:lnTo>
                    <a:lnTo>
                      <a:pt x="32" y="64"/>
                    </a:lnTo>
                    <a:lnTo>
                      <a:pt x="32" y="66"/>
                    </a:lnTo>
                    <a:lnTo>
                      <a:pt x="33" y="67"/>
                    </a:lnTo>
                    <a:lnTo>
                      <a:pt x="33" y="68"/>
                    </a:lnTo>
                    <a:lnTo>
                      <a:pt x="33" y="69"/>
                    </a:lnTo>
                    <a:lnTo>
                      <a:pt x="34" y="70"/>
                    </a:lnTo>
                    <a:lnTo>
                      <a:pt x="34" y="72"/>
                    </a:lnTo>
                    <a:lnTo>
                      <a:pt x="34" y="73"/>
                    </a:lnTo>
                    <a:lnTo>
                      <a:pt x="36" y="73"/>
                    </a:lnTo>
                    <a:lnTo>
                      <a:pt x="36" y="74"/>
                    </a:lnTo>
                    <a:lnTo>
                      <a:pt x="36" y="75"/>
                    </a:lnTo>
                    <a:lnTo>
                      <a:pt x="37" y="76"/>
                    </a:lnTo>
                    <a:lnTo>
                      <a:pt x="37" y="78"/>
                    </a:lnTo>
                    <a:lnTo>
                      <a:pt x="37" y="79"/>
                    </a:lnTo>
                    <a:lnTo>
                      <a:pt x="38" y="80"/>
                    </a:lnTo>
                    <a:lnTo>
                      <a:pt x="38" y="81"/>
                    </a:lnTo>
                    <a:lnTo>
                      <a:pt x="39" y="82"/>
                    </a:lnTo>
                    <a:lnTo>
                      <a:pt x="39" y="85"/>
                    </a:lnTo>
                    <a:lnTo>
                      <a:pt x="40" y="86"/>
                    </a:lnTo>
                    <a:lnTo>
                      <a:pt x="40" y="87"/>
                    </a:lnTo>
                    <a:lnTo>
                      <a:pt x="42" y="90"/>
                    </a:lnTo>
                    <a:lnTo>
                      <a:pt x="42" y="92"/>
                    </a:lnTo>
                    <a:lnTo>
                      <a:pt x="43" y="93"/>
                    </a:lnTo>
                    <a:lnTo>
                      <a:pt x="44" y="96"/>
                    </a:lnTo>
                    <a:lnTo>
                      <a:pt x="44" y="97"/>
                    </a:lnTo>
                    <a:lnTo>
                      <a:pt x="45" y="99"/>
                    </a:lnTo>
                    <a:lnTo>
                      <a:pt x="45" y="100"/>
                    </a:lnTo>
                    <a:lnTo>
                      <a:pt x="46" y="102"/>
                    </a:lnTo>
                    <a:lnTo>
                      <a:pt x="46" y="103"/>
                    </a:lnTo>
                    <a:lnTo>
                      <a:pt x="48" y="104"/>
                    </a:lnTo>
                    <a:lnTo>
                      <a:pt x="48" y="105"/>
                    </a:lnTo>
                    <a:lnTo>
                      <a:pt x="48" y="106"/>
                    </a:lnTo>
                    <a:lnTo>
                      <a:pt x="49" y="108"/>
                    </a:lnTo>
                    <a:lnTo>
                      <a:pt x="49" y="109"/>
                    </a:lnTo>
                    <a:lnTo>
                      <a:pt x="49" y="110"/>
                    </a:lnTo>
                    <a:lnTo>
                      <a:pt x="50" y="111"/>
                    </a:lnTo>
                    <a:lnTo>
                      <a:pt x="50" y="112"/>
                    </a:lnTo>
                    <a:lnTo>
                      <a:pt x="50" y="114"/>
                    </a:lnTo>
                    <a:lnTo>
                      <a:pt x="51" y="115"/>
                    </a:lnTo>
                    <a:lnTo>
                      <a:pt x="51" y="116"/>
                    </a:lnTo>
                    <a:lnTo>
                      <a:pt x="51" y="117"/>
                    </a:lnTo>
                    <a:lnTo>
                      <a:pt x="52" y="118"/>
                    </a:lnTo>
                    <a:lnTo>
                      <a:pt x="52" y="120"/>
                    </a:lnTo>
                    <a:lnTo>
                      <a:pt x="52" y="121"/>
                    </a:lnTo>
                    <a:lnTo>
                      <a:pt x="54" y="122"/>
                    </a:lnTo>
                    <a:lnTo>
                      <a:pt x="54" y="123"/>
                    </a:lnTo>
                    <a:lnTo>
                      <a:pt x="54" y="124"/>
                    </a:lnTo>
                    <a:lnTo>
                      <a:pt x="55" y="127"/>
                    </a:lnTo>
                    <a:lnTo>
                      <a:pt x="55" y="128"/>
                    </a:lnTo>
                    <a:lnTo>
                      <a:pt x="56" y="129"/>
                    </a:lnTo>
                    <a:lnTo>
                      <a:pt x="56" y="132"/>
                    </a:lnTo>
                    <a:lnTo>
                      <a:pt x="57" y="133"/>
                    </a:lnTo>
                    <a:lnTo>
                      <a:pt x="57" y="135"/>
                    </a:lnTo>
                    <a:lnTo>
                      <a:pt x="58" y="138"/>
                    </a:lnTo>
                    <a:lnTo>
                      <a:pt x="58" y="139"/>
                    </a:lnTo>
                    <a:lnTo>
                      <a:pt x="60" y="141"/>
                    </a:lnTo>
                    <a:lnTo>
                      <a:pt x="60" y="142"/>
                    </a:lnTo>
                    <a:lnTo>
                      <a:pt x="60" y="144"/>
                    </a:lnTo>
                    <a:lnTo>
                      <a:pt x="61" y="145"/>
                    </a:lnTo>
                    <a:lnTo>
                      <a:pt x="61" y="147"/>
                    </a:lnTo>
                    <a:lnTo>
                      <a:pt x="61" y="148"/>
                    </a:lnTo>
                    <a:lnTo>
                      <a:pt x="62" y="150"/>
                    </a:lnTo>
                    <a:lnTo>
                      <a:pt x="62" y="151"/>
                    </a:lnTo>
                    <a:lnTo>
                      <a:pt x="62" y="152"/>
                    </a:lnTo>
                    <a:lnTo>
                      <a:pt x="63" y="153"/>
                    </a:lnTo>
                    <a:lnTo>
                      <a:pt x="63" y="154"/>
                    </a:lnTo>
                    <a:lnTo>
                      <a:pt x="63" y="156"/>
                    </a:lnTo>
                    <a:lnTo>
                      <a:pt x="64" y="157"/>
                    </a:lnTo>
                    <a:lnTo>
                      <a:pt x="64" y="158"/>
                    </a:lnTo>
                    <a:lnTo>
                      <a:pt x="64" y="159"/>
                    </a:lnTo>
                    <a:lnTo>
                      <a:pt x="64" y="160"/>
                    </a:lnTo>
                    <a:lnTo>
                      <a:pt x="66" y="162"/>
                    </a:lnTo>
                    <a:lnTo>
                      <a:pt x="66" y="163"/>
                    </a:lnTo>
                    <a:lnTo>
                      <a:pt x="67" y="164"/>
                    </a:lnTo>
                    <a:lnTo>
                      <a:pt x="67" y="165"/>
                    </a:lnTo>
                    <a:lnTo>
                      <a:pt x="67" y="168"/>
                    </a:lnTo>
                    <a:lnTo>
                      <a:pt x="68" y="169"/>
                    </a:lnTo>
                    <a:lnTo>
                      <a:pt x="68" y="170"/>
                    </a:lnTo>
                    <a:lnTo>
                      <a:pt x="68" y="171"/>
                    </a:lnTo>
                    <a:lnTo>
                      <a:pt x="69" y="174"/>
                    </a:lnTo>
                    <a:lnTo>
                      <a:pt x="69" y="175"/>
                    </a:lnTo>
                    <a:lnTo>
                      <a:pt x="70" y="177"/>
                    </a:lnTo>
                    <a:lnTo>
                      <a:pt x="70" y="178"/>
                    </a:lnTo>
                    <a:lnTo>
                      <a:pt x="72" y="181"/>
                    </a:lnTo>
                    <a:lnTo>
                      <a:pt x="72" y="182"/>
                    </a:lnTo>
                    <a:lnTo>
                      <a:pt x="73" y="184"/>
                    </a:lnTo>
                    <a:lnTo>
                      <a:pt x="73" y="186"/>
                    </a:lnTo>
                    <a:lnTo>
                      <a:pt x="74" y="187"/>
                    </a:lnTo>
                    <a:lnTo>
                      <a:pt x="74" y="189"/>
                    </a:lnTo>
                    <a:lnTo>
                      <a:pt x="74" y="190"/>
                    </a:lnTo>
                    <a:lnTo>
                      <a:pt x="75" y="192"/>
                    </a:lnTo>
                    <a:lnTo>
                      <a:pt x="75" y="193"/>
                    </a:lnTo>
                    <a:lnTo>
                      <a:pt x="75" y="194"/>
                    </a:lnTo>
                    <a:lnTo>
                      <a:pt x="75" y="195"/>
                    </a:lnTo>
                    <a:lnTo>
                      <a:pt x="76" y="196"/>
                    </a:lnTo>
                    <a:lnTo>
                      <a:pt x="76" y="198"/>
                    </a:lnTo>
                    <a:lnTo>
                      <a:pt x="76" y="199"/>
                    </a:lnTo>
                    <a:lnTo>
                      <a:pt x="76" y="200"/>
                    </a:lnTo>
                    <a:lnTo>
                      <a:pt x="78" y="201"/>
                    </a:lnTo>
                    <a:lnTo>
                      <a:pt x="78" y="202"/>
                    </a:lnTo>
                    <a:lnTo>
                      <a:pt x="78" y="204"/>
                    </a:lnTo>
                    <a:lnTo>
                      <a:pt x="78" y="205"/>
                    </a:lnTo>
                    <a:lnTo>
                      <a:pt x="78" y="206"/>
                    </a:lnTo>
                    <a:lnTo>
                      <a:pt x="78" y="207"/>
                    </a:lnTo>
                    <a:lnTo>
                      <a:pt x="78" y="208"/>
                    </a:lnTo>
                    <a:lnTo>
                      <a:pt x="78" y="210"/>
                    </a:lnTo>
                    <a:lnTo>
                      <a:pt x="79" y="211"/>
                    </a:lnTo>
                    <a:lnTo>
                      <a:pt x="79" y="212"/>
                    </a:lnTo>
                    <a:lnTo>
                      <a:pt x="79" y="213"/>
                    </a:lnTo>
                    <a:lnTo>
                      <a:pt x="79" y="214"/>
                    </a:lnTo>
                    <a:lnTo>
                      <a:pt x="79" y="216"/>
                    </a:lnTo>
                    <a:lnTo>
                      <a:pt x="79" y="218"/>
                    </a:lnTo>
                    <a:lnTo>
                      <a:pt x="79" y="219"/>
                    </a:lnTo>
                    <a:lnTo>
                      <a:pt x="79" y="220"/>
                    </a:lnTo>
                    <a:lnTo>
                      <a:pt x="79" y="223"/>
                    </a:lnTo>
                    <a:lnTo>
                      <a:pt x="80" y="224"/>
                    </a:lnTo>
                    <a:lnTo>
                      <a:pt x="80" y="225"/>
                    </a:lnTo>
                    <a:lnTo>
                      <a:pt x="80" y="226"/>
                    </a:lnTo>
                    <a:lnTo>
                      <a:pt x="80" y="228"/>
                    </a:lnTo>
                    <a:lnTo>
                      <a:pt x="80" y="229"/>
                    </a:lnTo>
                    <a:lnTo>
                      <a:pt x="80" y="230"/>
                    </a:lnTo>
                    <a:lnTo>
                      <a:pt x="80" y="231"/>
                    </a:lnTo>
                    <a:lnTo>
                      <a:pt x="80" y="232"/>
                    </a:lnTo>
                    <a:lnTo>
                      <a:pt x="80" y="234"/>
                    </a:lnTo>
                    <a:lnTo>
                      <a:pt x="80" y="235"/>
                    </a:lnTo>
                    <a:lnTo>
                      <a:pt x="80" y="236"/>
                    </a:lnTo>
                    <a:lnTo>
                      <a:pt x="81" y="237"/>
                    </a:lnTo>
                    <a:lnTo>
                      <a:pt x="81" y="238"/>
                    </a:lnTo>
                    <a:lnTo>
                      <a:pt x="81" y="240"/>
                    </a:lnTo>
                    <a:lnTo>
                      <a:pt x="81" y="241"/>
                    </a:lnTo>
                    <a:lnTo>
                      <a:pt x="81" y="242"/>
                    </a:lnTo>
                    <a:lnTo>
                      <a:pt x="81" y="243"/>
                    </a:lnTo>
                    <a:lnTo>
                      <a:pt x="81" y="244"/>
                    </a:lnTo>
                    <a:lnTo>
                      <a:pt x="82" y="244"/>
                    </a:lnTo>
                    <a:lnTo>
                      <a:pt x="82" y="246"/>
                    </a:lnTo>
                    <a:lnTo>
                      <a:pt x="82" y="247"/>
                    </a:lnTo>
                    <a:lnTo>
                      <a:pt x="82" y="248"/>
                    </a:lnTo>
                    <a:lnTo>
                      <a:pt x="82" y="249"/>
                    </a:lnTo>
                    <a:lnTo>
                      <a:pt x="82" y="250"/>
                    </a:lnTo>
                    <a:lnTo>
                      <a:pt x="84" y="252"/>
                    </a:lnTo>
                    <a:lnTo>
                      <a:pt x="84" y="253"/>
                    </a:lnTo>
                    <a:lnTo>
                      <a:pt x="84" y="254"/>
                    </a:lnTo>
                    <a:lnTo>
                      <a:pt x="84" y="255"/>
                    </a:lnTo>
                    <a:lnTo>
                      <a:pt x="84" y="256"/>
                    </a:lnTo>
                    <a:lnTo>
                      <a:pt x="85" y="256"/>
                    </a:lnTo>
                    <a:lnTo>
                      <a:pt x="85" y="258"/>
                    </a:lnTo>
                    <a:lnTo>
                      <a:pt x="85" y="259"/>
                    </a:lnTo>
                    <a:lnTo>
                      <a:pt x="85" y="260"/>
                    </a:lnTo>
                    <a:lnTo>
                      <a:pt x="85" y="261"/>
                    </a:lnTo>
                    <a:lnTo>
                      <a:pt x="85" y="262"/>
                    </a:lnTo>
                    <a:lnTo>
                      <a:pt x="85" y="264"/>
                    </a:lnTo>
                    <a:lnTo>
                      <a:pt x="85" y="265"/>
                    </a:lnTo>
                    <a:lnTo>
                      <a:pt x="85" y="266"/>
                    </a:lnTo>
                    <a:lnTo>
                      <a:pt x="85" y="267"/>
                    </a:lnTo>
                    <a:lnTo>
                      <a:pt x="85" y="268"/>
                    </a:lnTo>
                    <a:lnTo>
                      <a:pt x="85" y="270"/>
                    </a:lnTo>
                    <a:lnTo>
                      <a:pt x="85" y="271"/>
                    </a:lnTo>
                    <a:lnTo>
                      <a:pt x="85" y="272"/>
                    </a:lnTo>
                    <a:lnTo>
                      <a:pt x="85" y="274"/>
                    </a:lnTo>
                    <a:lnTo>
                      <a:pt x="84" y="276"/>
                    </a:lnTo>
                    <a:lnTo>
                      <a:pt x="84" y="278"/>
                    </a:lnTo>
                    <a:lnTo>
                      <a:pt x="84" y="279"/>
                    </a:lnTo>
                    <a:lnTo>
                      <a:pt x="84" y="282"/>
                    </a:lnTo>
                    <a:lnTo>
                      <a:pt x="84" y="284"/>
                    </a:lnTo>
                    <a:lnTo>
                      <a:pt x="84" y="286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841" name="Freeform 212">
                <a:extLst>
                  <a:ext uri="{FF2B5EF4-FFF2-40B4-BE49-F238E27FC236}">
                    <a16:creationId xmlns:a16="http://schemas.microsoft.com/office/drawing/2014/main" id="{9A1BC00B-1DF0-864D-90E8-FDEA3AC5F1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638" y="3781425"/>
                <a:ext cx="66675" cy="227013"/>
              </a:xfrm>
              <a:custGeom>
                <a:avLst/>
                <a:gdLst>
                  <a:gd name="T0" fmla="*/ 2147483646 w 85"/>
                  <a:gd name="T1" fmla="*/ 2147483646 h 287"/>
                  <a:gd name="T2" fmla="*/ 2147483646 w 85"/>
                  <a:gd name="T3" fmla="*/ 2147483646 h 287"/>
                  <a:gd name="T4" fmla="*/ 2147483646 w 85"/>
                  <a:gd name="T5" fmla="*/ 2147483646 h 287"/>
                  <a:gd name="T6" fmla="*/ 2147483646 w 85"/>
                  <a:gd name="T7" fmla="*/ 2147483646 h 287"/>
                  <a:gd name="T8" fmla="*/ 2147483646 w 85"/>
                  <a:gd name="T9" fmla="*/ 2147483646 h 287"/>
                  <a:gd name="T10" fmla="*/ 2147483646 w 85"/>
                  <a:gd name="T11" fmla="*/ 2147483646 h 287"/>
                  <a:gd name="T12" fmla="*/ 2147483646 w 85"/>
                  <a:gd name="T13" fmla="*/ 2147483646 h 287"/>
                  <a:gd name="T14" fmla="*/ 2147483646 w 85"/>
                  <a:gd name="T15" fmla="*/ 2147483646 h 287"/>
                  <a:gd name="T16" fmla="*/ 2147483646 w 85"/>
                  <a:gd name="T17" fmla="*/ 2147483646 h 287"/>
                  <a:gd name="T18" fmla="*/ 2147483646 w 85"/>
                  <a:gd name="T19" fmla="*/ 2147483646 h 287"/>
                  <a:gd name="T20" fmla="*/ 2147483646 w 85"/>
                  <a:gd name="T21" fmla="*/ 2147483646 h 287"/>
                  <a:gd name="T22" fmla="*/ 2147483646 w 85"/>
                  <a:gd name="T23" fmla="*/ 2147483646 h 287"/>
                  <a:gd name="T24" fmla="*/ 2147483646 w 85"/>
                  <a:gd name="T25" fmla="*/ 2147483646 h 287"/>
                  <a:gd name="T26" fmla="*/ 2147483646 w 85"/>
                  <a:gd name="T27" fmla="*/ 2147483646 h 287"/>
                  <a:gd name="T28" fmla="*/ 2147483646 w 85"/>
                  <a:gd name="T29" fmla="*/ 2147483646 h 287"/>
                  <a:gd name="T30" fmla="*/ 2147483646 w 85"/>
                  <a:gd name="T31" fmla="*/ 2147483646 h 287"/>
                  <a:gd name="T32" fmla="*/ 2147483646 w 85"/>
                  <a:gd name="T33" fmla="*/ 2147483646 h 287"/>
                  <a:gd name="T34" fmla="*/ 2147483646 w 85"/>
                  <a:gd name="T35" fmla="*/ 2147483646 h 287"/>
                  <a:gd name="T36" fmla="*/ 2147483646 w 85"/>
                  <a:gd name="T37" fmla="*/ 2147483646 h 287"/>
                  <a:gd name="T38" fmla="*/ 2147483646 w 85"/>
                  <a:gd name="T39" fmla="*/ 2147483646 h 287"/>
                  <a:gd name="T40" fmla="*/ 2147483646 w 85"/>
                  <a:gd name="T41" fmla="*/ 2147483646 h 287"/>
                  <a:gd name="T42" fmla="*/ 2147483646 w 85"/>
                  <a:gd name="T43" fmla="*/ 2147483646 h 287"/>
                  <a:gd name="T44" fmla="*/ 2147483646 w 85"/>
                  <a:gd name="T45" fmla="*/ 2147483646 h 287"/>
                  <a:gd name="T46" fmla="*/ 2147483646 w 85"/>
                  <a:gd name="T47" fmla="*/ 2147483646 h 287"/>
                  <a:gd name="T48" fmla="*/ 2147483646 w 85"/>
                  <a:gd name="T49" fmla="*/ 2147483646 h 287"/>
                  <a:gd name="T50" fmla="*/ 2147483646 w 85"/>
                  <a:gd name="T51" fmla="*/ 2147483646 h 287"/>
                  <a:gd name="T52" fmla="*/ 2147483646 w 85"/>
                  <a:gd name="T53" fmla="*/ 2147483646 h 287"/>
                  <a:gd name="T54" fmla="*/ 2147483646 w 85"/>
                  <a:gd name="T55" fmla="*/ 2147483646 h 287"/>
                  <a:gd name="T56" fmla="*/ 2147483646 w 85"/>
                  <a:gd name="T57" fmla="*/ 2147483646 h 287"/>
                  <a:gd name="T58" fmla="*/ 2147483646 w 85"/>
                  <a:gd name="T59" fmla="*/ 2147483646 h 287"/>
                  <a:gd name="T60" fmla="*/ 2147483646 w 85"/>
                  <a:gd name="T61" fmla="*/ 2147483646 h 287"/>
                  <a:gd name="T62" fmla="*/ 2147483646 w 85"/>
                  <a:gd name="T63" fmla="*/ 2147483646 h 287"/>
                  <a:gd name="T64" fmla="*/ 2147483646 w 85"/>
                  <a:gd name="T65" fmla="*/ 2147483646 h 287"/>
                  <a:gd name="T66" fmla="*/ 2147483646 w 85"/>
                  <a:gd name="T67" fmla="*/ 2147483646 h 287"/>
                  <a:gd name="T68" fmla="*/ 2147483646 w 85"/>
                  <a:gd name="T69" fmla="*/ 2147483646 h 287"/>
                  <a:gd name="T70" fmla="*/ 2147483646 w 85"/>
                  <a:gd name="T71" fmla="*/ 2147483646 h 287"/>
                  <a:gd name="T72" fmla="*/ 2147483646 w 85"/>
                  <a:gd name="T73" fmla="*/ 2147483646 h 287"/>
                  <a:gd name="T74" fmla="*/ 2147483646 w 85"/>
                  <a:gd name="T75" fmla="*/ 2147483646 h 287"/>
                  <a:gd name="T76" fmla="*/ 2147483646 w 85"/>
                  <a:gd name="T77" fmla="*/ 2147483646 h 287"/>
                  <a:gd name="T78" fmla="*/ 2147483646 w 85"/>
                  <a:gd name="T79" fmla="*/ 2147483646 h 287"/>
                  <a:gd name="T80" fmla="*/ 2147483646 w 85"/>
                  <a:gd name="T81" fmla="*/ 2147483646 h 287"/>
                  <a:gd name="T82" fmla="*/ 2147483646 w 85"/>
                  <a:gd name="T83" fmla="*/ 2147483646 h 287"/>
                  <a:gd name="T84" fmla="*/ 2147483646 w 85"/>
                  <a:gd name="T85" fmla="*/ 2147483646 h 287"/>
                  <a:gd name="T86" fmla="*/ 2147483646 w 85"/>
                  <a:gd name="T87" fmla="*/ 2147483646 h 287"/>
                  <a:gd name="T88" fmla="*/ 2147483646 w 85"/>
                  <a:gd name="T89" fmla="*/ 2147483646 h 287"/>
                  <a:gd name="T90" fmla="*/ 2147483646 w 85"/>
                  <a:gd name="T91" fmla="*/ 2147483646 h 287"/>
                  <a:gd name="T92" fmla="*/ 2147483646 w 85"/>
                  <a:gd name="T93" fmla="*/ 2147483646 h 287"/>
                  <a:gd name="T94" fmla="*/ 2147483646 w 85"/>
                  <a:gd name="T95" fmla="*/ 2147483646 h 287"/>
                  <a:gd name="T96" fmla="*/ 2147483646 w 85"/>
                  <a:gd name="T97" fmla="*/ 2147483646 h 287"/>
                  <a:gd name="T98" fmla="*/ 2147483646 w 85"/>
                  <a:gd name="T99" fmla="*/ 2147483646 h 287"/>
                  <a:gd name="T100" fmla="*/ 2147483646 w 85"/>
                  <a:gd name="T101" fmla="*/ 2147483646 h 287"/>
                  <a:gd name="T102" fmla="*/ 2147483646 w 85"/>
                  <a:gd name="T103" fmla="*/ 2147483646 h 287"/>
                  <a:gd name="T104" fmla="*/ 2147483646 w 85"/>
                  <a:gd name="T105" fmla="*/ 2147483646 h 287"/>
                  <a:gd name="T106" fmla="*/ 2147483646 w 85"/>
                  <a:gd name="T107" fmla="*/ 2147483646 h 287"/>
                  <a:gd name="T108" fmla="*/ 2147483646 w 85"/>
                  <a:gd name="T109" fmla="*/ 2147483646 h 287"/>
                  <a:gd name="T110" fmla="*/ 2147483646 w 85"/>
                  <a:gd name="T111" fmla="*/ 2147483646 h 287"/>
                  <a:gd name="T112" fmla="*/ 2147483646 w 85"/>
                  <a:gd name="T113" fmla="*/ 2147483646 h 2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7">
                    <a:moveTo>
                      <a:pt x="0" y="287"/>
                    </a:moveTo>
                    <a:lnTo>
                      <a:pt x="1" y="283"/>
                    </a:lnTo>
                    <a:lnTo>
                      <a:pt x="3" y="281"/>
                    </a:lnTo>
                    <a:lnTo>
                      <a:pt x="4" y="278"/>
                    </a:lnTo>
                    <a:lnTo>
                      <a:pt x="6" y="275"/>
                    </a:lnTo>
                    <a:lnTo>
                      <a:pt x="7" y="272"/>
                    </a:lnTo>
                    <a:lnTo>
                      <a:pt x="9" y="271"/>
                    </a:lnTo>
                    <a:lnTo>
                      <a:pt x="10" y="269"/>
                    </a:lnTo>
                    <a:lnTo>
                      <a:pt x="10" y="266"/>
                    </a:lnTo>
                    <a:lnTo>
                      <a:pt x="12" y="265"/>
                    </a:lnTo>
                    <a:lnTo>
                      <a:pt x="13" y="263"/>
                    </a:lnTo>
                    <a:lnTo>
                      <a:pt x="14" y="262"/>
                    </a:lnTo>
                    <a:lnTo>
                      <a:pt x="15" y="259"/>
                    </a:lnTo>
                    <a:lnTo>
                      <a:pt x="15" y="258"/>
                    </a:lnTo>
                    <a:lnTo>
                      <a:pt x="16" y="257"/>
                    </a:lnTo>
                    <a:lnTo>
                      <a:pt x="16" y="256"/>
                    </a:lnTo>
                    <a:lnTo>
                      <a:pt x="18" y="254"/>
                    </a:lnTo>
                    <a:lnTo>
                      <a:pt x="19" y="253"/>
                    </a:lnTo>
                    <a:lnTo>
                      <a:pt x="19" y="252"/>
                    </a:lnTo>
                    <a:lnTo>
                      <a:pt x="19" y="251"/>
                    </a:lnTo>
                    <a:lnTo>
                      <a:pt x="20" y="250"/>
                    </a:lnTo>
                    <a:lnTo>
                      <a:pt x="20" y="248"/>
                    </a:lnTo>
                    <a:lnTo>
                      <a:pt x="21" y="247"/>
                    </a:lnTo>
                    <a:lnTo>
                      <a:pt x="21" y="246"/>
                    </a:lnTo>
                    <a:lnTo>
                      <a:pt x="22" y="245"/>
                    </a:lnTo>
                    <a:lnTo>
                      <a:pt x="22" y="244"/>
                    </a:lnTo>
                    <a:lnTo>
                      <a:pt x="24" y="242"/>
                    </a:lnTo>
                    <a:lnTo>
                      <a:pt x="24" y="241"/>
                    </a:lnTo>
                    <a:lnTo>
                      <a:pt x="24" y="240"/>
                    </a:lnTo>
                    <a:lnTo>
                      <a:pt x="25" y="239"/>
                    </a:lnTo>
                    <a:lnTo>
                      <a:pt x="25" y="238"/>
                    </a:lnTo>
                    <a:lnTo>
                      <a:pt x="26" y="236"/>
                    </a:lnTo>
                    <a:lnTo>
                      <a:pt x="26" y="234"/>
                    </a:lnTo>
                    <a:lnTo>
                      <a:pt x="27" y="233"/>
                    </a:lnTo>
                    <a:lnTo>
                      <a:pt x="28" y="232"/>
                    </a:lnTo>
                    <a:lnTo>
                      <a:pt x="28" y="229"/>
                    </a:lnTo>
                    <a:lnTo>
                      <a:pt x="30" y="228"/>
                    </a:lnTo>
                    <a:lnTo>
                      <a:pt x="30" y="227"/>
                    </a:lnTo>
                    <a:lnTo>
                      <a:pt x="30" y="226"/>
                    </a:lnTo>
                    <a:lnTo>
                      <a:pt x="31" y="224"/>
                    </a:lnTo>
                    <a:lnTo>
                      <a:pt x="31" y="223"/>
                    </a:lnTo>
                    <a:lnTo>
                      <a:pt x="32" y="222"/>
                    </a:lnTo>
                    <a:lnTo>
                      <a:pt x="32" y="221"/>
                    </a:lnTo>
                    <a:lnTo>
                      <a:pt x="33" y="220"/>
                    </a:lnTo>
                    <a:lnTo>
                      <a:pt x="33" y="218"/>
                    </a:lnTo>
                    <a:lnTo>
                      <a:pt x="33" y="217"/>
                    </a:lnTo>
                    <a:lnTo>
                      <a:pt x="34" y="216"/>
                    </a:lnTo>
                    <a:lnTo>
                      <a:pt x="34" y="215"/>
                    </a:lnTo>
                    <a:lnTo>
                      <a:pt x="34" y="214"/>
                    </a:lnTo>
                    <a:lnTo>
                      <a:pt x="36" y="212"/>
                    </a:lnTo>
                    <a:lnTo>
                      <a:pt x="36" y="211"/>
                    </a:lnTo>
                    <a:lnTo>
                      <a:pt x="37" y="210"/>
                    </a:lnTo>
                    <a:lnTo>
                      <a:pt x="37" y="209"/>
                    </a:lnTo>
                    <a:lnTo>
                      <a:pt x="37" y="208"/>
                    </a:lnTo>
                    <a:lnTo>
                      <a:pt x="38" y="206"/>
                    </a:lnTo>
                    <a:lnTo>
                      <a:pt x="38" y="205"/>
                    </a:lnTo>
                    <a:lnTo>
                      <a:pt x="39" y="203"/>
                    </a:lnTo>
                    <a:lnTo>
                      <a:pt x="39" y="202"/>
                    </a:lnTo>
                    <a:lnTo>
                      <a:pt x="40" y="200"/>
                    </a:lnTo>
                    <a:lnTo>
                      <a:pt x="40" y="198"/>
                    </a:lnTo>
                    <a:lnTo>
                      <a:pt x="42" y="197"/>
                    </a:lnTo>
                    <a:lnTo>
                      <a:pt x="42" y="194"/>
                    </a:lnTo>
                    <a:lnTo>
                      <a:pt x="43" y="193"/>
                    </a:lnTo>
                    <a:lnTo>
                      <a:pt x="44" y="191"/>
                    </a:lnTo>
                    <a:lnTo>
                      <a:pt x="44" y="190"/>
                    </a:lnTo>
                    <a:lnTo>
                      <a:pt x="45" y="187"/>
                    </a:lnTo>
                    <a:lnTo>
                      <a:pt x="45" y="186"/>
                    </a:lnTo>
                    <a:lnTo>
                      <a:pt x="46" y="185"/>
                    </a:lnTo>
                    <a:lnTo>
                      <a:pt x="46" y="184"/>
                    </a:lnTo>
                    <a:lnTo>
                      <a:pt x="48" y="181"/>
                    </a:lnTo>
                    <a:lnTo>
                      <a:pt x="48" y="180"/>
                    </a:lnTo>
                    <a:lnTo>
                      <a:pt x="48" y="179"/>
                    </a:lnTo>
                    <a:lnTo>
                      <a:pt x="49" y="178"/>
                    </a:lnTo>
                    <a:lnTo>
                      <a:pt x="49" y="176"/>
                    </a:lnTo>
                    <a:lnTo>
                      <a:pt x="50" y="175"/>
                    </a:lnTo>
                    <a:lnTo>
                      <a:pt x="50" y="174"/>
                    </a:lnTo>
                    <a:lnTo>
                      <a:pt x="50" y="173"/>
                    </a:lnTo>
                    <a:lnTo>
                      <a:pt x="51" y="172"/>
                    </a:lnTo>
                    <a:lnTo>
                      <a:pt x="51" y="170"/>
                    </a:lnTo>
                    <a:lnTo>
                      <a:pt x="51" y="169"/>
                    </a:lnTo>
                    <a:lnTo>
                      <a:pt x="52" y="168"/>
                    </a:lnTo>
                    <a:lnTo>
                      <a:pt x="52" y="167"/>
                    </a:lnTo>
                    <a:lnTo>
                      <a:pt x="52" y="166"/>
                    </a:lnTo>
                    <a:lnTo>
                      <a:pt x="54" y="164"/>
                    </a:lnTo>
                    <a:lnTo>
                      <a:pt x="54" y="163"/>
                    </a:lnTo>
                    <a:lnTo>
                      <a:pt x="54" y="161"/>
                    </a:lnTo>
                    <a:lnTo>
                      <a:pt x="55" y="160"/>
                    </a:lnTo>
                    <a:lnTo>
                      <a:pt x="55" y="158"/>
                    </a:lnTo>
                    <a:lnTo>
                      <a:pt x="56" y="157"/>
                    </a:lnTo>
                    <a:lnTo>
                      <a:pt x="56" y="155"/>
                    </a:lnTo>
                    <a:lnTo>
                      <a:pt x="57" y="154"/>
                    </a:lnTo>
                    <a:lnTo>
                      <a:pt x="57" y="151"/>
                    </a:lnTo>
                    <a:lnTo>
                      <a:pt x="58" y="149"/>
                    </a:lnTo>
                    <a:lnTo>
                      <a:pt x="58" y="148"/>
                    </a:lnTo>
                    <a:lnTo>
                      <a:pt x="60" y="145"/>
                    </a:lnTo>
                    <a:lnTo>
                      <a:pt x="60" y="144"/>
                    </a:lnTo>
                    <a:lnTo>
                      <a:pt x="60" y="143"/>
                    </a:lnTo>
                    <a:lnTo>
                      <a:pt x="61" y="140"/>
                    </a:lnTo>
                    <a:lnTo>
                      <a:pt x="61" y="139"/>
                    </a:lnTo>
                    <a:lnTo>
                      <a:pt x="61" y="138"/>
                    </a:lnTo>
                    <a:lnTo>
                      <a:pt x="62" y="137"/>
                    </a:lnTo>
                    <a:lnTo>
                      <a:pt x="62" y="136"/>
                    </a:lnTo>
                    <a:lnTo>
                      <a:pt x="62" y="134"/>
                    </a:lnTo>
                    <a:lnTo>
                      <a:pt x="63" y="133"/>
                    </a:lnTo>
                    <a:lnTo>
                      <a:pt x="63" y="132"/>
                    </a:lnTo>
                    <a:lnTo>
                      <a:pt x="63" y="131"/>
                    </a:lnTo>
                    <a:lnTo>
                      <a:pt x="64" y="130"/>
                    </a:lnTo>
                    <a:lnTo>
                      <a:pt x="64" y="128"/>
                    </a:lnTo>
                    <a:lnTo>
                      <a:pt x="64" y="127"/>
                    </a:lnTo>
                    <a:lnTo>
                      <a:pt x="64" y="126"/>
                    </a:lnTo>
                    <a:lnTo>
                      <a:pt x="66" y="125"/>
                    </a:lnTo>
                    <a:lnTo>
                      <a:pt x="66" y="124"/>
                    </a:lnTo>
                    <a:lnTo>
                      <a:pt x="66" y="122"/>
                    </a:lnTo>
                    <a:lnTo>
                      <a:pt x="67" y="121"/>
                    </a:lnTo>
                    <a:lnTo>
                      <a:pt x="67" y="120"/>
                    </a:lnTo>
                    <a:lnTo>
                      <a:pt x="67" y="119"/>
                    </a:lnTo>
                    <a:lnTo>
                      <a:pt x="68" y="118"/>
                    </a:lnTo>
                    <a:lnTo>
                      <a:pt x="68" y="116"/>
                    </a:lnTo>
                    <a:lnTo>
                      <a:pt x="68" y="115"/>
                    </a:lnTo>
                    <a:lnTo>
                      <a:pt x="69" y="113"/>
                    </a:lnTo>
                    <a:lnTo>
                      <a:pt x="69" y="112"/>
                    </a:lnTo>
                    <a:lnTo>
                      <a:pt x="70" y="109"/>
                    </a:lnTo>
                    <a:lnTo>
                      <a:pt x="70" y="108"/>
                    </a:lnTo>
                    <a:lnTo>
                      <a:pt x="72" y="106"/>
                    </a:lnTo>
                    <a:lnTo>
                      <a:pt x="72" y="103"/>
                    </a:lnTo>
                    <a:lnTo>
                      <a:pt x="73" y="102"/>
                    </a:lnTo>
                    <a:lnTo>
                      <a:pt x="73" y="101"/>
                    </a:lnTo>
                    <a:lnTo>
                      <a:pt x="74" y="98"/>
                    </a:lnTo>
                    <a:lnTo>
                      <a:pt x="74" y="97"/>
                    </a:lnTo>
                    <a:lnTo>
                      <a:pt x="74" y="96"/>
                    </a:lnTo>
                    <a:lnTo>
                      <a:pt x="75" y="95"/>
                    </a:lnTo>
                    <a:lnTo>
                      <a:pt x="75" y="94"/>
                    </a:lnTo>
                    <a:lnTo>
                      <a:pt x="75" y="92"/>
                    </a:lnTo>
                    <a:lnTo>
                      <a:pt x="75" y="91"/>
                    </a:lnTo>
                    <a:lnTo>
                      <a:pt x="76" y="90"/>
                    </a:lnTo>
                    <a:lnTo>
                      <a:pt x="76" y="89"/>
                    </a:lnTo>
                    <a:lnTo>
                      <a:pt x="76" y="88"/>
                    </a:lnTo>
                    <a:lnTo>
                      <a:pt x="76" y="86"/>
                    </a:lnTo>
                    <a:lnTo>
                      <a:pt x="78" y="85"/>
                    </a:lnTo>
                    <a:lnTo>
                      <a:pt x="78" y="84"/>
                    </a:lnTo>
                    <a:lnTo>
                      <a:pt x="78" y="83"/>
                    </a:lnTo>
                    <a:lnTo>
                      <a:pt x="78" y="82"/>
                    </a:lnTo>
                    <a:lnTo>
                      <a:pt x="78" y="80"/>
                    </a:lnTo>
                    <a:lnTo>
                      <a:pt x="78" y="79"/>
                    </a:lnTo>
                    <a:lnTo>
                      <a:pt x="78" y="78"/>
                    </a:lnTo>
                    <a:lnTo>
                      <a:pt x="78" y="77"/>
                    </a:lnTo>
                    <a:lnTo>
                      <a:pt x="79" y="76"/>
                    </a:lnTo>
                    <a:lnTo>
                      <a:pt x="79" y="74"/>
                    </a:lnTo>
                    <a:lnTo>
                      <a:pt x="79" y="73"/>
                    </a:lnTo>
                    <a:lnTo>
                      <a:pt x="79" y="72"/>
                    </a:lnTo>
                    <a:lnTo>
                      <a:pt x="79" y="71"/>
                    </a:lnTo>
                    <a:lnTo>
                      <a:pt x="79" y="68"/>
                    </a:lnTo>
                    <a:lnTo>
                      <a:pt x="79" y="67"/>
                    </a:lnTo>
                    <a:lnTo>
                      <a:pt x="79" y="66"/>
                    </a:lnTo>
                    <a:lnTo>
                      <a:pt x="79" y="64"/>
                    </a:lnTo>
                    <a:lnTo>
                      <a:pt x="80" y="62"/>
                    </a:lnTo>
                    <a:lnTo>
                      <a:pt x="80" y="61"/>
                    </a:lnTo>
                    <a:lnTo>
                      <a:pt x="80" y="60"/>
                    </a:lnTo>
                    <a:lnTo>
                      <a:pt x="80" y="59"/>
                    </a:lnTo>
                    <a:lnTo>
                      <a:pt x="80" y="58"/>
                    </a:lnTo>
                    <a:lnTo>
                      <a:pt x="80" y="56"/>
                    </a:lnTo>
                    <a:lnTo>
                      <a:pt x="80" y="55"/>
                    </a:lnTo>
                    <a:lnTo>
                      <a:pt x="80" y="54"/>
                    </a:lnTo>
                    <a:lnTo>
                      <a:pt x="80" y="53"/>
                    </a:lnTo>
                    <a:lnTo>
                      <a:pt x="80" y="52"/>
                    </a:lnTo>
                    <a:lnTo>
                      <a:pt x="80" y="50"/>
                    </a:lnTo>
                    <a:lnTo>
                      <a:pt x="81" y="49"/>
                    </a:lnTo>
                    <a:lnTo>
                      <a:pt x="81" y="48"/>
                    </a:lnTo>
                    <a:lnTo>
                      <a:pt x="81" y="47"/>
                    </a:lnTo>
                    <a:lnTo>
                      <a:pt x="81" y="46"/>
                    </a:lnTo>
                    <a:lnTo>
                      <a:pt x="81" y="44"/>
                    </a:lnTo>
                    <a:lnTo>
                      <a:pt x="81" y="43"/>
                    </a:lnTo>
                    <a:lnTo>
                      <a:pt x="81" y="42"/>
                    </a:lnTo>
                    <a:lnTo>
                      <a:pt x="82" y="42"/>
                    </a:lnTo>
                    <a:lnTo>
                      <a:pt x="82" y="41"/>
                    </a:lnTo>
                    <a:lnTo>
                      <a:pt x="82" y="40"/>
                    </a:lnTo>
                    <a:lnTo>
                      <a:pt x="82" y="38"/>
                    </a:lnTo>
                    <a:lnTo>
                      <a:pt x="82" y="37"/>
                    </a:lnTo>
                    <a:lnTo>
                      <a:pt x="82" y="36"/>
                    </a:lnTo>
                    <a:lnTo>
                      <a:pt x="84" y="35"/>
                    </a:lnTo>
                    <a:lnTo>
                      <a:pt x="84" y="34"/>
                    </a:lnTo>
                    <a:lnTo>
                      <a:pt x="84" y="32"/>
                    </a:lnTo>
                    <a:lnTo>
                      <a:pt x="84" y="31"/>
                    </a:lnTo>
                    <a:lnTo>
                      <a:pt x="84" y="30"/>
                    </a:lnTo>
                    <a:lnTo>
                      <a:pt x="85" y="30"/>
                    </a:lnTo>
                    <a:lnTo>
                      <a:pt x="85" y="29"/>
                    </a:lnTo>
                    <a:lnTo>
                      <a:pt x="85" y="28"/>
                    </a:lnTo>
                    <a:lnTo>
                      <a:pt x="85" y="26"/>
                    </a:lnTo>
                    <a:lnTo>
                      <a:pt x="85" y="25"/>
                    </a:lnTo>
                    <a:lnTo>
                      <a:pt x="85" y="24"/>
                    </a:lnTo>
                    <a:lnTo>
                      <a:pt x="85" y="23"/>
                    </a:lnTo>
                    <a:lnTo>
                      <a:pt x="85" y="22"/>
                    </a:lnTo>
                    <a:lnTo>
                      <a:pt x="85" y="20"/>
                    </a:lnTo>
                    <a:lnTo>
                      <a:pt x="85" y="19"/>
                    </a:lnTo>
                    <a:lnTo>
                      <a:pt x="85" y="18"/>
                    </a:lnTo>
                    <a:lnTo>
                      <a:pt x="85" y="17"/>
                    </a:lnTo>
                    <a:lnTo>
                      <a:pt x="85" y="16"/>
                    </a:lnTo>
                    <a:lnTo>
                      <a:pt x="85" y="14"/>
                    </a:lnTo>
                    <a:lnTo>
                      <a:pt x="85" y="12"/>
                    </a:lnTo>
                    <a:lnTo>
                      <a:pt x="84" y="11"/>
                    </a:lnTo>
                    <a:lnTo>
                      <a:pt x="84" y="8"/>
                    </a:lnTo>
                    <a:lnTo>
                      <a:pt x="84" y="7"/>
                    </a:lnTo>
                    <a:lnTo>
                      <a:pt x="84" y="5"/>
                    </a:lnTo>
                    <a:lnTo>
                      <a:pt x="84" y="2"/>
                    </a:lnTo>
                    <a:lnTo>
                      <a:pt x="8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1803" name="Group 73">
              <a:extLst>
                <a:ext uri="{FF2B5EF4-FFF2-40B4-BE49-F238E27FC236}">
                  <a16:creationId xmlns:a16="http://schemas.microsoft.com/office/drawing/2014/main" id="{FB4E553B-6ED1-9F45-B79D-AC11248847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38353" y="4458843"/>
              <a:ext cx="574675" cy="454025"/>
              <a:chOff x="5100638" y="3554413"/>
              <a:chExt cx="574675" cy="454025"/>
            </a:xfrm>
          </p:grpSpPr>
          <p:sp>
            <p:nvSpPr>
              <p:cNvPr id="161834" name="Freeform 209">
                <a:extLst>
                  <a:ext uri="{FF2B5EF4-FFF2-40B4-BE49-F238E27FC236}">
                    <a16:creationId xmlns:a16="http://schemas.microsoft.com/office/drawing/2014/main" id="{09807112-5ABC-F34D-96EB-1DECD3A41F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400" y="3554413"/>
                <a:ext cx="569913" cy="227012"/>
              </a:xfrm>
              <a:custGeom>
                <a:avLst/>
                <a:gdLst>
                  <a:gd name="T0" fmla="*/ 2147483646 w 717"/>
                  <a:gd name="T1" fmla="*/ 0 h 284"/>
                  <a:gd name="T2" fmla="*/ 2147483646 w 717"/>
                  <a:gd name="T3" fmla="*/ 0 h 284"/>
                  <a:gd name="T4" fmla="*/ 2147483646 w 717"/>
                  <a:gd name="T5" fmla="*/ 0 h 284"/>
                  <a:gd name="T6" fmla="*/ 2147483646 w 717"/>
                  <a:gd name="T7" fmla="*/ 2147483646 h 284"/>
                  <a:gd name="T8" fmla="*/ 2147483646 w 717"/>
                  <a:gd name="T9" fmla="*/ 2147483646 h 284"/>
                  <a:gd name="T10" fmla="*/ 2147483646 w 717"/>
                  <a:gd name="T11" fmla="*/ 2147483646 h 284"/>
                  <a:gd name="T12" fmla="*/ 2147483646 w 717"/>
                  <a:gd name="T13" fmla="*/ 2147483646 h 284"/>
                  <a:gd name="T14" fmla="*/ 2147483646 w 717"/>
                  <a:gd name="T15" fmla="*/ 2147483646 h 284"/>
                  <a:gd name="T16" fmla="*/ 2147483646 w 717"/>
                  <a:gd name="T17" fmla="*/ 2147483646 h 284"/>
                  <a:gd name="T18" fmla="*/ 2147483646 w 717"/>
                  <a:gd name="T19" fmla="*/ 2147483646 h 284"/>
                  <a:gd name="T20" fmla="*/ 2147483646 w 717"/>
                  <a:gd name="T21" fmla="*/ 2147483646 h 284"/>
                  <a:gd name="T22" fmla="*/ 2147483646 w 717"/>
                  <a:gd name="T23" fmla="*/ 2147483646 h 284"/>
                  <a:gd name="T24" fmla="*/ 2147483646 w 717"/>
                  <a:gd name="T25" fmla="*/ 2147483646 h 284"/>
                  <a:gd name="T26" fmla="*/ 2147483646 w 717"/>
                  <a:gd name="T27" fmla="*/ 2147483646 h 284"/>
                  <a:gd name="T28" fmla="*/ 2147483646 w 717"/>
                  <a:gd name="T29" fmla="*/ 2147483646 h 284"/>
                  <a:gd name="T30" fmla="*/ 2147483646 w 717"/>
                  <a:gd name="T31" fmla="*/ 2147483646 h 284"/>
                  <a:gd name="T32" fmla="*/ 2147483646 w 717"/>
                  <a:gd name="T33" fmla="*/ 2147483646 h 284"/>
                  <a:gd name="T34" fmla="*/ 2147483646 w 717"/>
                  <a:gd name="T35" fmla="*/ 2147483646 h 284"/>
                  <a:gd name="T36" fmla="*/ 2147483646 w 717"/>
                  <a:gd name="T37" fmla="*/ 2147483646 h 284"/>
                  <a:gd name="T38" fmla="*/ 2147483646 w 717"/>
                  <a:gd name="T39" fmla="*/ 2147483646 h 284"/>
                  <a:gd name="T40" fmla="*/ 2147483646 w 717"/>
                  <a:gd name="T41" fmla="*/ 2147483646 h 284"/>
                  <a:gd name="T42" fmla="*/ 2147483646 w 717"/>
                  <a:gd name="T43" fmla="*/ 2147483646 h 284"/>
                  <a:gd name="T44" fmla="*/ 2147483646 w 717"/>
                  <a:gd name="T45" fmla="*/ 2147483646 h 284"/>
                  <a:gd name="T46" fmla="*/ 2147483646 w 717"/>
                  <a:gd name="T47" fmla="*/ 2147483646 h 284"/>
                  <a:gd name="T48" fmla="*/ 2147483646 w 717"/>
                  <a:gd name="T49" fmla="*/ 2147483646 h 284"/>
                  <a:gd name="T50" fmla="*/ 2147483646 w 717"/>
                  <a:gd name="T51" fmla="*/ 2147483646 h 284"/>
                  <a:gd name="T52" fmla="*/ 2147483646 w 717"/>
                  <a:gd name="T53" fmla="*/ 2147483646 h 284"/>
                  <a:gd name="T54" fmla="*/ 2147483646 w 717"/>
                  <a:gd name="T55" fmla="*/ 2147483646 h 284"/>
                  <a:gd name="T56" fmla="*/ 2147483646 w 717"/>
                  <a:gd name="T57" fmla="*/ 2147483646 h 284"/>
                  <a:gd name="T58" fmla="*/ 2147483646 w 717"/>
                  <a:gd name="T59" fmla="*/ 2147483646 h 284"/>
                  <a:gd name="T60" fmla="*/ 2147483646 w 717"/>
                  <a:gd name="T61" fmla="*/ 2147483646 h 284"/>
                  <a:gd name="T62" fmla="*/ 2147483646 w 717"/>
                  <a:gd name="T63" fmla="*/ 2147483646 h 284"/>
                  <a:gd name="T64" fmla="*/ 2147483646 w 717"/>
                  <a:gd name="T65" fmla="*/ 2147483646 h 284"/>
                  <a:gd name="T66" fmla="*/ 2147483646 w 717"/>
                  <a:gd name="T67" fmla="*/ 2147483646 h 284"/>
                  <a:gd name="T68" fmla="*/ 2147483646 w 717"/>
                  <a:gd name="T69" fmla="*/ 2147483646 h 284"/>
                  <a:gd name="T70" fmla="*/ 2147483646 w 717"/>
                  <a:gd name="T71" fmla="*/ 2147483646 h 284"/>
                  <a:gd name="T72" fmla="*/ 2147483646 w 717"/>
                  <a:gd name="T73" fmla="*/ 2147483646 h 284"/>
                  <a:gd name="T74" fmla="*/ 2147483646 w 717"/>
                  <a:gd name="T75" fmla="*/ 2147483646 h 284"/>
                  <a:gd name="T76" fmla="*/ 2147483646 w 717"/>
                  <a:gd name="T77" fmla="*/ 2147483646 h 284"/>
                  <a:gd name="T78" fmla="*/ 2147483646 w 717"/>
                  <a:gd name="T79" fmla="*/ 2147483646 h 284"/>
                  <a:gd name="T80" fmla="*/ 2147483646 w 717"/>
                  <a:gd name="T81" fmla="*/ 2147483646 h 284"/>
                  <a:gd name="T82" fmla="*/ 2147483646 w 717"/>
                  <a:gd name="T83" fmla="*/ 2147483646 h 284"/>
                  <a:gd name="T84" fmla="*/ 2147483646 w 717"/>
                  <a:gd name="T85" fmla="*/ 2147483646 h 284"/>
                  <a:gd name="T86" fmla="*/ 2147483646 w 717"/>
                  <a:gd name="T87" fmla="*/ 2147483646 h 284"/>
                  <a:gd name="T88" fmla="*/ 2147483646 w 717"/>
                  <a:gd name="T89" fmla="*/ 2147483646 h 284"/>
                  <a:gd name="T90" fmla="*/ 2147483646 w 717"/>
                  <a:gd name="T91" fmla="*/ 2147483646 h 284"/>
                  <a:gd name="T92" fmla="*/ 2147483646 w 717"/>
                  <a:gd name="T93" fmla="*/ 2147483646 h 284"/>
                  <a:gd name="T94" fmla="*/ 2147483646 w 717"/>
                  <a:gd name="T95" fmla="*/ 2147483646 h 284"/>
                  <a:gd name="T96" fmla="*/ 2147483646 w 717"/>
                  <a:gd name="T97" fmla="*/ 2147483646 h 284"/>
                  <a:gd name="T98" fmla="*/ 2147483646 w 717"/>
                  <a:gd name="T99" fmla="*/ 2147483646 h 284"/>
                  <a:gd name="T100" fmla="*/ 2147483646 w 717"/>
                  <a:gd name="T101" fmla="*/ 2147483646 h 284"/>
                  <a:gd name="T102" fmla="*/ 2147483646 w 717"/>
                  <a:gd name="T103" fmla="*/ 2147483646 h 284"/>
                  <a:gd name="T104" fmla="*/ 2147483646 w 717"/>
                  <a:gd name="T105" fmla="*/ 2147483646 h 284"/>
                  <a:gd name="T106" fmla="*/ 2147483646 w 717"/>
                  <a:gd name="T107" fmla="*/ 2147483646 h 284"/>
                  <a:gd name="T108" fmla="*/ 2147483646 w 717"/>
                  <a:gd name="T109" fmla="*/ 2147483646 h 284"/>
                  <a:gd name="T110" fmla="*/ 2147483646 w 717"/>
                  <a:gd name="T111" fmla="*/ 2147483646 h 284"/>
                  <a:gd name="T112" fmla="*/ 2147483646 w 717"/>
                  <a:gd name="T113" fmla="*/ 2147483646 h 284"/>
                  <a:gd name="T114" fmla="*/ 2147483646 w 717"/>
                  <a:gd name="T115" fmla="*/ 2147483646 h 284"/>
                  <a:gd name="T116" fmla="*/ 2147483646 w 717"/>
                  <a:gd name="T117" fmla="*/ 2147483646 h 284"/>
                  <a:gd name="T118" fmla="*/ 2147483646 w 717"/>
                  <a:gd name="T119" fmla="*/ 2147483646 h 284"/>
                  <a:gd name="T120" fmla="*/ 2147483646 w 717"/>
                  <a:gd name="T121" fmla="*/ 2147483646 h 28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4">
                    <a:moveTo>
                      <a:pt x="0" y="0"/>
                    </a:moveTo>
                    <a:lnTo>
                      <a:pt x="27" y="0"/>
                    </a:lnTo>
                    <a:lnTo>
                      <a:pt x="54" y="0"/>
                    </a:lnTo>
                    <a:lnTo>
                      <a:pt x="78" y="0"/>
                    </a:lnTo>
                    <a:lnTo>
                      <a:pt x="99" y="0"/>
                    </a:lnTo>
                    <a:lnTo>
                      <a:pt x="121" y="0"/>
                    </a:lnTo>
                    <a:lnTo>
                      <a:pt x="140" y="0"/>
                    </a:lnTo>
                    <a:lnTo>
                      <a:pt x="158" y="0"/>
                    </a:lnTo>
                    <a:lnTo>
                      <a:pt x="175" y="0"/>
                    </a:lnTo>
                    <a:lnTo>
                      <a:pt x="191" y="0"/>
                    </a:lnTo>
                    <a:lnTo>
                      <a:pt x="204" y="0"/>
                    </a:lnTo>
                    <a:lnTo>
                      <a:pt x="217" y="0"/>
                    </a:lnTo>
                    <a:lnTo>
                      <a:pt x="229" y="0"/>
                    </a:lnTo>
                    <a:lnTo>
                      <a:pt x="240" y="0"/>
                    </a:lnTo>
                    <a:lnTo>
                      <a:pt x="249" y="0"/>
                    </a:lnTo>
                    <a:lnTo>
                      <a:pt x="259" y="0"/>
                    </a:lnTo>
                    <a:lnTo>
                      <a:pt x="266" y="0"/>
                    </a:lnTo>
                    <a:lnTo>
                      <a:pt x="273" y="0"/>
                    </a:lnTo>
                    <a:lnTo>
                      <a:pt x="281" y="0"/>
                    </a:lnTo>
                    <a:lnTo>
                      <a:pt x="285" y="0"/>
                    </a:lnTo>
                    <a:lnTo>
                      <a:pt x="291" y="0"/>
                    </a:lnTo>
                    <a:lnTo>
                      <a:pt x="295" y="0"/>
                    </a:lnTo>
                    <a:lnTo>
                      <a:pt x="300" y="0"/>
                    </a:lnTo>
                    <a:lnTo>
                      <a:pt x="303" y="0"/>
                    </a:lnTo>
                    <a:lnTo>
                      <a:pt x="306" y="0"/>
                    </a:lnTo>
                    <a:lnTo>
                      <a:pt x="308" y="0"/>
                    </a:lnTo>
                    <a:lnTo>
                      <a:pt x="311" y="0"/>
                    </a:lnTo>
                    <a:lnTo>
                      <a:pt x="313" y="1"/>
                    </a:lnTo>
                    <a:lnTo>
                      <a:pt x="315" y="1"/>
                    </a:lnTo>
                    <a:lnTo>
                      <a:pt x="318" y="1"/>
                    </a:lnTo>
                    <a:lnTo>
                      <a:pt x="319" y="1"/>
                    </a:lnTo>
                    <a:lnTo>
                      <a:pt x="321" y="1"/>
                    </a:lnTo>
                    <a:lnTo>
                      <a:pt x="323" y="1"/>
                    </a:lnTo>
                    <a:lnTo>
                      <a:pt x="325" y="1"/>
                    </a:lnTo>
                    <a:lnTo>
                      <a:pt x="327" y="1"/>
                    </a:lnTo>
                    <a:lnTo>
                      <a:pt x="329" y="1"/>
                    </a:lnTo>
                    <a:lnTo>
                      <a:pt x="331" y="1"/>
                    </a:lnTo>
                    <a:lnTo>
                      <a:pt x="332" y="2"/>
                    </a:lnTo>
                    <a:lnTo>
                      <a:pt x="333" y="2"/>
                    </a:lnTo>
                    <a:lnTo>
                      <a:pt x="335" y="2"/>
                    </a:lnTo>
                    <a:lnTo>
                      <a:pt x="336" y="2"/>
                    </a:lnTo>
                    <a:lnTo>
                      <a:pt x="337" y="2"/>
                    </a:lnTo>
                    <a:lnTo>
                      <a:pt x="338" y="2"/>
                    </a:lnTo>
                    <a:lnTo>
                      <a:pt x="339" y="2"/>
                    </a:lnTo>
                    <a:lnTo>
                      <a:pt x="341" y="2"/>
                    </a:lnTo>
                    <a:lnTo>
                      <a:pt x="342" y="2"/>
                    </a:lnTo>
                    <a:lnTo>
                      <a:pt x="343" y="2"/>
                    </a:lnTo>
                    <a:lnTo>
                      <a:pt x="344" y="2"/>
                    </a:lnTo>
                    <a:lnTo>
                      <a:pt x="345" y="2"/>
                    </a:lnTo>
                    <a:lnTo>
                      <a:pt x="347" y="3"/>
                    </a:lnTo>
                    <a:lnTo>
                      <a:pt x="348" y="3"/>
                    </a:lnTo>
                    <a:lnTo>
                      <a:pt x="349" y="3"/>
                    </a:lnTo>
                    <a:lnTo>
                      <a:pt x="350" y="3"/>
                    </a:lnTo>
                    <a:lnTo>
                      <a:pt x="351" y="3"/>
                    </a:lnTo>
                    <a:lnTo>
                      <a:pt x="353" y="3"/>
                    </a:lnTo>
                    <a:lnTo>
                      <a:pt x="354" y="3"/>
                    </a:lnTo>
                    <a:lnTo>
                      <a:pt x="355" y="3"/>
                    </a:lnTo>
                    <a:lnTo>
                      <a:pt x="356" y="4"/>
                    </a:lnTo>
                    <a:lnTo>
                      <a:pt x="357" y="4"/>
                    </a:lnTo>
                    <a:lnTo>
                      <a:pt x="359" y="4"/>
                    </a:lnTo>
                    <a:lnTo>
                      <a:pt x="361" y="4"/>
                    </a:lnTo>
                    <a:lnTo>
                      <a:pt x="362" y="4"/>
                    </a:lnTo>
                    <a:lnTo>
                      <a:pt x="365" y="6"/>
                    </a:lnTo>
                    <a:lnTo>
                      <a:pt x="366" y="6"/>
                    </a:lnTo>
                    <a:lnTo>
                      <a:pt x="368" y="6"/>
                    </a:lnTo>
                    <a:lnTo>
                      <a:pt x="369" y="6"/>
                    </a:lnTo>
                    <a:lnTo>
                      <a:pt x="372" y="6"/>
                    </a:lnTo>
                    <a:lnTo>
                      <a:pt x="373" y="7"/>
                    </a:lnTo>
                    <a:lnTo>
                      <a:pt x="374" y="7"/>
                    </a:lnTo>
                    <a:lnTo>
                      <a:pt x="375" y="7"/>
                    </a:lnTo>
                    <a:lnTo>
                      <a:pt x="378" y="7"/>
                    </a:lnTo>
                    <a:lnTo>
                      <a:pt x="379" y="7"/>
                    </a:lnTo>
                    <a:lnTo>
                      <a:pt x="380" y="7"/>
                    </a:lnTo>
                    <a:lnTo>
                      <a:pt x="381" y="8"/>
                    </a:lnTo>
                    <a:lnTo>
                      <a:pt x="383" y="8"/>
                    </a:lnTo>
                    <a:lnTo>
                      <a:pt x="384" y="8"/>
                    </a:lnTo>
                    <a:lnTo>
                      <a:pt x="385" y="8"/>
                    </a:lnTo>
                    <a:lnTo>
                      <a:pt x="386" y="9"/>
                    </a:lnTo>
                    <a:lnTo>
                      <a:pt x="387" y="9"/>
                    </a:lnTo>
                    <a:lnTo>
                      <a:pt x="389" y="9"/>
                    </a:lnTo>
                    <a:lnTo>
                      <a:pt x="390" y="9"/>
                    </a:lnTo>
                    <a:lnTo>
                      <a:pt x="391" y="9"/>
                    </a:lnTo>
                    <a:lnTo>
                      <a:pt x="392" y="10"/>
                    </a:lnTo>
                    <a:lnTo>
                      <a:pt x="393" y="10"/>
                    </a:lnTo>
                    <a:lnTo>
                      <a:pt x="395" y="10"/>
                    </a:lnTo>
                    <a:lnTo>
                      <a:pt x="396" y="12"/>
                    </a:lnTo>
                    <a:lnTo>
                      <a:pt x="397" y="12"/>
                    </a:lnTo>
                    <a:lnTo>
                      <a:pt x="398" y="12"/>
                    </a:lnTo>
                    <a:lnTo>
                      <a:pt x="399" y="13"/>
                    </a:lnTo>
                    <a:lnTo>
                      <a:pt x="402" y="13"/>
                    </a:lnTo>
                    <a:lnTo>
                      <a:pt x="403" y="14"/>
                    </a:lnTo>
                    <a:lnTo>
                      <a:pt x="405" y="14"/>
                    </a:lnTo>
                    <a:lnTo>
                      <a:pt x="407" y="15"/>
                    </a:lnTo>
                    <a:lnTo>
                      <a:pt x="409" y="15"/>
                    </a:lnTo>
                    <a:lnTo>
                      <a:pt x="411" y="16"/>
                    </a:lnTo>
                    <a:lnTo>
                      <a:pt x="414" y="16"/>
                    </a:lnTo>
                    <a:lnTo>
                      <a:pt x="415" y="18"/>
                    </a:lnTo>
                    <a:lnTo>
                      <a:pt x="417" y="18"/>
                    </a:lnTo>
                    <a:lnTo>
                      <a:pt x="419" y="19"/>
                    </a:lnTo>
                    <a:lnTo>
                      <a:pt x="421" y="19"/>
                    </a:lnTo>
                    <a:lnTo>
                      <a:pt x="422" y="20"/>
                    </a:lnTo>
                    <a:lnTo>
                      <a:pt x="423" y="20"/>
                    </a:lnTo>
                    <a:lnTo>
                      <a:pt x="426" y="20"/>
                    </a:lnTo>
                    <a:lnTo>
                      <a:pt x="427" y="21"/>
                    </a:lnTo>
                    <a:lnTo>
                      <a:pt x="428" y="21"/>
                    </a:lnTo>
                    <a:lnTo>
                      <a:pt x="429" y="21"/>
                    </a:lnTo>
                    <a:lnTo>
                      <a:pt x="431" y="22"/>
                    </a:lnTo>
                    <a:lnTo>
                      <a:pt x="432" y="22"/>
                    </a:lnTo>
                    <a:lnTo>
                      <a:pt x="433" y="22"/>
                    </a:lnTo>
                    <a:lnTo>
                      <a:pt x="434" y="24"/>
                    </a:lnTo>
                    <a:lnTo>
                      <a:pt x="435" y="25"/>
                    </a:lnTo>
                    <a:lnTo>
                      <a:pt x="437" y="25"/>
                    </a:lnTo>
                    <a:lnTo>
                      <a:pt x="438" y="25"/>
                    </a:lnTo>
                    <a:lnTo>
                      <a:pt x="439" y="26"/>
                    </a:lnTo>
                    <a:lnTo>
                      <a:pt x="440" y="26"/>
                    </a:lnTo>
                    <a:lnTo>
                      <a:pt x="441" y="27"/>
                    </a:lnTo>
                    <a:lnTo>
                      <a:pt x="443" y="27"/>
                    </a:lnTo>
                    <a:lnTo>
                      <a:pt x="444" y="27"/>
                    </a:lnTo>
                    <a:lnTo>
                      <a:pt x="445" y="28"/>
                    </a:lnTo>
                    <a:lnTo>
                      <a:pt x="446" y="30"/>
                    </a:lnTo>
                    <a:lnTo>
                      <a:pt x="447" y="30"/>
                    </a:lnTo>
                    <a:lnTo>
                      <a:pt x="449" y="31"/>
                    </a:lnTo>
                    <a:lnTo>
                      <a:pt x="451" y="31"/>
                    </a:lnTo>
                    <a:lnTo>
                      <a:pt x="452" y="32"/>
                    </a:lnTo>
                    <a:lnTo>
                      <a:pt x="455" y="33"/>
                    </a:lnTo>
                    <a:lnTo>
                      <a:pt x="456" y="34"/>
                    </a:lnTo>
                    <a:lnTo>
                      <a:pt x="458" y="34"/>
                    </a:lnTo>
                    <a:lnTo>
                      <a:pt x="459" y="36"/>
                    </a:lnTo>
                    <a:lnTo>
                      <a:pt x="462" y="37"/>
                    </a:lnTo>
                    <a:lnTo>
                      <a:pt x="463" y="37"/>
                    </a:lnTo>
                    <a:lnTo>
                      <a:pt x="464" y="38"/>
                    </a:lnTo>
                    <a:lnTo>
                      <a:pt x="465" y="39"/>
                    </a:lnTo>
                    <a:lnTo>
                      <a:pt x="468" y="39"/>
                    </a:lnTo>
                    <a:lnTo>
                      <a:pt x="469" y="40"/>
                    </a:lnTo>
                    <a:lnTo>
                      <a:pt x="470" y="40"/>
                    </a:lnTo>
                    <a:lnTo>
                      <a:pt x="471" y="42"/>
                    </a:lnTo>
                    <a:lnTo>
                      <a:pt x="473" y="43"/>
                    </a:lnTo>
                    <a:lnTo>
                      <a:pt x="474" y="43"/>
                    </a:lnTo>
                    <a:lnTo>
                      <a:pt x="475" y="43"/>
                    </a:lnTo>
                    <a:lnTo>
                      <a:pt x="476" y="44"/>
                    </a:lnTo>
                    <a:lnTo>
                      <a:pt x="477" y="45"/>
                    </a:lnTo>
                    <a:lnTo>
                      <a:pt x="479" y="45"/>
                    </a:lnTo>
                    <a:lnTo>
                      <a:pt x="480" y="45"/>
                    </a:lnTo>
                    <a:lnTo>
                      <a:pt x="481" y="46"/>
                    </a:lnTo>
                    <a:lnTo>
                      <a:pt x="482" y="48"/>
                    </a:lnTo>
                    <a:lnTo>
                      <a:pt x="483" y="48"/>
                    </a:lnTo>
                    <a:lnTo>
                      <a:pt x="485" y="49"/>
                    </a:lnTo>
                    <a:lnTo>
                      <a:pt x="486" y="49"/>
                    </a:lnTo>
                    <a:lnTo>
                      <a:pt x="487" y="50"/>
                    </a:lnTo>
                    <a:lnTo>
                      <a:pt x="488" y="50"/>
                    </a:lnTo>
                    <a:lnTo>
                      <a:pt x="489" y="51"/>
                    </a:lnTo>
                    <a:lnTo>
                      <a:pt x="491" y="52"/>
                    </a:lnTo>
                    <a:lnTo>
                      <a:pt x="493" y="52"/>
                    </a:lnTo>
                    <a:lnTo>
                      <a:pt x="494" y="54"/>
                    </a:lnTo>
                    <a:lnTo>
                      <a:pt x="495" y="55"/>
                    </a:lnTo>
                    <a:lnTo>
                      <a:pt x="498" y="56"/>
                    </a:lnTo>
                    <a:lnTo>
                      <a:pt x="499" y="57"/>
                    </a:lnTo>
                    <a:lnTo>
                      <a:pt x="500" y="57"/>
                    </a:lnTo>
                    <a:lnTo>
                      <a:pt x="501" y="58"/>
                    </a:lnTo>
                    <a:lnTo>
                      <a:pt x="504" y="60"/>
                    </a:lnTo>
                    <a:lnTo>
                      <a:pt x="505" y="60"/>
                    </a:lnTo>
                    <a:lnTo>
                      <a:pt x="506" y="61"/>
                    </a:lnTo>
                    <a:lnTo>
                      <a:pt x="507" y="61"/>
                    </a:lnTo>
                    <a:lnTo>
                      <a:pt x="507" y="62"/>
                    </a:lnTo>
                    <a:lnTo>
                      <a:pt x="509" y="62"/>
                    </a:lnTo>
                    <a:lnTo>
                      <a:pt x="510" y="63"/>
                    </a:lnTo>
                    <a:lnTo>
                      <a:pt x="511" y="63"/>
                    </a:lnTo>
                    <a:lnTo>
                      <a:pt x="511" y="64"/>
                    </a:lnTo>
                    <a:lnTo>
                      <a:pt x="512" y="64"/>
                    </a:lnTo>
                    <a:lnTo>
                      <a:pt x="513" y="64"/>
                    </a:lnTo>
                    <a:lnTo>
                      <a:pt x="515" y="66"/>
                    </a:lnTo>
                    <a:lnTo>
                      <a:pt x="516" y="67"/>
                    </a:lnTo>
                    <a:lnTo>
                      <a:pt x="517" y="67"/>
                    </a:lnTo>
                    <a:lnTo>
                      <a:pt x="518" y="68"/>
                    </a:lnTo>
                    <a:lnTo>
                      <a:pt x="519" y="68"/>
                    </a:lnTo>
                    <a:lnTo>
                      <a:pt x="519" y="69"/>
                    </a:lnTo>
                    <a:lnTo>
                      <a:pt x="521" y="69"/>
                    </a:lnTo>
                    <a:lnTo>
                      <a:pt x="522" y="70"/>
                    </a:lnTo>
                    <a:lnTo>
                      <a:pt x="523" y="70"/>
                    </a:lnTo>
                    <a:lnTo>
                      <a:pt x="523" y="72"/>
                    </a:lnTo>
                    <a:lnTo>
                      <a:pt x="524" y="72"/>
                    </a:lnTo>
                    <a:lnTo>
                      <a:pt x="525" y="73"/>
                    </a:lnTo>
                    <a:lnTo>
                      <a:pt x="527" y="74"/>
                    </a:lnTo>
                    <a:lnTo>
                      <a:pt x="528" y="74"/>
                    </a:lnTo>
                    <a:lnTo>
                      <a:pt x="529" y="75"/>
                    </a:lnTo>
                    <a:lnTo>
                      <a:pt x="531" y="76"/>
                    </a:lnTo>
                    <a:lnTo>
                      <a:pt x="533" y="76"/>
                    </a:lnTo>
                    <a:lnTo>
                      <a:pt x="534" y="78"/>
                    </a:lnTo>
                    <a:lnTo>
                      <a:pt x="535" y="79"/>
                    </a:lnTo>
                    <a:lnTo>
                      <a:pt x="536" y="80"/>
                    </a:lnTo>
                    <a:lnTo>
                      <a:pt x="537" y="80"/>
                    </a:lnTo>
                    <a:lnTo>
                      <a:pt x="539" y="81"/>
                    </a:lnTo>
                    <a:lnTo>
                      <a:pt x="540" y="82"/>
                    </a:lnTo>
                    <a:lnTo>
                      <a:pt x="541" y="82"/>
                    </a:lnTo>
                    <a:lnTo>
                      <a:pt x="542" y="84"/>
                    </a:lnTo>
                    <a:lnTo>
                      <a:pt x="543" y="85"/>
                    </a:lnTo>
                    <a:lnTo>
                      <a:pt x="545" y="85"/>
                    </a:lnTo>
                    <a:lnTo>
                      <a:pt x="545" y="86"/>
                    </a:lnTo>
                    <a:lnTo>
                      <a:pt x="546" y="86"/>
                    </a:lnTo>
                    <a:lnTo>
                      <a:pt x="547" y="87"/>
                    </a:lnTo>
                    <a:lnTo>
                      <a:pt x="548" y="87"/>
                    </a:lnTo>
                    <a:lnTo>
                      <a:pt x="548" y="88"/>
                    </a:lnTo>
                    <a:lnTo>
                      <a:pt x="549" y="88"/>
                    </a:lnTo>
                    <a:lnTo>
                      <a:pt x="551" y="90"/>
                    </a:lnTo>
                    <a:lnTo>
                      <a:pt x="552" y="91"/>
                    </a:lnTo>
                    <a:lnTo>
                      <a:pt x="553" y="92"/>
                    </a:lnTo>
                    <a:lnTo>
                      <a:pt x="554" y="92"/>
                    </a:lnTo>
                    <a:lnTo>
                      <a:pt x="555" y="93"/>
                    </a:lnTo>
                    <a:lnTo>
                      <a:pt x="555" y="94"/>
                    </a:lnTo>
                    <a:lnTo>
                      <a:pt x="557" y="94"/>
                    </a:lnTo>
                    <a:lnTo>
                      <a:pt x="558" y="96"/>
                    </a:lnTo>
                    <a:lnTo>
                      <a:pt x="559" y="96"/>
                    </a:lnTo>
                    <a:lnTo>
                      <a:pt x="559" y="97"/>
                    </a:lnTo>
                    <a:lnTo>
                      <a:pt x="560" y="97"/>
                    </a:lnTo>
                    <a:lnTo>
                      <a:pt x="560" y="98"/>
                    </a:lnTo>
                    <a:lnTo>
                      <a:pt x="561" y="98"/>
                    </a:lnTo>
                    <a:lnTo>
                      <a:pt x="563" y="99"/>
                    </a:lnTo>
                    <a:lnTo>
                      <a:pt x="564" y="100"/>
                    </a:lnTo>
                    <a:lnTo>
                      <a:pt x="565" y="100"/>
                    </a:lnTo>
                    <a:lnTo>
                      <a:pt x="565" y="102"/>
                    </a:lnTo>
                    <a:lnTo>
                      <a:pt x="566" y="102"/>
                    </a:lnTo>
                    <a:lnTo>
                      <a:pt x="567" y="102"/>
                    </a:lnTo>
                    <a:lnTo>
                      <a:pt x="567" y="103"/>
                    </a:lnTo>
                    <a:lnTo>
                      <a:pt x="569" y="103"/>
                    </a:lnTo>
                    <a:lnTo>
                      <a:pt x="569" y="104"/>
                    </a:lnTo>
                    <a:lnTo>
                      <a:pt x="570" y="104"/>
                    </a:lnTo>
                    <a:lnTo>
                      <a:pt x="571" y="105"/>
                    </a:lnTo>
                    <a:lnTo>
                      <a:pt x="572" y="105"/>
                    </a:lnTo>
                    <a:lnTo>
                      <a:pt x="572" y="106"/>
                    </a:lnTo>
                    <a:lnTo>
                      <a:pt x="573" y="106"/>
                    </a:lnTo>
                    <a:lnTo>
                      <a:pt x="575" y="108"/>
                    </a:lnTo>
                    <a:lnTo>
                      <a:pt x="576" y="108"/>
                    </a:lnTo>
                    <a:lnTo>
                      <a:pt x="577" y="109"/>
                    </a:lnTo>
                    <a:lnTo>
                      <a:pt x="577" y="110"/>
                    </a:lnTo>
                    <a:lnTo>
                      <a:pt x="578" y="110"/>
                    </a:lnTo>
                    <a:lnTo>
                      <a:pt x="579" y="111"/>
                    </a:lnTo>
                    <a:lnTo>
                      <a:pt x="581" y="111"/>
                    </a:lnTo>
                    <a:lnTo>
                      <a:pt x="582" y="112"/>
                    </a:lnTo>
                    <a:lnTo>
                      <a:pt x="583" y="112"/>
                    </a:lnTo>
                    <a:lnTo>
                      <a:pt x="583" y="114"/>
                    </a:lnTo>
                    <a:lnTo>
                      <a:pt x="584" y="114"/>
                    </a:lnTo>
                    <a:lnTo>
                      <a:pt x="584" y="115"/>
                    </a:lnTo>
                    <a:lnTo>
                      <a:pt x="585" y="115"/>
                    </a:lnTo>
                    <a:lnTo>
                      <a:pt x="587" y="116"/>
                    </a:lnTo>
                    <a:lnTo>
                      <a:pt x="588" y="117"/>
                    </a:lnTo>
                    <a:lnTo>
                      <a:pt x="589" y="117"/>
                    </a:lnTo>
                    <a:lnTo>
                      <a:pt x="589" y="118"/>
                    </a:lnTo>
                    <a:lnTo>
                      <a:pt x="590" y="118"/>
                    </a:lnTo>
                    <a:lnTo>
                      <a:pt x="590" y="120"/>
                    </a:lnTo>
                    <a:lnTo>
                      <a:pt x="591" y="120"/>
                    </a:lnTo>
                    <a:lnTo>
                      <a:pt x="591" y="121"/>
                    </a:lnTo>
                    <a:lnTo>
                      <a:pt x="593" y="121"/>
                    </a:lnTo>
                    <a:lnTo>
                      <a:pt x="593" y="122"/>
                    </a:lnTo>
                    <a:lnTo>
                      <a:pt x="594" y="122"/>
                    </a:lnTo>
                    <a:lnTo>
                      <a:pt x="594" y="123"/>
                    </a:lnTo>
                    <a:lnTo>
                      <a:pt x="595" y="123"/>
                    </a:lnTo>
                    <a:lnTo>
                      <a:pt x="595" y="124"/>
                    </a:lnTo>
                    <a:lnTo>
                      <a:pt x="596" y="126"/>
                    </a:lnTo>
                    <a:lnTo>
                      <a:pt x="597" y="126"/>
                    </a:lnTo>
                    <a:lnTo>
                      <a:pt x="599" y="127"/>
                    </a:lnTo>
                    <a:lnTo>
                      <a:pt x="599" y="128"/>
                    </a:lnTo>
                    <a:lnTo>
                      <a:pt x="600" y="129"/>
                    </a:lnTo>
                    <a:lnTo>
                      <a:pt x="601" y="130"/>
                    </a:lnTo>
                    <a:lnTo>
                      <a:pt x="602" y="132"/>
                    </a:lnTo>
                    <a:lnTo>
                      <a:pt x="603" y="133"/>
                    </a:lnTo>
                    <a:lnTo>
                      <a:pt x="605" y="134"/>
                    </a:lnTo>
                    <a:lnTo>
                      <a:pt x="606" y="135"/>
                    </a:lnTo>
                    <a:lnTo>
                      <a:pt x="607" y="136"/>
                    </a:lnTo>
                    <a:lnTo>
                      <a:pt x="608" y="138"/>
                    </a:lnTo>
                    <a:lnTo>
                      <a:pt x="609" y="139"/>
                    </a:lnTo>
                    <a:lnTo>
                      <a:pt x="609" y="140"/>
                    </a:lnTo>
                    <a:lnTo>
                      <a:pt x="611" y="140"/>
                    </a:lnTo>
                    <a:lnTo>
                      <a:pt x="612" y="141"/>
                    </a:lnTo>
                    <a:lnTo>
                      <a:pt x="613" y="142"/>
                    </a:lnTo>
                    <a:lnTo>
                      <a:pt x="613" y="144"/>
                    </a:lnTo>
                    <a:lnTo>
                      <a:pt x="614" y="144"/>
                    </a:lnTo>
                    <a:lnTo>
                      <a:pt x="614" y="145"/>
                    </a:lnTo>
                    <a:lnTo>
                      <a:pt x="615" y="146"/>
                    </a:lnTo>
                    <a:lnTo>
                      <a:pt x="617" y="147"/>
                    </a:lnTo>
                    <a:lnTo>
                      <a:pt x="618" y="147"/>
                    </a:lnTo>
                    <a:lnTo>
                      <a:pt x="618" y="148"/>
                    </a:lnTo>
                    <a:lnTo>
                      <a:pt x="619" y="150"/>
                    </a:lnTo>
                    <a:lnTo>
                      <a:pt x="619" y="151"/>
                    </a:lnTo>
                    <a:lnTo>
                      <a:pt x="620" y="151"/>
                    </a:lnTo>
                    <a:lnTo>
                      <a:pt x="621" y="152"/>
                    </a:lnTo>
                    <a:lnTo>
                      <a:pt x="623" y="153"/>
                    </a:lnTo>
                    <a:lnTo>
                      <a:pt x="623" y="154"/>
                    </a:lnTo>
                    <a:lnTo>
                      <a:pt x="624" y="156"/>
                    </a:lnTo>
                    <a:lnTo>
                      <a:pt x="625" y="157"/>
                    </a:lnTo>
                    <a:lnTo>
                      <a:pt x="626" y="158"/>
                    </a:lnTo>
                    <a:lnTo>
                      <a:pt x="627" y="159"/>
                    </a:lnTo>
                    <a:lnTo>
                      <a:pt x="629" y="162"/>
                    </a:lnTo>
                    <a:lnTo>
                      <a:pt x="630" y="163"/>
                    </a:lnTo>
                    <a:lnTo>
                      <a:pt x="631" y="164"/>
                    </a:lnTo>
                    <a:lnTo>
                      <a:pt x="632" y="166"/>
                    </a:lnTo>
                    <a:lnTo>
                      <a:pt x="633" y="168"/>
                    </a:lnTo>
                    <a:lnTo>
                      <a:pt x="635" y="169"/>
                    </a:lnTo>
                    <a:lnTo>
                      <a:pt x="636" y="170"/>
                    </a:lnTo>
                    <a:lnTo>
                      <a:pt x="637" y="171"/>
                    </a:lnTo>
                    <a:lnTo>
                      <a:pt x="638" y="172"/>
                    </a:lnTo>
                    <a:lnTo>
                      <a:pt x="639" y="174"/>
                    </a:lnTo>
                    <a:lnTo>
                      <a:pt x="639" y="175"/>
                    </a:lnTo>
                    <a:lnTo>
                      <a:pt x="641" y="176"/>
                    </a:lnTo>
                    <a:lnTo>
                      <a:pt x="642" y="177"/>
                    </a:lnTo>
                    <a:lnTo>
                      <a:pt x="643" y="178"/>
                    </a:lnTo>
                    <a:lnTo>
                      <a:pt x="644" y="180"/>
                    </a:lnTo>
                    <a:lnTo>
                      <a:pt x="644" y="181"/>
                    </a:lnTo>
                    <a:lnTo>
                      <a:pt x="645" y="181"/>
                    </a:lnTo>
                    <a:lnTo>
                      <a:pt x="645" y="182"/>
                    </a:lnTo>
                    <a:lnTo>
                      <a:pt x="647" y="183"/>
                    </a:lnTo>
                    <a:lnTo>
                      <a:pt x="647" y="184"/>
                    </a:lnTo>
                    <a:lnTo>
                      <a:pt x="648" y="186"/>
                    </a:lnTo>
                    <a:lnTo>
                      <a:pt x="649" y="186"/>
                    </a:lnTo>
                    <a:lnTo>
                      <a:pt x="649" y="187"/>
                    </a:lnTo>
                    <a:lnTo>
                      <a:pt x="650" y="188"/>
                    </a:lnTo>
                    <a:lnTo>
                      <a:pt x="651" y="189"/>
                    </a:lnTo>
                    <a:lnTo>
                      <a:pt x="653" y="190"/>
                    </a:lnTo>
                    <a:lnTo>
                      <a:pt x="653" y="192"/>
                    </a:lnTo>
                    <a:lnTo>
                      <a:pt x="654" y="194"/>
                    </a:lnTo>
                    <a:lnTo>
                      <a:pt x="655" y="195"/>
                    </a:lnTo>
                    <a:lnTo>
                      <a:pt x="656" y="196"/>
                    </a:lnTo>
                    <a:lnTo>
                      <a:pt x="657" y="199"/>
                    </a:lnTo>
                    <a:lnTo>
                      <a:pt x="659" y="200"/>
                    </a:lnTo>
                    <a:lnTo>
                      <a:pt x="660" y="202"/>
                    </a:lnTo>
                    <a:lnTo>
                      <a:pt x="661" y="204"/>
                    </a:lnTo>
                    <a:lnTo>
                      <a:pt x="662" y="206"/>
                    </a:lnTo>
                    <a:lnTo>
                      <a:pt x="663" y="207"/>
                    </a:lnTo>
                    <a:lnTo>
                      <a:pt x="665" y="208"/>
                    </a:lnTo>
                    <a:lnTo>
                      <a:pt x="666" y="211"/>
                    </a:lnTo>
                    <a:lnTo>
                      <a:pt x="667" y="212"/>
                    </a:lnTo>
                    <a:lnTo>
                      <a:pt x="668" y="213"/>
                    </a:lnTo>
                    <a:lnTo>
                      <a:pt x="669" y="214"/>
                    </a:lnTo>
                    <a:lnTo>
                      <a:pt x="669" y="216"/>
                    </a:lnTo>
                    <a:lnTo>
                      <a:pt x="671" y="217"/>
                    </a:lnTo>
                    <a:lnTo>
                      <a:pt x="672" y="218"/>
                    </a:lnTo>
                    <a:lnTo>
                      <a:pt x="672" y="219"/>
                    </a:lnTo>
                    <a:lnTo>
                      <a:pt x="673" y="220"/>
                    </a:lnTo>
                    <a:lnTo>
                      <a:pt x="674" y="220"/>
                    </a:lnTo>
                    <a:lnTo>
                      <a:pt x="674" y="222"/>
                    </a:lnTo>
                    <a:lnTo>
                      <a:pt x="675" y="223"/>
                    </a:lnTo>
                    <a:lnTo>
                      <a:pt x="675" y="224"/>
                    </a:lnTo>
                    <a:lnTo>
                      <a:pt x="677" y="225"/>
                    </a:lnTo>
                    <a:lnTo>
                      <a:pt x="678" y="226"/>
                    </a:lnTo>
                    <a:lnTo>
                      <a:pt x="678" y="228"/>
                    </a:lnTo>
                    <a:lnTo>
                      <a:pt x="679" y="228"/>
                    </a:lnTo>
                    <a:lnTo>
                      <a:pt x="680" y="229"/>
                    </a:lnTo>
                    <a:lnTo>
                      <a:pt x="680" y="230"/>
                    </a:lnTo>
                    <a:lnTo>
                      <a:pt x="681" y="231"/>
                    </a:lnTo>
                    <a:lnTo>
                      <a:pt x="683" y="234"/>
                    </a:lnTo>
                    <a:lnTo>
                      <a:pt x="684" y="235"/>
                    </a:lnTo>
                    <a:lnTo>
                      <a:pt x="685" y="236"/>
                    </a:lnTo>
                    <a:lnTo>
                      <a:pt x="686" y="237"/>
                    </a:lnTo>
                    <a:lnTo>
                      <a:pt x="687" y="240"/>
                    </a:lnTo>
                    <a:lnTo>
                      <a:pt x="689" y="241"/>
                    </a:lnTo>
                    <a:lnTo>
                      <a:pt x="690" y="243"/>
                    </a:lnTo>
                    <a:lnTo>
                      <a:pt x="691" y="244"/>
                    </a:lnTo>
                    <a:lnTo>
                      <a:pt x="692" y="247"/>
                    </a:lnTo>
                    <a:lnTo>
                      <a:pt x="693" y="248"/>
                    </a:lnTo>
                    <a:lnTo>
                      <a:pt x="695" y="250"/>
                    </a:lnTo>
                    <a:lnTo>
                      <a:pt x="696" y="252"/>
                    </a:lnTo>
                    <a:lnTo>
                      <a:pt x="697" y="253"/>
                    </a:lnTo>
                    <a:lnTo>
                      <a:pt x="698" y="255"/>
                    </a:lnTo>
                    <a:lnTo>
                      <a:pt x="699" y="256"/>
                    </a:lnTo>
                    <a:lnTo>
                      <a:pt x="701" y="258"/>
                    </a:lnTo>
                    <a:lnTo>
                      <a:pt x="701" y="259"/>
                    </a:lnTo>
                    <a:lnTo>
                      <a:pt x="702" y="260"/>
                    </a:lnTo>
                    <a:lnTo>
                      <a:pt x="703" y="261"/>
                    </a:lnTo>
                    <a:lnTo>
                      <a:pt x="703" y="262"/>
                    </a:lnTo>
                    <a:lnTo>
                      <a:pt x="704" y="262"/>
                    </a:lnTo>
                    <a:lnTo>
                      <a:pt x="704" y="264"/>
                    </a:lnTo>
                    <a:lnTo>
                      <a:pt x="705" y="265"/>
                    </a:lnTo>
                    <a:lnTo>
                      <a:pt x="705" y="266"/>
                    </a:lnTo>
                    <a:lnTo>
                      <a:pt x="707" y="267"/>
                    </a:lnTo>
                    <a:lnTo>
                      <a:pt x="708" y="268"/>
                    </a:lnTo>
                    <a:lnTo>
                      <a:pt x="708" y="270"/>
                    </a:lnTo>
                    <a:lnTo>
                      <a:pt x="709" y="271"/>
                    </a:lnTo>
                    <a:lnTo>
                      <a:pt x="709" y="272"/>
                    </a:lnTo>
                    <a:lnTo>
                      <a:pt x="710" y="272"/>
                    </a:lnTo>
                    <a:lnTo>
                      <a:pt x="710" y="273"/>
                    </a:lnTo>
                    <a:lnTo>
                      <a:pt x="711" y="274"/>
                    </a:lnTo>
                    <a:lnTo>
                      <a:pt x="713" y="276"/>
                    </a:lnTo>
                    <a:lnTo>
                      <a:pt x="713" y="277"/>
                    </a:lnTo>
                    <a:lnTo>
                      <a:pt x="714" y="278"/>
                    </a:lnTo>
                    <a:lnTo>
                      <a:pt x="714" y="279"/>
                    </a:lnTo>
                    <a:lnTo>
                      <a:pt x="715" y="282"/>
                    </a:lnTo>
                    <a:lnTo>
                      <a:pt x="716" y="283"/>
                    </a:lnTo>
                    <a:lnTo>
                      <a:pt x="717" y="284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835" name="Freeform 210">
                <a:extLst>
                  <a:ext uri="{FF2B5EF4-FFF2-40B4-BE49-F238E27FC236}">
                    <a16:creationId xmlns:a16="http://schemas.microsoft.com/office/drawing/2014/main" id="{1BA673A2-32D2-EE41-ABB2-EA4997158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400" y="3781425"/>
                <a:ext cx="569913" cy="227013"/>
              </a:xfrm>
              <a:custGeom>
                <a:avLst/>
                <a:gdLst>
                  <a:gd name="T0" fmla="*/ 2147483646 w 717"/>
                  <a:gd name="T1" fmla="*/ 2147483646 h 285"/>
                  <a:gd name="T2" fmla="*/ 2147483646 w 717"/>
                  <a:gd name="T3" fmla="*/ 2147483646 h 285"/>
                  <a:gd name="T4" fmla="*/ 2147483646 w 717"/>
                  <a:gd name="T5" fmla="*/ 2147483646 h 285"/>
                  <a:gd name="T6" fmla="*/ 2147483646 w 717"/>
                  <a:gd name="T7" fmla="*/ 2147483646 h 285"/>
                  <a:gd name="T8" fmla="*/ 2147483646 w 717"/>
                  <a:gd name="T9" fmla="*/ 2147483646 h 285"/>
                  <a:gd name="T10" fmla="*/ 2147483646 w 717"/>
                  <a:gd name="T11" fmla="*/ 2147483646 h 285"/>
                  <a:gd name="T12" fmla="*/ 2147483646 w 717"/>
                  <a:gd name="T13" fmla="*/ 2147483646 h 285"/>
                  <a:gd name="T14" fmla="*/ 2147483646 w 717"/>
                  <a:gd name="T15" fmla="*/ 2147483646 h 285"/>
                  <a:gd name="T16" fmla="*/ 2147483646 w 717"/>
                  <a:gd name="T17" fmla="*/ 2147483646 h 285"/>
                  <a:gd name="T18" fmla="*/ 2147483646 w 717"/>
                  <a:gd name="T19" fmla="*/ 2147483646 h 285"/>
                  <a:gd name="T20" fmla="*/ 2147483646 w 717"/>
                  <a:gd name="T21" fmla="*/ 2147483646 h 285"/>
                  <a:gd name="T22" fmla="*/ 2147483646 w 717"/>
                  <a:gd name="T23" fmla="*/ 2147483646 h 285"/>
                  <a:gd name="T24" fmla="*/ 2147483646 w 717"/>
                  <a:gd name="T25" fmla="*/ 2147483646 h 285"/>
                  <a:gd name="T26" fmla="*/ 2147483646 w 717"/>
                  <a:gd name="T27" fmla="*/ 2147483646 h 285"/>
                  <a:gd name="T28" fmla="*/ 2147483646 w 717"/>
                  <a:gd name="T29" fmla="*/ 2147483646 h 285"/>
                  <a:gd name="T30" fmla="*/ 2147483646 w 717"/>
                  <a:gd name="T31" fmla="*/ 2147483646 h 285"/>
                  <a:gd name="T32" fmla="*/ 2147483646 w 717"/>
                  <a:gd name="T33" fmla="*/ 2147483646 h 285"/>
                  <a:gd name="T34" fmla="*/ 2147483646 w 717"/>
                  <a:gd name="T35" fmla="*/ 2147483646 h 285"/>
                  <a:gd name="T36" fmla="*/ 2147483646 w 717"/>
                  <a:gd name="T37" fmla="*/ 2147483646 h 285"/>
                  <a:gd name="T38" fmla="*/ 2147483646 w 717"/>
                  <a:gd name="T39" fmla="*/ 2147483646 h 285"/>
                  <a:gd name="T40" fmla="*/ 2147483646 w 717"/>
                  <a:gd name="T41" fmla="*/ 2147483646 h 285"/>
                  <a:gd name="T42" fmla="*/ 2147483646 w 717"/>
                  <a:gd name="T43" fmla="*/ 2147483646 h 285"/>
                  <a:gd name="T44" fmla="*/ 2147483646 w 717"/>
                  <a:gd name="T45" fmla="*/ 2147483646 h 285"/>
                  <a:gd name="T46" fmla="*/ 2147483646 w 717"/>
                  <a:gd name="T47" fmla="*/ 2147483646 h 285"/>
                  <a:gd name="T48" fmla="*/ 2147483646 w 717"/>
                  <a:gd name="T49" fmla="*/ 2147483646 h 285"/>
                  <a:gd name="T50" fmla="*/ 2147483646 w 717"/>
                  <a:gd name="T51" fmla="*/ 2147483646 h 285"/>
                  <a:gd name="T52" fmla="*/ 2147483646 w 717"/>
                  <a:gd name="T53" fmla="*/ 2147483646 h 285"/>
                  <a:gd name="T54" fmla="*/ 2147483646 w 717"/>
                  <a:gd name="T55" fmla="*/ 2147483646 h 285"/>
                  <a:gd name="T56" fmla="*/ 2147483646 w 717"/>
                  <a:gd name="T57" fmla="*/ 2147483646 h 285"/>
                  <a:gd name="T58" fmla="*/ 2147483646 w 717"/>
                  <a:gd name="T59" fmla="*/ 2147483646 h 285"/>
                  <a:gd name="T60" fmla="*/ 2147483646 w 717"/>
                  <a:gd name="T61" fmla="*/ 2147483646 h 285"/>
                  <a:gd name="T62" fmla="*/ 2147483646 w 717"/>
                  <a:gd name="T63" fmla="*/ 2147483646 h 285"/>
                  <a:gd name="T64" fmla="*/ 2147483646 w 717"/>
                  <a:gd name="T65" fmla="*/ 2147483646 h 285"/>
                  <a:gd name="T66" fmla="*/ 2147483646 w 717"/>
                  <a:gd name="T67" fmla="*/ 2147483646 h 285"/>
                  <a:gd name="T68" fmla="*/ 2147483646 w 717"/>
                  <a:gd name="T69" fmla="*/ 2147483646 h 285"/>
                  <a:gd name="T70" fmla="*/ 2147483646 w 717"/>
                  <a:gd name="T71" fmla="*/ 2147483646 h 285"/>
                  <a:gd name="T72" fmla="*/ 2147483646 w 717"/>
                  <a:gd name="T73" fmla="*/ 2147483646 h 285"/>
                  <a:gd name="T74" fmla="*/ 2147483646 w 717"/>
                  <a:gd name="T75" fmla="*/ 2147483646 h 285"/>
                  <a:gd name="T76" fmla="*/ 2147483646 w 717"/>
                  <a:gd name="T77" fmla="*/ 2147483646 h 285"/>
                  <a:gd name="T78" fmla="*/ 2147483646 w 717"/>
                  <a:gd name="T79" fmla="*/ 2147483646 h 285"/>
                  <a:gd name="T80" fmla="*/ 2147483646 w 717"/>
                  <a:gd name="T81" fmla="*/ 2147483646 h 285"/>
                  <a:gd name="T82" fmla="*/ 2147483646 w 717"/>
                  <a:gd name="T83" fmla="*/ 2147483646 h 285"/>
                  <a:gd name="T84" fmla="*/ 2147483646 w 717"/>
                  <a:gd name="T85" fmla="*/ 2147483646 h 285"/>
                  <a:gd name="T86" fmla="*/ 2147483646 w 717"/>
                  <a:gd name="T87" fmla="*/ 2147483646 h 285"/>
                  <a:gd name="T88" fmla="*/ 2147483646 w 717"/>
                  <a:gd name="T89" fmla="*/ 2147483646 h 285"/>
                  <a:gd name="T90" fmla="*/ 2147483646 w 717"/>
                  <a:gd name="T91" fmla="*/ 2147483646 h 285"/>
                  <a:gd name="T92" fmla="*/ 2147483646 w 717"/>
                  <a:gd name="T93" fmla="*/ 2147483646 h 285"/>
                  <a:gd name="T94" fmla="*/ 2147483646 w 717"/>
                  <a:gd name="T95" fmla="*/ 2147483646 h 285"/>
                  <a:gd name="T96" fmla="*/ 2147483646 w 717"/>
                  <a:gd name="T97" fmla="*/ 2147483646 h 285"/>
                  <a:gd name="T98" fmla="*/ 2147483646 w 717"/>
                  <a:gd name="T99" fmla="*/ 2147483646 h 285"/>
                  <a:gd name="T100" fmla="*/ 2147483646 w 717"/>
                  <a:gd name="T101" fmla="*/ 2147483646 h 285"/>
                  <a:gd name="T102" fmla="*/ 2147483646 w 717"/>
                  <a:gd name="T103" fmla="*/ 2147483646 h 285"/>
                  <a:gd name="T104" fmla="*/ 2147483646 w 717"/>
                  <a:gd name="T105" fmla="*/ 2147483646 h 285"/>
                  <a:gd name="T106" fmla="*/ 2147483646 w 717"/>
                  <a:gd name="T107" fmla="*/ 2147483646 h 285"/>
                  <a:gd name="T108" fmla="*/ 2147483646 w 717"/>
                  <a:gd name="T109" fmla="*/ 2147483646 h 285"/>
                  <a:gd name="T110" fmla="*/ 2147483646 w 717"/>
                  <a:gd name="T111" fmla="*/ 2147483646 h 285"/>
                  <a:gd name="T112" fmla="*/ 2147483646 w 717"/>
                  <a:gd name="T113" fmla="*/ 2147483646 h 285"/>
                  <a:gd name="T114" fmla="*/ 2147483646 w 717"/>
                  <a:gd name="T115" fmla="*/ 2147483646 h 285"/>
                  <a:gd name="T116" fmla="*/ 2147483646 w 717"/>
                  <a:gd name="T117" fmla="*/ 2147483646 h 285"/>
                  <a:gd name="T118" fmla="*/ 2147483646 w 717"/>
                  <a:gd name="T119" fmla="*/ 2147483646 h 285"/>
                  <a:gd name="T120" fmla="*/ 2147483646 w 717"/>
                  <a:gd name="T121" fmla="*/ 2147483646 h 28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5">
                    <a:moveTo>
                      <a:pt x="0" y="285"/>
                    </a:moveTo>
                    <a:lnTo>
                      <a:pt x="27" y="285"/>
                    </a:lnTo>
                    <a:lnTo>
                      <a:pt x="54" y="285"/>
                    </a:lnTo>
                    <a:lnTo>
                      <a:pt x="78" y="285"/>
                    </a:lnTo>
                    <a:lnTo>
                      <a:pt x="99" y="285"/>
                    </a:lnTo>
                    <a:lnTo>
                      <a:pt x="121" y="285"/>
                    </a:lnTo>
                    <a:lnTo>
                      <a:pt x="140" y="285"/>
                    </a:lnTo>
                    <a:lnTo>
                      <a:pt x="158" y="285"/>
                    </a:lnTo>
                    <a:lnTo>
                      <a:pt x="175" y="285"/>
                    </a:lnTo>
                    <a:lnTo>
                      <a:pt x="191" y="285"/>
                    </a:lnTo>
                    <a:lnTo>
                      <a:pt x="204" y="285"/>
                    </a:lnTo>
                    <a:lnTo>
                      <a:pt x="217" y="285"/>
                    </a:lnTo>
                    <a:lnTo>
                      <a:pt x="229" y="285"/>
                    </a:lnTo>
                    <a:lnTo>
                      <a:pt x="240" y="285"/>
                    </a:lnTo>
                    <a:lnTo>
                      <a:pt x="249" y="285"/>
                    </a:lnTo>
                    <a:lnTo>
                      <a:pt x="259" y="285"/>
                    </a:lnTo>
                    <a:lnTo>
                      <a:pt x="266" y="285"/>
                    </a:lnTo>
                    <a:lnTo>
                      <a:pt x="273" y="285"/>
                    </a:lnTo>
                    <a:lnTo>
                      <a:pt x="281" y="285"/>
                    </a:lnTo>
                    <a:lnTo>
                      <a:pt x="285" y="285"/>
                    </a:lnTo>
                    <a:lnTo>
                      <a:pt x="291" y="285"/>
                    </a:lnTo>
                    <a:lnTo>
                      <a:pt x="295" y="285"/>
                    </a:lnTo>
                    <a:lnTo>
                      <a:pt x="300" y="285"/>
                    </a:lnTo>
                    <a:lnTo>
                      <a:pt x="303" y="285"/>
                    </a:lnTo>
                    <a:lnTo>
                      <a:pt x="306" y="285"/>
                    </a:lnTo>
                    <a:lnTo>
                      <a:pt x="308" y="284"/>
                    </a:lnTo>
                    <a:lnTo>
                      <a:pt x="311" y="284"/>
                    </a:lnTo>
                    <a:lnTo>
                      <a:pt x="313" y="284"/>
                    </a:lnTo>
                    <a:lnTo>
                      <a:pt x="315" y="284"/>
                    </a:lnTo>
                    <a:lnTo>
                      <a:pt x="318" y="284"/>
                    </a:lnTo>
                    <a:lnTo>
                      <a:pt x="319" y="284"/>
                    </a:lnTo>
                    <a:lnTo>
                      <a:pt x="321" y="284"/>
                    </a:lnTo>
                    <a:lnTo>
                      <a:pt x="323" y="284"/>
                    </a:lnTo>
                    <a:lnTo>
                      <a:pt x="325" y="284"/>
                    </a:lnTo>
                    <a:lnTo>
                      <a:pt x="327" y="284"/>
                    </a:lnTo>
                    <a:lnTo>
                      <a:pt x="329" y="284"/>
                    </a:lnTo>
                    <a:lnTo>
                      <a:pt x="331" y="282"/>
                    </a:lnTo>
                    <a:lnTo>
                      <a:pt x="332" y="282"/>
                    </a:lnTo>
                    <a:lnTo>
                      <a:pt x="333" y="282"/>
                    </a:lnTo>
                    <a:lnTo>
                      <a:pt x="335" y="282"/>
                    </a:lnTo>
                    <a:lnTo>
                      <a:pt x="336" y="282"/>
                    </a:lnTo>
                    <a:lnTo>
                      <a:pt x="337" y="282"/>
                    </a:lnTo>
                    <a:lnTo>
                      <a:pt x="338" y="282"/>
                    </a:lnTo>
                    <a:lnTo>
                      <a:pt x="339" y="282"/>
                    </a:lnTo>
                    <a:lnTo>
                      <a:pt x="341" y="282"/>
                    </a:lnTo>
                    <a:lnTo>
                      <a:pt x="342" y="282"/>
                    </a:lnTo>
                    <a:lnTo>
                      <a:pt x="343" y="282"/>
                    </a:lnTo>
                    <a:lnTo>
                      <a:pt x="344" y="282"/>
                    </a:lnTo>
                    <a:lnTo>
                      <a:pt x="345" y="281"/>
                    </a:lnTo>
                    <a:lnTo>
                      <a:pt x="347" y="281"/>
                    </a:lnTo>
                    <a:lnTo>
                      <a:pt x="348" y="281"/>
                    </a:lnTo>
                    <a:lnTo>
                      <a:pt x="349" y="281"/>
                    </a:lnTo>
                    <a:lnTo>
                      <a:pt x="350" y="281"/>
                    </a:lnTo>
                    <a:lnTo>
                      <a:pt x="351" y="281"/>
                    </a:lnTo>
                    <a:lnTo>
                      <a:pt x="353" y="281"/>
                    </a:lnTo>
                    <a:lnTo>
                      <a:pt x="354" y="281"/>
                    </a:lnTo>
                    <a:lnTo>
                      <a:pt x="355" y="280"/>
                    </a:lnTo>
                    <a:lnTo>
                      <a:pt x="356" y="280"/>
                    </a:lnTo>
                    <a:lnTo>
                      <a:pt x="357" y="280"/>
                    </a:lnTo>
                    <a:lnTo>
                      <a:pt x="359" y="280"/>
                    </a:lnTo>
                    <a:lnTo>
                      <a:pt x="361" y="280"/>
                    </a:lnTo>
                    <a:lnTo>
                      <a:pt x="362" y="279"/>
                    </a:lnTo>
                    <a:lnTo>
                      <a:pt x="365" y="279"/>
                    </a:lnTo>
                    <a:lnTo>
                      <a:pt x="366" y="279"/>
                    </a:lnTo>
                    <a:lnTo>
                      <a:pt x="368" y="279"/>
                    </a:lnTo>
                    <a:lnTo>
                      <a:pt x="369" y="279"/>
                    </a:lnTo>
                    <a:lnTo>
                      <a:pt x="372" y="278"/>
                    </a:lnTo>
                    <a:lnTo>
                      <a:pt x="373" y="278"/>
                    </a:lnTo>
                    <a:lnTo>
                      <a:pt x="374" y="278"/>
                    </a:lnTo>
                    <a:lnTo>
                      <a:pt x="375" y="278"/>
                    </a:lnTo>
                    <a:lnTo>
                      <a:pt x="378" y="278"/>
                    </a:lnTo>
                    <a:lnTo>
                      <a:pt x="379" y="278"/>
                    </a:lnTo>
                    <a:lnTo>
                      <a:pt x="380" y="276"/>
                    </a:lnTo>
                    <a:lnTo>
                      <a:pt x="381" y="276"/>
                    </a:lnTo>
                    <a:lnTo>
                      <a:pt x="383" y="276"/>
                    </a:lnTo>
                    <a:lnTo>
                      <a:pt x="384" y="276"/>
                    </a:lnTo>
                    <a:lnTo>
                      <a:pt x="385" y="276"/>
                    </a:lnTo>
                    <a:lnTo>
                      <a:pt x="386" y="275"/>
                    </a:lnTo>
                    <a:lnTo>
                      <a:pt x="387" y="275"/>
                    </a:lnTo>
                    <a:lnTo>
                      <a:pt x="389" y="275"/>
                    </a:lnTo>
                    <a:lnTo>
                      <a:pt x="390" y="275"/>
                    </a:lnTo>
                    <a:lnTo>
                      <a:pt x="391" y="274"/>
                    </a:lnTo>
                    <a:lnTo>
                      <a:pt x="392" y="274"/>
                    </a:lnTo>
                    <a:lnTo>
                      <a:pt x="393" y="274"/>
                    </a:lnTo>
                    <a:lnTo>
                      <a:pt x="395" y="274"/>
                    </a:lnTo>
                    <a:lnTo>
                      <a:pt x="396" y="273"/>
                    </a:lnTo>
                    <a:lnTo>
                      <a:pt x="397" y="273"/>
                    </a:lnTo>
                    <a:lnTo>
                      <a:pt x="398" y="273"/>
                    </a:lnTo>
                    <a:lnTo>
                      <a:pt x="399" y="272"/>
                    </a:lnTo>
                    <a:lnTo>
                      <a:pt x="402" y="272"/>
                    </a:lnTo>
                    <a:lnTo>
                      <a:pt x="403" y="270"/>
                    </a:lnTo>
                    <a:lnTo>
                      <a:pt x="405" y="270"/>
                    </a:lnTo>
                    <a:lnTo>
                      <a:pt x="407" y="269"/>
                    </a:lnTo>
                    <a:lnTo>
                      <a:pt x="409" y="269"/>
                    </a:lnTo>
                    <a:lnTo>
                      <a:pt x="411" y="268"/>
                    </a:lnTo>
                    <a:lnTo>
                      <a:pt x="414" y="268"/>
                    </a:lnTo>
                    <a:lnTo>
                      <a:pt x="415" y="267"/>
                    </a:lnTo>
                    <a:lnTo>
                      <a:pt x="417" y="267"/>
                    </a:lnTo>
                    <a:lnTo>
                      <a:pt x="419" y="266"/>
                    </a:lnTo>
                    <a:lnTo>
                      <a:pt x="421" y="266"/>
                    </a:lnTo>
                    <a:lnTo>
                      <a:pt x="422" y="264"/>
                    </a:lnTo>
                    <a:lnTo>
                      <a:pt x="423" y="264"/>
                    </a:lnTo>
                    <a:lnTo>
                      <a:pt x="426" y="264"/>
                    </a:lnTo>
                    <a:lnTo>
                      <a:pt x="427" y="263"/>
                    </a:lnTo>
                    <a:lnTo>
                      <a:pt x="428" y="263"/>
                    </a:lnTo>
                    <a:lnTo>
                      <a:pt x="429" y="262"/>
                    </a:lnTo>
                    <a:lnTo>
                      <a:pt x="431" y="262"/>
                    </a:lnTo>
                    <a:lnTo>
                      <a:pt x="432" y="262"/>
                    </a:lnTo>
                    <a:lnTo>
                      <a:pt x="433" y="261"/>
                    </a:lnTo>
                    <a:lnTo>
                      <a:pt x="434" y="261"/>
                    </a:lnTo>
                    <a:lnTo>
                      <a:pt x="435" y="260"/>
                    </a:lnTo>
                    <a:lnTo>
                      <a:pt x="437" y="260"/>
                    </a:lnTo>
                    <a:lnTo>
                      <a:pt x="438" y="260"/>
                    </a:lnTo>
                    <a:lnTo>
                      <a:pt x="439" y="258"/>
                    </a:lnTo>
                    <a:lnTo>
                      <a:pt x="440" y="258"/>
                    </a:lnTo>
                    <a:lnTo>
                      <a:pt x="441" y="257"/>
                    </a:lnTo>
                    <a:lnTo>
                      <a:pt x="443" y="257"/>
                    </a:lnTo>
                    <a:lnTo>
                      <a:pt x="444" y="256"/>
                    </a:lnTo>
                    <a:lnTo>
                      <a:pt x="445" y="256"/>
                    </a:lnTo>
                    <a:lnTo>
                      <a:pt x="446" y="255"/>
                    </a:lnTo>
                    <a:lnTo>
                      <a:pt x="447" y="255"/>
                    </a:lnTo>
                    <a:lnTo>
                      <a:pt x="449" y="254"/>
                    </a:lnTo>
                    <a:lnTo>
                      <a:pt x="451" y="252"/>
                    </a:lnTo>
                    <a:lnTo>
                      <a:pt x="452" y="252"/>
                    </a:lnTo>
                    <a:lnTo>
                      <a:pt x="455" y="251"/>
                    </a:lnTo>
                    <a:lnTo>
                      <a:pt x="456" y="250"/>
                    </a:lnTo>
                    <a:lnTo>
                      <a:pt x="458" y="249"/>
                    </a:lnTo>
                    <a:lnTo>
                      <a:pt x="459" y="249"/>
                    </a:lnTo>
                    <a:lnTo>
                      <a:pt x="462" y="248"/>
                    </a:lnTo>
                    <a:lnTo>
                      <a:pt x="463" y="246"/>
                    </a:lnTo>
                    <a:lnTo>
                      <a:pt x="464" y="246"/>
                    </a:lnTo>
                    <a:lnTo>
                      <a:pt x="465" y="245"/>
                    </a:lnTo>
                    <a:lnTo>
                      <a:pt x="468" y="245"/>
                    </a:lnTo>
                    <a:lnTo>
                      <a:pt x="469" y="244"/>
                    </a:lnTo>
                    <a:lnTo>
                      <a:pt x="470" y="244"/>
                    </a:lnTo>
                    <a:lnTo>
                      <a:pt x="471" y="243"/>
                    </a:lnTo>
                    <a:lnTo>
                      <a:pt x="473" y="242"/>
                    </a:lnTo>
                    <a:lnTo>
                      <a:pt x="474" y="242"/>
                    </a:lnTo>
                    <a:lnTo>
                      <a:pt x="475" y="240"/>
                    </a:lnTo>
                    <a:lnTo>
                      <a:pt x="476" y="240"/>
                    </a:lnTo>
                    <a:lnTo>
                      <a:pt x="477" y="239"/>
                    </a:lnTo>
                    <a:lnTo>
                      <a:pt x="479" y="239"/>
                    </a:lnTo>
                    <a:lnTo>
                      <a:pt x="480" y="238"/>
                    </a:lnTo>
                    <a:lnTo>
                      <a:pt x="481" y="238"/>
                    </a:lnTo>
                    <a:lnTo>
                      <a:pt x="481" y="237"/>
                    </a:lnTo>
                    <a:lnTo>
                      <a:pt x="482" y="237"/>
                    </a:lnTo>
                    <a:lnTo>
                      <a:pt x="483" y="237"/>
                    </a:lnTo>
                    <a:lnTo>
                      <a:pt x="485" y="236"/>
                    </a:lnTo>
                    <a:lnTo>
                      <a:pt x="486" y="236"/>
                    </a:lnTo>
                    <a:lnTo>
                      <a:pt x="487" y="234"/>
                    </a:lnTo>
                    <a:lnTo>
                      <a:pt x="488" y="233"/>
                    </a:lnTo>
                    <a:lnTo>
                      <a:pt x="489" y="233"/>
                    </a:lnTo>
                    <a:lnTo>
                      <a:pt x="491" y="232"/>
                    </a:lnTo>
                    <a:lnTo>
                      <a:pt x="493" y="231"/>
                    </a:lnTo>
                    <a:lnTo>
                      <a:pt x="494" y="231"/>
                    </a:lnTo>
                    <a:lnTo>
                      <a:pt x="495" y="230"/>
                    </a:lnTo>
                    <a:lnTo>
                      <a:pt x="498" y="228"/>
                    </a:lnTo>
                    <a:lnTo>
                      <a:pt x="499" y="227"/>
                    </a:lnTo>
                    <a:lnTo>
                      <a:pt x="500" y="227"/>
                    </a:lnTo>
                    <a:lnTo>
                      <a:pt x="501" y="226"/>
                    </a:lnTo>
                    <a:lnTo>
                      <a:pt x="504" y="225"/>
                    </a:lnTo>
                    <a:lnTo>
                      <a:pt x="505" y="225"/>
                    </a:lnTo>
                    <a:lnTo>
                      <a:pt x="506" y="224"/>
                    </a:lnTo>
                    <a:lnTo>
                      <a:pt x="507" y="224"/>
                    </a:lnTo>
                    <a:lnTo>
                      <a:pt x="507" y="222"/>
                    </a:lnTo>
                    <a:lnTo>
                      <a:pt x="509" y="222"/>
                    </a:lnTo>
                    <a:lnTo>
                      <a:pt x="510" y="221"/>
                    </a:lnTo>
                    <a:lnTo>
                      <a:pt x="511" y="221"/>
                    </a:lnTo>
                    <a:lnTo>
                      <a:pt x="511" y="220"/>
                    </a:lnTo>
                    <a:lnTo>
                      <a:pt x="512" y="220"/>
                    </a:lnTo>
                    <a:lnTo>
                      <a:pt x="513" y="220"/>
                    </a:lnTo>
                    <a:lnTo>
                      <a:pt x="515" y="219"/>
                    </a:lnTo>
                    <a:lnTo>
                      <a:pt x="516" y="218"/>
                    </a:lnTo>
                    <a:lnTo>
                      <a:pt x="517" y="218"/>
                    </a:lnTo>
                    <a:lnTo>
                      <a:pt x="518" y="216"/>
                    </a:lnTo>
                    <a:lnTo>
                      <a:pt x="519" y="216"/>
                    </a:lnTo>
                    <a:lnTo>
                      <a:pt x="519" y="215"/>
                    </a:lnTo>
                    <a:lnTo>
                      <a:pt x="521" y="215"/>
                    </a:lnTo>
                    <a:lnTo>
                      <a:pt x="522" y="214"/>
                    </a:lnTo>
                    <a:lnTo>
                      <a:pt x="523" y="214"/>
                    </a:lnTo>
                    <a:lnTo>
                      <a:pt x="523" y="213"/>
                    </a:lnTo>
                    <a:lnTo>
                      <a:pt x="524" y="213"/>
                    </a:lnTo>
                    <a:lnTo>
                      <a:pt x="525" y="212"/>
                    </a:lnTo>
                    <a:lnTo>
                      <a:pt x="527" y="210"/>
                    </a:lnTo>
                    <a:lnTo>
                      <a:pt x="528" y="210"/>
                    </a:lnTo>
                    <a:lnTo>
                      <a:pt x="529" y="209"/>
                    </a:lnTo>
                    <a:lnTo>
                      <a:pt x="531" y="208"/>
                    </a:lnTo>
                    <a:lnTo>
                      <a:pt x="533" y="208"/>
                    </a:lnTo>
                    <a:lnTo>
                      <a:pt x="534" y="207"/>
                    </a:lnTo>
                    <a:lnTo>
                      <a:pt x="535" y="206"/>
                    </a:lnTo>
                    <a:lnTo>
                      <a:pt x="536" y="204"/>
                    </a:lnTo>
                    <a:lnTo>
                      <a:pt x="537" y="204"/>
                    </a:lnTo>
                    <a:lnTo>
                      <a:pt x="539" y="203"/>
                    </a:lnTo>
                    <a:lnTo>
                      <a:pt x="540" y="202"/>
                    </a:lnTo>
                    <a:lnTo>
                      <a:pt x="541" y="202"/>
                    </a:lnTo>
                    <a:lnTo>
                      <a:pt x="541" y="201"/>
                    </a:lnTo>
                    <a:lnTo>
                      <a:pt x="542" y="201"/>
                    </a:lnTo>
                    <a:lnTo>
                      <a:pt x="543" y="200"/>
                    </a:lnTo>
                    <a:lnTo>
                      <a:pt x="545" y="200"/>
                    </a:lnTo>
                    <a:lnTo>
                      <a:pt x="545" y="198"/>
                    </a:lnTo>
                    <a:lnTo>
                      <a:pt x="546" y="198"/>
                    </a:lnTo>
                    <a:lnTo>
                      <a:pt x="547" y="197"/>
                    </a:lnTo>
                    <a:lnTo>
                      <a:pt x="548" y="196"/>
                    </a:lnTo>
                    <a:lnTo>
                      <a:pt x="549" y="196"/>
                    </a:lnTo>
                    <a:lnTo>
                      <a:pt x="551" y="195"/>
                    </a:lnTo>
                    <a:lnTo>
                      <a:pt x="552" y="194"/>
                    </a:lnTo>
                    <a:lnTo>
                      <a:pt x="553" y="192"/>
                    </a:lnTo>
                    <a:lnTo>
                      <a:pt x="554" y="192"/>
                    </a:lnTo>
                    <a:lnTo>
                      <a:pt x="555" y="191"/>
                    </a:lnTo>
                    <a:lnTo>
                      <a:pt x="555" y="190"/>
                    </a:lnTo>
                    <a:lnTo>
                      <a:pt x="557" y="190"/>
                    </a:lnTo>
                    <a:lnTo>
                      <a:pt x="558" y="189"/>
                    </a:lnTo>
                    <a:lnTo>
                      <a:pt x="559" y="189"/>
                    </a:lnTo>
                    <a:lnTo>
                      <a:pt x="559" y="188"/>
                    </a:lnTo>
                    <a:lnTo>
                      <a:pt x="560" y="188"/>
                    </a:lnTo>
                    <a:lnTo>
                      <a:pt x="560" y="186"/>
                    </a:lnTo>
                    <a:lnTo>
                      <a:pt x="561" y="186"/>
                    </a:lnTo>
                    <a:lnTo>
                      <a:pt x="561" y="185"/>
                    </a:lnTo>
                    <a:lnTo>
                      <a:pt x="563" y="185"/>
                    </a:lnTo>
                    <a:lnTo>
                      <a:pt x="564" y="184"/>
                    </a:lnTo>
                    <a:lnTo>
                      <a:pt x="565" y="184"/>
                    </a:lnTo>
                    <a:lnTo>
                      <a:pt x="565" y="183"/>
                    </a:lnTo>
                    <a:lnTo>
                      <a:pt x="566" y="183"/>
                    </a:lnTo>
                    <a:lnTo>
                      <a:pt x="567" y="182"/>
                    </a:lnTo>
                    <a:lnTo>
                      <a:pt x="569" y="180"/>
                    </a:lnTo>
                    <a:lnTo>
                      <a:pt x="570" y="180"/>
                    </a:lnTo>
                    <a:lnTo>
                      <a:pt x="571" y="179"/>
                    </a:lnTo>
                    <a:lnTo>
                      <a:pt x="572" y="178"/>
                    </a:lnTo>
                    <a:lnTo>
                      <a:pt x="573" y="177"/>
                    </a:lnTo>
                    <a:lnTo>
                      <a:pt x="575" y="177"/>
                    </a:lnTo>
                    <a:lnTo>
                      <a:pt x="576" y="176"/>
                    </a:lnTo>
                    <a:lnTo>
                      <a:pt x="577" y="176"/>
                    </a:lnTo>
                    <a:lnTo>
                      <a:pt x="577" y="174"/>
                    </a:lnTo>
                    <a:lnTo>
                      <a:pt x="578" y="174"/>
                    </a:lnTo>
                    <a:lnTo>
                      <a:pt x="579" y="173"/>
                    </a:lnTo>
                    <a:lnTo>
                      <a:pt x="581" y="172"/>
                    </a:lnTo>
                    <a:lnTo>
                      <a:pt x="582" y="172"/>
                    </a:lnTo>
                    <a:lnTo>
                      <a:pt x="583" y="171"/>
                    </a:lnTo>
                    <a:lnTo>
                      <a:pt x="584" y="170"/>
                    </a:lnTo>
                    <a:lnTo>
                      <a:pt x="585" y="170"/>
                    </a:lnTo>
                    <a:lnTo>
                      <a:pt x="587" y="168"/>
                    </a:lnTo>
                    <a:lnTo>
                      <a:pt x="588" y="167"/>
                    </a:lnTo>
                    <a:lnTo>
                      <a:pt x="589" y="167"/>
                    </a:lnTo>
                    <a:lnTo>
                      <a:pt x="589" y="166"/>
                    </a:lnTo>
                    <a:lnTo>
                      <a:pt x="590" y="166"/>
                    </a:lnTo>
                    <a:lnTo>
                      <a:pt x="590" y="165"/>
                    </a:lnTo>
                    <a:lnTo>
                      <a:pt x="591" y="165"/>
                    </a:lnTo>
                    <a:lnTo>
                      <a:pt x="591" y="164"/>
                    </a:lnTo>
                    <a:lnTo>
                      <a:pt x="593" y="164"/>
                    </a:lnTo>
                    <a:lnTo>
                      <a:pt x="593" y="162"/>
                    </a:lnTo>
                    <a:lnTo>
                      <a:pt x="594" y="162"/>
                    </a:lnTo>
                    <a:lnTo>
                      <a:pt x="594" y="161"/>
                    </a:lnTo>
                    <a:lnTo>
                      <a:pt x="595" y="161"/>
                    </a:lnTo>
                    <a:lnTo>
                      <a:pt x="595" y="160"/>
                    </a:lnTo>
                    <a:lnTo>
                      <a:pt x="596" y="159"/>
                    </a:lnTo>
                    <a:lnTo>
                      <a:pt x="597" y="159"/>
                    </a:lnTo>
                    <a:lnTo>
                      <a:pt x="599" y="158"/>
                    </a:lnTo>
                    <a:lnTo>
                      <a:pt x="599" y="156"/>
                    </a:lnTo>
                    <a:lnTo>
                      <a:pt x="600" y="155"/>
                    </a:lnTo>
                    <a:lnTo>
                      <a:pt x="601" y="154"/>
                    </a:lnTo>
                    <a:lnTo>
                      <a:pt x="602" y="153"/>
                    </a:lnTo>
                    <a:lnTo>
                      <a:pt x="603" y="152"/>
                    </a:lnTo>
                    <a:lnTo>
                      <a:pt x="605" y="150"/>
                    </a:lnTo>
                    <a:lnTo>
                      <a:pt x="606" y="149"/>
                    </a:lnTo>
                    <a:lnTo>
                      <a:pt x="607" y="148"/>
                    </a:lnTo>
                    <a:lnTo>
                      <a:pt x="607" y="147"/>
                    </a:lnTo>
                    <a:lnTo>
                      <a:pt x="608" y="147"/>
                    </a:lnTo>
                    <a:lnTo>
                      <a:pt x="609" y="146"/>
                    </a:lnTo>
                    <a:lnTo>
                      <a:pt x="609" y="144"/>
                    </a:lnTo>
                    <a:lnTo>
                      <a:pt x="611" y="144"/>
                    </a:lnTo>
                    <a:lnTo>
                      <a:pt x="612" y="143"/>
                    </a:lnTo>
                    <a:lnTo>
                      <a:pt x="612" y="142"/>
                    </a:lnTo>
                    <a:lnTo>
                      <a:pt x="613" y="142"/>
                    </a:lnTo>
                    <a:lnTo>
                      <a:pt x="613" y="141"/>
                    </a:lnTo>
                    <a:lnTo>
                      <a:pt x="614" y="141"/>
                    </a:lnTo>
                    <a:lnTo>
                      <a:pt x="614" y="140"/>
                    </a:lnTo>
                    <a:lnTo>
                      <a:pt x="615" y="138"/>
                    </a:lnTo>
                    <a:lnTo>
                      <a:pt x="617" y="137"/>
                    </a:lnTo>
                    <a:lnTo>
                      <a:pt x="618" y="136"/>
                    </a:lnTo>
                    <a:lnTo>
                      <a:pt x="619" y="135"/>
                    </a:lnTo>
                    <a:lnTo>
                      <a:pt x="619" y="134"/>
                    </a:lnTo>
                    <a:lnTo>
                      <a:pt x="620" y="134"/>
                    </a:lnTo>
                    <a:lnTo>
                      <a:pt x="621" y="132"/>
                    </a:lnTo>
                    <a:lnTo>
                      <a:pt x="623" y="131"/>
                    </a:lnTo>
                    <a:lnTo>
                      <a:pt x="623" y="130"/>
                    </a:lnTo>
                    <a:lnTo>
                      <a:pt x="624" y="129"/>
                    </a:lnTo>
                    <a:lnTo>
                      <a:pt x="625" y="128"/>
                    </a:lnTo>
                    <a:lnTo>
                      <a:pt x="626" y="126"/>
                    </a:lnTo>
                    <a:lnTo>
                      <a:pt x="627" y="124"/>
                    </a:lnTo>
                    <a:lnTo>
                      <a:pt x="629" y="123"/>
                    </a:lnTo>
                    <a:lnTo>
                      <a:pt x="630" y="122"/>
                    </a:lnTo>
                    <a:lnTo>
                      <a:pt x="631" y="119"/>
                    </a:lnTo>
                    <a:lnTo>
                      <a:pt x="632" y="118"/>
                    </a:lnTo>
                    <a:lnTo>
                      <a:pt x="633" y="117"/>
                    </a:lnTo>
                    <a:lnTo>
                      <a:pt x="635" y="116"/>
                    </a:lnTo>
                    <a:lnTo>
                      <a:pt x="636" y="114"/>
                    </a:lnTo>
                    <a:lnTo>
                      <a:pt x="637" y="113"/>
                    </a:lnTo>
                    <a:lnTo>
                      <a:pt x="638" y="112"/>
                    </a:lnTo>
                    <a:lnTo>
                      <a:pt x="639" y="111"/>
                    </a:lnTo>
                    <a:lnTo>
                      <a:pt x="639" y="110"/>
                    </a:lnTo>
                    <a:lnTo>
                      <a:pt x="641" y="108"/>
                    </a:lnTo>
                    <a:lnTo>
                      <a:pt x="642" y="107"/>
                    </a:lnTo>
                    <a:lnTo>
                      <a:pt x="643" y="106"/>
                    </a:lnTo>
                    <a:lnTo>
                      <a:pt x="644" y="105"/>
                    </a:lnTo>
                    <a:lnTo>
                      <a:pt x="644" y="104"/>
                    </a:lnTo>
                    <a:lnTo>
                      <a:pt x="645" y="104"/>
                    </a:lnTo>
                    <a:lnTo>
                      <a:pt x="645" y="102"/>
                    </a:lnTo>
                    <a:lnTo>
                      <a:pt x="647" y="101"/>
                    </a:lnTo>
                    <a:lnTo>
                      <a:pt x="647" y="100"/>
                    </a:lnTo>
                    <a:lnTo>
                      <a:pt x="648" y="99"/>
                    </a:lnTo>
                    <a:lnTo>
                      <a:pt x="649" y="98"/>
                    </a:lnTo>
                    <a:lnTo>
                      <a:pt x="650" y="96"/>
                    </a:lnTo>
                    <a:lnTo>
                      <a:pt x="651" y="95"/>
                    </a:lnTo>
                    <a:lnTo>
                      <a:pt x="653" y="94"/>
                    </a:lnTo>
                    <a:lnTo>
                      <a:pt x="653" y="92"/>
                    </a:lnTo>
                    <a:lnTo>
                      <a:pt x="654" y="90"/>
                    </a:lnTo>
                    <a:lnTo>
                      <a:pt x="655" y="89"/>
                    </a:lnTo>
                    <a:lnTo>
                      <a:pt x="656" y="88"/>
                    </a:lnTo>
                    <a:lnTo>
                      <a:pt x="657" y="86"/>
                    </a:lnTo>
                    <a:lnTo>
                      <a:pt x="659" y="84"/>
                    </a:lnTo>
                    <a:lnTo>
                      <a:pt x="660" y="82"/>
                    </a:lnTo>
                    <a:lnTo>
                      <a:pt x="661" y="81"/>
                    </a:lnTo>
                    <a:lnTo>
                      <a:pt x="662" y="78"/>
                    </a:lnTo>
                    <a:lnTo>
                      <a:pt x="663" y="77"/>
                    </a:lnTo>
                    <a:lnTo>
                      <a:pt x="665" y="75"/>
                    </a:lnTo>
                    <a:lnTo>
                      <a:pt x="666" y="74"/>
                    </a:lnTo>
                    <a:lnTo>
                      <a:pt x="667" y="72"/>
                    </a:lnTo>
                    <a:lnTo>
                      <a:pt x="668" y="71"/>
                    </a:lnTo>
                    <a:lnTo>
                      <a:pt x="669" y="70"/>
                    </a:lnTo>
                    <a:lnTo>
                      <a:pt x="669" y="69"/>
                    </a:lnTo>
                    <a:lnTo>
                      <a:pt x="671" y="68"/>
                    </a:lnTo>
                    <a:lnTo>
                      <a:pt x="672" y="66"/>
                    </a:lnTo>
                    <a:lnTo>
                      <a:pt x="672" y="65"/>
                    </a:lnTo>
                    <a:lnTo>
                      <a:pt x="673" y="64"/>
                    </a:lnTo>
                    <a:lnTo>
                      <a:pt x="674" y="63"/>
                    </a:lnTo>
                    <a:lnTo>
                      <a:pt x="675" y="62"/>
                    </a:lnTo>
                    <a:lnTo>
                      <a:pt x="675" y="60"/>
                    </a:lnTo>
                    <a:lnTo>
                      <a:pt x="677" y="59"/>
                    </a:lnTo>
                    <a:lnTo>
                      <a:pt x="678" y="58"/>
                    </a:lnTo>
                    <a:lnTo>
                      <a:pt x="678" y="57"/>
                    </a:lnTo>
                    <a:lnTo>
                      <a:pt x="679" y="56"/>
                    </a:lnTo>
                    <a:lnTo>
                      <a:pt x="680" y="54"/>
                    </a:lnTo>
                    <a:lnTo>
                      <a:pt x="680" y="53"/>
                    </a:lnTo>
                    <a:lnTo>
                      <a:pt x="681" y="52"/>
                    </a:lnTo>
                    <a:lnTo>
                      <a:pt x="683" y="51"/>
                    </a:lnTo>
                    <a:lnTo>
                      <a:pt x="684" y="50"/>
                    </a:lnTo>
                    <a:lnTo>
                      <a:pt x="685" y="48"/>
                    </a:lnTo>
                    <a:lnTo>
                      <a:pt x="686" y="47"/>
                    </a:lnTo>
                    <a:lnTo>
                      <a:pt x="687" y="45"/>
                    </a:lnTo>
                    <a:lnTo>
                      <a:pt x="689" y="44"/>
                    </a:lnTo>
                    <a:lnTo>
                      <a:pt x="690" y="41"/>
                    </a:lnTo>
                    <a:lnTo>
                      <a:pt x="691" y="40"/>
                    </a:lnTo>
                    <a:lnTo>
                      <a:pt x="692" y="38"/>
                    </a:lnTo>
                    <a:lnTo>
                      <a:pt x="693" y="35"/>
                    </a:lnTo>
                    <a:lnTo>
                      <a:pt x="695" y="34"/>
                    </a:lnTo>
                    <a:lnTo>
                      <a:pt x="696" y="33"/>
                    </a:lnTo>
                    <a:lnTo>
                      <a:pt x="697" y="30"/>
                    </a:lnTo>
                    <a:lnTo>
                      <a:pt x="698" y="29"/>
                    </a:lnTo>
                    <a:lnTo>
                      <a:pt x="699" y="28"/>
                    </a:lnTo>
                    <a:lnTo>
                      <a:pt x="701" y="27"/>
                    </a:lnTo>
                    <a:lnTo>
                      <a:pt x="701" y="26"/>
                    </a:lnTo>
                    <a:lnTo>
                      <a:pt x="702" y="24"/>
                    </a:lnTo>
                    <a:lnTo>
                      <a:pt x="703" y="23"/>
                    </a:lnTo>
                    <a:lnTo>
                      <a:pt x="703" y="22"/>
                    </a:lnTo>
                    <a:lnTo>
                      <a:pt x="704" y="21"/>
                    </a:lnTo>
                    <a:lnTo>
                      <a:pt x="705" y="20"/>
                    </a:lnTo>
                    <a:lnTo>
                      <a:pt x="705" y="18"/>
                    </a:lnTo>
                    <a:lnTo>
                      <a:pt x="707" y="17"/>
                    </a:lnTo>
                    <a:lnTo>
                      <a:pt x="707" y="16"/>
                    </a:lnTo>
                    <a:lnTo>
                      <a:pt x="708" y="16"/>
                    </a:lnTo>
                    <a:lnTo>
                      <a:pt x="708" y="15"/>
                    </a:lnTo>
                    <a:lnTo>
                      <a:pt x="709" y="14"/>
                    </a:lnTo>
                    <a:lnTo>
                      <a:pt x="709" y="12"/>
                    </a:lnTo>
                    <a:lnTo>
                      <a:pt x="710" y="11"/>
                    </a:lnTo>
                    <a:lnTo>
                      <a:pt x="711" y="10"/>
                    </a:lnTo>
                    <a:lnTo>
                      <a:pt x="713" y="9"/>
                    </a:lnTo>
                    <a:lnTo>
                      <a:pt x="713" y="8"/>
                    </a:lnTo>
                    <a:lnTo>
                      <a:pt x="714" y="6"/>
                    </a:lnTo>
                    <a:lnTo>
                      <a:pt x="714" y="4"/>
                    </a:lnTo>
                    <a:lnTo>
                      <a:pt x="715" y="3"/>
                    </a:lnTo>
                    <a:lnTo>
                      <a:pt x="716" y="2"/>
                    </a:lnTo>
                    <a:lnTo>
                      <a:pt x="717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836" name="Freeform 211">
                <a:extLst>
                  <a:ext uri="{FF2B5EF4-FFF2-40B4-BE49-F238E27FC236}">
                    <a16:creationId xmlns:a16="http://schemas.microsoft.com/office/drawing/2014/main" id="{40F275EB-6B86-DA4E-AC47-5B87A3DD0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638" y="3554413"/>
                <a:ext cx="66675" cy="227012"/>
              </a:xfrm>
              <a:custGeom>
                <a:avLst/>
                <a:gdLst>
                  <a:gd name="T0" fmla="*/ 2147483646 w 85"/>
                  <a:gd name="T1" fmla="*/ 2147483646 h 286"/>
                  <a:gd name="T2" fmla="*/ 2147483646 w 85"/>
                  <a:gd name="T3" fmla="*/ 2147483646 h 286"/>
                  <a:gd name="T4" fmla="*/ 2147483646 w 85"/>
                  <a:gd name="T5" fmla="*/ 2147483646 h 286"/>
                  <a:gd name="T6" fmla="*/ 2147483646 w 85"/>
                  <a:gd name="T7" fmla="*/ 2147483646 h 286"/>
                  <a:gd name="T8" fmla="*/ 2147483646 w 85"/>
                  <a:gd name="T9" fmla="*/ 2147483646 h 286"/>
                  <a:gd name="T10" fmla="*/ 2147483646 w 85"/>
                  <a:gd name="T11" fmla="*/ 2147483646 h 286"/>
                  <a:gd name="T12" fmla="*/ 2147483646 w 85"/>
                  <a:gd name="T13" fmla="*/ 2147483646 h 286"/>
                  <a:gd name="T14" fmla="*/ 2147483646 w 85"/>
                  <a:gd name="T15" fmla="*/ 2147483646 h 286"/>
                  <a:gd name="T16" fmla="*/ 2147483646 w 85"/>
                  <a:gd name="T17" fmla="*/ 2147483646 h 286"/>
                  <a:gd name="T18" fmla="*/ 2147483646 w 85"/>
                  <a:gd name="T19" fmla="*/ 2147483646 h 286"/>
                  <a:gd name="T20" fmla="*/ 2147483646 w 85"/>
                  <a:gd name="T21" fmla="*/ 2147483646 h 286"/>
                  <a:gd name="T22" fmla="*/ 2147483646 w 85"/>
                  <a:gd name="T23" fmla="*/ 2147483646 h 286"/>
                  <a:gd name="T24" fmla="*/ 2147483646 w 85"/>
                  <a:gd name="T25" fmla="*/ 2147483646 h 286"/>
                  <a:gd name="T26" fmla="*/ 2147483646 w 85"/>
                  <a:gd name="T27" fmla="*/ 2147483646 h 286"/>
                  <a:gd name="T28" fmla="*/ 2147483646 w 85"/>
                  <a:gd name="T29" fmla="*/ 2147483646 h 286"/>
                  <a:gd name="T30" fmla="*/ 2147483646 w 85"/>
                  <a:gd name="T31" fmla="*/ 2147483646 h 286"/>
                  <a:gd name="T32" fmla="*/ 2147483646 w 85"/>
                  <a:gd name="T33" fmla="*/ 2147483646 h 286"/>
                  <a:gd name="T34" fmla="*/ 2147483646 w 85"/>
                  <a:gd name="T35" fmla="*/ 2147483646 h 286"/>
                  <a:gd name="T36" fmla="*/ 2147483646 w 85"/>
                  <a:gd name="T37" fmla="*/ 2147483646 h 286"/>
                  <a:gd name="T38" fmla="*/ 2147483646 w 85"/>
                  <a:gd name="T39" fmla="*/ 2147483646 h 286"/>
                  <a:gd name="T40" fmla="*/ 2147483646 w 85"/>
                  <a:gd name="T41" fmla="*/ 2147483646 h 286"/>
                  <a:gd name="T42" fmla="*/ 2147483646 w 85"/>
                  <a:gd name="T43" fmla="*/ 2147483646 h 286"/>
                  <a:gd name="T44" fmla="*/ 2147483646 w 85"/>
                  <a:gd name="T45" fmla="*/ 2147483646 h 286"/>
                  <a:gd name="T46" fmla="*/ 2147483646 w 85"/>
                  <a:gd name="T47" fmla="*/ 2147483646 h 286"/>
                  <a:gd name="T48" fmla="*/ 2147483646 w 85"/>
                  <a:gd name="T49" fmla="*/ 2147483646 h 286"/>
                  <a:gd name="T50" fmla="*/ 2147483646 w 85"/>
                  <a:gd name="T51" fmla="*/ 2147483646 h 286"/>
                  <a:gd name="T52" fmla="*/ 2147483646 w 85"/>
                  <a:gd name="T53" fmla="*/ 2147483646 h 286"/>
                  <a:gd name="T54" fmla="*/ 2147483646 w 85"/>
                  <a:gd name="T55" fmla="*/ 2147483646 h 286"/>
                  <a:gd name="T56" fmla="*/ 2147483646 w 85"/>
                  <a:gd name="T57" fmla="*/ 2147483646 h 286"/>
                  <a:gd name="T58" fmla="*/ 2147483646 w 85"/>
                  <a:gd name="T59" fmla="*/ 2147483646 h 286"/>
                  <a:gd name="T60" fmla="*/ 2147483646 w 85"/>
                  <a:gd name="T61" fmla="*/ 2147483646 h 286"/>
                  <a:gd name="T62" fmla="*/ 2147483646 w 85"/>
                  <a:gd name="T63" fmla="*/ 2147483646 h 286"/>
                  <a:gd name="T64" fmla="*/ 2147483646 w 85"/>
                  <a:gd name="T65" fmla="*/ 2147483646 h 286"/>
                  <a:gd name="T66" fmla="*/ 2147483646 w 85"/>
                  <a:gd name="T67" fmla="*/ 2147483646 h 286"/>
                  <a:gd name="T68" fmla="*/ 2147483646 w 85"/>
                  <a:gd name="T69" fmla="*/ 2147483646 h 286"/>
                  <a:gd name="T70" fmla="*/ 2147483646 w 85"/>
                  <a:gd name="T71" fmla="*/ 2147483646 h 286"/>
                  <a:gd name="T72" fmla="*/ 2147483646 w 85"/>
                  <a:gd name="T73" fmla="*/ 2147483646 h 286"/>
                  <a:gd name="T74" fmla="*/ 2147483646 w 85"/>
                  <a:gd name="T75" fmla="*/ 2147483646 h 286"/>
                  <a:gd name="T76" fmla="*/ 2147483646 w 85"/>
                  <a:gd name="T77" fmla="*/ 2147483646 h 286"/>
                  <a:gd name="T78" fmla="*/ 2147483646 w 85"/>
                  <a:gd name="T79" fmla="*/ 2147483646 h 286"/>
                  <a:gd name="T80" fmla="*/ 2147483646 w 85"/>
                  <a:gd name="T81" fmla="*/ 2147483646 h 286"/>
                  <a:gd name="T82" fmla="*/ 2147483646 w 85"/>
                  <a:gd name="T83" fmla="*/ 2147483646 h 286"/>
                  <a:gd name="T84" fmla="*/ 2147483646 w 85"/>
                  <a:gd name="T85" fmla="*/ 2147483646 h 286"/>
                  <a:gd name="T86" fmla="*/ 2147483646 w 85"/>
                  <a:gd name="T87" fmla="*/ 2147483646 h 286"/>
                  <a:gd name="T88" fmla="*/ 2147483646 w 85"/>
                  <a:gd name="T89" fmla="*/ 2147483646 h 286"/>
                  <a:gd name="T90" fmla="*/ 2147483646 w 85"/>
                  <a:gd name="T91" fmla="*/ 2147483646 h 286"/>
                  <a:gd name="T92" fmla="*/ 2147483646 w 85"/>
                  <a:gd name="T93" fmla="*/ 2147483646 h 286"/>
                  <a:gd name="T94" fmla="*/ 2147483646 w 85"/>
                  <a:gd name="T95" fmla="*/ 2147483646 h 286"/>
                  <a:gd name="T96" fmla="*/ 2147483646 w 85"/>
                  <a:gd name="T97" fmla="*/ 2147483646 h 286"/>
                  <a:gd name="T98" fmla="*/ 2147483646 w 85"/>
                  <a:gd name="T99" fmla="*/ 2147483646 h 286"/>
                  <a:gd name="T100" fmla="*/ 2147483646 w 85"/>
                  <a:gd name="T101" fmla="*/ 2147483646 h 286"/>
                  <a:gd name="T102" fmla="*/ 2147483646 w 85"/>
                  <a:gd name="T103" fmla="*/ 2147483646 h 286"/>
                  <a:gd name="T104" fmla="*/ 2147483646 w 85"/>
                  <a:gd name="T105" fmla="*/ 2147483646 h 286"/>
                  <a:gd name="T106" fmla="*/ 2147483646 w 85"/>
                  <a:gd name="T107" fmla="*/ 2147483646 h 286"/>
                  <a:gd name="T108" fmla="*/ 2147483646 w 85"/>
                  <a:gd name="T109" fmla="*/ 2147483646 h 286"/>
                  <a:gd name="T110" fmla="*/ 2147483646 w 85"/>
                  <a:gd name="T111" fmla="*/ 2147483646 h 286"/>
                  <a:gd name="T112" fmla="*/ 2147483646 w 85"/>
                  <a:gd name="T113" fmla="*/ 2147483646 h 28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6">
                    <a:moveTo>
                      <a:pt x="0" y="0"/>
                    </a:moveTo>
                    <a:lnTo>
                      <a:pt x="1" y="2"/>
                    </a:lnTo>
                    <a:lnTo>
                      <a:pt x="3" y="6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7" y="13"/>
                    </a:lnTo>
                    <a:lnTo>
                      <a:pt x="9" y="15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12" y="21"/>
                    </a:lnTo>
                    <a:lnTo>
                      <a:pt x="13" y="24"/>
                    </a:lnTo>
                    <a:lnTo>
                      <a:pt x="14" y="25"/>
                    </a:lnTo>
                    <a:lnTo>
                      <a:pt x="15" y="26"/>
                    </a:lnTo>
                    <a:lnTo>
                      <a:pt x="15" y="28"/>
                    </a:lnTo>
                    <a:lnTo>
                      <a:pt x="16" y="30"/>
                    </a:lnTo>
                    <a:lnTo>
                      <a:pt x="16" y="31"/>
                    </a:lnTo>
                    <a:lnTo>
                      <a:pt x="18" y="32"/>
                    </a:lnTo>
                    <a:lnTo>
                      <a:pt x="19" y="33"/>
                    </a:lnTo>
                    <a:lnTo>
                      <a:pt x="19" y="34"/>
                    </a:lnTo>
                    <a:lnTo>
                      <a:pt x="19" y="36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0"/>
                    </a:lnTo>
                    <a:lnTo>
                      <a:pt x="22" y="42"/>
                    </a:lnTo>
                    <a:lnTo>
                      <a:pt x="24" y="43"/>
                    </a:lnTo>
                    <a:lnTo>
                      <a:pt x="24" y="45"/>
                    </a:lnTo>
                    <a:lnTo>
                      <a:pt x="24" y="46"/>
                    </a:lnTo>
                    <a:lnTo>
                      <a:pt x="25" y="48"/>
                    </a:lnTo>
                    <a:lnTo>
                      <a:pt x="25" y="49"/>
                    </a:lnTo>
                    <a:lnTo>
                      <a:pt x="26" y="50"/>
                    </a:lnTo>
                    <a:lnTo>
                      <a:pt x="26" y="52"/>
                    </a:lnTo>
                    <a:lnTo>
                      <a:pt x="27" y="54"/>
                    </a:lnTo>
                    <a:lnTo>
                      <a:pt x="28" y="55"/>
                    </a:lnTo>
                    <a:lnTo>
                      <a:pt x="28" y="56"/>
                    </a:lnTo>
                    <a:lnTo>
                      <a:pt x="30" y="58"/>
                    </a:lnTo>
                    <a:lnTo>
                      <a:pt x="30" y="60"/>
                    </a:lnTo>
                    <a:lnTo>
                      <a:pt x="30" y="61"/>
                    </a:lnTo>
                    <a:lnTo>
                      <a:pt x="31" y="62"/>
                    </a:lnTo>
                    <a:lnTo>
                      <a:pt x="31" y="63"/>
                    </a:lnTo>
                    <a:lnTo>
                      <a:pt x="32" y="63"/>
                    </a:lnTo>
                    <a:lnTo>
                      <a:pt x="32" y="64"/>
                    </a:lnTo>
                    <a:lnTo>
                      <a:pt x="32" y="66"/>
                    </a:lnTo>
                    <a:lnTo>
                      <a:pt x="33" y="67"/>
                    </a:lnTo>
                    <a:lnTo>
                      <a:pt x="33" y="68"/>
                    </a:lnTo>
                    <a:lnTo>
                      <a:pt x="33" y="69"/>
                    </a:lnTo>
                    <a:lnTo>
                      <a:pt x="34" y="70"/>
                    </a:lnTo>
                    <a:lnTo>
                      <a:pt x="34" y="72"/>
                    </a:lnTo>
                    <a:lnTo>
                      <a:pt x="34" y="73"/>
                    </a:lnTo>
                    <a:lnTo>
                      <a:pt x="36" y="73"/>
                    </a:lnTo>
                    <a:lnTo>
                      <a:pt x="36" y="74"/>
                    </a:lnTo>
                    <a:lnTo>
                      <a:pt x="36" y="75"/>
                    </a:lnTo>
                    <a:lnTo>
                      <a:pt x="37" y="76"/>
                    </a:lnTo>
                    <a:lnTo>
                      <a:pt x="37" y="78"/>
                    </a:lnTo>
                    <a:lnTo>
                      <a:pt x="37" y="79"/>
                    </a:lnTo>
                    <a:lnTo>
                      <a:pt x="38" y="80"/>
                    </a:lnTo>
                    <a:lnTo>
                      <a:pt x="38" y="81"/>
                    </a:lnTo>
                    <a:lnTo>
                      <a:pt x="39" y="82"/>
                    </a:lnTo>
                    <a:lnTo>
                      <a:pt x="39" y="85"/>
                    </a:lnTo>
                    <a:lnTo>
                      <a:pt x="40" y="86"/>
                    </a:lnTo>
                    <a:lnTo>
                      <a:pt x="40" y="87"/>
                    </a:lnTo>
                    <a:lnTo>
                      <a:pt x="42" y="90"/>
                    </a:lnTo>
                    <a:lnTo>
                      <a:pt x="42" y="92"/>
                    </a:lnTo>
                    <a:lnTo>
                      <a:pt x="43" y="93"/>
                    </a:lnTo>
                    <a:lnTo>
                      <a:pt x="44" y="96"/>
                    </a:lnTo>
                    <a:lnTo>
                      <a:pt x="44" y="97"/>
                    </a:lnTo>
                    <a:lnTo>
                      <a:pt x="45" y="99"/>
                    </a:lnTo>
                    <a:lnTo>
                      <a:pt x="45" y="100"/>
                    </a:lnTo>
                    <a:lnTo>
                      <a:pt x="46" y="102"/>
                    </a:lnTo>
                    <a:lnTo>
                      <a:pt x="46" y="103"/>
                    </a:lnTo>
                    <a:lnTo>
                      <a:pt x="48" y="104"/>
                    </a:lnTo>
                    <a:lnTo>
                      <a:pt x="48" y="105"/>
                    </a:lnTo>
                    <a:lnTo>
                      <a:pt x="48" y="106"/>
                    </a:lnTo>
                    <a:lnTo>
                      <a:pt x="49" y="108"/>
                    </a:lnTo>
                    <a:lnTo>
                      <a:pt x="49" y="109"/>
                    </a:lnTo>
                    <a:lnTo>
                      <a:pt x="49" y="110"/>
                    </a:lnTo>
                    <a:lnTo>
                      <a:pt x="50" y="111"/>
                    </a:lnTo>
                    <a:lnTo>
                      <a:pt x="50" y="112"/>
                    </a:lnTo>
                    <a:lnTo>
                      <a:pt x="50" y="114"/>
                    </a:lnTo>
                    <a:lnTo>
                      <a:pt x="51" y="115"/>
                    </a:lnTo>
                    <a:lnTo>
                      <a:pt x="51" y="116"/>
                    </a:lnTo>
                    <a:lnTo>
                      <a:pt x="51" y="117"/>
                    </a:lnTo>
                    <a:lnTo>
                      <a:pt x="52" y="118"/>
                    </a:lnTo>
                    <a:lnTo>
                      <a:pt x="52" y="120"/>
                    </a:lnTo>
                    <a:lnTo>
                      <a:pt x="52" y="121"/>
                    </a:lnTo>
                    <a:lnTo>
                      <a:pt x="54" y="122"/>
                    </a:lnTo>
                    <a:lnTo>
                      <a:pt x="54" y="123"/>
                    </a:lnTo>
                    <a:lnTo>
                      <a:pt x="54" y="124"/>
                    </a:lnTo>
                    <a:lnTo>
                      <a:pt x="55" y="127"/>
                    </a:lnTo>
                    <a:lnTo>
                      <a:pt x="55" y="128"/>
                    </a:lnTo>
                    <a:lnTo>
                      <a:pt x="56" y="129"/>
                    </a:lnTo>
                    <a:lnTo>
                      <a:pt x="56" y="132"/>
                    </a:lnTo>
                    <a:lnTo>
                      <a:pt x="57" y="133"/>
                    </a:lnTo>
                    <a:lnTo>
                      <a:pt x="57" y="135"/>
                    </a:lnTo>
                    <a:lnTo>
                      <a:pt x="58" y="138"/>
                    </a:lnTo>
                    <a:lnTo>
                      <a:pt x="58" y="139"/>
                    </a:lnTo>
                    <a:lnTo>
                      <a:pt x="60" y="141"/>
                    </a:lnTo>
                    <a:lnTo>
                      <a:pt x="60" y="142"/>
                    </a:lnTo>
                    <a:lnTo>
                      <a:pt x="60" y="144"/>
                    </a:lnTo>
                    <a:lnTo>
                      <a:pt x="61" y="145"/>
                    </a:lnTo>
                    <a:lnTo>
                      <a:pt x="61" y="147"/>
                    </a:lnTo>
                    <a:lnTo>
                      <a:pt x="61" y="148"/>
                    </a:lnTo>
                    <a:lnTo>
                      <a:pt x="62" y="150"/>
                    </a:lnTo>
                    <a:lnTo>
                      <a:pt x="62" y="151"/>
                    </a:lnTo>
                    <a:lnTo>
                      <a:pt x="62" y="152"/>
                    </a:lnTo>
                    <a:lnTo>
                      <a:pt x="63" y="153"/>
                    </a:lnTo>
                    <a:lnTo>
                      <a:pt x="63" y="154"/>
                    </a:lnTo>
                    <a:lnTo>
                      <a:pt x="63" y="156"/>
                    </a:lnTo>
                    <a:lnTo>
                      <a:pt x="64" y="157"/>
                    </a:lnTo>
                    <a:lnTo>
                      <a:pt x="64" y="158"/>
                    </a:lnTo>
                    <a:lnTo>
                      <a:pt x="64" y="159"/>
                    </a:lnTo>
                    <a:lnTo>
                      <a:pt x="64" y="160"/>
                    </a:lnTo>
                    <a:lnTo>
                      <a:pt x="66" y="162"/>
                    </a:lnTo>
                    <a:lnTo>
                      <a:pt x="66" y="163"/>
                    </a:lnTo>
                    <a:lnTo>
                      <a:pt x="67" y="164"/>
                    </a:lnTo>
                    <a:lnTo>
                      <a:pt x="67" y="165"/>
                    </a:lnTo>
                    <a:lnTo>
                      <a:pt x="67" y="168"/>
                    </a:lnTo>
                    <a:lnTo>
                      <a:pt x="68" y="169"/>
                    </a:lnTo>
                    <a:lnTo>
                      <a:pt x="68" y="170"/>
                    </a:lnTo>
                    <a:lnTo>
                      <a:pt x="68" y="171"/>
                    </a:lnTo>
                    <a:lnTo>
                      <a:pt x="69" y="174"/>
                    </a:lnTo>
                    <a:lnTo>
                      <a:pt x="69" y="175"/>
                    </a:lnTo>
                    <a:lnTo>
                      <a:pt x="70" y="177"/>
                    </a:lnTo>
                    <a:lnTo>
                      <a:pt x="70" y="178"/>
                    </a:lnTo>
                    <a:lnTo>
                      <a:pt x="72" y="181"/>
                    </a:lnTo>
                    <a:lnTo>
                      <a:pt x="72" y="182"/>
                    </a:lnTo>
                    <a:lnTo>
                      <a:pt x="73" y="184"/>
                    </a:lnTo>
                    <a:lnTo>
                      <a:pt x="73" y="186"/>
                    </a:lnTo>
                    <a:lnTo>
                      <a:pt x="74" y="187"/>
                    </a:lnTo>
                    <a:lnTo>
                      <a:pt x="74" y="189"/>
                    </a:lnTo>
                    <a:lnTo>
                      <a:pt x="74" y="190"/>
                    </a:lnTo>
                    <a:lnTo>
                      <a:pt x="75" y="192"/>
                    </a:lnTo>
                    <a:lnTo>
                      <a:pt x="75" y="193"/>
                    </a:lnTo>
                    <a:lnTo>
                      <a:pt x="75" y="194"/>
                    </a:lnTo>
                    <a:lnTo>
                      <a:pt x="75" y="195"/>
                    </a:lnTo>
                    <a:lnTo>
                      <a:pt x="76" y="196"/>
                    </a:lnTo>
                    <a:lnTo>
                      <a:pt x="76" y="198"/>
                    </a:lnTo>
                    <a:lnTo>
                      <a:pt x="76" y="199"/>
                    </a:lnTo>
                    <a:lnTo>
                      <a:pt x="76" y="200"/>
                    </a:lnTo>
                    <a:lnTo>
                      <a:pt x="78" y="201"/>
                    </a:lnTo>
                    <a:lnTo>
                      <a:pt x="78" y="202"/>
                    </a:lnTo>
                    <a:lnTo>
                      <a:pt x="78" y="204"/>
                    </a:lnTo>
                    <a:lnTo>
                      <a:pt x="78" y="205"/>
                    </a:lnTo>
                    <a:lnTo>
                      <a:pt x="78" y="206"/>
                    </a:lnTo>
                    <a:lnTo>
                      <a:pt x="78" y="207"/>
                    </a:lnTo>
                    <a:lnTo>
                      <a:pt x="78" y="208"/>
                    </a:lnTo>
                    <a:lnTo>
                      <a:pt x="78" y="210"/>
                    </a:lnTo>
                    <a:lnTo>
                      <a:pt x="79" y="211"/>
                    </a:lnTo>
                    <a:lnTo>
                      <a:pt x="79" y="212"/>
                    </a:lnTo>
                    <a:lnTo>
                      <a:pt x="79" y="213"/>
                    </a:lnTo>
                    <a:lnTo>
                      <a:pt x="79" y="214"/>
                    </a:lnTo>
                    <a:lnTo>
                      <a:pt x="79" y="216"/>
                    </a:lnTo>
                    <a:lnTo>
                      <a:pt x="79" y="218"/>
                    </a:lnTo>
                    <a:lnTo>
                      <a:pt x="79" y="219"/>
                    </a:lnTo>
                    <a:lnTo>
                      <a:pt x="79" y="220"/>
                    </a:lnTo>
                    <a:lnTo>
                      <a:pt x="79" y="223"/>
                    </a:lnTo>
                    <a:lnTo>
                      <a:pt x="80" y="224"/>
                    </a:lnTo>
                    <a:lnTo>
                      <a:pt x="80" y="225"/>
                    </a:lnTo>
                    <a:lnTo>
                      <a:pt x="80" y="226"/>
                    </a:lnTo>
                    <a:lnTo>
                      <a:pt x="80" y="228"/>
                    </a:lnTo>
                    <a:lnTo>
                      <a:pt x="80" y="229"/>
                    </a:lnTo>
                    <a:lnTo>
                      <a:pt x="80" y="230"/>
                    </a:lnTo>
                    <a:lnTo>
                      <a:pt x="80" y="231"/>
                    </a:lnTo>
                    <a:lnTo>
                      <a:pt x="80" y="232"/>
                    </a:lnTo>
                    <a:lnTo>
                      <a:pt x="80" y="234"/>
                    </a:lnTo>
                    <a:lnTo>
                      <a:pt x="80" y="235"/>
                    </a:lnTo>
                    <a:lnTo>
                      <a:pt x="80" y="236"/>
                    </a:lnTo>
                    <a:lnTo>
                      <a:pt x="81" y="237"/>
                    </a:lnTo>
                    <a:lnTo>
                      <a:pt x="81" y="238"/>
                    </a:lnTo>
                    <a:lnTo>
                      <a:pt x="81" y="240"/>
                    </a:lnTo>
                    <a:lnTo>
                      <a:pt x="81" y="241"/>
                    </a:lnTo>
                    <a:lnTo>
                      <a:pt x="81" y="242"/>
                    </a:lnTo>
                    <a:lnTo>
                      <a:pt x="81" y="243"/>
                    </a:lnTo>
                    <a:lnTo>
                      <a:pt x="81" y="244"/>
                    </a:lnTo>
                    <a:lnTo>
                      <a:pt x="82" y="244"/>
                    </a:lnTo>
                    <a:lnTo>
                      <a:pt x="82" y="246"/>
                    </a:lnTo>
                    <a:lnTo>
                      <a:pt x="82" y="247"/>
                    </a:lnTo>
                    <a:lnTo>
                      <a:pt x="82" y="248"/>
                    </a:lnTo>
                    <a:lnTo>
                      <a:pt x="82" y="249"/>
                    </a:lnTo>
                    <a:lnTo>
                      <a:pt x="82" y="250"/>
                    </a:lnTo>
                    <a:lnTo>
                      <a:pt x="84" y="252"/>
                    </a:lnTo>
                    <a:lnTo>
                      <a:pt x="84" y="253"/>
                    </a:lnTo>
                    <a:lnTo>
                      <a:pt x="84" y="254"/>
                    </a:lnTo>
                    <a:lnTo>
                      <a:pt x="84" y="255"/>
                    </a:lnTo>
                    <a:lnTo>
                      <a:pt x="84" y="256"/>
                    </a:lnTo>
                    <a:lnTo>
                      <a:pt x="85" y="256"/>
                    </a:lnTo>
                    <a:lnTo>
                      <a:pt x="85" y="258"/>
                    </a:lnTo>
                    <a:lnTo>
                      <a:pt x="85" y="259"/>
                    </a:lnTo>
                    <a:lnTo>
                      <a:pt x="85" y="260"/>
                    </a:lnTo>
                    <a:lnTo>
                      <a:pt x="85" y="261"/>
                    </a:lnTo>
                    <a:lnTo>
                      <a:pt x="85" y="262"/>
                    </a:lnTo>
                    <a:lnTo>
                      <a:pt x="85" y="264"/>
                    </a:lnTo>
                    <a:lnTo>
                      <a:pt x="85" y="265"/>
                    </a:lnTo>
                    <a:lnTo>
                      <a:pt x="85" y="266"/>
                    </a:lnTo>
                    <a:lnTo>
                      <a:pt x="85" y="267"/>
                    </a:lnTo>
                    <a:lnTo>
                      <a:pt x="85" y="268"/>
                    </a:lnTo>
                    <a:lnTo>
                      <a:pt x="85" y="270"/>
                    </a:lnTo>
                    <a:lnTo>
                      <a:pt x="85" y="271"/>
                    </a:lnTo>
                    <a:lnTo>
                      <a:pt x="85" y="272"/>
                    </a:lnTo>
                    <a:lnTo>
                      <a:pt x="85" y="274"/>
                    </a:lnTo>
                    <a:lnTo>
                      <a:pt x="84" y="276"/>
                    </a:lnTo>
                    <a:lnTo>
                      <a:pt x="84" y="278"/>
                    </a:lnTo>
                    <a:lnTo>
                      <a:pt x="84" y="279"/>
                    </a:lnTo>
                    <a:lnTo>
                      <a:pt x="84" y="282"/>
                    </a:lnTo>
                    <a:lnTo>
                      <a:pt x="84" y="284"/>
                    </a:lnTo>
                    <a:lnTo>
                      <a:pt x="84" y="286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837" name="Freeform 212">
                <a:extLst>
                  <a:ext uri="{FF2B5EF4-FFF2-40B4-BE49-F238E27FC236}">
                    <a16:creationId xmlns:a16="http://schemas.microsoft.com/office/drawing/2014/main" id="{C4C97F2C-B84A-424E-AF98-63ADB896F3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638" y="3781425"/>
                <a:ext cx="66675" cy="227013"/>
              </a:xfrm>
              <a:custGeom>
                <a:avLst/>
                <a:gdLst>
                  <a:gd name="T0" fmla="*/ 2147483646 w 85"/>
                  <a:gd name="T1" fmla="*/ 2147483646 h 287"/>
                  <a:gd name="T2" fmla="*/ 2147483646 w 85"/>
                  <a:gd name="T3" fmla="*/ 2147483646 h 287"/>
                  <a:gd name="T4" fmla="*/ 2147483646 w 85"/>
                  <a:gd name="T5" fmla="*/ 2147483646 h 287"/>
                  <a:gd name="T6" fmla="*/ 2147483646 w 85"/>
                  <a:gd name="T7" fmla="*/ 2147483646 h 287"/>
                  <a:gd name="T8" fmla="*/ 2147483646 w 85"/>
                  <a:gd name="T9" fmla="*/ 2147483646 h 287"/>
                  <a:gd name="T10" fmla="*/ 2147483646 w 85"/>
                  <a:gd name="T11" fmla="*/ 2147483646 h 287"/>
                  <a:gd name="T12" fmla="*/ 2147483646 w 85"/>
                  <a:gd name="T13" fmla="*/ 2147483646 h 287"/>
                  <a:gd name="T14" fmla="*/ 2147483646 w 85"/>
                  <a:gd name="T15" fmla="*/ 2147483646 h 287"/>
                  <a:gd name="T16" fmla="*/ 2147483646 w 85"/>
                  <a:gd name="T17" fmla="*/ 2147483646 h 287"/>
                  <a:gd name="T18" fmla="*/ 2147483646 w 85"/>
                  <a:gd name="T19" fmla="*/ 2147483646 h 287"/>
                  <a:gd name="T20" fmla="*/ 2147483646 w 85"/>
                  <a:gd name="T21" fmla="*/ 2147483646 h 287"/>
                  <a:gd name="T22" fmla="*/ 2147483646 w 85"/>
                  <a:gd name="T23" fmla="*/ 2147483646 h 287"/>
                  <a:gd name="T24" fmla="*/ 2147483646 w 85"/>
                  <a:gd name="T25" fmla="*/ 2147483646 h 287"/>
                  <a:gd name="T26" fmla="*/ 2147483646 w 85"/>
                  <a:gd name="T27" fmla="*/ 2147483646 h 287"/>
                  <a:gd name="T28" fmla="*/ 2147483646 w 85"/>
                  <a:gd name="T29" fmla="*/ 2147483646 h 287"/>
                  <a:gd name="T30" fmla="*/ 2147483646 w 85"/>
                  <a:gd name="T31" fmla="*/ 2147483646 h 287"/>
                  <a:gd name="T32" fmla="*/ 2147483646 w 85"/>
                  <a:gd name="T33" fmla="*/ 2147483646 h 287"/>
                  <a:gd name="T34" fmla="*/ 2147483646 w 85"/>
                  <a:gd name="T35" fmla="*/ 2147483646 h 287"/>
                  <a:gd name="T36" fmla="*/ 2147483646 w 85"/>
                  <a:gd name="T37" fmla="*/ 2147483646 h 287"/>
                  <a:gd name="T38" fmla="*/ 2147483646 w 85"/>
                  <a:gd name="T39" fmla="*/ 2147483646 h 287"/>
                  <a:gd name="T40" fmla="*/ 2147483646 w 85"/>
                  <a:gd name="T41" fmla="*/ 2147483646 h 287"/>
                  <a:gd name="T42" fmla="*/ 2147483646 w 85"/>
                  <a:gd name="T43" fmla="*/ 2147483646 h 287"/>
                  <a:gd name="T44" fmla="*/ 2147483646 w 85"/>
                  <a:gd name="T45" fmla="*/ 2147483646 h 287"/>
                  <a:gd name="T46" fmla="*/ 2147483646 w 85"/>
                  <a:gd name="T47" fmla="*/ 2147483646 h 287"/>
                  <a:gd name="T48" fmla="*/ 2147483646 w 85"/>
                  <a:gd name="T49" fmla="*/ 2147483646 h 287"/>
                  <a:gd name="T50" fmla="*/ 2147483646 w 85"/>
                  <a:gd name="T51" fmla="*/ 2147483646 h 287"/>
                  <a:gd name="T52" fmla="*/ 2147483646 w 85"/>
                  <a:gd name="T53" fmla="*/ 2147483646 h 287"/>
                  <a:gd name="T54" fmla="*/ 2147483646 w 85"/>
                  <a:gd name="T55" fmla="*/ 2147483646 h 287"/>
                  <a:gd name="T56" fmla="*/ 2147483646 w 85"/>
                  <a:gd name="T57" fmla="*/ 2147483646 h 287"/>
                  <a:gd name="T58" fmla="*/ 2147483646 w 85"/>
                  <a:gd name="T59" fmla="*/ 2147483646 h 287"/>
                  <a:gd name="T60" fmla="*/ 2147483646 w 85"/>
                  <a:gd name="T61" fmla="*/ 2147483646 h 287"/>
                  <a:gd name="T62" fmla="*/ 2147483646 w 85"/>
                  <a:gd name="T63" fmla="*/ 2147483646 h 287"/>
                  <a:gd name="T64" fmla="*/ 2147483646 w 85"/>
                  <a:gd name="T65" fmla="*/ 2147483646 h 287"/>
                  <a:gd name="T66" fmla="*/ 2147483646 w 85"/>
                  <a:gd name="T67" fmla="*/ 2147483646 h 287"/>
                  <a:gd name="T68" fmla="*/ 2147483646 w 85"/>
                  <a:gd name="T69" fmla="*/ 2147483646 h 287"/>
                  <a:gd name="T70" fmla="*/ 2147483646 w 85"/>
                  <a:gd name="T71" fmla="*/ 2147483646 h 287"/>
                  <a:gd name="T72" fmla="*/ 2147483646 w 85"/>
                  <a:gd name="T73" fmla="*/ 2147483646 h 287"/>
                  <a:gd name="T74" fmla="*/ 2147483646 w 85"/>
                  <a:gd name="T75" fmla="*/ 2147483646 h 287"/>
                  <a:gd name="T76" fmla="*/ 2147483646 w 85"/>
                  <a:gd name="T77" fmla="*/ 2147483646 h 287"/>
                  <a:gd name="T78" fmla="*/ 2147483646 w 85"/>
                  <a:gd name="T79" fmla="*/ 2147483646 h 287"/>
                  <a:gd name="T80" fmla="*/ 2147483646 w 85"/>
                  <a:gd name="T81" fmla="*/ 2147483646 h 287"/>
                  <a:gd name="T82" fmla="*/ 2147483646 w 85"/>
                  <a:gd name="T83" fmla="*/ 2147483646 h 287"/>
                  <a:gd name="T84" fmla="*/ 2147483646 w 85"/>
                  <a:gd name="T85" fmla="*/ 2147483646 h 287"/>
                  <a:gd name="T86" fmla="*/ 2147483646 w 85"/>
                  <a:gd name="T87" fmla="*/ 2147483646 h 287"/>
                  <a:gd name="T88" fmla="*/ 2147483646 w 85"/>
                  <a:gd name="T89" fmla="*/ 2147483646 h 287"/>
                  <a:gd name="T90" fmla="*/ 2147483646 w 85"/>
                  <a:gd name="T91" fmla="*/ 2147483646 h 287"/>
                  <a:gd name="T92" fmla="*/ 2147483646 w 85"/>
                  <a:gd name="T93" fmla="*/ 2147483646 h 287"/>
                  <a:gd name="T94" fmla="*/ 2147483646 w 85"/>
                  <a:gd name="T95" fmla="*/ 2147483646 h 287"/>
                  <a:gd name="T96" fmla="*/ 2147483646 w 85"/>
                  <a:gd name="T97" fmla="*/ 2147483646 h 287"/>
                  <a:gd name="T98" fmla="*/ 2147483646 w 85"/>
                  <a:gd name="T99" fmla="*/ 2147483646 h 287"/>
                  <a:gd name="T100" fmla="*/ 2147483646 w 85"/>
                  <a:gd name="T101" fmla="*/ 2147483646 h 287"/>
                  <a:gd name="T102" fmla="*/ 2147483646 w 85"/>
                  <a:gd name="T103" fmla="*/ 2147483646 h 287"/>
                  <a:gd name="T104" fmla="*/ 2147483646 w 85"/>
                  <a:gd name="T105" fmla="*/ 2147483646 h 287"/>
                  <a:gd name="T106" fmla="*/ 2147483646 w 85"/>
                  <a:gd name="T107" fmla="*/ 2147483646 h 287"/>
                  <a:gd name="T108" fmla="*/ 2147483646 w 85"/>
                  <a:gd name="T109" fmla="*/ 2147483646 h 287"/>
                  <a:gd name="T110" fmla="*/ 2147483646 w 85"/>
                  <a:gd name="T111" fmla="*/ 2147483646 h 287"/>
                  <a:gd name="T112" fmla="*/ 2147483646 w 85"/>
                  <a:gd name="T113" fmla="*/ 2147483646 h 2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7">
                    <a:moveTo>
                      <a:pt x="0" y="287"/>
                    </a:moveTo>
                    <a:lnTo>
                      <a:pt x="1" y="283"/>
                    </a:lnTo>
                    <a:lnTo>
                      <a:pt x="3" y="281"/>
                    </a:lnTo>
                    <a:lnTo>
                      <a:pt x="4" y="278"/>
                    </a:lnTo>
                    <a:lnTo>
                      <a:pt x="6" y="275"/>
                    </a:lnTo>
                    <a:lnTo>
                      <a:pt x="7" y="272"/>
                    </a:lnTo>
                    <a:lnTo>
                      <a:pt x="9" y="271"/>
                    </a:lnTo>
                    <a:lnTo>
                      <a:pt x="10" y="269"/>
                    </a:lnTo>
                    <a:lnTo>
                      <a:pt x="10" y="266"/>
                    </a:lnTo>
                    <a:lnTo>
                      <a:pt x="12" y="265"/>
                    </a:lnTo>
                    <a:lnTo>
                      <a:pt x="13" y="263"/>
                    </a:lnTo>
                    <a:lnTo>
                      <a:pt x="14" y="262"/>
                    </a:lnTo>
                    <a:lnTo>
                      <a:pt x="15" y="259"/>
                    </a:lnTo>
                    <a:lnTo>
                      <a:pt x="15" y="258"/>
                    </a:lnTo>
                    <a:lnTo>
                      <a:pt x="16" y="257"/>
                    </a:lnTo>
                    <a:lnTo>
                      <a:pt x="16" y="256"/>
                    </a:lnTo>
                    <a:lnTo>
                      <a:pt x="18" y="254"/>
                    </a:lnTo>
                    <a:lnTo>
                      <a:pt x="19" y="253"/>
                    </a:lnTo>
                    <a:lnTo>
                      <a:pt x="19" y="252"/>
                    </a:lnTo>
                    <a:lnTo>
                      <a:pt x="19" y="251"/>
                    </a:lnTo>
                    <a:lnTo>
                      <a:pt x="20" y="250"/>
                    </a:lnTo>
                    <a:lnTo>
                      <a:pt x="20" y="248"/>
                    </a:lnTo>
                    <a:lnTo>
                      <a:pt x="21" y="247"/>
                    </a:lnTo>
                    <a:lnTo>
                      <a:pt x="21" y="246"/>
                    </a:lnTo>
                    <a:lnTo>
                      <a:pt x="22" y="245"/>
                    </a:lnTo>
                    <a:lnTo>
                      <a:pt x="22" y="244"/>
                    </a:lnTo>
                    <a:lnTo>
                      <a:pt x="24" y="242"/>
                    </a:lnTo>
                    <a:lnTo>
                      <a:pt x="24" y="241"/>
                    </a:lnTo>
                    <a:lnTo>
                      <a:pt x="24" y="240"/>
                    </a:lnTo>
                    <a:lnTo>
                      <a:pt x="25" y="239"/>
                    </a:lnTo>
                    <a:lnTo>
                      <a:pt x="25" y="238"/>
                    </a:lnTo>
                    <a:lnTo>
                      <a:pt x="26" y="236"/>
                    </a:lnTo>
                    <a:lnTo>
                      <a:pt x="26" y="234"/>
                    </a:lnTo>
                    <a:lnTo>
                      <a:pt x="27" y="233"/>
                    </a:lnTo>
                    <a:lnTo>
                      <a:pt x="28" y="232"/>
                    </a:lnTo>
                    <a:lnTo>
                      <a:pt x="28" y="229"/>
                    </a:lnTo>
                    <a:lnTo>
                      <a:pt x="30" y="228"/>
                    </a:lnTo>
                    <a:lnTo>
                      <a:pt x="30" y="227"/>
                    </a:lnTo>
                    <a:lnTo>
                      <a:pt x="30" y="226"/>
                    </a:lnTo>
                    <a:lnTo>
                      <a:pt x="31" y="224"/>
                    </a:lnTo>
                    <a:lnTo>
                      <a:pt x="31" y="223"/>
                    </a:lnTo>
                    <a:lnTo>
                      <a:pt x="32" y="222"/>
                    </a:lnTo>
                    <a:lnTo>
                      <a:pt x="32" y="221"/>
                    </a:lnTo>
                    <a:lnTo>
                      <a:pt x="33" y="220"/>
                    </a:lnTo>
                    <a:lnTo>
                      <a:pt x="33" y="218"/>
                    </a:lnTo>
                    <a:lnTo>
                      <a:pt x="33" y="217"/>
                    </a:lnTo>
                    <a:lnTo>
                      <a:pt x="34" y="216"/>
                    </a:lnTo>
                    <a:lnTo>
                      <a:pt x="34" y="215"/>
                    </a:lnTo>
                    <a:lnTo>
                      <a:pt x="34" y="214"/>
                    </a:lnTo>
                    <a:lnTo>
                      <a:pt x="36" y="212"/>
                    </a:lnTo>
                    <a:lnTo>
                      <a:pt x="36" y="211"/>
                    </a:lnTo>
                    <a:lnTo>
                      <a:pt x="37" y="210"/>
                    </a:lnTo>
                    <a:lnTo>
                      <a:pt x="37" y="209"/>
                    </a:lnTo>
                    <a:lnTo>
                      <a:pt x="37" y="208"/>
                    </a:lnTo>
                    <a:lnTo>
                      <a:pt x="38" y="206"/>
                    </a:lnTo>
                    <a:lnTo>
                      <a:pt x="38" y="205"/>
                    </a:lnTo>
                    <a:lnTo>
                      <a:pt x="39" y="203"/>
                    </a:lnTo>
                    <a:lnTo>
                      <a:pt x="39" y="202"/>
                    </a:lnTo>
                    <a:lnTo>
                      <a:pt x="40" y="200"/>
                    </a:lnTo>
                    <a:lnTo>
                      <a:pt x="40" y="198"/>
                    </a:lnTo>
                    <a:lnTo>
                      <a:pt x="42" y="197"/>
                    </a:lnTo>
                    <a:lnTo>
                      <a:pt x="42" y="194"/>
                    </a:lnTo>
                    <a:lnTo>
                      <a:pt x="43" y="193"/>
                    </a:lnTo>
                    <a:lnTo>
                      <a:pt x="44" y="191"/>
                    </a:lnTo>
                    <a:lnTo>
                      <a:pt x="44" y="190"/>
                    </a:lnTo>
                    <a:lnTo>
                      <a:pt x="45" y="187"/>
                    </a:lnTo>
                    <a:lnTo>
                      <a:pt x="45" y="186"/>
                    </a:lnTo>
                    <a:lnTo>
                      <a:pt x="46" y="185"/>
                    </a:lnTo>
                    <a:lnTo>
                      <a:pt x="46" y="184"/>
                    </a:lnTo>
                    <a:lnTo>
                      <a:pt x="48" y="181"/>
                    </a:lnTo>
                    <a:lnTo>
                      <a:pt x="48" y="180"/>
                    </a:lnTo>
                    <a:lnTo>
                      <a:pt x="48" y="179"/>
                    </a:lnTo>
                    <a:lnTo>
                      <a:pt x="49" y="178"/>
                    </a:lnTo>
                    <a:lnTo>
                      <a:pt x="49" y="176"/>
                    </a:lnTo>
                    <a:lnTo>
                      <a:pt x="50" y="175"/>
                    </a:lnTo>
                    <a:lnTo>
                      <a:pt x="50" y="174"/>
                    </a:lnTo>
                    <a:lnTo>
                      <a:pt x="50" y="173"/>
                    </a:lnTo>
                    <a:lnTo>
                      <a:pt x="51" y="172"/>
                    </a:lnTo>
                    <a:lnTo>
                      <a:pt x="51" y="170"/>
                    </a:lnTo>
                    <a:lnTo>
                      <a:pt x="51" y="169"/>
                    </a:lnTo>
                    <a:lnTo>
                      <a:pt x="52" y="168"/>
                    </a:lnTo>
                    <a:lnTo>
                      <a:pt x="52" y="167"/>
                    </a:lnTo>
                    <a:lnTo>
                      <a:pt x="52" y="166"/>
                    </a:lnTo>
                    <a:lnTo>
                      <a:pt x="54" y="164"/>
                    </a:lnTo>
                    <a:lnTo>
                      <a:pt x="54" y="163"/>
                    </a:lnTo>
                    <a:lnTo>
                      <a:pt x="54" y="161"/>
                    </a:lnTo>
                    <a:lnTo>
                      <a:pt x="55" y="160"/>
                    </a:lnTo>
                    <a:lnTo>
                      <a:pt x="55" y="158"/>
                    </a:lnTo>
                    <a:lnTo>
                      <a:pt x="56" y="157"/>
                    </a:lnTo>
                    <a:lnTo>
                      <a:pt x="56" y="155"/>
                    </a:lnTo>
                    <a:lnTo>
                      <a:pt x="57" y="154"/>
                    </a:lnTo>
                    <a:lnTo>
                      <a:pt x="57" y="151"/>
                    </a:lnTo>
                    <a:lnTo>
                      <a:pt x="58" y="149"/>
                    </a:lnTo>
                    <a:lnTo>
                      <a:pt x="58" y="148"/>
                    </a:lnTo>
                    <a:lnTo>
                      <a:pt x="60" y="145"/>
                    </a:lnTo>
                    <a:lnTo>
                      <a:pt x="60" y="144"/>
                    </a:lnTo>
                    <a:lnTo>
                      <a:pt x="60" y="143"/>
                    </a:lnTo>
                    <a:lnTo>
                      <a:pt x="61" y="140"/>
                    </a:lnTo>
                    <a:lnTo>
                      <a:pt x="61" y="139"/>
                    </a:lnTo>
                    <a:lnTo>
                      <a:pt x="61" y="138"/>
                    </a:lnTo>
                    <a:lnTo>
                      <a:pt x="62" y="137"/>
                    </a:lnTo>
                    <a:lnTo>
                      <a:pt x="62" y="136"/>
                    </a:lnTo>
                    <a:lnTo>
                      <a:pt x="62" y="134"/>
                    </a:lnTo>
                    <a:lnTo>
                      <a:pt x="63" y="133"/>
                    </a:lnTo>
                    <a:lnTo>
                      <a:pt x="63" y="132"/>
                    </a:lnTo>
                    <a:lnTo>
                      <a:pt x="63" y="131"/>
                    </a:lnTo>
                    <a:lnTo>
                      <a:pt x="64" y="130"/>
                    </a:lnTo>
                    <a:lnTo>
                      <a:pt x="64" y="128"/>
                    </a:lnTo>
                    <a:lnTo>
                      <a:pt x="64" y="127"/>
                    </a:lnTo>
                    <a:lnTo>
                      <a:pt x="64" y="126"/>
                    </a:lnTo>
                    <a:lnTo>
                      <a:pt x="66" y="125"/>
                    </a:lnTo>
                    <a:lnTo>
                      <a:pt x="66" y="124"/>
                    </a:lnTo>
                    <a:lnTo>
                      <a:pt x="66" y="122"/>
                    </a:lnTo>
                    <a:lnTo>
                      <a:pt x="67" y="121"/>
                    </a:lnTo>
                    <a:lnTo>
                      <a:pt x="67" y="120"/>
                    </a:lnTo>
                    <a:lnTo>
                      <a:pt x="67" y="119"/>
                    </a:lnTo>
                    <a:lnTo>
                      <a:pt x="68" y="118"/>
                    </a:lnTo>
                    <a:lnTo>
                      <a:pt x="68" y="116"/>
                    </a:lnTo>
                    <a:lnTo>
                      <a:pt x="68" y="115"/>
                    </a:lnTo>
                    <a:lnTo>
                      <a:pt x="69" y="113"/>
                    </a:lnTo>
                    <a:lnTo>
                      <a:pt x="69" y="112"/>
                    </a:lnTo>
                    <a:lnTo>
                      <a:pt x="70" y="109"/>
                    </a:lnTo>
                    <a:lnTo>
                      <a:pt x="70" y="108"/>
                    </a:lnTo>
                    <a:lnTo>
                      <a:pt x="72" y="106"/>
                    </a:lnTo>
                    <a:lnTo>
                      <a:pt x="72" y="103"/>
                    </a:lnTo>
                    <a:lnTo>
                      <a:pt x="73" y="102"/>
                    </a:lnTo>
                    <a:lnTo>
                      <a:pt x="73" y="101"/>
                    </a:lnTo>
                    <a:lnTo>
                      <a:pt x="74" y="98"/>
                    </a:lnTo>
                    <a:lnTo>
                      <a:pt x="74" y="97"/>
                    </a:lnTo>
                    <a:lnTo>
                      <a:pt x="74" y="96"/>
                    </a:lnTo>
                    <a:lnTo>
                      <a:pt x="75" y="95"/>
                    </a:lnTo>
                    <a:lnTo>
                      <a:pt x="75" y="94"/>
                    </a:lnTo>
                    <a:lnTo>
                      <a:pt x="75" y="92"/>
                    </a:lnTo>
                    <a:lnTo>
                      <a:pt x="75" y="91"/>
                    </a:lnTo>
                    <a:lnTo>
                      <a:pt x="76" y="90"/>
                    </a:lnTo>
                    <a:lnTo>
                      <a:pt x="76" y="89"/>
                    </a:lnTo>
                    <a:lnTo>
                      <a:pt x="76" y="88"/>
                    </a:lnTo>
                    <a:lnTo>
                      <a:pt x="76" y="86"/>
                    </a:lnTo>
                    <a:lnTo>
                      <a:pt x="78" y="85"/>
                    </a:lnTo>
                    <a:lnTo>
                      <a:pt x="78" y="84"/>
                    </a:lnTo>
                    <a:lnTo>
                      <a:pt x="78" y="83"/>
                    </a:lnTo>
                    <a:lnTo>
                      <a:pt x="78" y="82"/>
                    </a:lnTo>
                    <a:lnTo>
                      <a:pt x="78" y="80"/>
                    </a:lnTo>
                    <a:lnTo>
                      <a:pt x="78" y="79"/>
                    </a:lnTo>
                    <a:lnTo>
                      <a:pt x="78" y="78"/>
                    </a:lnTo>
                    <a:lnTo>
                      <a:pt x="78" y="77"/>
                    </a:lnTo>
                    <a:lnTo>
                      <a:pt x="79" y="76"/>
                    </a:lnTo>
                    <a:lnTo>
                      <a:pt x="79" y="74"/>
                    </a:lnTo>
                    <a:lnTo>
                      <a:pt x="79" y="73"/>
                    </a:lnTo>
                    <a:lnTo>
                      <a:pt x="79" y="72"/>
                    </a:lnTo>
                    <a:lnTo>
                      <a:pt x="79" y="71"/>
                    </a:lnTo>
                    <a:lnTo>
                      <a:pt x="79" y="68"/>
                    </a:lnTo>
                    <a:lnTo>
                      <a:pt x="79" y="67"/>
                    </a:lnTo>
                    <a:lnTo>
                      <a:pt x="79" y="66"/>
                    </a:lnTo>
                    <a:lnTo>
                      <a:pt x="79" y="64"/>
                    </a:lnTo>
                    <a:lnTo>
                      <a:pt x="80" y="62"/>
                    </a:lnTo>
                    <a:lnTo>
                      <a:pt x="80" y="61"/>
                    </a:lnTo>
                    <a:lnTo>
                      <a:pt x="80" y="60"/>
                    </a:lnTo>
                    <a:lnTo>
                      <a:pt x="80" y="59"/>
                    </a:lnTo>
                    <a:lnTo>
                      <a:pt x="80" y="58"/>
                    </a:lnTo>
                    <a:lnTo>
                      <a:pt x="80" y="56"/>
                    </a:lnTo>
                    <a:lnTo>
                      <a:pt x="80" y="55"/>
                    </a:lnTo>
                    <a:lnTo>
                      <a:pt x="80" y="54"/>
                    </a:lnTo>
                    <a:lnTo>
                      <a:pt x="80" y="53"/>
                    </a:lnTo>
                    <a:lnTo>
                      <a:pt x="80" y="52"/>
                    </a:lnTo>
                    <a:lnTo>
                      <a:pt x="80" y="50"/>
                    </a:lnTo>
                    <a:lnTo>
                      <a:pt x="81" y="49"/>
                    </a:lnTo>
                    <a:lnTo>
                      <a:pt x="81" y="48"/>
                    </a:lnTo>
                    <a:lnTo>
                      <a:pt x="81" y="47"/>
                    </a:lnTo>
                    <a:lnTo>
                      <a:pt x="81" y="46"/>
                    </a:lnTo>
                    <a:lnTo>
                      <a:pt x="81" y="44"/>
                    </a:lnTo>
                    <a:lnTo>
                      <a:pt x="81" y="43"/>
                    </a:lnTo>
                    <a:lnTo>
                      <a:pt x="81" y="42"/>
                    </a:lnTo>
                    <a:lnTo>
                      <a:pt x="82" y="42"/>
                    </a:lnTo>
                    <a:lnTo>
                      <a:pt x="82" y="41"/>
                    </a:lnTo>
                    <a:lnTo>
                      <a:pt x="82" y="40"/>
                    </a:lnTo>
                    <a:lnTo>
                      <a:pt x="82" y="38"/>
                    </a:lnTo>
                    <a:lnTo>
                      <a:pt x="82" y="37"/>
                    </a:lnTo>
                    <a:lnTo>
                      <a:pt x="82" y="36"/>
                    </a:lnTo>
                    <a:lnTo>
                      <a:pt x="84" y="35"/>
                    </a:lnTo>
                    <a:lnTo>
                      <a:pt x="84" y="34"/>
                    </a:lnTo>
                    <a:lnTo>
                      <a:pt x="84" y="32"/>
                    </a:lnTo>
                    <a:lnTo>
                      <a:pt x="84" y="31"/>
                    </a:lnTo>
                    <a:lnTo>
                      <a:pt x="84" y="30"/>
                    </a:lnTo>
                    <a:lnTo>
                      <a:pt x="85" y="30"/>
                    </a:lnTo>
                    <a:lnTo>
                      <a:pt x="85" y="29"/>
                    </a:lnTo>
                    <a:lnTo>
                      <a:pt x="85" y="28"/>
                    </a:lnTo>
                    <a:lnTo>
                      <a:pt x="85" y="26"/>
                    </a:lnTo>
                    <a:lnTo>
                      <a:pt x="85" y="25"/>
                    </a:lnTo>
                    <a:lnTo>
                      <a:pt x="85" y="24"/>
                    </a:lnTo>
                    <a:lnTo>
                      <a:pt x="85" y="23"/>
                    </a:lnTo>
                    <a:lnTo>
                      <a:pt x="85" y="22"/>
                    </a:lnTo>
                    <a:lnTo>
                      <a:pt x="85" y="20"/>
                    </a:lnTo>
                    <a:lnTo>
                      <a:pt x="85" y="19"/>
                    </a:lnTo>
                    <a:lnTo>
                      <a:pt x="85" y="18"/>
                    </a:lnTo>
                    <a:lnTo>
                      <a:pt x="85" y="17"/>
                    </a:lnTo>
                    <a:lnTo>
                      <a:pt x="85" y="16"/>
                    </a:lnTo>
                    <a:lnTo>
                      <a:pt x="85" y="14"/>
                    </a:lnTo>
                    <a:lnTo>
                      <a:pt x="85" y="12"/>
                    </a:lnTo>
                    <a:lnTo>
                      <a:pt x="84" y="11"/>
                    </a:lnTo>
                    <a:lnTo>
                      <a:pt x="84" y="8"/>
                    </a:lnTo>
                    <a:lnTo>
                      <a:pt x="84" y="7"/>
                    </a:lnTo>
                    <a:lnTo>
                      <a:pt x="84" y="5"/>
                    </a:lnTo>
                    <a:lnTo>
                      <a:pt x="84" y="2"/>
                    </a:lnTo>
                    <a:lnTo>
                      <a:pt x="8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1804" name="Group 78">
              <a:extLst>
                <a:ext uri="{FF2B5EF4-FFF2-40B4-BE49-F238E27FC236}">
                  <a16:creationId xmlns:a16="http://schemas.microsoft.com/office/drawing/2014/main" id="{C3B1DCC4-A00E-404D-95D7-CE16D37CA7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23454" y="2456098"/>
              <a:ext cx="644585" cy="348493"/>
              <a:chOff x="1150937" y="2740025"/>
              <a:chExt cx="884236" cy="441325"/>
            </a:xfrm>
          </p:grpSpPr>
          <p:sp>
            <p:nvSpPr>
              <p:cNvPr id="161831" name="Line 16">
                <a:extLst>
                  <a:ext uri="{FF2B5EF4-FFF2-40B4-BE49-F238E27FC236}">
                    <a16:creationId xmlns:a16="http://schemas.microsoft.com/office/drawing/2014/main" id="{405ABAA9-2F9D-804E-8FFE-1A9C649E1E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39898" y="2949574"/>
                <a:ext cx="295275" cy="1587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832" name="Freeform 18">
                <a:extLst>
                  <a:ext uri="{FF2B5EF4-FFF2-40B4-BE49-F238E27FC236}">
                    <a16:creationId xmlns:a16="http://schemas.microsoft.com/office/drawing/2014/main" id="{C216474C-E3AD-C843-892F-9A77A8008E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0937" y="2740025"/>
                <a:ext cx="442913" cy="441325"/>
              </a:xfrm>
              <a:custGeom>
                <a:avLst/>
                <a:gdLst>
                  <a:gd name="T0" fmla="*/ 2147483646 w 556"/>
                  <a:gd name="T1" fmla="*/ 2147483646 h 556"/>
                  <a:gd name="T2" fmla="*/ 0 w 556"/>
                  <a:gd name="T3" fmla="*/ 2147483646 h 556"/>
                  <a:gd name="T4" fmla="*/ 0 w 556"/>
                  <a:gd name="T5" fmla="*/ 0 h 556"/>
                  <a:gd name="T6" fmla="*/ 2147483646 w 556"/>
                  <a:gd name="T7" fmla="*/ 2147483646 h 5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6" h="556">
                    <a:moveTo>
                      <a:pt x="556" y="265"/>
                    </a:moveTo>
                    <a:lnTo>
                      <a:pt x="0" y="556"/>
                    </a:lnTo>
                    <a:lnTo>
                      <a:pt x="0" y="0"/>
                    </a:lnTo>
                    <a:lnTo>
                      <a:pt x="556" y="265"/>
                    </a:lnTo>
                    <a:close/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833" name="Freeform 19">
                <a:extLst>
                  <a:ext uri="{FF2B5EF4-FFF2-40B4-BE49-F238E27FC236}">
                    <a16:creationId xmlns:a16="http://schemas.microsoft.com/office/drawing/2014/main" id="{7C6343A5-0CE9-3B40-BE11-E9CBECF85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2900" y="2890837"/>
                <a:ext cx="117475" cy="119063"/>
              </a:xfrm>
              <a:custGeom>
                <a:avLst/>
                <a:gdLst>
                  <a:gd name="T0" fmla="*/ 2147483646 w 149"/>
                  <a:gd name="T1" fmla="*/ 0 h 150"/>
                  <a:gd name="T2" fmla="*/ 2147483646 w 149"/>
                  <a:gd name="T3" fmla="*/ 2147483646 h 150"/>
                  <a:gd name="T4" fmla="*/ 2147483646 w 149"/>
                  <a:gd name="T5" fmla="*/ 2147483646 h 150"/>
                  <a:gd name="T6" fmla="*/ 2147483646 w 149"/>
                  <a:gd name="T7" fmla="*/ 2147483646 h 150"/>
                  <a:gd name="T8" fmla="*/ 2147483646 w 149"/>
                  <a:gd name="T9" fmla="*/ 2147483646 h 150"/>
                  <a:gd name="T10" fmla="*/ 2147483646 w 149"/>
                  <a:gd name="T11" fmla="*/ 2147483646 h 150"/>
                  <a:gd name="T12" fmla="*/ 2147483646 w 149"/>
                  <a:gd name="T13" fmla="*/ 2147483646 h 150"/>
                  <a:gd name="T14" fmla="*/ 2147483646 w 149"/>
                  <a:gd name="T15" fmla="*/ 2147483646 h 150"/>
                  <a:gd name="T16" fmla="*/ 2147483646 w 149"/>
                  <a:gd name="T17" fmla="*/ 2147483646 h 150"/>
                  <a:gd name="T18" fmla="*/ 2147483646 w 149"/>
                  <a:gd name="T19" fmla="*/ 2147483646 h 150"/>
                  <a:gd name="T20" fmla="*/ 0 w 149"/>
                  <a:gd name="T21" fmla="*/ 2147483646 h 150"/>
                  <a:gd name="T22" fmla="*/ 0 w 149"/>
                  <a:gd name="T23" fmla="*/ 2147483646 h 150"/>
                  <a:gd name="T24" fmla="*/ 2147483646 w 149"/>
                  <a:gd name="T25" fmla="*/ 2147483646 h 150"/>
                  <a:gd name="T26" fmla="*/ 2147483646 w 149"/>
                  <a:gd name="T27" fmla="*/ 2147483646 h 150"/>
                  <a:gd name="T28" fmla="*/ 2147483646 w 149"/>
                  <a:gd name="T29" fmla="*/ 2147483646 h 150"/>
                  <a:gd name="T30" fmla="*/ 2147483646 w 149"/>
                  <a:gd name="T31" fmla="*/ 2147483646 h 150"/>
                  <a:gd name="T32" fmla="*/ 2147483646 w 149"/>
                  <a:gd name="T33" fmla="*/ 2147483646 h 150"/>
                  <a:gd name="T34" fmla="*/ 2147483646 w 149"/>
                  <a:gd name="T35" fmla="*/ 2147483646 h 150"/>
                  <a:gd name="T36" fmla="*/ 2147483646 w 149"/>
                  <a:gd name="T37" fmla="*/ 2147483646 h 150"/>
                  <a:gd name="T38" fmla="*/ 2147483646 w 149"/>
                  <a:gd name="T39" fmla="*/ 2147483646 h 150"/>
                  <a:gd name="T40" fmla="*/ 2147483646 w 149"/>
                  <a:gd name="T41" fmla="*/ 2147483646 h 150"/>
                  <a:gd name="T42" fmla="*/ 2147483646 w 149"/>
                  <a:gd name="T43" fmla="*/ 2147483646 h 150"/>
                  <a:gd name="T44" fmla="*/ 2147483646 w 149"/>
                  <a:gd name="T45" fmla="*/ 2147483646 h 150"/>
                  <a:gd name="T46" fmla="*/ 2147483646 w 149"/>
                  <a:gd name="T47" fmla="*/ 2147483646 h 150"/>
                  <a:gd name="T48" fmla="*/ 2147483646 w 149"/>
                  <a:gd name="T49" fmla="*/ 2147483646 h 150"/>
                  <a:gd name="T50" fmla="*/ 2147483646 w 149"/>
                  <a:gd name="T51" fmla="*/ 2147483646 h 150"/>
                  <a:gd name="T52" fmla="*/ 2147483646 w 149"/>
                  <a:gd name="T53" fmla="*/ 2147483646 h 150"/>
                  <a:gd name="T54" fmla="*/ 2147483646 w 149"/>
                  <a:gd name="T55" fmla="*/ 2147483646 h 150"/>
                  <a:gd name="T56" fmla="*/ 2147483646 w 149"/>
                  <a:gd name="T57" fmla="*/ 2147483646 h 150"/>
                  <a:gd name="T58" fmla="*/ 2147483646 w 149"/>
                  <a:gd name="T59" fmla="*/ 2147483646 h 150"/>
                  <a:gd name="T60" fmla="*/ 2147483646 w 149"/>
                  <a:gd name="T61" fmla="*/ 2147483646 h 150"/>
                  <a:gd name="T62" fmla="*/ 2147483646 w 149"/>
                  <a:gd name="T63" fmla="*/ 2147483646 h 150"/>
                  <a:gd name="T64" fmla="*/ 2147483646 w 149"/>
                  <a:gd name="T65" fmla="*/ 2147483646 h 150"/>
                  <a:gd name="T66" fmla="*/ 2147483646 w 149"/>
                  <a:gd name="T67" fmla="*/ 2147483646 h 150"/>
                  <a:gd name="T68" fmla="*/ 2147483646 w 149"/>
                  <a:gd name="T69" fmla="*/ 2147483646 h 150"/>
                  <a:gd name="T70" fmla="*/ 2147483646 w 149"/>
                  <a:gd name="T71" fmla="*/ 2147483646 h 150"/>
                  <a:gd name="T72" fmla="*/ 2147483646 w 149"/>
                  <a:gd name="T73" fmla="*/ 2147483646 h 150"/>
                  <a:gd name="T74" fmla="*/ 2147483646 w 149"/>
                  <a:gd name="T75" fmla="*/ 2147483646 h 150"/>
                  <a:gd name="T76" fmla="*/ 2147483646 w 149"/>
                  <a:gd name="T77" fmla="*/ 2147483646 h 150"/>
                  <a:gd name="T78" fmla="*/ 2147483646 w 149"/>
                  <a:gd name="T79" fmla="*/ 2147483646 h 150"/>
                  <a:gd name="T80" fmla="*/ 2147483646 w 149"/>
                  <a:gd name="T81" fmla="*/ 2147483646 h 150"/>
                  <a:gd name="T82" fmla="*/ 2147483646 w 149"/>
                  <a:gd name="T83" fmla="*/ 2147483646 h 150"/>
                  <a:gd name="T84" fmla="*/ 2147483646 w 149"/>
                  <a:gd name="T85" fmla="*/ 0 h 150"/>
                  <a:gd name="T86" fmla="*/ 2147483646 w 149"/>
                  <a:gd name="T87" fmla="*/ 0 h 1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9" h="150">
                    <a:moveTo>
                      <a:pt x="75" y="0"/>
                    </a:moveTo>
                    <a:lnTo>
                      <a:pt x="71" y="0"/>
                    </a:lnTo>
                    <a:lnTo>
                      <a:pt x="67" y="0"/>
                    </a:lnTo>
                    <a:lnTo>
                      <a:pt x="63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3"/>
                    </a:lnTo>
                    <a:lnTo>
                      <a:pt x="49" y="4"/>
                    </a:lnTo>
                    <a:lnTo>
                      <a:pt x="46" y="6"/>
                    </a:lnTo>
                    <a:lnTo>
                      <a:pt x="42" y="7"/>
                    </a:lnTo>
                    <a:lnTo>
                      <a:pt x="39" y="8"/>
                    </a:lnTo>
                    <a:lnTo>
                      <a:pt x="35" y="11"/>
                    </a:lnTo>
                    <a:lnTo>
                      <a:pt x="33" y="12"/>
                    </a:lnTo>
                    <a:lnTo>
                      <a:pt x="30" y="15"/>
                    </a:lnTo>
                    <a:lnTo>
                      <a:pt x="27" y="16"/>
                    </a:lnTo>
                    <a:lnTo>
                      <a:pt x="25" y="19"/>
                    </a:lnTo>
                    <a:lnTo>
                      <a:pt x="22" y="22"/>
                    </a:lnTo>
                    <a:lnTo>
                      <a:pt x="19" y="24"/>
                    </a:lnTo>
                    <a:lnTo>
                      <a:pt x="17" y="27"/>
                    </a:lnTo>
                    <a:lnTo>
                      <a:pt x="14" y="29"/>
                    </a:lnTo>
                    <a:lnTo>
                      <a:pt x="13" y="32"/>
                    </a:lnTo>
                    <a:lnTo>
                      <a:pt x="10" y="36"/>
                    </a:lnTo>
                    <a:lnTo>
                      <a:pt x="9" y="39"/>
                    </a:lnTo>
                    <a:lnTo>
                      <a:pt x="8" y="43"/>
                    </a:lnTo>
                    <a:lnTo>
                      <a:pt x="6" y="45"/>
                    </a:lnTo>
                    <a:lnTo>
                      <a:pt x="5" y="49"/>
                    </a:lnTo>
                    <a:lnTo>
                      <a:pt x="4" y="52"/>
                    </a:lnTo>
                    <a:lnTo>
                      <a:pt x="2" y="56"/>
                    </a:lnTo>
                    <a:lnTo>
                      <a:pt x="1" y="60"/>
                    </a:lnTo>
                    <a:lnTo>
                      <a:pt x="1" y="64"/>
                    </a:lnTo>
                    <a:lnTo>
                      <a:pt x="0" y="67"/>
                    </a:lnTo>
                    <a:lnTo>
                      <a:pt x="0" y="71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1" y="86"/>
                    </a:lnTo>
                    <a:lnTo>
                      <a:pt x="1" y="90"/>
                    </a:lnTo>
                    <a:lnTo>
                      <a:pt x="2" y="93"/>
                    </a:lnTo>
                    <a:lnTo>
                      <a:pt x="4" y="97"/>
                    </a:lnTo>
                    <a:lnTo>
                      <a:pt x="5" y="101"/>
                    </a:lnTo>
                    <a:lnTo>
                      <a:pt x="6" y="104"/>
                    </a:lnTo>
                    <a:lnTo>
                      <a:pt x="8" y="108"/>
                    </a:lnTo>
                    <a:lnTo>
                      <a:pt x="9" y="110"/>
                    </a:lnTo>
                    <a:lnTo>
                      <a:pt x="10" y="113"/>
                    </a:lnTo>
                    <a:lnTo>
                      <a:pt x="13" y="117"/>
                    </a:lnTo>
                    <a:lnTo>
                      <a:pt x="14" y="120"/>
                    </a:lnTo>
                    <a:lnTo>
                      <a:pt x="17" y="122"/>
                    </a:lnTo>
                    <a:lnTo>
                      <a:pt x="19" y="125"/>
                    </a:lnTo>
                    <a:lnTo>
                      <a:pt x="22" y="127"/>
                    </a:lnTo>
                    <a:lnTo>
                      <a:pt x="25" y="130"/>
                    </a:lnTo>
                    <a:lnTo>
                      <a:pt x="27" y="133"/>
                    </a:lnTo>
                    <a:lnTo>
                      <a:pt x="30" y="134"/>
                    </a:lnTo>
                    <a:lnTo>
                      <a:pt x="33" y="137"/>
                    </a:lnTo>
                    <a:lnTo>
                      <a:pt x="35" y="139"/>
                    </a:lnTo>
                    <a:lnTo>
                      <a:pt x="39" y="141"/>
                    </a:lnTo>
                    <a:lnTo>
                      <a:pt x="42" y="142"/>
                    </a:lnTo>
                    <a:lnTo>
                      <a:pt x="46" y="143"/>
                    </a:lnTo>
                    <a:lnTo>
                      <a:pt x="49" y="145"/>
                    </a:lnTo>
                    <a:lnTo>
                      <a:pt x="53" y="146"/>
                    </a:lnTo>
                    <a:lnTo>
                      <a:pt x="57" y="147"/>
                    </a:lnTo>
                    <a:lnTo>
                      <a:pt x="59" y="149"/>
                    </a:lnTo>
                    <a:lnTo>
                      <a:pt x="63" y="149"/>
                    </a:lnTo>
                    <a:lnTo>
                      <a:pt x="67" y="149"/>
                    </a:lnTo>
                    <a:lnTo>
                      <a:pt x="71" y="150"/>
                    </a:lnTo>
                    <a:lnTo>
                      <a:pt x="75" y="150"/>
                    </a:lnTo>
                    <a:lnTo>
                      <a:pt x="79" y="150"/>
                    </a:lnTo>
                    <a:lnTo>
                      <a:pt x="83" y="149"/>
                    </a:lnTo>
                    <a:lnTo>
                      <a:pt x="86" y="149"/>
                    </a:lnTo>
                    <a:lnTo>
                      <a:pt x="90" y="149"/>
                    </a:lnTo>
                    <a:lnTo>
                      <a:pt x="94" y="147"/>
                    </a:lnTo>
                    <a:lnTo>
                      <a:pt x="98" y="146"/>
                    </a:lnTo>
                    <a:lnTo>
                      <a:pt x="100" y="145"/>
                    </a:lnTo>
                    <a:lnTo>
                      <a:pt x="104" y="143"/>
                    </a:lnTo>
                    <a:lnTo>
                      <a:pt x="107" y="142"/>
                    </a:lnTo>
                    <a:lnTo>
                      <a:pt x="111" y="141"/>
                    </a:lnTo>
                    <a:lnTo>
                      <a:pt x="114" y="139"/>
                    </a:lnTo>
                    <a:lnTo>
                      <a:pt x="116" y="137"/>
                    </a:lnTo>
                    <a:lnTo>
                      <a:pt x="120" y="134"/>
                    </a:lnTo>
                    <a:lnTo>
                      <a:pt x="123" y="133"/>
                    </a:lnTo>
                    <a:lnTo>
                      <a:pt x="125" y="130"/>
                    </a:lnTo>
                    <a:lnTo>
                      <a:pt x="128" y="127"/>
                    </a:lnTo>
                    <a:lnTo>
                      <a:pt x="131" y="125"/>
                    </a:lnTo>
                    <a:lnTo>
                      <a:pt x="132" y="122"/>
                    </a:lnTo>
                    <a:lnTo>
                      <a:pt x="135" y="120"/>
                    </a:lnTo>
                    <a:lnTo>
                      <a:pt x="137" y="117"/>
                    </a:lnTo>
                    <a:lnTo>
                      <a:pt x="139" y="113"/>
                    </a:lnTo>
                    <a:lnTo>
                      <a:pt x="141" y="110"/>
                    </a:lnTo>
                    <a:lnTo>
                      <a:pt x="143" y="108"/>
                    </a:lnTo>
                    <a:lnTo>
                      <a:pt x="144" y="104"/>
                    </a:lnTo>
                    <a:lnTo>
                      <a:pt x="145" y="101"/>
                    </a:lnTo>
                    <a:lnTo>
                      <a:pt x="147" y="97"/>
                    </a:lnTo>
                    <a:lnTo>
                      <a:pt x="148" y="93"/>
                    </a:lnTo>
                    <a:lnTo>
                      <a:pt x="148" y="90"/>
                    </a:lnTo>
                    <a:lnTo>
                      <a:pt x="149" y="86"/>
                    </a:lnTo>
                    <a:lnTo>
                      <a:pt x="149" y="82"/>
                    </a:lnTo>
                    <a:lnTo>
                      <a:pt x="149" y="78"/>
                    </a:lnTo>
                    <a:lnTo>
                      <a:pt x="149" y="75"/>
                    </a:lnTo>
                    <a:lnTo>
                      <a:pt x="149" y="71"/>
                    </a:lnTo>
                    <a:lnTo>
                      <a:pt x="149" y="67"/>
                    </a:lnTo>
                    <a:lnTo>
                      <a:pt x="149" y="64"/>
                    </a:lnTo>
                    <a:lnTo>
                      <a:pt x="148" y="60"/>
                    </a:lnTo>
                    <a:lnTo>
                      <a:pt x="148" y="56"/>
                    </a:lnTo>
                    <a:lnTo>
                      <a:pt x="147" y="52"/>
                    </a:lnTo>
                    <a:lnTo>
                      <a:pt x="145" y="49"/>
                    </a:lnTo>
                    <a:lnTo>
                      <a:pt x="144" y="45"/>
                    </a:lnTo>
                    <a:lnTo>
                      <a:pt x="143" y="43"/>
                    </a:lnTo>
                    <a:lnTo>
                      <a:pt x="141" y="39"/>
                    </a:lnTo>
                    <a:lnTo>
                      <a:pt x="139" y="36"/>
                    </a:lnTo>
                    <a:lnTo>
                      <a:pt x="137" y="32"/>
                    </a:lnTo>
                    <a:lnTo>
                      <a:pt x="135" y="29"/>
                    </a:lnTo>
                    <a:lnTo>
                      <a:pt x="132" y="27"/>
                    </a:lnTo>
                    <a:lnTo>
                      <a:pt x="131" y="24"/>
                    </a:lnTo>
                    <a:lnTo>
                      <a:pt x="128" y="22"/>
                    </a:lnTo>
                    <a:lnTo>
                      <a:pt x="125" y="19"/>
                    </a:lnTo>
                    <a:lnTo>
                      <a:pt x="123" y="16"/>
                    </a:lnTo>
                    <a:lnTo>
                      <a:pt x="120" y="15"/>
                    </a:lnTo>
                    <a:lnTo>
                      <a:pt x="116" y="12"/>
                    </a:lnTo>
                    <a:lnTo>
                      <a:pt x="114" y="11"/>
                    </a:lnTo>
                    <a:lnTo>
                      <a:pt x="111" y="8"/>
                    </a:lnTo>
                    <a:lnTo>
                      <a:pt x="107" y="7"/>
                    </a:lnTo>
                    <a:lnTo>
                      <a:pt x="104" y="6"/>
                    </a:lnTo>
                    <a:lnTo>
                      <a:pt x="100" y="4"/>
                    </a:lnTo>
                    <a:lnTo>
                      <a:pt x="98" y="3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6" y="0"/>
                    </a:lnTo>
                    <a:lnTo>
                      <a:pt x="83" y="0"/>
                    </a:lnTo>
                    <a:lnTo>
                      <a:pt x="79" y="0"/>
                    </a:lnTo>
                    <a:lnTo>
                      <a:pt x="75" y="0"/>
                    </a:lnTo>
                  </a:path>
                </a:pathLst>
              </a:custGeom>
              <a:noFill/>
              <a:ln w="254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61805" name="Line 266">
              <a:extLst>
                <a:ext uri="{FF2B5EF4-FFF2-40B4-BE49-F238E27FC236}">
                  <a16:creationId xmlns:a16="http://schemas.microsoft.com/office/drawing/2014/main" id="{611E7ED6-43A9-BE49-AA30-103ED66356A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3478088" y="1582458"/>
              <a:ext cx="2675" cy="209424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06" name="Line 266">
              <a:extLst>
                <a:ext uri="{FF2B5EF4-FFF2-40B4-BE49-F238E27FC236}">
                  <a16:creationId xmlns:a16="http://schemas.microsoft.com/office/drawing/2014/main" id="{B0201B66-EDC1-BA45-92D6-2C52F083851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4067537" y="1261135"/>
              <a:ext cx="0" cy="2210796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07" name="Line 266">
              <a:extLst>
                <a:ext uri="{FF2B5EF4-FFF2-40B4-BE49-F238E27FC236}">
                  <a16:creationId xmlns:a16="http://schemas.microsoft.com/office/drawing/2014/main" id="{15B5DC75-008A-5048-AE6F-751361729CB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409781" y="1950005"/>
              <a:ext cx="1506" cy="3956467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08" name="Line 266">
              <a:extLst>
                <a:ext uri="{FF2B5EF4-FFF2-40B4-BE49-F238E27FC236}">
                  <a16:creationId xmlns:a16="http://schemas.microsoft.com/office/drawing/2014/main" id="{9E2485C0-DAD2-114D-8891-FF03AF3044C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116677" y="1385512"/>
              <a:ext cx="0" cy="452813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09" name="Line 266">
              <a:extLst>
                <a:ext uri="{FF2B5EF4-FFF2-40B4-BE49-F238E27FC236}">
                  <a16:creationId xmlns:a16="http://schemas.microsoft.com/office/drawing/2014/main" id="{0AD87111-32AF-274F-9AB0-B4EDEEF8D0A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421814" y="2662332"/>
              <a:ext cx="1506" cy="3956467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10" name="Line 266">
              <a:extLst>
                <a:ext uri="{FF2B5EF4-FFF2-40B4-BE49-F238E27FC236}">
                  <a16:creationId xmlns:a16="http://schemas.microsoft.com/office/drawing/2014/main" id="{03EDAF98-CAEC-BF43-A28F-5FEC8229440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4110263" y="2275566"/>
              <a:ext cx="3620" cy="449486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11" name="Line 266">
              <a:extLst>
                <a:ext uri="{FF2B5EF4-FFF2-40B4-BE49-F238E27FC236}">
                  <a16:creationId xmlns:a16="http://schemas.microsoft.com/office/drawing/2014/main" id="{4374AE34-522D-E441-BAD3-3994ABB5C5E5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689658" y="3030139"/>
              <a:ext cx="0" cy="34543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12" name="Line 266">
              <a:extLst>
                <a:ext uri="{FF2B5EF4-FFF2-40B4-BE49-F238E27FC236}">
                  <a16:creationId xmlns:a16="http://schemas.microsoft.com/office/drawing/2014/main" id="{3F131358-AA9F-494A-AEC9-0123091BE93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925976" y="3415746"/>
              <a:ext cx="0" cy="289065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13" name="Line 266">
              <a:extLst>
                <a:ext uri="{FF2B5EF4-FFF2-40B4-BE49-F238E27FC236}">
                  <a16:creationId xmlns:a16="http://schemas.microsoft.com/office/drawing/2014/main" id="{2068D546-B97C-7246-BCD6-AB8DCBC691A5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128708" y="679476"/>
              <a:ext cx="0" cy="452813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14" name="Freeform 220">
              <a:extLst>
                <a:ext uri="{FF2B5EF4-FFF2-40B4-BE49-F238E27FC236}">
                  <a16:creationId xmlns:a16="http://schemas.microsoft.com/office/drawing/2014/main" id="{F4F4003A-1920-FA4E-8BA5-1BBB30818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2042" y="2486946"/>
              <a:ext cx="401638" cy="266700"/>
            </a:xfrm>
            <a:custGeom>
              <a:avLst/>
              <a:gdLst>
                <a:gd name="T0" fmla="*/ 2147483646 w 504"/>
                <a:gd name="T1" fmla="*/ 2147483646 h 336"/>
                <a:gd name="T2" fmla="*/ 2147483646 w 504"/>
                <a:gd name="T3" fmla="*/ 0 h 336"/>
                <a:gd name="T4" fmla="*/ 0 w 504"/>
                <a:gd name="T5" fmla="*/ 0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36">
                  <a:moveTo>
                    <a:pt x="504" y="336"/>
                  </a:moveTo>
                  <a:lnTo>
                    <a:pt x="504" y="0"/>
                  </a:lnTo>
                  <a:lnTo>
                    <a:pt x="0" y="0"/>
                  </a:lnTo>
                </a:path>
              </a:pathLst>
            </a:custGeom>
            <a:noFill/>
            <a:ln w="2540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15" name="Line 16">
              <a:extLst>
                <a:ext uri="{FF2B5EF4-FFF2-40B4-BE49-F238E27FC236}">
                  <a16:creationId xmlns:a16="http://schemas.microsoft.com/office/drawing/2014/main" id="{12DEEAAB-7003-A74C-B9D3-948C180E6C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084483" y="2743201"/>
              <a:ext cx="310417" cy="2526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16" name="Line 266">
              <a:extLst>
                <a:ext uri="{FF2B5EF4-FFF2-40B4-BE49-F238E27FC236}">
                  <a16:creationId xmlns:a16="http://schemas.microsoft.com/office/drawing/2014/main" id="{22DDDE78-86FF-0147-8A2F-44CE51A852A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7363318" y="2396678"/>
              <a:ext cx="614" cy="90604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17" name="Line 266">
              <a:extLst>
                <a:ext uri="{FF2B5EF4-FFF2-40B4-BE49-F238E27FC236}">
                  <a16:creationId xmlns:a16="http://schemas.microsoft.com/office/drawing/2014/main" id="{3861EB2C-D220-0144-9466-7FF5F6ED96FD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7362335" y="3333692"/>
              <a:ext cx="614" cy="90604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18" name="Line 266">
              <a:extLst>
                <a:ext uri="{FF2B5EF4-FFF2-40B4-BE49-F238E27FC236}">
                  <a16:creationId xmlns:a16="http://schemas.microsoft.com/office/drawing/2014/main" id="{E62B0DDA-CD1D-DA49-BAB5-15BC23A3B92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7356435" y="4236294"/>
              <a:ext cx="614" cy="90604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19" name="TextBox 104">
              <a:extLst>
                <a:ext uri="{FF2B5EF4-FFF2-40B4-BE49-F238E27FC236}">
                  <a16:creationId xmlns:a16="http://schemas.microsoft.com/office/drawing/2014/main" id="{CF630CC2-4D76-1F46-8536-C3A5E7E829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29480" y="4415163"/>
              <a:ext cx="3394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z</a:t>
              </a:r>
              <a:endParaRPr lang="en-US" altLang="en-US" baseline="-25000">
                <a:latin typeface="Times" pitchFamily="2" charset="0"/>
              </a:endParaRPr>
            </a:p>
          </p:txBody>
        </p:sp>
        <p:sp>
          <p:nvSpPr>
            <p:cNvPr id="161820" name="TextBox 105">
              <a:extLst>
                <a:ext uri="{FF2B5EF4-FFF2-40B4-BE49-F238E27FC236}">
                  <a16:creationId xmlns:a16="http://schemas.microsoft.com/office/drawing/2014/main" id="{7BDEDBAF-C304-2B4E-A39F-056F78B0E1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31656" y="3502940"/>
              <a:ext cx="57894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endParaRPr lang="en-US" altLang="en-US" baseline="-25000">
                <a:latin typeface="Times" pitchFamily="2" charset="0"/>
              </a:endParaRPr>
            </a:p>
          </p:txBody>
        </p:sp>
        <p:sp>
          <p:nvSpPr>
            <p:cNvPr id="161821" name="TextBox 106">
              <a:extLst>
                <a:ext uri="{FF2B5EF4-FFF2-40B4-BE49-F238E27FC236}">
                  <a16:creationId xmlns:a16="http://schemas.microsoft.com/office/drawing/2014/main" id="{C2298B73-EC0A-EA42-BD5D-0DFF43949A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28073" y="2554370"/>
              <a:ext cx="57894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0</a:t>
              </a:r>
              <a:endParaRPr lang="en-US" altLang="en-US" baseline="-25000">
                <a:latin typeface="Times" pitchFamily="2" charset="0"/>
              </a:endParaRPr>
            </a:p>
          </p:txBody>
        </p:sp>
        <p:sp>
          <p:nvSpPr>
            <p:cNvPr id="161822" name="Freeform 225">
              <a:extLst>
                <a:ext uri="{FF2B5EF4-FFF2-40B4-BE49-F238E27FC236}">
                  <a16:creationId xmlns:a16="http://schemas.microsoft.com/office/drawing/2014/main" id="{2823E505-CF36-A945-A353-FEF410B2F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863" y="4841875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823" name="Freeform 225">
              <a:extLst>
                <a:ext uri="{FF2B5EF4-FFF2-40B4-BE49-F238E27FC236}">
                  <a16:creationId xmlns:a16="http://schemas.microsoft.com/office/drawing/2014/main" id="{F705A564-53DE-9E41-9F4F-336992435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945" y="4743263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824" name="Freeform 225">
              <a:extLst>
                <a:ext uri="{FF2B5EF4-FFF2-40B4-BE49-F238E27FC236}">
                  <a16:creationId xmlns:a16="http://schemas.microsoft.com/office/drawing/2014/main" id="{B880E969-F4B5-E749-BFE5-F7EACBE2F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028" y="4614769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825" name="Freeform 225">
              <a:extLst>
                <a:ext uri="{FF2B5EF4-FFF2-40B4-BE49-F238E27FC236}">
                  <a16:creationId xmlns:a16="http://schemas.microsoft.com/office/drawing/2014/main" id="{3EF0F082-BDE0-D847-A91A-B8D828277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7298" y="4498228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826" name="Freeform 225">
              <a:extLst>
                <a:ext uri="{FF2B5EF4-FFF2-40B4-BE49-F238E27FC236}">
                  <a16:creationId xmlns:a16="http://schemas.microsoft.com/office/drawing/2014/main" id="{3BC0D7C0-7846-AE4C-8508-37C0521E7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321" y="3631640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827" name="Freeform 225">
              <a:extLst>
                <a:ext uri="{FF2B5EF4-FFF2-40B4-BE49-F238E27FC236}">
                  <a16:creationId xmlns:a16="http://schemas.microsoft.com/office/drawing/2014/main" id="{70649F29-F73C-8A46-B183-ED3D90043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028" y="3903569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828" name="Freeform 225">
              <a:extLst>
                <a:ext uri="{FF2B5EF4-FFF2-40B4-BE49-F238E27FC236}">
                  <a16:creationId xmlns:a16="http://schemas.microsoft.com/office/drawing/2014/main" id="{4B384EE7-69C2-F341-A3BF-39B6B4CA3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321" y="2920439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829" name="Freeform 225">
              <a:extLst>
                <a:ext uri="{FF2B5EF4-FFF2-40B4-BE49-F238E27FC236}">
                  <a16:creationId xmlns:a16="http://schemas.microsoft.com/office/drawing/2014/main" id="{0E63982A-F8FC-F548-A99C-0F9469F02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1039" y="2603687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830" name="Freeform 225">
              <a:extLst>
                <a:ext uri="{FF2B5EF4-FFF2-40B4-BE49-F238E27FC236}">
                  <a16:creationId xmlns:a16="http://schemas.microsoft.com/office/drawing/2014/main" id="{B5DBABEE-2C90-614D-8E49-D534D26FA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945" y="2334746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817" name="Group 1">
            <a:extLst>
              <a:ext uri="{FF2B5EF4-FFF2-40B4-BE49-F238E27FC236}">
                <a16:creationId xmlns:a16="http://schemas.microsoft.com/office/drawing/2014/main" id="{D0CFD942-8F88-D546-9ED0-46B8801E342E}"/>
              </a:ext>
            </a:extLst>
          </p:cNvPr>
          <p:cNvGrpSpPr>
            <a:grpSpLocks/>
          </p:cNvGrpSpPr>
          <p:nvPr/>
        </p:nvGrpSpPr>
        <p:grpSpPr bwMode="auto">
          <a:xfrm>
            <a:off x="1404938" y="1371600"/>
            <a:ext cx="3173412" cy="2051050"/>
            <a:chOff x="2841625" y="1730375"/>
            <a:chExt cx="3173413" cy="2051050"/>
          </a:xfrm>
        </p:grpSpPr>
        <p:sp>
          <p:nvSpPr>
            <p:cNvPr id="162822" name="Line 5">
              <a:extLst>
                <a:ext uri="{FF2B5EF4-FFF2-40B4-BE49-F238E27FC236}">
                  <a16:creationId xmlns:a16="http://schemas.microsoft.com/office/drawing/2014/main" id="{08CAF9EC-74D3-284A-8ABE-2AD4004FE4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1625" y="2114550"/>
              <a:ext cx="3173413" cy="1588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823" name="Line 6">
              <a:extLst>
                <a:ext uri="{FF2B5EF4-FFF2-40B4-BE49-F238E27FC236}">
                  <a16:creationId xmlns:a16="http://schemas.microsoft.com/office/drawing/2014/main" id="{A8AAA112-CC7F-6A45-AB06-502C480498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73600" y="1730375"/>
              <a:ext cx="1588" cy="2051050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824" name="Rectangle 7">
              <a:extLst>
                <a:ext uri="{FF2B5EF4-FFF2-40B4-BE49-F238E27FC236}">
                  <a16:creationId xmlns:a16="http://schemas.microsoft.com/office/drawing/2014/main" id="{9924F416-7CB3-6B42-A99D-FCB98CC71E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25" name="Rectangle 8">
              <a:extLst>
                <a:ext uri="{FF2B5EF4-FFF2-40B4-BE49-F238E27FC236}">
                  <a16:creationId xmlns:a16="http://schemas.microsoft.com/office/drawing/2014/main" id="{D3D325F6-FCA5-6443-8D13-B4A8E9FCB6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26" name="Rectangle 9">
              <a:extLst>
                <a:ext uri="{FF2B5EF4-FFF2-40B4-BE49-F238E27FC236}">
                  <a16:creationId xmlns:a16="http://schemas.microsoft.com/office/drawing/2014/main" id="{53157AA0-552D-D049-AD3A-1E6E1146DB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27" name="Rectangle 10">
              <a:extLst>
                <a:ext uri="{FF2B5EF4-FFF2-40B4-BE49-F238E27FC236}">
                  <a16:creationId xmlns:a16="http://schemas.microsoft.com/office/drawing/2014/main" id="{4E646717-AFC2-6349-BDA4-7EF67E8C98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28" name="Rectangle 11">
              <a:extLst>
                <a:ext uri="{FF2B5EF4-FFF2-40B4-BE49-F238E27FC236}">
                  <a16:creationId xmlns:a16="http://schemas.microsoft.com/office/drawing/2014/main" id="{2B619B05-CF77-2848-B499-121D327FC9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29" name="Rectangle 12">
              <a:extLst>
                <a:ext uri="{FF2B5EF4-FFF2-40B4-BE49-F238E27FC236}">
                  <a16:creationId xmlns:a16="http://schemas.microsoft.com/office/drawing/2014/main" id="{6F71A66D-D7EE-2B45-A912-D18595B655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30" name="Rectangle 13">
              <a:extLst>
                <a:ext uri="{FF2B5EF4-FFF2-40B4-BE49-F238E27FC236}">
                  <a16:creationId xmlns:a16="http://schemas.microsoft.com/office/drawing/2014/main" id="{8E7F4265-86AA-7241-AF46-F321F3B640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31" name="Rectangle 14">
              <a:extLst>
                <a:ext uri="{FF2B5EF4-FFF2-40B4-BE49-F238E27FC236}">
                  <a16:creationId xmlns:a16="http://schemas.microsoft.com/office/drawing/2014/main" id="{4562D93F-0F37-7A4D-B325-FEC1E32885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125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32" name="Rectangle 15">
              <a:extLst>
                <a:ext uri="{FF2B5EF4-FFF2-40B4-BE49-F238E27FC236}">
                  <a16:creationId xmlns:a16="http://schemas.microsoft.com/office/drawing/2014/main" id="{7EF12B41-F3E8-794E-A737-46A2F79EF1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050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33" name="Rectangle 16">
              <a:extLst>
                <a:ext uri="{FF2B5EF4-FFF2-40B4-BE49-F238E27FC236}">
                  <a16:creationId xmlns:a16="http://schemas.microsoft.com/office/drawing/2014/main" id="{A6722EC0-027B-1140-BC97-2F8B733B83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863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34" name="Rectangle 17">
              <a:extLst>
                <a:ext uri="{FF2B5EF4-FFF2-40B4-BE49-F238E27FC236}">
                  <a16:creationId xmlns:a16="http://schemas.microsoft.com/office/drawing/2014/main" id="{97D78310-EF95-D44D-815E-5D92F5BA7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35" name="Rectangle 18">
              <a:extLst>
                <a:ext uri="{FF2B5EF4-FFF2-40B4-BE49-F238E27FC236}">
                  <a16:creationId xmlns:a16="http://schemas.microsoft.com/office/drawing/2014/main" id="{E4A9CECC-64C3-A34E-9A58-ED0B74F1EF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36" name="Rectangle 19">
              <a:extLst>
                <a:ext uri="{FF2B5EF4-FFF2-40B4-BE49-F238E27FC236}">
                  <a16:creationId xmlns:a16="http://schemas.microsoft.com/office/drawing/2014/main" id="{5DBD0145-BD4A-B640-9832-C85BAD1B34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850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37" name="Rectangle 20">
              <a:extLst>
                <a:ext uri="{FF2B5EF4-FFF2-40B4-BE49-F238E27FC236}">
                  <a16:creationId xmlns:a16="http://schemas.microsoft.com/office/drawing/2014/main" id="{F7E80FD4-598E-E84B-9139-5283B3CDA6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38" name="Rectangle 21">
              <a:extLst>
                <a:ext uri="{FF2B5EF4-FFF2-40B4-BE49-F238E27FC236}">
                  <a16:creationId xmlns:a16="http://schemas.microsoft.com/office/drawing/2014/main" id="{ACA55DF3-3560-9F4D-9C63-C63A956B83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39" name="Rectangle 22">
              <a:extLst>
                <a:ext uri="{FF2B5EF4-FFF2-40B4-BE49-F238E27FC236}">
                  <a16:creationId xmlns:a16="http://schemas.microsoft.com/office/drawing/2014/main" id="{BA772A2B-7AC2-7A40-87CC-B624F367CA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40" name="Rectangle 23">
              <a:extLst>
                <a:ext uri="{FF2B5EF4-FFF2-40B4-BE49-F238E27FC236}">
                  <a16:creationId xmlns:a16="http://schemas.microsoft.com/office/drawing/2014/main" id="{E7D36837-D7E5-3B4F-A430-88D557AAB4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41" name="Rectangle 24">
              <a:extLst>
                <a:ext uri="{FF2B5EF4-FFF2-40B4-BE49-F238E27FC236}">
                  <a16:creationId xmlns:a16="http://schemas.microsoft.com/office/drawing/2014/main" id="{C383730C-ECF8-594E-B2A7-FFEB3C6C98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42" name="Rectangle 25">
              <a:extLst>
                <a:ext uri="{FF2B5EF4-FFF2-40B4-BE49-F238E27FC236}">
                  <a16:creationId xmlns:a16="http://schemas.microsoft.com/office/drawing/2014/main" id="{ACB15353-3D75-7B4E-9747-F4D16AE2E0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43" name="Rectangle 26">
              <a:extLst>
                <a:ext uri="{FF2B5EF4-FFF2-40B4-BE49-F238E27FC236}">
                  <a16:creationId xmlns:a16="http://schemas.microsoft.com/office/drawing/2014/main" id="{CF241FFE-2B4C-DE42-A7A9-E287593A3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44" name="Rectangle 27">
              <a:extLst>
                <a:ext uri="{FF2B5EF4-FFF2-40B4-BE49-F238E27FC236}">
                  <a16:creationId xmlns:a16="http://schemas.microsoft.com/office/drawing/2014/main" id="{846DA94A-1C1A-F843-832D-962291677A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45" name="Rectangle 28">
              <a:extLst>
                <a:ext uri="{FF2B5EF4-FFF2-40B4-BE49-F238E27FC236}">
                  <a16:creationId xmlns:a16="http://schemas.microsoft.com/office/drawing/2014/main" id="{DD1B4695-9A3D-FF41-8572-595EF28F02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8338" y="1749425"/>
              <a:ext cx="10740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46" name="Rectangle 29">
              <a:extLst>
                <a:ext uri="{FF2B5EF4-FFF2-40B4-BE49-F238E27FC236}">
                  <a16:creationId xmlns:a16="http://schemas.microsoft.com/office/drawing/2014/main" id="{01B7C896-6C73-564F-A799-8E42CDFE58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47" name="Rectangle 30">
              <a:extLst>
                <a:ext uri="{FF2B5EF4-FFF2-40B4-BE49-F238E27FC236}">
                  <a16:creationId xmlns:a16="http://schemas.microsoft.com/office/drawing/2014/main" id="{7735DED7-732D-0B4F-8BBD-0F8B69AE56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84321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48" name="Rectangle 31">
              <a:extLst>
                <a:ext uri="{FF2B5EF4-FFF2-40B4-BE49-F238E27FC236}">
                  <a16:creationId xmlns:a16="http://schemas.microsoft.com/office/drawing/2014/main" id="{3FFD8DC4-B99B-AD4B-9A7B-6A9A33C19C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49" name="Rectangle 32">
              <a:extLst>
                <a:ext uri="{FF2B5EF4-FFF2-40B4-BE49-F238E27FC236}">
                  <a16:creationId xmlns:a16="http://schemas.microsoft.com/office/drawing/2014/main" id="{8D5AB8F3-71E5-1740-ACD5-2C800DB8AE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50" name="Rectangle 33">
              <a:extLst>
                <a:ext uri="{FF2B5EF4-FFF2-40B4-BE49-F238E27FC236}">
                  <a16:creationId xmlns:a16="http://schemas.microsoft.com/office/drawing/2014/main" id="{4E719B13-730F-F945-87A9-2B6F61171C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51" name="Rectangle 34">
              <a:extLst>
                <a:ext uri="{FF2B5EF4-FFF2-40B4-BE49-F238E27FC236}">
                  <a16:creationId xmlns:a16="http://schemas.microsoft.com/office/drawing/2014/main" id="{F3C47AA8-FE13-7F48-B948-189D068619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5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52" name="Rectangle 35">
              <a:extLst>
                <a:ext uri="{FF2B5EF4-FFF2-40B4-BE49-F238E27FC236}">
                  <a16:creationId xmlns:a16="http://schemas.microsoft.com/office/drawing/2014/main" id="{51DCE3F6-1D57-8047-8B26-D1B64EF24C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53" name="Rectangle 36">
              <a:extLst>
                <a:ext uri="{FF2B5EF4-FFF2-40B4-BE49-F238E27FC236}">
                  <a16:creationId xmlns:a16="http://schemas.microsoft.com/office/drawing/2014/main" id="{E9691795-4DC1-3645-8467-5D9E11700A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54" name="Rectangle 37">
              <a:extLst>
                <a:ext uri="{FF2B5EF4-FFF2-40B4-BE49-F238E27FC236}">
                  <a16:creationId xmlns:a16="http://schemas.microsoft.com/office/drawing/2014/main" id="{1B19028B-386E-CF4F-9E6B-46649EF4C2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55" name="Rectangle 38">
              <a:extLst>
                <a:ext uri="{FF2B5EF4-FFF2-40B4-BE49-F238E27FC236}">
                  <a16:creationId xmlns:a16="http://schemas.microsoft.com/office/drawing/2014/main" id="{0700E2CC-1DF3-1C42-A1A9-A93C50D4D9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56" name="Rectangle 39">
              <a:extLst>
                <a:ext uri="{FF2B5EF4-FFF2-40B4-BE49-F238E27FC236}">
                  <a16:creationId xmlns:a16="http://schemas.microsoft.com/office/drawing/2014/main" id="{DC22AF42-980F-E140-BF36-6859EB8505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57" name="Rectangle 40">
              <a:extLst>
                <a:ext uri="{FF2B5EF4-FFF2-40B4-BE49-F238E27FC236}">
                  <a16:creationId xmlns:a16="http://schemas.microsoft.com/office/drawing/2014/main" id="{637EC72C-2CE8-D84E-B25D-CE9EB44E56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58" name="Rectangle 41">
              <a:extLst>
                <a:ext uri="{FF2B5EF4-FFF2-40B4-BE49-F238E27FC236}">
                  <a16:creationId xmlns:a16="http://schemas.microsoft.com/office/drawing/2014/main" id="{272CA508-E64D-1340-ACE1-FD6613F4CE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91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59" name="Rectangle 42">
              <a:extLst>
                <a:ext uri="{FF2B5EF4-FFF2-40B4-BE49-F238E27FC236}">
                  <a16:creationId xmlns:a16="http://schemas.microsoft.com/office/drawing/2014/main" id="{54DF893C-9990-8349-922A-E1AE4E11EC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60" name="Rectangle 43">
              <a:extLst>
                <a:ext uri="{FF2B5EF4-FFF2-40B4-BE49-F238E27FC236}">
                  <a16:creationId xmlns:a16="http://schemas.microsoft.com/office/drawing/2014/main" id="{23F159D6-ECE7-784A-B8D7-EB17B9779B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61" name="Rectangle 44">
              <a:extLst>
                <a:ext uri="{FF2B5EF4-FFF2-40B4-BE49-F238E27FC236}">
                  <a16:creationId xmlns:a16="http://schemas.microsoft.com/office/drawing/2014/main" id="{2B4A616B-BF5E-2B41-AFA4-562852639C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62" name="Rectangle 45">
              <a:extLst>
                <a:ext uri="{FF2B5EF4-FFF2-40B4-BE49-F238E27FC236}">
                  <a16:creationId xmlns:a16="http://schemas.microsoft.com/office/drawing/2014/main" id="{F2B35B47-1CE2-C440-882D-58D3A7AC8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63" name="Rectangle 46">
              <a:extLst>
                <a:ext uri="{FF2B5EF4-FFF2-40B4-BE49-F238E27FC236}">
                  <a16:creationId xmlns:a16="http://schemas.microsoft.com/office/drawing/2014/main" id="{F334B5FA-C188-8441-B014-426AAC718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64" name="Rectangle 47">
              <a:extLst>
                <a:ext uri="{FF2B5EF4-FFF2-40B4-BE49-F238E27FC236}">
                  <a16:creationId xmlns:a16="http://schemas.microsoft.com/office/drawing/2014/main" id="{27FA907A-C062-C248-BEC6-DA35E32684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65" name="Rectangle 48">
              <a:extLst>
                <a:ext uri="{FF2B5EF4-FFF2-40B4-BE49-F238E27FC236}">
                  <a16:creationId xmlns:a16="http://schemas.microsoft.com/office/drawing/2014/main" id="{00C3A2BD-91EA-CE48-8D6B-83AD686CEE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575" y="1731963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66" name="Rectangle 49">
              <a:extLst>
                <a:ext uri="{FF2B5EF4-FFF2-40B4-BE49-F238E27FC236}">
                  <a16:creationId xmlns:a16="http://schemas.microsoft.com/office/drawing/2014/main" id="{CC3903C8-8CB9-B548-8022-F517CB806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1500" y="1847850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67" name="Rectangle 50">
              <a:extLst>
                <a:ext uri="{FF2B5EF4-FFF2-40B4-BE49-F238E27FC236}">
                  <a16:creationId xmlns:a16="http://schemas.microsoft.com/office/drawing/2014/main" id="{76CC8A16-3EBC-6B45-A0E0-55529AE1A2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68" name="Rectangle 51">
              <a:extLst>
                <a:ext uri="{FF2B5EF4-FFF2-40B4-BE49-F238E27FC236}">
                  <a16:creationId xmlns:a16="http://schemas.microsoft.com/office/drawing/2014/main" id="{FF015B74-D42E-CA4F-925A-EA6BB4930B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69" name="Rectangle 52">
              <a:extLst>
                <a:ext uri="{FF2B5EF4-FFF2-40B4-BE49-F238E27FC236}">
                  <a16:creationId xmlns:a16="http://schemas.microsoft.com/office/drawing/2014/main" id="{694C48DD-9389-CB47-B9F9-C60BEFDC9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70" name="Rectangle 53">
              <a:extLst>
                <a:ext uri="{FF2B5EF4-FFF2-40B4-BE49-F238E27FC236}">
                  <a16:creationId xmlns:a16="http://schemas.microsoft.com/office/drawing/2014/main" id="{1D7C628A-8063-7644-B7B0-95D3A4F165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2871" name="Rectangle 54">
              <a:extLst>
                <a:ext uri="{FF2B5EF4-FFF2-40B4-BE49-F238E27FC236}">
                  <a16:creationId xmlns:a16="http://schemas.microsoft.com/office/drawing/2014/main" id="{0A15E04D-819B-634C-A070-56D6E8FCAB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62818" name="Title 1">
            <a:extLst>
              <a:ext uri="{FF2B5EF4-FFF2-40B4-BE49-F238E27FC236}">
                <a16:creationId xmlns:a16="http://schemas.microsoft.com/office/drawing/2014/main" id="{6E1AEF01-E3DC-9F4D-B798-8619700909F1}"/>
              </a:ext>
            </a:extLst>
          </p:cNvPr>
          <p:cNvSpPr txBox="1">
            <a:spLocks/>
          </p:cNvSpPr>
          <p:nvPr/>
        </p:nvSpPr>
        <p:spPr bwMode="auto">
          <a:xfrm>
            <a:off x="914400" y="93663"/>
            <a:ext cx="9144000" cy="117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 textbook derives a different circuit for the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4-to-2 </a:t>
            </a:r>
            <a:r>
              <a:rPr lang="en-US" altLang="en-US" sz="2800" u="sng"/>
              <a:t>priority</a:t>
            </a:r>
            <a:r>
              <a:rPr lang="en-US" altLang="en-US" sz="2800"/>
              <a:t> encoder using a 4-to-2 </a:t>
            </a:r>
            <a:r>
              <a:rPr lang="en-US" altLang="en-US" sz="2800" u="sng"/>
              <a:t>binary</a:t>
            </a:r>
            <a:r>
              <a:rPr lang="en-US" altLang="en-US" sz="2800"/>
              <a:t> encoder</a:t>
            </a:r>
          </a:p>
        </p:txBody>
      </p:sp>
      <p:pic>
        <p:nvPicPr>
          <p:cNvPr id="162819" name="Picture 1" descr="Screen shot 2016-10-12 at 4.02.09 PM.png">
            <a:extLst>
              <a:ext uri="{FF2B5EF4-FFF2-40B4-BE49-F238E27FC236}">
                <a16:creationId xmlns:a16="http://schemas.microsoft.com/office/drawing/2014/main" id="{EA0EBCF9-2F27-0241-8A89-2D23449E748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4626" y="1719263"/>
            <a:ext cx="18383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2820" name="Picture 2" descr="Screen shot 2016-10-12 at 4.02.16 PM.png">
            <a:extLst>
              <a:ext uri="{FF2B5EF4-FFF2-40B4-BE49-F238E27FC236}">
                <a16:creationId xmlns:a16="http://schemas.microsoft.com/office/drawing/2014/main" id="{DC3F517E-118E-A943-9066-1B5C992CCC7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9963" y="1709738"/>
            <a:ext cx="1833562" cy="97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2821" name="Picture 3" descr="Screen shot 2016-10-12 at 4.02.22 PM.png">
            <a:extLst>
              <a:ext uri="{FF2B5EF4-FFF2-40B4-BE49-F238E27FC236}">
                <a16:creationId xmlns:a16="http://schemas.microsoft.com/office/drawing/2014/main" id="{73B60135-B258-4641-A02A-CA8B3717C61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6789" y="2933701"/>
            <a:ext cx="2638425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841" name="Group 1">
            <a:extLst>
              <a:ext uri="{FF2B5EF4-FFF2-40B4-BE49-F238E27FC236}">
                <a16:creationId xmlns:a16="http://schemas.microsoft.com/office/drawing/2014/main" id="{0CF4CD16-927F-8241-B4C3-C9C96396003F}"/>
              </a:ext>
            </a:extLst>
          </p:cNvPr>
          <p:cNvGrpSpPr>
            <a:grpSpLocks/>
          </p:cNvGrpSpPr>
          <p:nvPr/>
        </p:nvGrpSpPr>
        <p:grpSpPr bwMode="auto">
          <a:xfrm>
            <a:off x="1404938" y="1371600"/>
            <a:ext cx="3173412" cy="2051050"/>
            <a:chOff x="2841625" y="1730375"/>
            <a:chExt cx="3173413" cy="2051050"/>
          </a:xfrm>
        </p:grpSpPr>
        <p:sp>
          <p:nvSpPr>
            <p:cNvPr id="163878" name="Line 5">
              <a:extLst>
                <a:ext uri="{FF2B5EF4-FFF2-40B4-BE49-F238E27FC236}">
                  <a16:creationId xmlns:a16="http://schemas.microsoft.com/office/drawing/2014/main" id="{DD8272C3-2721-A24E-A78C-89807E91AF8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1625" y="2114550"/>
              <a:ext cx="3173413" cy="1588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79" name="Line 6">
              <a:extLst>
                <a:ext uri="{FF2B5EF4-FFF2-40B4-BE49-F238E27FC236}">
                  <a16:creationId xmlns:a16="http://schemas.microsoft.com/office/drawing/2014/main" id="{7EC85C1D-457E-8149-9D08-3BFF2F19D8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73600" y="1730375"/>
              <a:ext cx="1588" cy="2051050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80" name="Rectangle 7">
              <a:extLst>
                <a:ext uri="{FF2B5EF4-FFF2-40B4-BE49-F238E27FC236}">
                  <a16:creationId xmlns:a16="http://schemas.microsoft.com/office/drawing/2014/main" id="{E4243C78-57BF-7447-9489-51334348A7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881" name="Rectangle 8">
              <a:extLst>
                <a:ext uri="{FF2B5EF4-FFF2-40B4-BE49-F238E27FC236}">
                  <a16:creationId xmlns:a16="http://schemas.microsoft.com/office/drawing/2014/main" id="{67E86ED0-5813-7C4B-B4E3-F43E7EB0E5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882" name="Rectangle 9">
              <a:extLst>
                <a:ext uri="{FF2B5EF4-FFF2-40B4-BE49-F238E27FC236}">
                  <a16:creationId xmlns:a16="http://schemas.microsoft.com/office/drawing/2014/main" id="{BE84ADBA-157A-6A46-B366-9DBCE2164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883" name="Rectangle 10">
              <a:extLst>
                <a:ext uri="{FF2B5EF4-FFF2-40B4-BE49-F238E27FC236}">
                  <a16:creationId xmlns:a16="http://schemas.microsoft.com/office/drawing/2014/main" id="{BF860F32-8179-3642-88DE-FD1223D678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884" name="Rectangle 11">
              <a:extLst>
                <a:ext uri="{FF2B5EF4-FFF2-40B4-BE49-F238E27FC236}">
                  <a16:creationId xmlns:a16="http://schemas.microsoft.com/office/drawing/2014/main" id="{CD61C4A1-DEDF-BA48-A389-DF2C0FFC72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885" name="Rectangle 12">
              <a:extLst>
                <a:ext uri="{FF2B5EF4-FFF2-40B4-BE49-F238E27FC236}">
                  <a16:creationId xmlns:a16="http://schemas.microsoft.com/office/drawing/2014/main" id="{332FFFF9-6733-4549-9A90-14E7A80902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886" name="Rectangle 13">
              <a:extLst>
                <a:ext uri="{FF2B5EF4-FFF2-40B4-BE49-F238E27FC236}">
                  <a16:creationId xmlns:a16="http://schemas.microsoft.com/office/drawing/2014/main" id="{87B3ED2B-7862-2540-82EE-8A0E339ED1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887" name="Rectangle 14">
              <a:extLst>
                <a:ext uri="{FF2B5EF4-FFF2-40B4-BE49-F238E27FC236}">
                  <a16:creationId xmlns:a16="http://schemas.microsoft.com/office/drawing/2014/main" id="{7111424E-BD27-1446-B545-EB49D4B382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125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888" name="Rectangle 15">
              <a:extLst>
                <a:ext uri="{FF2B5EF4-FFF2-40B4-BE49-F238E27FC236}">
                  <a16:creationId xmlns:a16="http://schemas.microsoft.com/office/drawing/2014/main" id="{78AB74D9-FC15-1E46-8F7A-F9F9EEDEAB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050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889" name="Rectangle 16">
              <a:extLst>
                <a:ext uri="{FF2B5EF4-FFF2-40B4-BE49-F238E27FC236}">
                  <a16:creationId xmlns:a16="http://schemas.microsoft.com/office/drawing/2014/main" id="{B25D8C08-8363-3345-BE08-57A0D042E9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863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890" name="Rectangle 17">
              <a:extLst>
                <a:ext uri="{FF2B5EF4-FFF2-40B4-BE49-F238E27FC236}">
                  <a16:creationId xmlns:a16="http://schemas.microsoft.com/office/drawing/2014/main" id="{E0421F44-3BDF-DF42-8E50-AE881FA1D5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891" name="Rectangle 18">
              <a:extLst>
                <a:ext uri="{FF2B5EF4-FFF2-40B4-BE49-F238E27FC236}">
                  <a16:creationId xmlns:a16="http://schemas.microsoft.com/office/drawing/2014/main" id="{8955BB45-DC22-A84B-9295-DFB785E5E6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892" name="Rectangle 19">
              <a:extLst>
                <a:ext uri="{FF2B5EF4-FFF2-40B4-BE49-F238E27FC236}">
                  <a16:creationId xmlns:a16="http://schemas.microsoft.com/office/drawing/2014/main" id="{89A48BCB-1504-6A47-B78C-CFF7943F58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850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893" name="Rectangle 20">
              <a:extLst>
                <a:ext uri="{FF2B5EF4-FFF2-40B4-BE49-F238E27FC236}">
                  <a16:creationId xmlns:a16="http://schemas.microsoft.com/office/drawing/2014/main" id="{4B36B3A8-4D89-4A42-8F9D-E792FEF0F9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894" name="Rectangle 21">
              <a:extLst>
                <a:ext uri="{FF2B5EF4-FFF2-40B4-BE49-F238E27FC236}">
                  <a16:creationId xmlns:a16="http://schemas.microsoft.com/office/drawing/2014/main" id="{F623AB84-3C5A-2749-8E3F-60F30AE9D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895" name="Rectangle 22">
              <a:extLst>
                <a:ext uri="{FF2B5EF4-FFF2-40B4-BE49-F238E27FC236}">
                  <a16:creationId xmlns:a16="http://schemas.microsoft.com/office/drawing/2014/main" id="{078EB81D-4030-2D46-9609-B42F781E7B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896" name="Rectangle 23">
              <a:extLst>
                <a:ext uri="{FF2B5EF4-FFF2-40B4-BE49-F238E27FC236}">
                  <a16:creationId xmlns:a16="http://schemas.microsoft.com/office/drawing/2014/main" id="{95BE3C94-3189-0848-8050-6074D385DA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897" name="Rectangle 24">
              <a:extLst>
                <a:ext uri="{FF2B5EF4-FFF2-40B4-BE49-F238E27FC236}">
                  <a16:creationId xmlns:a16="http://schemas.microsoft.com/office/drawing/2014/main" id="{4A949E46-B372-3241-94CD-242DB0AB33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898" name="Rectangle 25">
              <a:extLst>
                <a:ext uri="{FF2B5EF4-FFF2-40B4-BE49-F238E27FC236}">
                  <a16:creationId xmlns:a16="http://schemas.microsoft.com/office/drawing/2014/main" id="{7DF7C08B-3FE3-7B4E-885D-AD54B5DA96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899" name="Rectangle 26">
              <a:extLst>
                <a:ext uri="{FF2B5EF4-FFF2-40B4-BE49-F238E27FC236}">
                  <a16:creationId xmlns:a16="http://schemas.microsoft.com/office/drawing/2014/main" id="{0ACD0C26-691D-5540-A534-D09EEB27C1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00" name="Rectangle 27">
              <a:extLst>
                <a:ext uri="{FF2B5EF4-FFF2-40B4-BE49-F238E27FC236}">
                  <a16:creationId xmlns:a16="http://schemas.microsoft.com/office/drawing/2014/main" id="{07188129-3BE4-484C-A202-B756FB3FD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01" name="Rectangle 28">
              <a:extLst>
                <a:ext uri="{FF2B5EF4-FFF2-40B4-BE49-F238E27FC236}">
                  <a16:creationId xmlns:a16="http://schemas.microsoft.com/office/drawing/2014/main" id="{DF75F3CA-C7CD-324A-BD10-EFDB574A53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8338" y="1749425"/>
              <a:ext cx="10740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02" name="Rectangle 29">
              <a:extLst>
                <a:ext uri="{FF2B5EF4-FFF2-40B4-BE49-F238E27FC236}">
                  <a16:creationId xmlns:a16="http://schemas.microsoft.com/office/drawing/2014/main" id="{59EEEA8A-D094-3042-9477-1CC74D442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03" name="Rectangle 30">
              <a:extLst>
                <a:ext uri="{FF2B5EF4-FFF2-40B4-BE49-F238E27FC236}">
                  <a16:creationId xmlns:a16="http://schemas.microsoft.com/office/drawing/2014/main" id="{8A2B01AD-D744-604B-AC46-B17FFB64A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84321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04" name="Rectangle 31">
              <a:extLst>
                <a:ext uri="{FF2B5EF4-FFF2-40B4-BE49-F238E27FC236}">
                  <a16:creationId xmlns:a16="http://schemas.microsoft.com/office/drawing/2014/main" id="{4F2EAC1B-932E-3247-9241-21EC6742AA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05" name="Rectangle 32">
              <a:extLst>
                <a:ext uri="{FF2B5EF4-FFF2-40B4-BE49-F238E27FC236}">
                  <a16:creationId xmlns:a16="http://schemas.microsoft.com/office/drawing/2014/main" id="{730D2B3B-2319-C04A-BD09-1F426F839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06" name="Rectangle 33">
              <a:extLst>
                <a:ext uri="{FF2B5EF4-FFF2-40B4-BE49-F238E27FC236}">
                  <a16:creationId xmlns:a16="http://schemas.microsoft.com/office/drawing/2014/main" id="{38438928-8029-804E-9B8A-57752A2C6F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07" name="Rectangle 34">
              <a:extLst>
                <a:ext uri="{FF2B5EF4-FFF2-40B4-BE49-F238E27FC236}">
                  <a16:creationId xmlns:a16="http://schemas.microsoft.com/office/drawing/2014/main" id="{2B0EFD7E-FD2A-334E-A630-279CA2D351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5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08" name="Rectangle 35">
              <a:extLst>
                <a:ext uri="{FF2B5EF4-FFF2-40B4-BE49-F238E27FC236}">
                  <a16:creationId xmlns:a16="http://schemas.microsoft.com/office/drawing/2014/main" id="{C42C3749-43D4-E245-AA71-C4EC9E629B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09" name="Rectangle 36">
              <a:extLst>
                <a:ext uri="{FF2B5EF4-FFF2-40B4-BE49-F238E27FC236}">
                  <a16:creationId xmlns:a16="http://schemas.microsoft.com/office/drawing/2014/main" id="{B0F48315-E741-2747-AB30-F588FBBAEC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10" name="Rectangle 37">
              <a:extLst>
                <a:ext uri="{FF2B5EF4-FFF2-40B4-BE49-F238E27FC236}">
                  <a16:creationId xmlns:a16="http://schemas.microsoft.com/office/drawing/2014/main" id="{D53AF7B0-0E49-3947-A4DC-29F658E623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11" name="Rectangle 38">
              <a:extLst>
                <a:ext uri="{FF2B5EF4-FFF2-40B4-BE49-F238E27FC236}">
                  <a16:creationId xmlns:a16="http://schemas.microsoft.com/office/drawing/2014/main" id="{C186F9FF-CDC2-DD4A-AFE5-A6C4CA19DF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12" name="Rectangle 39">
              <a:extLst>
                <a:ext uri="{FF2B5EF4-FFF2-40B4-BE49-F238E27FC236}">
                  <a16:creationId xmlns:a16="http://schemas.microsoft.com/office/drawing/2014/main" id="{3EDEE49D-610A-D54C-AA36-35F5E8EAF3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13" name="Rectangle 40">
              <a:extLst>
                <a:ext uri="{FF2B5EF4-FFF2-40B4-BE49-F238E27FC236}">
                  <a16:creationId xmlns:a16="http://schemas.microsoft.com/office/drawing/2014/main" id="{866BF6D7-727E-064D-B1B3-2D91377DCA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14" name="Rectangle 41">
              <a:extLst>
                <a:ext uri="{FF2B5EF4-FFF2-40B4-BE49-F238E27FC236}">
                  <a16:creationId xmlns:a16="http://schemas.microsoft.com/office/drawing/2014/main" id="{8DF96C05-4C70-4B40-94C0-70AB7C4CC6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91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15" name="Rectangle 42">
              <a:extLst>
                <a:ext uri="{FF2B5EF4-FFF2-40B4-BE49-F238E27FC236}">
                  <a16:creationId xmlns:a16="http://schemas.microsoft.com/office/drawing/2014/main" id="{B714CF3F-B3AA-134C-ABFC-D750E2CD8F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16" name="Rectangle 43">
              <a:extLst>
                <a:ext uri="{FF2B5EF4-FFF2-40B4-BE49-F238E27FC236}">
                  <a16:creationId xmlns:a16="http://schemas.microsoft.com/office/drawing/2014/main" id="{5729C401-2BCD-C74B-91AB-783EEAD76C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17" name="Rectangle 44">
              <a:extLst>
                <a:ext uri="{FF2B5EF4-FFF2-40B4-BE49-F238E27FC236}">
                  <a16:creationId xmlns:a16="http://schemas.microsoft.com/office/drawing/2014/main" id="{DB3B3995-55B8-ED42-BE8F-A12CC2FDF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18" name="Rectangle 45">
              <a:extLst>
                <a:ext uri="{FF2B5EF4-FFF2-40B4-BE49-F238E27FC236}">
                  <a16:creationId xmlns:a16="http://schemas.microsoft.com/office/drawing/2014/main" id="{BA85ABEA-5FCF-EC40-A04F-54A9637BB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19" name="Rectangle 46">
              <a:extLst>
                <a:ext uri="{FF2B5EF4-FFF2-40B4-BE49-F238E27FC236}">
                  <a16:creationId xmlns:a16="http://schemas.microsoft.com/office/drawing/2014/main" id="{4E2A82B1-28E8-764F-8D5E-D52E162F8B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20" name="Rectangle 47">
              <a:extLst>
                <a:ext uri="{FF2B5EF4-FFF2-40B4-BE49-F238E27FC236}">
                  <a16:creationId xmlns:a16="http://schemas.microsoft.com/office/drawing/2014/main" id="{935DF2B1-A97D-4740-A2D8-320C1585CA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21" name="Rectangle 48">
              <a:extLst>
                <a:ext uri="{FF2B5EF4-FFF2-40B4-BE49-F238E27FC236}">
                  <a16:creationId xmlns:a16="http://schemas.microsoft.com/office/drawing/2014/main" id="{43DF1104-673F-8443-8F0A-293E28DCBB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575" y="1731963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22" name="Rectangle 49">
              <a:extLst>
                <a:ext uri="{FF2B5EF4-FFF2-40B4-BE49-F238E27FC236}">
                  <a16:creationId xmlns:a16="http://schemas.microsoft.com/office/drawing/2014/main" id="{56E9998E-0392-1042-9822-1BCA0D883A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1500" y="1847850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23" name="Rectangle 50">
              <a:extLst>
                <a:ext uri="{FF2B5EF4-FFF2-40B4-BE49-F238E27FC236}">
                  <a16:creationId xmlns:a16="http://schemas.microsoft.com/office/drawing/2014/main" id="{E9EFCACB-CFBB-744C-8C92-BBDF0129F7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24" name="Rectangle 51">
              <a:extLst>
                <a:ext uri="{FF2B5EF4-FFF2-40B4-BE49-F238E27FC236}">
                  <a16:creationId xmlns:a16="http://schemas.microsoft.com/office/drawing/2014/main" id="{06DE2A01-B3A7-A243-B100-10995A88C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25" name="Rectangle 52">
              <a:extLst>
                <a:ext uri="{FF2B5EF4-FFF2-40B4-BE49-F238E27FC236}">
                  <a16:creationId xmlns:a16="http://schemas.microsoft.com/office/drawing/2014/main" id="{2694965C-3A2F-054F-80A5-B8CF40C395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26" name="Rectangle 53">
              <a:extLst>
                <a:ext uri="{FF2B5EF4-FFF2-40B4-BE49-F238E27FC236}">
                  <a16:creationId xmlns:a16="http://schemas.microsoft.com/office/drawing/2014/main" id="{9014873D-82EB-9E43-AAD7-9EA675EC1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27" name="Rectangle 54">
              <a:extLst>
                <a:ext uri="{FF2B5EF4-FFF2-40B4-BE49-F238E27FC236}">
                  <a16:creationId xmlns:a16="http://schemas.microsoft.com/office/drawing/2014/main" id="{1662F181-2B8C-3A42-ADD2-FEC65CC1BB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63842" name="Title 1">
            <a:extLst>
              <a:ext uri="{FF2B5EF4-FFF2-40B4-BE49-F238E27FC236}">
                <a16:creationId xmlns:a16="http://schemas.microsoft.com/office/drawing/2014/main" id="{1F687B57-DABE-1E4D-9EE5-AE19093B809F}"/>
              </a:ext>
            </a:extLst>
          </p:cNvPr>
          <p:cNvSpPr txBox="1">
            <a:spLocks/>
          </p:cNvSpPr>
          <p:nvPr/>
        </p:nvSpPr>
        <p:spPr bwMode="auto">
          <a:xfrm>
            <a:off x="914400" y="93663"/>
            <a:ext cx="9144000" cy="117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 textbook derives a different circuit for the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4-to-2 </a:t>
            </a:r>
            <a:r>
              <a:rPr lang="en-US" altLang="en-US" sz="2800" u="sng"/>
              <a:t>priority</a:t>
            </a:r>
            <a:r>
              <a:rPr lang="en-US" altLang="en-US" sz="2800"/>
              <a:t> encoder using a 4-to-2 </a:t>
            </a:r>
            <a:r>
              <a:rPr lang="en-US" altLang="en-US" sz="2800" u="sng"/>
              <a:t>binary</a:t>
            </a:r>
            <a:r>
              <a:rPr lang="en-US" altLang="en-US" sz="2800"/>
              <a:t> encoder</a:t>
            </a:r>
          </a:p>
        </p:txBody>
      </p:sp>
      <p:pic>
        <p:nvPicPr>
          <p:cNvPr id="163843" name="Picture 1" descr="Screen shot 2016-10-12 at 4.02.09 PM.png">
            <a:extLst>
              <a:ext uri="{FF2B5EF4-FFF2-40B4-BE49-F238E27FC236}">
                <a16:creationId xmlns:a16="http://schemas.microsoft.com/office/drawing/2014/main" id="{CBFE818B-0795-3548-9004-626CE671D81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4626" y="1719263"/>
            <a:ext cx="18383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3844" name="Picture 2" descr="Screen shot 2016-10-12 at 4.02.16 PM.png">
            <a:extLst>
              <a:ext uri="{FF2B5EF4-FFF2-40B4-BE49-F238E27FC236}">
                <a16:creationId xmlns:a16="http://schemas.microsoft.com/office/drawing/2014/main" id="{55AFF08F-8BF2-8A43-87B9-139BF3A8DE2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9963" y="1709738"/>
            <a:ext cx="1833562" cy="97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3845" name="Picture 3" descr="Screen shot 2016-10-12 at 4.02.22 PM.png">
            <a:extLst>
              <a:ext uri="{FF2B5EF4-FFF2-40B4-BE49-F238E27FC236}">
                <a16:creationId xmlns:a16="http://schemas.microsoft.com/office/drawing/2014/main" id="{A4C1E01C-B77A-3442-97A5-7BA6F4FFB0B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6789" y="2933701"/>
            <a:ext cx="2638425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3846" name="Group 57">
            <a:extLst>
              <a:ext uri="{FF2B5EF4-FFF2-40B4-BE49-F238E27FC236}">
                <a16:creationId xmlns:a16="http://schemas.microsoft.com/office/drawing/2014/main" id="{41CF8EC9-C4B5-2249-9D43-0261EDE9F43A}"/>
              </a:ext>
            </a:extLst>
          </p:cNvPr>
          <p:cNvGrpSpPr>
            <a:grpSpLocks/>
          </p:cNvGrpSpPr>
          <p:nvPr/>
        </p:nvGrpSpPr>
        <p:grpSpPr bwMode="auto">
          <a:xfrm>
            <a:off x="4210051" y="3792538"/>
            <a:ext cx="3857247" cy="1928842"/>
            <a:chOff x="2495550" y="3189288"/>
            <a:chExt cx="3857247" cy="1928842"/>
          </a:xfrm>
        </p:grpSpPr>
        <p:sp>
          <p:nvSpPr>
            <p:cNvPr id="163847" name="Rectangle 95">
              <a:extLst>
                <a:ext uri="{FF2B5EF4-FFF2-40B4-BE49-F238E27FC236}">
                  <a16:creationId xmlns:a16="http://schemas.microsoft.com/office/drawing/2014/main" id="{EB5390C3-E19B-B24F-8A0E-2A3AB84A98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6544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848" name="Rectangle 96">
              <a:extLst>
                <a:ext uri="{FF2B5EF4-FFF2-40B4-BE49-F238E27FC236}">
                  <a16:creationId xmlns:a16="http://schemas.microsoft.com/office/drawing/2014/main" id="{8F2C6507-F19E-2943-A651-167A64511F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7592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849" name="Rectangle 97">
              <a:extLst>
                <a:ext uri="{FF2B5EF4-FFF2-40B4-BE49-F238E27FC236}">
                  <a16:creationId xmlns:a16="http://schemas.microsoft.com/office/drawing/2014/main" id="{75480E91-E6A2-B541-9E6C-349BA5B521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18928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850" name="Line 98">
              <a:extLst>
                <a:ext uri="{FF2B5EF4-FFF2-40B4-BE49-F238E27FC236}">
                  <a16:creationId xmlns:a16="http://schemas.microsoft.com/office/drawing/2014/main" id="{CF2EDEC2-6EA8-F74E-B7F7-C98C1C12B92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332163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51" name="Freeform 99">
              <a:extLst>
                <a:ext uri="{FF2B5EF4-FFF2-40B4-BE49-F238E27FC236}">
                  <a16:creationId xmlns:a16="http://schemas.microsoft.com/office/drawing/2014/main" id="{C07B7F26-609C-7B4D-BDBF-C04C7B603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313" y="4957763"/>
              <a:ext cx="46037" cy="46037"/>
            </a:xfrm>
            <a:custGeom>
              <a:avLst/>
              <a:gdLst>
                <a:gd name="T0" fmla="*/ 2147483646 w 58"/>
                <a:gd name="T1" fmla="*/ 0 h 57"/>
                <a:gd name="T2" fmla="*/ 2147483646 w 58"/>
                <a:gd name="T3" fmla="*/ 2147483646 h 57"/>
                <a:gd name="T4" fmla="*/ 2147483646 w 58"/>
                <a:gd name="T5" fmla="*/ 2147483646 h 57"/>
                <a:gd name="T6" fmla="*/ 2147483646 w 58"/>
                <a:gd name="T7" fmla="*/ 2147483646 h 57"/>
                <a:gd name="T8" fmla="*/ 2147483646 w 58"/>
                <a:gd name="T9" fmla="*/ 2147483646 h 57"/>
                <a:gd name="T10" fmla="*/ 2147483646 w 58"/>
                <a:gd name="T11" fmla="*/ 2147483646 h 57"/>
                <a:gd name="T12" fmla="*/ 2147483646 w 58"/>
                <a:gd name="T13" fmla="*/ 2147483646 h 57"/>
                <a:gd name="T14" fmla="*/ 2147483646 w 58"/>
                <a:gd name="T15" fmla="*/ 2147483646 h 57"/>
                <a:gd name="T16" fmla="*/ 2147483646 w 58"/>
                <a:gd name="T17" fmla="*/ 2147483646 h 57"/>
                <a:gd name="T18" fmla="*/ 0 w 58"/>
                <a:gd name="T19" fmla="*/ 2147483646 h 57"/>
                <a:gd name="T20" fmla="*/ 0 w 58"/>
                <a:gd name="T21" fmla="*/ 2147483646 h 57"/>
                <a:gd name="T22" fmla="*/ 0 w 58"/>
                <a:gd name="T23" fmla="*/ 2147483646 h 57"/>
                <a:gd name="T24" fmla="*/ 0 w 58"/>
                <a:gd name="T25" fmla="*/ 2147483646 h 57"/>
                <a:gd name="T26" fmla="*/ 2147483646 w 58"/>
                <a:gd name="T27" fmla="*/ 2147483646 h 57"/>
                <a:gd name="T28" fmla="*/ 2147483646 w 58"/>
                <a:gd name="T29" fmla="*/ 2147483646 h 57"/>
                <a:gd name="T30" fmla="*/ 2147483646 w 58"/>
                <a:gd name="T31" fmla="*/ 2147483646 h 57"/>
                <a:gd name="T32" fmla="*/ 2147483646 w 58"/>
                <a:gd name="T33" fmla="*/ 2147483646 h 57"/>
                <a:gd name="T34" fmla="*/ 2147483646 w 58"/>
                <a:gd name="T35" fmla="*/ 2147483646 h 57"/>
                <a:gd name="T36" fmla="*/ 2147483646 w 58"/>
                <a:gd name="T37" fmla="*/ 2147483646 h 57"/>
                <a:gd name="T38" fmla="*/ 2147483646 w 58"/>
                <a:gd name="T39" fmla="*/ 2147483646 h 57"/>
                <a:gd name="T40" fmla="*/ 2147483646 w 58"/>
                <a:gd name="T41" fmla="*/ 2147483646 h 57"/>
                <a:gd name="T42" fmla="*/ 2147483646 w 58"/>
                <a:gd name="T43" fmla="*/ 2147483646 h 57"/>
                <a:gd name="T44" fmla="*/ 2147483646 w 58"/>
                <a:gd name="T45" fmla="*/ 2147483646 h 57"/>
                <a:gd name="T46" fmla="*/ 2147483646 w 58"/>
                <a:gd name="T47" fmla="*/ 2147483646 h 57"/>
                <a:gd name="T48" fmla="*/ 2147483646 w 58"/>
                <a:gd name="T49" fmla="*/ 2147483646 h 57"/>
                <a:gd name="T50" fmla="*/ 2147483646 w 58"/>
                <a:gd name="T51" fmla="*/ 2147483646 h 57"/>
                <a:gd name="T52" fmla="*/ 2147483646 w 58"/>
                <a:gd name="T53" fmla="*/ 2147483646 h 57"/>
                <a:gd name="T54" fmla="*/ 2147483646 w 58"/>
                <a:gd name="T55" fmla="*/ 2147483646 h 57"/>
                <a:gd name="T56" fmla="*/ 2147483646 w 58"/>
                <a:gd name="T57" fmla="*/ 2147483646 h 57"/>
                <a:gd name="T58" fmla="*/ 2147483646 w 58"/>
                <a:gd name="T59" fmla="*/ 2147483646 h 57"/>
                <a:gd name="T60" fmla="*/ 2147483646 w 58"/>
                <a:gd name="T61" fmla="*/ 2147483646 h 57"/>
                <a:gd name="T62" fmla="*/ 2147483646 w 58"/>
                <a:gd name="T63" fmla="*/ 2147483646 h 57"/>
                <a:gd name="T64" fmla="*/ 2147483646 w 58"/>
                <a:gd name="T65" fmla="*/ 2147483646 h 57"/>
                <a:gd name="T66" fmla="*/ 2147483646 w 58"/>
                <a:gd name="T67" fmla="*/ 2147483646 h 57"/>
                <a:gd name="T68" fmla="*/ 2147483646 w 58"/>
                <a:gd name="T69" fmla="*/ 2147483646 h 57"/>
                <a:gd name="T70" fmla="*/ 2147483646 w 58"/>
                <a:gd name="T71" fmla="*/ 2147483646 h 57"/>
                <a:gd name="T72" fmla="*/ 2147483646 w 58"/>
                <a:gd name="T73" fmla="*/ 2147483646 h 57"/>
                <a:gd name="T74" fmla="*/ 2147483646 w 58"/>
                <a:gd name="T75" fmla="*/ 2147483646 h 57"/>
                <a:gd name="T76" fmla="*/ 2147483646 w 58"/>
                <a:gd name="T77" fmla="*/ 2147483646 h 57"/>
                <a:gd name="T78" fmla="*/ 2147483646 w 58"/>
                <a:gd name="T79" fmla="*/ 2147483646 h 57"/>
                <a:gd name="T80" fmla="*/ 2147483646 w 58"/>
                <a:gd name="T81" fmla="*/ 2147483646 h 57"/>
                <a:gd name="T82" fmla="*/ 2147483646 w 58"/>
                <a:gd name="T83" fmla="*/ 2147483646 h 57"/>
                <a:gd name="T84" fmla="*/ 2147483646 w 58"/>
                <a:gd name="T85" fmla="*/ 2147483646 h 57"/>
                <a:gd name="T86" fmla="*/ 2147483646 w 58"/>
                <a:gd name="T87" fmla="*/ 0 h 57"/>
                <a:gd name="T88" fmla="*/ 2147483646 w 58"/>
                <a:gd name="T89" fmla="*/ 2147483646 h 5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7"/>
                <a:gd name="T137" fmla="*/ 58 w 58"/>
                <a:gd name="T138" fmla="*/ 57 h 5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7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3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4" y="57"/>
                  </a:lnTo>
                  <a:lnTo>
                    <a:pt x="26" y="57"/>
                  </a:lnTo>
                  <a:lnTo>
                    <a:pt x="27" y="57"/>
                  </a:lnTo>
                  <a:lnTo>
                    <a:pt x="29" y="57"/>
                  </a:lnTo>
                  <a:lnTo>
                    <a:pt x="30" y="57"/>
                  </a:lnTo>
                  <a:lnTo>
                    <a:pt x="32" y="57"/>
                  </a:lnTo>
                  <a:lnTo>
                    <a:pt x="33" y="57"/>
                  </a:lnTo>
                  <a:lnTo>
                    <a:pt x="35" y="57"/>
                  </a:lnTo>
                  <a:lnTo>
                    <a:pt x="36" y="57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3" y="54"/>
                  </a:lnTo>
                  <a:lnTo>
                    <a:pt x="43" y="53"/>
                  </a:lnTo>
                  <a:lnTo>
                    <a:pt x="45" y="53"/>
                  </a:lnTo>
                  <a:lnTo>
                    <a:pt x="46" y="51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7"/>
                  </a:lnTo>
                  <a:lnTo>
                    <a:pt x="52" y="46"/>
                  </a:lnTo>
                  <a:lnTo>
                    <a:pt x="53" y="44"/>
                  </a:lnTo>
                  <a:lnTo>
                    <a:pt x="55" y="43"/>
                  </a:lnTo>
                  <a:lnTo>
                    <a:pt x="55" y="41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7"/>
                  </a:lnTo>
                  <a:lnTo>
                    <a:pt x="56" y="36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8" y="31"/>
                  </a:lnTo>
                  <a:lnTo>
                    <a:pt x="58" y="30"/>
                  </a:lnTo>
                  <a:lnTo>
                    <a:pt x="58" y="28"/>
                  </a:lnTo>
                  <a:lnTo>
                    <a:pt x="58" y="27"/>
                  </a:lnTo>
                  <a:lnTo>
                    <a:pt x="58" y="26"/>
                  </a:lnTo>
                  <a:lnTo>
                    <a:pt x="58" y="24"/>
                  </a:lnTo>
                  <a:lnTo>
                    <a:pt x="58" y="23"/>
                  </a:lnTo>
                  <a:lnTo>
                    <a:pt x="56" y="21"/>
                  </a:lnTo>
                  <a:lnTo>
                    <a:pt x="56" y="20"/>
                  </a:lnTo>
                  <a:lnTo>
                    <a:pt x="56" y="18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2" y="11"/>
                  </a:lnTo>
                  <a:lnTo>
                    <a:pt x="50" y="10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5"/>
                  </a:lnTo>
                  <a:lnTo>
                    <a:pt x="45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52" name="Freeform 100">
              <a:extLst>
                <a:ext uri="{FF2B5EF4-FFF2-40B4-BE49-F238E27FC236}">
                  <a16:creationId xmlns:a16="http://schemas.microsoft.com/office/drawing/2014/main" id="{5C1B6E0D-606B-1B42-B8D2-E20C14107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838" y="4945063"/>
              <a:ext cx="55562" cy="55562"/>
            </a:xfrm>
            <a:custGeom>
              <a:avLst/>
              <a:gdLst>
                <a:gd name="T0" fmla="*/ 2147483646 w 71"/>
                <a:gd name="T1" fmla="*/ 0 h 71"/>
                <a:gd name="T2" fmla="*/ 2147483646 w 71"/>
                <a:gd name="T3" fmla="*/ 2147483646 h 71"/>
                <a:gd name="T4" fmla="*/ 2147483646 w 71"/>
                <a:gd name="T5" fmla="*/ 2147483646 h 71"/>
                <a:gd name="T6" fmla="*/ 2147483646 w 71"/>
                <a:gd name="T7" fmla="*/ 2147483646 h 71"/>
                <a:gd name="T8" fmla="*/ 2147483646 w 71"/>
                <a:gd name="T9" fmla="*/ 2147483646 h 71"/>
                <a:gd name="T10" fmla="*/ 2147483646 w 71"/>
                <a:gd name="T11" fmla="*/ 2147483646 h 71"/>
                <a:gd name="T12" fmla="*/ 2147483646 w 71"/>
                <a:gd name="T13" fmla="*/ 2147483646 h 71"/>
                <a:gd name="T14" fmla="*/ 2147483646 w 71"/>
                <a:gd name="T15" fmla="*/ 2147483646 h 71"/>
                <a:gd name="T16" fmla="*/ 2147483646 w 71"/>
                <a:gd name="T17" fmla="*/ 2147483646 h 71"/>
                <a:gd name="T18" fmla="*/ 0 w 71"/>
                <a:gd name="T19" fmla="*/ 2147483646 h 71"/>
                <a:gd name="T20" fmla="*/ 0 w 71"/>
                <a:gd name="T21" fmla="*/ 2147483646 h 71"/>
                <a:gd name="T22" fmla="*/ 0 w 71"/>
                <a:gd name="T23" fmla="*/ 2147483646 h 71"/>
                <a:gd name="T24" fmla="*/ 2147483646 w 71"/>
                <a:gd name="T25" fmla="*/ 2147483646 h 71"/>
                <a:gd name="T26" fmla="*/ 2147483646 w 71"/>
                <a:gd name="T27" fmla="*/ 2147483646 h 71"/>
                <a:gd name="T28" fmla="*/ 2147483646 w 71"/>
                <a:gd name="T29" fmla="*/ 2147483646 h 71"/>
                <a:gd name="T30" fmla="*/ 2147483646 w 71"/>
                <a:gd name="T31" fmla="*/ 2147483646 h 71"/>
                <a:gd name="T32" fmla="*/ 2147483646 w 71"/>
                <a:gd name="T33" fmla="*/ 2147483646 h 71"/>
                <a:gd name="T34" fmla="*/ 2147483646 w 71"/>
                <a:gd name="T35" fmla="*/ 2147483646 h 71"/>
                <a:gd name="T36" fmla="*/ 2147483646 w 71"/>
                <a:gd name="T37" fmla="*/ 2147483646 h 71"/>
                <a:gd name="T38" fmla="*/ 2147483646 w 71"/>
                <a:gd name="T39" fmla="*/ 2147483646 h 71"/>
                <a:gd name="T40" fmla="*/ 2147483646 w 71"/>
                <a:gd name="T41" fmla="*/ 2147483646 h 71"/>
                <a:gd name="T42" fmla="*/ 2147483646 w 71"/>
                <a:gd name="T43" fmla="*/ 2147483646 h 71"/>
                <a:gd name="T44" fmla="*/ 2147483646 w 71"/>
                <a:gd name="T45" fmla="*/ 2147483646 h 71"/>
                <a:gd name="T46" fmla="*/ 2147483646 w 71"/>
                <a:gd name="T47" fmla="*/ 2147483646 h 71"/>
                <a:gd name="T48" fmla="*/ 2147483646 w 71"/>
                <a:gd name="T49" fmla="*/ 2147483646 h 71"/>
                <a:gd name="T50" fmla="*/ 2147483646 w 71"/>
                <a:gd name="T51" fmla="*/ 2147483646 h 71"/>
                <a:gd name="T52" fmla="*/ 2147483646 w 71"/>
                <a:gd name="T53" fmla="*/ 2147483646 h 71"/>
                <a:gd name="T54" fmla="*/ 2147483646 w 71"/>
                <a:gd name="T55" fmla="*/ 2147483646 h 71"/>
                <a:gd name="T56" fmla="*/ 2147483646 w 71"/>
                <a:gd name="T57" fmla="*/ 2147483646 h 71"/>
                <a:gd name="T58" fmla="*/ 2147483646 w 71"/>
                <a:gd name="T59" fmla="*/ 2147483646 h 71"/>
                <a:gd name="T60" fmla="*/ 2147483646 w 71"/>
                <a:gd name="T61" fmla="*/ 2147483646 h 71"/>
                <a:gd name="T62" fmla="*/ 2147483646 w 71"/>
                <a:gd name="T63" fmla="*/ 2147483646 h 71"/>
                <a:gd name="T64" fmla="*/ 2147483646 w 71"/>
                <a:gd name="T65" fmla="*/ 2147483646 h 71"/>
                <a:gd name="T66" fmla="*/ 2147483646 w 71"/>
                <a:gd name="T67" fmla="*/ 2147483646 h 71"/>
                <a:gd name="T68" fmla="*/ 2147483646 w 71"/>
                <a:gd name="T69" fmla="*/ 2147483646 h 71"/>
                <a:gd name="T70" fmla="*/ 2147483646 w 71"/>
                <a:gd name="T71" fmla="*/ 2147483646 h 71"/>
                <a:gd name="T72" fmla="*/ 2147483646 w 71"/>
                <a:gd name="T73" fmla="*/ 2147483646 h 71"/>
                <a:gd name="T74" fmla="*/ 2147483646 w 71"/>
                <a:gd name="T75" fmla="*/ 2147483646 h 71"/>
                <a:gd name="T76" fmla="*/ 2147483646 w 71"/>
                <a:gd name="T77" fmla="*/ 2147483646 h 71"/>
                <a:gd name="T78" fmla="*/ 2147483646 w 71"/>
                <a:gd name="T79" fmla="*/ 2147483646 h 71"/>
                <a:gd name="T80" fmla="*/ 2147483646 w 71"/>
                <a:gd name="T81" fmla="*/ 2147483646 h 71"/>
                <a:gd name="T82" fmla="*/ 2147483646 w 71"/>
                <a:gd name="T83" fmla="*/ 2147483646 h 71"/>
                <a:gd name="T84" fmla="*/ 2147483646 w 71"/>
                <a:gd name="T85" fmla="*/ 0 h 71"/>
                <a:gd name="T86" fmla="*/ 2147483646 w 71"/>
                <a:gd name="T87" fmla="*/ 0 h 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1"/>
                <a:gd name="T134" fmla="*/ 71 w 71"/>
                <a:gd name="T135" fmla="*/ 71 h 7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1">
                  <a:moveTo>
                    <a:pt x="35" y="0"/>
                  </a:move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9" y="5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6" y="16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5" y="52"/>
                  </a:lnTo>
                  <a:lnTo>
                    <a:pt x="5" y="54"/>
                  </a:lnTo>
                  <a:lnTo>
                    <a:pt x="6" y="55"/>
                  </a:lnTo>
                  <a:lnTo>
                    <a:pt x="8" y="57"/>
                  </a:lnTo>
                  <a:lnTo>
                    <a:pt x="8" y="58"/>
                  </a:lnTo>
                  <a:lnTo>
                    <a:pt x="9" y="59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7"/>
                  </a:lnTo>
                  <a:lnTo>
                    <a:pt x="21" y="67"/>
                  </a:lnTo>
                  <a:lnTo>
                    <a:pt x="22" y="68"/>
                  </a:lnTo>
                  <a:lnTo>
                    <a:pt x="24" y="68"/>
                  </a:lnTo>
                  <a:lnTo>
                    <a:pt x="25" y="69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4" y="71"/>
                  </a:lnTo>
                  <a:lnTo>
                    <a:pt x="35" y="71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41" y="71"/>
                  </a:lnTo>
                  <a:lnTo>
                    <a:pt x="42" y="69"/>
                  </a:lnTo>
                  <a:lnTo>
                    <a:pt x="44" y="69"/>
                  </a:lnTo>
                  <a:lnTo>
                    <a:pt x="47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5"/>
                  </a:lnTo>
                  <a:lnTo>
                    <a:pt x="55" y="65"/>
                  </a:lnTo>
                  <a:lnTo>
                    <a:pt x="57" y="64"/>
                  </a:lnTo>
                  <a:lnTo>
                    <a:pt x="58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59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68" y="48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0" y="42"/>
                  </a:lnTo>
                  <a:lnTo>
                    <a:pt x="70" y="41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0" y="31"/>
                  </a:lnTo>
                  <a:lnTo>
                    <a:pt x="70" y="29"/>
                  </a:lnTo>
                  <a:lnTo>
                    <a:pt x="70" y="26"/>
                  </a:lnTo>
                  <a:lnTo>
                    <a:pt x="70" y="25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67" y="20"/>
                  </a:lnTo>
                  <a:lnTo>
                    <a:pt x="67" y="19"/>
                  </a:lnTo>
                  <a:lnTo>
                    <a:pt x="65" y="18"/>
                  </a:lnTo>
                  <a:lnTo>
                    <a:pt x="65" y="16"/>
                  </a:lnTo>
                  <a:lnTo>
                    <a:pt x="64" y="15"/>
                  </a:lnTo>
                  <a:lnTo>
                    <a:pt x="62" y="13"/>
                  </a:lnTo>
                  <a:lnTo>
                    <a:pt x="61" y="12"/>
                  </a:lnTo>
                  <a:lnTo>
                    <a:pt x="61" y="10"/>
                  </a:lnTo>
                  <a:lnTo>
                    <a:pt x="60" y="9"/>
                  </a:lnTo>
                  <a:lnTo>
                    <a:pt x="58" y="9"/>
                  </a:lnTo>
                  <a:lnTo>
                    <a:pt x="57" y="7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53" name="Rectangle 101">
              <a:extLst>
                <a:ext uri="{FF2B5EF4-FFF2-40B4-BE49-F238E27FC236}">
                  <a16:creationId xmlns:a16="http://schemas.microsoft.com/office/drawing/2014/main" id="{8DDEC8D1-68EB-4347-9B2F-6D90801F21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29406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854" name="Rectangle 124">
              <a:extLst>
                <a:ext uri="{FF2B5EF4-FFF2-40B4-BE49-F238E27FC236}">
                  <a16:creationId xmlns:a16="http://schemas.microsoft.com/office/drawing/2014/main" id="{D12E29C7-3266-0847-883C-E0E0825CE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37782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855" name="Line 125">
              <a:extLst>
                <a:ext uri="{FF2B5EF4-FFF2-40B4-BE49-F238E27FC236}">
                  <a16:creationId xmlns:a16="http://schemas.microsoft.com/office/drawing/2014/main" id="{2E229776-141E-5941-9328-E31CF33117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39036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56" name="Freeform 126">
              <a:extLst>
                <a:ext uri="{FF2B5EF4-FFF2-40B4-BE49-F238E27FC236}">
                  <a16:creationId xmlns:a16="http://schemas.microsoft.com/office/drawing/2014/main" id="{B7F41562-F6FE-9043-81AB-6F8CC3698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641725"/>
              <a:ext cx="684213" cy="273050"/>
            </a:xfrm>
            <a:custGeom>
              <a:avLst/>
              <a:gdLst>
                <a:gd name="T0" fmla="*/ 2147483646 w 861"/>
                <a:gd name="T1" fmla="*/ 0 h 343"/>
                <a:gd name="T2" fmla="*/ 2147483646 w 861"/>
                <a:gd name="T3" fmla="*/ 0 h 343"/>
                <a:gd name="T4" fmla="*/ 2147483646 w 861"/>
                <a:gd name="T5" fmla="*/ 0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6" y="1"/>
                  </a:lnTo>
                  <a:lnTo>
                    <a:pt x="379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8" y="1"/>
                  </a:lnTo>
                  <a:lnTo>
                    <a:pt x="391" y="1"/>
                  </a:lnTo>
                  <a:lnTo>
                    <a:pt x="392" y="1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2"/>
                  </a:lnTo>
                  <a:lnTo>
                    <a:pt x="405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09" y="2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4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5"/>
                  </a:lnTo>
                  <a:lnTo>
                    <a:pt x="431" y="5"/>
                  </a:lnTo>
                  <a:lnTo>
                    <a:pt x="432" y="5"/>
                  </a:lnTo>
                  <a:lnTo>
                    <a:pt x="435" y="7"/>
                  </a:lnTo>
                  <a:lnTo>
                    <a:pt x="437" y="7"/>
                  </a:lnTo>
                  <a:lnTo>
                    <a:pt x="440" y="7"/>
                  </a:lnTo>
                  <a:lnTo>
                    <a:pt x="441" y="7"/>
                  </a:lnTo>
                  <a:lnTo>
                    <a:pt x="444" y="7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8"/>
                  </a:lnTo>
                  <a:lnTo>
                    <a:pt x="451" y="8"/>
                  </a:lnTo>
                  <a:lnTo>
                    <a:pt x="453" y="8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1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6" y="14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5"/>
                  </a:lnTo>
                  <a:lnTo>
                    <a:pt x="484" y="17"/>
                  </a:lnTo>
                  <a:lnTo>
                    <a:pt x="486" y="17"/>
                  </a:lnTo>
                  <a:lnTo>
                    <a:pt x="489" y="18"/>
                  </a:lnTo>
                  <a:lnTo>
                    <a:pt x="490" y="18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9" y="21"/>
                  </a:lnTo>
                  <a:lnTo>
                    <a:pt x="500" y="21"/>
                  </a:lnTo>
                  <a:lnTo>
                    <a:pt x="503" y="23"/>
                  </a:lnTo>
                  <a:lnTo>
                    <a:pt x="505" y="23"/>
                  </a:lnTo>
                  <a:lnTo>
                    <a:pt x="508" y="24"/>
                  </a:lnTo>
                  <a:lnTo>
                    <a:pt x="509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8"/>
                  </a:lnTo>
                  <a:lnTo>
                    <a:pt x="520" y="28"/>
                  </a:lnTo>
                  <a:lnTo>
                    <a:pt x="522" y="28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0"/>
                  </a:lnTo>
                  <a:lnTo>
                    <a:pt x="526" y="31"/>
                  </a:lnTo>
                  <a:lnTo>
                    <a:pt x="528" y="31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4"/>
                  </a:lnTo>
                  <a:lnTo>
                    <a:pt x="533" y="34"/>
                  </a:lnTo>
                  <a:lnTo>
                    <a:pt x="535" y="36"/>
                  </a:lnTo>
                  <a:lnTo>
                    <a:pt x="538" y="36"/>
                  </a:lnTo>
                  <a:lnTo>
                    <a:pt x="539" y="37"/>
                  </a:lnTo>
                  <a:lnTo>
                    <a:pt x="541" y="39"/>
                  </a:lnTo>
                  <a:lnTo>
                    <a:pt x="544" y="39"/>
                  </a:lnTo>
                  <a:lnTo>
                    <a:pt x="545" y="40"/>
                  </a:lnTo>
                  <a:lnTo>
                    <a:pt x="548" y="41"/>
                  </a:lnTo>
                  <a:lnTo>
                    <a:pt x="549" y="43"/>
                  </a:lnTo>
                  <a:lnTo>
                    <a:pt x="552" y="43"/>
                  </a:lnTo>
                  <a:lnTo>
                    <a:pt x="554" y="44"/>
                  </a:lnTo>
                  <a:lnTo>
                    <a:pt x="557" y="46"/>
                  </a:lnTo>
                  <a:lnTo>
                    <a:pt x="558" y="46"/>
                  </a:lnTo>
                  <a:lnTo>
                    <a:pt x="559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7" y="50"/>
                  </a:lnTo>
                  <a:lnTo>
                    <a:pt x="568" y="51"/>
                  </a:lnTo>
                  <a:lnTo>
                    <a:pt x="570" y="51"/>
                  </a:lnTo>
                  <a:lnTo>
                    <a:pt x="570" y="53"/>
                  </a:lnTo>
                  <a:lnTo>
                    <a:pt x="571" y="53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4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8" y="57"/>
                  </a:lnTo>
                  <a:lnTo>
                    <a:pt x="580" y="57"/>
                  </a:lnTo>
                  <a:lnTo>
                    <a:pt x="581" y="59"/>
                  </a:lnTo>
                  <a:lnTo>
                    <a:pt x="583" y="59"/>
                  </a:lnTo>
                  <a:lnTo>
                    <a:pt x="584" y="60"/>
                  </a:lnTo>
                  <a:lnTo>
                    <a:pt x="585" y="60"/>
                  </a:lnTo>
                  <a:lnTo>
                    <a:pt x="587" y="62"/>
                  </a:lnTo>
                  <a:lnTo>
                    <a:pt x="588" y="62"/>
                  </a:lnTo>
                  <a:lnTo>
                    <a:pt x="590" y="63"/>
                  </a:lnTo>
                  <a:lnTo>
                    <a:pt x="591" y="64"/>
                  </a:lnTo>
                  <a:lnTo>
                    <a:pt x="593" y="64"/>
                  </a:lnTo>
                  <a:lnTo>
                    <a:pt x="596" y="66"/>
                  </a:lnTo>
                  <a:lnTo>
                    <a:pt x="597" y="67"/>
                  </a:lnTo>
                  <a:lnTo>
                    <a:pt x="600" y="69"/>
                  </a:lnTo>
                  <a:lnTo>
                    <a:pt x="601" y="69"/>
                  </a:lnTo>
                  <a:lnTo>
                    <a:pt x="603" y="70"/>
                  </a:lnTo>
                  <a:lnTo>
                    <a:pt x="604" y="72"/>
                  </a:lnTo>
                  <a:lnTo>
                    <a:pt x="606" y="72"/>
                  </a:lnTo>
                  <a:lnTo>
                    <a:pt x="607" y="73"/>
                  </a:lnTo>
                  <a:lnTo>
                    <a:pt x="608" y="73"/>
                  </a:lnTo>
                  <a:lnTo>
                    <a:pt x="610" y="75"/>
                  </a:lnTo>
                  <a:lnTo>
                    <a:pt x="611" y="75"/>
                  </a:lnTo>
                  <a:lnTo>
                    <a:pt x="613" y="76"/>
                  </a:lnTo>
                  <a:lnTo>
                    <a:pt x="614" y="77"/>
                  </a:lnTo>
                  <a:lnTo>
                    <a:pt x="616" y="77"/>
                  </a:lnTo>
                  <a:lnTo>
                    <a:pt x="616" y="79"/>
                  </a:lnTo>
                  <a:lnTo>
                    <a:pt x="617" y="79"/>
                  </a:lnTo>
                  <a:lnTo>
                    <a:pt x="619" y="79"/>
                  </a:lnTo>
                  <a:lnTo>
                    <a:pt x="619" y="80"/>
                  </a:lnTo>
                  <a:lnTo>
                    <a:pt x="620" y="80"/>
                  </a:lnTo>
                  <a:lnTo>
                    <a:pt x="621" y="82"/>
                  </a:lnTo>
                  <a:lnTo>
                    <a:pt x="623" y="82"/>
                  </a:lnTo>
                  <a:lnTo>
                    <a:pt x="624" y="83"/>
                  </a:lnTo>
                  <a:lnTo>
                    <a:pt x="626" y="83"/>
                  </a:lnTo>
                  <a:lnTo>
                    <a:pt x="626" y="85"/>
                  </a:lnTo>
                  <a:lnTo>
                    <a:pt x="627" y="85"/>
                  </a:lnTo>
                  <a:lnTo>
                    <a:pt x="629" y="86"/>
                  </a:lnTo>
                  <a:lnTo>
                    <a:pt x="630" y="88"/>
                  </a:lnTo>
                  <a:lnTo>
                    <a:pt x="632" y="88"/>
                  </a:lnTo>
                  <a:lnTo>
                    <a:pt x="633" y="89"/>
                  </a:lnTo>
                  <a:lnTo>
                    <a:pt x="634" y="89"/>
                  </a:lnTo>
                  <a:lnTo>
                    <a:pt x="636" y="90"/>
                  </a:lnTo>
                  <a:lnTo>
                    <a:pt x="637" y="92"/>
                  </a:lnTo>
                  <a:lnTo>
                    <a:pt x="639" y="93"/>
                  </a:lnTo>
                  <a:lnTo>
                    <a:pt x="640" y="93"/>
                  </a:lnTo>
                  <a:lnTo>
                    <a:pt x="642" y="95"/>
                  </a:lnTo>
                  <a:lnTo>
                    <a:pt x="643" y="95"/>
                  </a:lnTo>
                  <a:lnTo>
                    <a:pt x="645" y="96"/>
                  </a:lnTo>
                  <a:lnTo>
                    <a:pt x="646" y="96"/>
                  </a:lnTo>
                  <a:lnTo>
                    <a:pt x="646" y="98"/>
                  </a:lnTo>
                  <a:lnTo>
                    <a:pt x="647" y="98"/>
                  </a:lnTo>
                  <a:lnTo>
                    <a:pt x="649" y="99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2"/>
                  </a:lnTo>
                  <a:lnTo>
                    <a:pt x="655" y="102"/>
                  </a:lnTo>
                  <a:lnTo>
                    <a:pt x="655" y="103"/>
                  </a:lnTo>
                  <a:lnTo>
                    <a:pt x="656" y="105"/>
                  </a:lnTo>
                  <a:lnTo>
                    <a:pt x="658" y="105"/>
                  </a:lnTo>
                  <a:lnTo>
                    <a:pt x="658" y="106"/>
                  </a:lnTo>
                  <a:lnTo>
                    <a:pt x="659" y="106"/>
                  </a:lnTo>
                  <a:lnTo>
                    <a:pt x="660" y="106"/>
                  </a:lnTo>
                  <a:lnTo>
                    <a:pt x="660" y="108"/>
                  </a:lnTo>
                  <a:lnTo>
                    <a:pt x="662" y="108"/>
                  </a:lnTo>
                  <a:lnTo>
                    <a:pt x="662" y="109"/>
                  </a:lnTo>
                  <a:lnTo>
                    <a:pt x="663" y="109"/>
                  </a:lnTo>
                  <a:lnTo>
                    <a:pt x="665" y="111"/>
                  </a:lnTo>
                  <a:lnTo>
                    <a:pt x="665" y="112"/>
                  </a:lnTo>
                  <a:lnTo>
                    <a:pt x="666" y="112"/>
                  </a:lnTo>
                  <a:lnTo>
                    <a:pt x="668" y="114"/>
                  </a:lnTo>
                  <a:lnTo>
                    <a:pt x="669" y="114"/>
                  </a:lnTo>
                  <a:lnTo>
                    <a:pt x="671" y="115"/>
                  </a:lnTo>
                  <a:lnTo>
                    <a:pt x="672" y="116"/>
                  </a:lnTo>
                  <a:lnTo>
                    <a:pt x="673" y="118"/>
                  </a:lnTo>
                  <a:lnTo>
                    <a:pt x="675" y="118"/>
                  </a:lnTo>
                  <a:lnTo>
                    <a:pt x="675" y="119"/>
                  </a:lnTo>
                  <a:lnTo>
                    <a:pt x="676" y="119"/>
                  </a:lnTo>
                  <a:lnTo>
                    <a:pt x="676" y="121"/>
                  </a:lnTo>
                  <a:lnTo>
                    <a:pt x="678" y="121"/>
                  </a:lnTo>
                  <a:lnTo>
                    <a:pt x="679" y="122"/>
                  </a:lnTo>
                  <a:lnTo>
                    <a:pt x="681" y="122"/>
                  </a:lnTo>
                  <a:lnTo>
                    <a:pt x="681" y="124"/>
                  </a:lnTo>
                  <a:lnTo>
                    <a:pt x="682" y="124"/>
                  </a:lnTo>
                  <a:lnTo>
                    <a:pt x="684" y="125"/>
                  </a:lnTo>
                  <a:lnTo>
                    <a:pt x="685" y="125"/>
                  </a:lnTo>
                  <a:lnTo>
                    <a:pt x="685" y="127"/>
                  </a:lnTo>
                  <a:lnTo>
                    <a:pt x="686" y="127"/>
                  </a:lnTo>
                  <a:lnTo>
                    <a:pt x="686" y="128"/>
                  </a:lnTo>
                  <a:lnTo>
                    <a:pt x="688" y="128"/>
                  </a:lnTo>
                  <a:lnTo>
                    <a:pt x="689" y="129"/>
                  </a:lnTo>
                  <a:lnTo>
                    <a:pt x="691" y="129"/>
                  </a:lnTo>
                  <a:lnTo>
                    <a:pt x="691" y="131"/>
                  </a:lnTo>
                  <a:lnTo>
                    <a:pt x="692" y="131"/>
                  </a:lnTo>
                  <a:lnTo>
                    <a:pt x="694" y="132"/>
                  </a:lnTo>
                  <a:lnTo>
                    <a:pt x="695" y="134"/>
                  </a:lnTo>
                  <a:lnTo>
                    <a:pt x="697" y="134"/>
                  </a:lnTo>
                  <a:lnTo>
                    <a:pt x="698" y="135"/>
                  </a:lnTo>
                  <a:lnTo>
                    <a:pt x="699" y="137"/>
                  </a:lnTo>
                  <a:lnTo>
                    <a:pt x="701" y="137"/>
                  </a:lnTo>
                  <a:lnTo>
                    <a:pt x="701" y="138"/>
                  </a:lnTo>
                  <a:lnTo>
                    <a:pt x="702" y="138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5" y="141"/>
                  </a:lnTo>
                  <a:lnTo>
                    <a:pt x="707" y="141"/>
                  </a:lnTo>
                  <a:lnTo>
                    <a:pt x="707" y="142"/>
                  </a:lnTo>
                  <a:lnTo>
                    <a:pt x="708" y="142"/>
                  </a:lnTo>
                  <a:lnTo>
                    <a:pt x="709" y="144"/>
                  </a:lnTo>
                  <a:lnTo>
                    <a:pt x="711" y="145"/>
                  </a:lnTo>
                  <a:lnTo>
                    <a:pt x="712" y="147"/>
                  </a:lnTo>
                  <a:lnTo>
                    <a:pt x="714" y="148"/>
                  </a:lnTo>
                  <a:lnTo>
                    <a:pt x="715" y="150"/>
                  </a:lnTo>
                  <a:lnTo>
                    <a:pt x="717" y="151"/>
                  </a:lnTo>
                  <a:lnTo>
                    <a:pt x="717" y="153"/>
                  </a:lnTo>
                  <a:lnTo>
                    <a:pt x="718" y="153"/>
                  </a:lnTo>
                  <a:lnTo>
                    <a:pt x="720" y="154"/>
                  </a:lnTo>
                  <a:lnTo>
                    <a:pt x="721" y="155"/>
                  </a:lnTo>
                  <a:lnTo>
                    <a:pt x="722" y="157"/>
                  </a:lnTo>
                  <a:lnTo>
                    <a:pt x="724" y="158"/>
                  </a:lnTo>
                  <a:lnTo>
                    <a:pt x="725" y="160"/>
                  </a:lnTo>
                  <a:lnTo>
                    <a:pt x="727" y="161"/>
                  </a:lnTo>
                  <a:lnTo>
                    <a:pt x="727" y="163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5"/>
                  </a:lnTo>
                  <a:lnTo>
                    <a:pt x="731" y="167"/>
                  </a:lnTo>
                  <a:lnTo>
                    <a:pt x="733" y="168"/>
                  </a:lnTo>
                  <a:lnTo>
                    <a:pt x="734" y="168"/>
                  </a:lnTo>
                  <a:lnTo>
                    <a:pt x="734" y="170"/>
                  </a:lnTo>
                  <a:lnTo>
                    <a:pt x="735" y="171"/>
                  </a:lnTo>
                  <a:lnTo>
                    <a:pt x="737" y="173"/>
                  </a:lnTo>
                  <a:lnTo>
                    <a:pt x="738" y="174"/>
                  </a:lnTo>
                  <a:lnTo>
                    <a:pt x="740" y="176"/>
                  </a:lnTo>
                  <a:lnTo>
                    <a:pt x="741" y="177"/>
                  </a:lnTo>
                  <a:lnTo>
                    <a:pt x="741" y="178"/>
                  </a:lnTo>
                  <a:lnTo>
                    <a:pt x="743" y="178"/>
                  </a:lnTo>
                  <a:lnTo>
                    <a:pt x="743" y="180"/>
                  </a:lnTo>
                  <a:lnTo>
                    <a:pt x="744" y="181"/>
                  </a:lnTo>
                  <a:lnTo>
                    <a:pt x="746" y="183"/>
                  </a:lnTo>
                  <a:lnTo>
                    <a:pt x="747" y="184"/>
                  </a:lnTo>
                  <a:lnTo>
                    <a:pt x="748" y="186"/>
                  </a:lnTo>
                  <a:lnTo>
                    <a:pt x="750" y="187"/>
                  </a:lnTo>
                  <a:lnTo>
                    <a:pt x="751" y="189"/>
                  </a:lnTo>
                  <a:lnTo>
                    <a:pt x="753" y="190"/>
                  </a:lnTo>
                  <a:lnTo>
                    <a:pt x="754" y="193"/>
                  </a:lnTo>
                  <a:lnTo>
                    <a:pt x="756" y="194"/>
                  </a:lnTo>
                  <a:lnTo>
                    <a:pt x="757" y="196"/>
                  </a:lnTo>
                  <a:lnTo>
                    <a:pt x="759" y="199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3"/>
                  </a:lnTo>
                  <a:lnTo>
                    <a:pt x="764" y="204"/>
                  </a:lnTo>
                  <a:lnTo>
                    <a:pt x="766" y="206"/>
                  </a:lnTo>
                  <a:lnTo>
                    <a:pt x="766" y="207"/>
                  </a:lnTo>
                  <a:lnTo>
                    <a:pt x="767" y="209"/>
                  </a:lnTo>
                  <a:lnTo>
                    <a:pt x="769" y="210"/>
                  </a:lnTo>
                  <a:lnTo>
                    <a:pt x="770" y="212"/>
                  </a:lnTo>
                  <a:lnTo>
                    <a:pt x="770" y="213"/>
                  </a:lnTo>
                  <a:lnTo>
                    <a:pt x="772" y="215"/>
                  </a:lnTo>
                  <a:lnTo>
                    <a:pt x="773" y="216"/>
                  </a:lnTo>
                  <a:lnTo>
                    <a:pt x="774" y="217"/>
                  </a:lnTo>
                  <a:lnTo>
                    <a:pt x="774" y="219"/>
                  </a:lnTo>
                  <a:lnTo>
                    <a:pt x="776" y="219"/>
                  </a:lnTo>
                  <a:lnTo>
                    <a:pt x="776" y="220"/>
                  </a:lnTo>
                  <a:lnTo>
                    <a:pt x="777" y="222"/>
                  </a:lnTo>
                  <a:lnTo>
                    <a:pt x="779" y="223"/>
                  </a:lnTo>
                  <a:lnTo>
                    <a:pt x="779" y="225"/>
                  </a:lnTo>
                  <a:lnTo>
                    <a:pt x="780" y="225"/>
                  </a:lnTo>
                  <a:lnTo>
                    <a:pt x="782" y="226"/>
                  </a:lnTo>
                  <a:lnTo>
                    <a:pt x="782" y="228"/>
                  </a:lnTo>
                  <a:lnTo>
                    <a:pt x="783" y="229"/>
                  </a:lnTo>
                  <a:lnTo>
                    <a:pt x="785" y="232"/>
                  </a:lnTo>
                  <a:lnTo>
                    <a:pt x="786" y="233"/>
                  </a:lnTo>
                  <a:lnTo>
                    <a:pt x="787" y="235"/>
                  </a:lnTo>
                  <a:lnTo>
                    <a:pt x="789" y="236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5"/>
                  </a:lnTo>
                  <a:lnTo>
                    <a:pt x="796" y="248"/>
                  </a:lnTo>
                  <a:lnTo>
                    <a:pt x="798" y="249"/>
                  </a:lnTo>
                  <a:lnTo>
                    <a:pt x="799" y="252"/>
                  </a:lnTo>
                  <a:lnTo>
                    <a:pt x="800" y="254"/>
                  </a:lnTo>
                  <a:lnTo>
                    <a:pt x="802" y="255"/>
                  </a:lnTo>
                  <a:lnTo>
                    <a:pt x="802" y="256"/>
                  </a:lnTo>
                  <a:lnTo>
                    <a:pt x="803" y="258"/>
                  </a:lnTo>
                  <a:lnTo>
                    <a:pt x="805" y="259"/>
                  </a:lnTo>
                  <a:lnTo>
                    <a:pt x="806" y="261"/>
                  </a:lnTo>
                  <a:lnTo>
                    <a:pt x="806" y="262"/>
                  </a:lnTo>
                  <a:lnTo>
                    <a:pt x="808" y="264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8"/>
                  </a:lnTo>
                  <a:lnTo>
                    <a:pt x="812" y="269"/>
                  </a:lnTo>
                  <a:lnTo>
                    <a:pt x="813" y="271"/>
                  </a:lnTo>
                  <a:lnTo>
                    <a:pt x="813" y="272"/>
                  </a:lnTo>
                  <a:lnTo>
                    <a:pt x="815" y="274"/>
                  </a:lnTo>
                  <a:lnTo>
                    <a:pt x="815" y="275"/>
                  </a:lnTo>
                  <a:lnTo>
                    <a:pt x="816" y="277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1"/>
                  </a:lnTo>
                  <a:lnTo>
                    <a:pt x="821" y="282"/>
                  </a:lnTo>
                  <a:lnTo>
                    <a:pt x="822" y="284"/>
                  </a:lnTo>
                  <a:lnTo>
                    <a:pt x="823" y="285"/>
                  </a:lnTo>
                  <a:lnTo>
                    <a:pt x="825" y="288"/>
                  </a:lnTo>
                  <a:lnTo>
                    <a:pt x="826" y="290"/>
                  </a:lnTo>
                  <a:lnTo>
                    <a:pt x="828" y="292"/>
                  </a:lnTo>
                  <a:lnTo>
                    <a:pt x="829" y="294"/>
                  </a:lnTo>
                  <a:lnTo>
                    <a:pt x="831" y="297"/>
                  </a:lnTo>
                  <a:lnTo>
                    <a:pt x="834" y="300"/>
                  </a:lnTo>
                  <a:lnTo>
                    <a:pt x="835" y="301"/>
                  </a:lnTo>
                  <a:lnTo>
                    <a:pt x="836" y="303"/>
                  </a:lnTo>
                  <a:lnTo>
                    <a:pt x="838" y="305"/>
                  </a:lnTo>
                  <a:lnTo>
                    <a:pt x="838" y="307"/>
                  </a:lnTo>
                  <a:lnTo>
                    <a:pt x="839" y="308"/>
                  </a:lnTo>
                  <a:lnTo>
                    <a:pt x="841" y="310"/>
                  </a:lnTo>
                  <a:lnTo>
                    <a:pt x="842" y="311"/>
                  </a:lnTo>
                  <a:lnTo>
                    <a:pt x="842" y="313"/>
                  </a:lnTo>
                  <a:lnTo>
                    <a:pt x="844" y="314"/>
                  </a:lnTo>
                  <a:lnTo>
                    <a:pt x="845" y="316"/>
                  </a:lnTo>
                  <a:lnTo>
                    <a:pt x="845" y="317"/>
                  </a:lnTo>
                  <a:lnTo>
                    <a:pt x="847" y="318"/>
                  </a:lnTo>
                  <a:lnTo>
                    <a:pt x="848" y="320"/>
                  </a:lnTo>
                  <a:lnTo>
                    <a:pt x="848" y="321"/>
                  </a:lnTo>
                  <a:lnTo>
                    <a:pt x="849" y="323"/>
                  </a:lnTo>
                  <a:lnTo>
                    <a:pt x="849" y="324"/>
                  </a:lnTo>
                  <a:lnTo>
                    <a:pt x="851" y="324"/>
                  </a:lnTo>
                  <a:lnTo>
                    <a:pt x="851" y="326"/>
                  </a:lnTo>
                  <a:lnTo>
                    <a:pt x="852" y="327"/>
                  </a:lnTo>
                  <a:lnTo>
                    <a:pt x="852" y="329"/>
                  </a:lnTo>
                  <a:lnTo>
                    <a:pt x="854" y="330"/>
                  </a:lnTo>
                  <a:lnTo>
                    <a:pt x="855" y="331"/>
                  </a:lnTo>
                  <a:lnTo>
                    <a:pt x="855" y="333"/>
                  </a:lnTo>
                  <a:lnTo>
                    <a:pt x="857" y="334"/>
                  </a:lnTo>
                  <a:lnTo>
                    <a:pt x="857" y="336"/>
                  </a:lnTo>
                  <a:lnTo>
                    <a:pt x="858" y="337"/>
                  </a:lnTo>
                  <a:lnTo>
                    <a:pt x="860" y="339"/>
                  </a:lnTo>
                  <a:lnTo>
                    <a:pt x="860" y="340"/>
                  </a:lnTo>
                  <a:lnTo>
                    <a:pt x="861" y="343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57" name="Freeform 127">
              <a:extLst>
                <a:ext uri="{FF2B5EF4-FFF2-40B4-BE49-F238E27FC236}">
                  <a16:creationId xmlns:a16="http://schemas.microsoft.com/office/drawing/2014/main" id="{88724DD4-43FF-DF4C-920D-0FD74B0CD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916363"/>
              <a:ext cx="684213" cy="271462"/>
            </a:xfrm>
            <a:custGeom>
              <a:avLst/>
              <a:gdLst>
                <a:gd name="T0" fmla="*/ 2147483646 w 861"/>
                <a:gd name="T1" fmla="*/ 2147483646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342"/>
                  </a:moveTo>
                  <a:lnTo>
                    <a:pt x="33" y="342"/>
                  </a:lnTo>
                  <a:lnTo>
                    <a:pt x="63" y="342"/>
                  </a:lnTo>
                  <a:lnTo>
                    <a:pt x="92" y="342"/>
                  </a:lnTo>
                  <a:lnTo>
                    <a:pt x="119" y="342"/>
                  </a:lnTo>
                  <a:lnTo>
                    <a:pt x="144" y="342"/>
                  </a:lnTo>
                  <a:lnTo>
                    <a:pt x="167" y="342"/>
                  </a:lnTo>
                  <a:lnTo>
                    <a:pt x="189" y="342"/>
                  </a:lnTo>
                  <a:lnTo>
                    <a:pt x="209" y="342"/>
                  </a:lnTo>
                  <a:lnTo>
                    <a:pt x="228" y="342"/>
                  </a:lnTo>
                  <a:lnTo>
                    <a:pt x="245" y="342"/>
                  </a:lnTo>
                  <a:lnTo>
                    <a:pt x="261" y="342"/>
                  </a:lnTo>
                  <a:lnTo>
                    <a:pt x="275" y="342"/>
                  </a:lnTo>
                  <a:lnTo>
                    <a:pt x="288" y="342"/>
                  </a:lnTo>
                  <a:lnTo>
                    <a:pt x="300" y="342"/>
                  </a:lnTo>
                  <a:lnTo>
                    <a:pt x="310" y="342"/>
                  </a:lnTo>
                  <a:lnTo>
                    <a:pt x="320" y="342"/>
                  </a:lnTo>
                  <a:lnTo>
                    <a:pt x="329" y="342"/>
                  </a:lnTo>
                  <a:lnTo>
                    <a:pt x="336" y="342"/>
                  </a:lnTo>
                  <a:lnTo>
                    <a:pt x="343" y="342"/>
                  </a:lnTo>
                  <a:lnTo>
                    <a:pt x="349" y="342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1"/>
                  </a:lnTo>
                  <a:lnTo>
                    <a:pt x="381" y="341"/>
                  </a:lnTo>
                  <a:lnTo>
                    <a:pt x="383" y="341"/>
                  </a:lnTo>
                  <a:lnTo>
                    <a:pt x="385" y="341"/>
                  </a:lnTo>
                  <a:lnTo>
                    <a:pt x="388" y="341"/>
                  </a:lnTo>
                  <a:lnTo>
                    <a:pt x="391" y="341"/>
                  </a:lnTo>
                  <a:lnTo>
                    <a:pt x="392" y="341"/>
                  </a:lnTo>
                  <a:lnTo>
                    <a:pt x="395" y="341"/>
                  </a:lnTo>
                  <a:lnTo>
                    <a:pt x="396" y="341"/>
                  </a:lnTo>
                  <a:lnTo>
                    <a:pt x="398" y="341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40"/>
                  </a:lnTo>
                  <a:lnTo>
                    <a:pt x="414" y="340"/>
                  </a:lnTo>
                  <a:lnTo>
                    <a:pt x="415" y="340"/>
                  </a:lnTo>
                  <a:lnTo>
                    <a:pt x="417" y="340"/>
                  </a:lnTo>
                  <a:lnTo>
                    <a:pt x="418" y="338"/>
                  </a:lnTo>
                  <a:lnTo>
                    <a:pt x="419" y="338"/>
                  </a:lnTo>
                  <a:lnTo>
                    <a:pt x="421" y="338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7"/>
                  </a:lnTo>
                  <a:lnTo>
                    <a:pt x="431" y="337"/>
                  </a:lnTo>
                  <a:lnTo>
                    <a:pt x="432" y="337"/>
                  </a:lnTo>
                  <a:lnTo>
                    <a:pt x="435" y="337"/>
                  </a:lnTo>
                  <a:lnTo>
                    <a:pt x="437" y="337"/>
                  </a:lnTo>
                  <a:lnTo>
                    <a:pt x="440" y="335"/>
                  </a:lnTo>
                  <a:lnTo>
                    <a:pt x="441" y="335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4"/>
                  </a:lnTo>
                  <a:lnTo>
                    <a:pt x="451" y="334"/>
                  </a:lnTo>
                  <a:lnTo>
                    <a:pt x="453" y="334"/>
                  </a:lnTo>
                  <a:lnTo>
                    <a:pt x="454" y="334"/>
                  </a:lnTo>
                  <a:lnTo>
                    <a:pt x="456" y="334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2"/>
                  </a:lnTo>
                  <a:lnTo>
                    <a:pt x="461" y="332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1"/>
                  </a:lnTo>
                  <a:lnTo>
                    <a:pt x="467" y="331"/>
                  </a:lnTo>
                  <a:lnTo>
                    <a:pt x="469" y="331"/>
                  </a:lnTo>
                  <a:lnTo>
                    <a:pt x="470" y="329"/>
                  </a:lnTo>
                  <a:lnTo>
                    <a:pt x="471" y="329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8"/>
                  </a:lnTo>
                  <a:lnTo>
                    <a:pt x="479" y="328"/>
                  </a:lnTo>
                  <a:lnTo>
                    <a:pt x="480" y="328"/>
                  </a:lnTo>
                  <a:lnTo>
                    <a:pt x="482" y="327"/>
                  </a:lnTo>
                  <a:lnTo>
                    <a:pt x="484" y="327"/>
                  </a:lnTo>
                  <a:lnTo>
                    <a:pt x="486" y="325"/>
                  </a:lnTo>
                  <a:lnTo>
                    <a:pt x="489" y="325"/>
                  </a:lnTo>
                  <a:lnTo>
                    <a:pt x="490" y="324"/>
                  </a:lnTo>
                  <a:lnTo>
                    <a:pt x="493" y="324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1"/>
                  </a:lnTo>
                  <a:lnTo>
                    <a:pt x="503" y="321"/>
                  </a:lnTo>
                  <a:lnTo>
                    <a:pt x="505" y="319"/>
                  </a:lnTo>
                  <a:lnTo>
                    <a:pt x="508" y="319"/>
                  </a:lnTo>
                  <a:lnTo>
                    <a:pt x="509" y="318"/>
                  </a:lnTo>
                  <a:lnTo>
                    <a:pt x="510" y="318"/>
                  </a:lnTo>
                  <a:lnTo>
                    <a:pt x="512" y="316"/>
                  </a:lnTo>
                  <a:lnTo>
                    <a:pt x="513" y="316"/>
                  </a:lnTo>
                  <a:lnTo>
                    <a:pt x="515" y="316"/>
                  </a:lnTo>
                  <a:lnTo>
                    <a:pt x="516" y="315"/>
                  </a:lnTo>
                  <a:lnTo>
                    <a:pt x="518" y="315"/>
                  </a:lnTo>
                  <a:lnTo>
                    <a:pt x="519" y="315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4"/>
                  </a:lnTo>
                  <a:lnTo>
                    <a:pt x="525" y="312"/>
                  </a:lnTo>
                  <a:lnTo>
                    <a:pt x="526" y="312"/>
                  </a:lnTo>
                  <a:lnTo>
                    <a:pt x="526" y="311"/>
                  </a:lnTo>
                  <a:lnTo>
                    <a:pt x="528" y="311"/>
                  </a:lnTo>
                  <a:lnTo>
                    <a:pt x="529" y="311"/>
                  </a:lnTo>
                  <a:lnTo>
                    <a:pt x="531" y="309"/>
                  </a:lnTo>
                  <a:lnTo>
                    <a:pt x="532" y="309"/>
                  </a:lnTo>
                  <a:lnTo>
                    <a:pt x="533" y="308"/>
                  </a:lnTo>
                  <a:lnTo>
                    <a:pt x="535" y="308"/>
                  </a:lnTo>
                  <a:lnTo>
                    <a:pt x="538" y="306"/>
                  </a:lnTo>
                  <a:lnTo>
                    <a:pt x="539" y="305"/>
                  </a:lnTo>
                  <a:lnTo>
                    <a:pt x="541" y="305"/>
                  </a:lnTo>
                  <a:lnTo>
                    <a:pt x="544" y="303"/>
                  </a:lnTo>
                  <a:lnTo>
                    <a:pt x="545" y="302"/>
                  </a:lnTo>
                  <a:lnTo>
                    <a:pt x="548" y="302"/>
                  </a:lnTo>
                  <a:lnTo>
                    <a:pt x="549" y="301"/>
                  </a:lnTo>
                  <a:lnTo>
                    <a:pt x="552" y="299"/>
                  </a:lnTo>
                  <a:lnTo>
                    <a:pt x="554" y="298"/>
                  </a:lnTo>
                  <a:lnTo>
                    <a:pt x="557" y="298"/>
                  </a:lnTo>
                  <a:lnTo>
                    <a:pt x="558" y="296"/>
                  </a:lnTo>
                  <a:lnTo>
                    <a:pt x="559" y="295"/>
                  </a:lnTo>
                  <a:lnTo>
                    <a:pt x="561" y="295"/>
                  </a:lnTo>
                  <a:lnTo>
                    <a:pt x="562" y="293"/>
                  </a:lnTo>
                  <a:lnTo>
                    <a:pt x="564" y="293"/>
                  </a:lnTo>
                  <a:lnTo>
                    <a:pt x="565" y="292"/>
                  </a:lnTo>
                  <a:lnTo>
                    <a:pt x="567" y="292"/>
                  </a:lnTo>
                  <a:lnTo>
                    <a:pt x="568" y="292"/>
                  </a:lnTo>
                  <a:lnTo>
                    <a:pt x="570" y="290"/>
                  </a:lnTo>
                  <a:lnTo>
                    <a:pt x="571" y="289"/>
                  </a:lnTo>
                  <a:lnTo>
                    <a:pt x="572" y="289"/>
                  </a:lnTo>
                  <a:lnTo>
                    <a:pt x="574" y="288"/>
                  </a:lnTo>
                  <a:lnTo>
                    <a:pt x="575" y="288"/>
                  </a:lnTo>
                  <a:lnTo>
                    <a:pt x="577" y="286"/>
                  </a:lnTo>
                  <a:lnTo>
                    <a:pt x="578" y="286"/>
                  </a:lnTo>
                  <a:lnTo>
                    <a:pt x="580" y="285"/>
                  </a:lnTo>
                  <a:lnTo>
                    <a:pt x="581" y="285"/>
                  </a:lnTo>
                  <a:lnTo>
                    <a:pt x="583" y="283"/>
                  </a:lnTo>
                  <a:lnTo>
                    <a:pt x="584" y="283"/>
                  </a:lnTo>
                  <a:lnTo>
                    <a:pt x="585" y="282"/>
                  </a:lnTo>
                  <a:lnTo>
                    <a:pt x="587" y="282"/>
                  </a:lnTo>
                  <a:lnTo>
                    <a:pt x="588" y="280"/>
                  </a:lnTo>
                  <a:lnTo>
                    <a:pt x="590" y="279"/>
                  </a:lnTo>
                  <a:lnTo>
                    <a:pt x="591" y="279"/>
                  </a:lnTo>
                  <a:lnTo>
                    <a:pt x="593" y="277"/>
                  </a:lnTo>
                  <a:lnTo>
                    <a:pt x="596" y="276"/>
                  </a:lnTo>
                  <a:lnTo>
                    <a:pt x="597" y="275"/>
                  </a:lnTo>
                  <a:lnTo>
                    <a:pt x="600" y="273"/>
                  </a:lnTo>
                  <a:lnTo>
                    <a:pt x="601" y="273"/>
                  </a:lnTo>
                  <a:lnTo>
                    <a:pt x="603" y="272"/>
                  </a:lnTo>
                  <a:lnTo>
                    <a:pt x="604" y="270"/>
                  </a:lnTo>
                  <a:lnTo>
                    <a:pt x="606" y="270"/>
                  </a:lnTo>
                  <a:lnTo>
                    <a:pt x="607" y="269"/>
                  </a:lnTo>
                  <a:lnTo>
                    <a:pt x="608" y="269"/>
                  </a:lnTo>
                  <a:lnTo>
                    <a:pt x="610" y="267"/>
                  </a:lnTo>
                  <a:lnTo>
                    <a:pt x="611" y="267"/>
                  </a:lnTo>
                  <a:lnTo>
                    <a:pt x="613" y="266"/>
                  </a:lnTo>
                  <a:lnTo>
                    <a:pt x="614" y="266"/>
                  </a:lnTo>
                  <a:lnTo>
                    <a:pt x="616" y="264"/>
                  </a:lnTo>
                  <a:lnTo>
                    <a:pt x="617" y="263"/>
                  </a:lnTo>
                  <a:lnTo>
                    <a:pt x="619" y="263"/>
                  </a:lnTo>
                  <a:lnTo>
                    <a:pt x="620" y="262"/>
                  </a:lnTo>
                  <a:lnTo>
                    <a:pt x="621" y="262"/>
                  </a:lnTo>
                  <a:lnTo>
                    <a:pt x="621" y="260"/>
                  </a:lnTo>
                  <a:lnTo>
                    <a:pt x="623" y="260"/>
                  </a:lnTo>
                  <a:lnTo>
                    <a:pt x="624" y="259"/>
                  </a:lnTo>
                  <a:lnTo>
                    <a:pt x="626" y="259"/>
                  </a:lnTo>
                  <a:lnTo>
                    <a:pt x="627" y="257"/>
                  </a:lnTo>
                  <a:lnTo>
                    <a:pt x="629" y="256"/>
                  </a:lnTo>
                  <a:lnTo>
                    <a:pt x="630" y="256"/>
                  </a:lnTo>
                  <a:lnTo>
                    <a:pt x="632" y="254"/>
                  </a:lnTo>
                  <a:lnTo>
                    <a:pt x="633" y="254"/>
                  </a:lnTo>
                  <a:lnTo>
                    <a:pt x="634" y="253"/>
                  </a:lnTo>
                  <a:lnTo>
                    <a:pt x="636" y="251"/>
                  </a:lnTo>
                  <a:lnTo>
                    <a:pt x="637" y="250"/>
                  </a:lnTo>
                  <a:lnTo>
                    <a:pt x="639" y="250"/>
                  </a:lnTo>
                  <a:lnTo>
                    <a:pt x="640" y="249"/>
                  </a:lnTo>
                  <a:lnTo>
                    <a:pt x="642" y="249"/>
                  </a:lnTo>
                  <a:lnTo>
                    <a:pt x="643" y="247"/>
                  </a:lnTo>
                  <a:lnTo>
                    <a:pt x="645" y="246"/>
                  </a:lnTo>
                  <a:lnTo>
                    <a:pt x="646" y="246"/>
                  </a:lnTo>
                  <a:lnTo>
                    <a:pt x="646" y="244"/>
                  </a:lnTo>
                  <a:lnTo>
                    <a:pt x="647" y="244"/>
                  </a:lnTo>
                  <a:lnTo>
                    <a:pt x="649" y="243"/>
                  </a:lnTo>
                  <a:lnTo>
                    <a:pt x="650" y="243"/>
                  </a:lnTo>
                  <a:lnTo>
                    <a:pt x="650" y="241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3" y="240"/>
                  </a:lnTo>
                  <a:lnTo>
                    <a:pt x="655" y="240"/>
                  </a:lnTo>
                  <a:lnTo>
                    <a:pt x="655" y="239"/>
                  </a:lnTo>
                  <a:lnTo>
                    <a:pt x="656" y="239"/>
                  </a:lnTo>
                  <a:lnTo>
                    <a:pt x="656" y="237"/>
                  </a:lnTo>
                  <a:lnTo>
                    <a:pt x="658" y="237"/>
                  </a:lnTo>
                  <a:lnTo>
                    <a:pt x="659" y="236"/>
                  </a:lnTo>
                  <a:lnTo>
                    <a:pt x="660" y="236"/>
                  </a:lnTo>
                  <a:lnTo>
                    <a:pt x="660" y="234"/>
                  </a:lnTo>
                  <a:lnTo>
                    <a:pt x="662" y="234"/>
                  </a:lnTo>
                  <a:lnTo>
                    <a:pt x="662" y="233"/>
                  </a:lnTo>
                  <a:lnTo>
                    <a:pt x="663" y="233"/>
                  </a:lnTo>
                  <a:lnTo>
                    <a:pt x="665" y="231"/>
                  </a:lnTo>
                  <a:lnTo>
                    <a:pt x="666" y="230"/>
                  </a:lnTo>
                  <a:lnTo>
                    <a:pt x="668" y="230"/>
                  </a:lnTo>
                  <a:lnTo>
                    <a:pt x="669" y="228"/>
                  </a:lnTo>
                  <a:lnTo>
                    <a:pt x="671" y="227"/>
                  </a:lnTo>
                  <a:lnTo>
                    <a:pt x="672" y="226"/>
                  </a:lnTo>
                  <a:lnTo>
                    <a:pt x="673" y="226"/>
                  </a:lnTo>
                  <a:lnTo>
                    <a:pt x="675" y="224"/>
                  </a:lnTo>
                  <a:lnTo>
                    <a:pt x="676" y="223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79" y="220"/>
                  </a:lnTo>
                  <a:lnTo>
                    <a:pt x="681" y="220"/>
                  </a:lnTo>
                  <a:lnTo>
                    <a:pt x="682" y="218"/>
                  </a:lnTo>
                  <a:lnTo>
                    <a:pt x="684" y="218"/>
                  </a:lnTo>
                  <a:lnTo>
                    <a:pt x="684" y="217"/>
                  </a:lnTo>
                  <a:lnTo>
                    <a:pt x="685" y="217"/>
                  </a:lnTo>
                  <a:lnTo>
                    <a:pt x="685" y="215"/>
                  </a:lnTo>
                  <a:lnTo>
                    <a:pt x="686" y="215"/>
                  </a:lnTo>
                  <a:lnTo>
                    <a:pt x="688" y="214"/>
                  </a:lnTo>
                  <a:lnTo>
                    <a:pt x="689" y="214"/>
                  </a:lnTo>
                  <a:lnTo>
                    <a:pt x="691" y="213"/>
                  </a:lnTo>
                  <a:lnTo>
                    <a:pt x="692" y="211"/>
                  </a:lnTo>
                  <a:lnTo>
                    <a:pt x="694" y="210"/>
                  </a:lnTo>
                  <a:lnTo>
                    <a:pt x="695" y="210"/>
                  </a:lnTo>
                  <a:lnTo>
                    <a:pt x="697" y="208"/>
                  </a:lnTo>
                  <a:lnTo>
                    <a:pt x="698" y="208"/>
                  </a:lnTo>
                  <a:lnTo>
                    <a:pt x="698" y="207"/>
                  </a:lnTo>
                  <a:lnTo>
                    <a:pt x="699" y="207"/>
                  </a:lnTo>
                  <a:lnTo>
                    <a:pt x="701" y="205"/>
                  </a:lnTo>
                  <a:lnTo>
                    <a:pt x="702" y="204"/>
                  </a:lnTo>
                  <a:lnTo>
                    <a:pt x="704" y="204"/>
                  </a:lnTo>
                  <a:lnTo>
                    <a:pt x="704" y="202"/>
                  </a:lnTo>
                  <a:lnTo>
                    <a:pt x="705" y="202"/>
                  </a:lnTo>
                  <a:lnTo>
                    <a:pt x="707" y="201"/>
                  </a:lnTo>
                  <a:lnTo>
                    <a:pt x="708" y="200"/>
                  </a:lnTo>
                  <a:lnTo>
                    <a:pt x="709" y="200"/>
                  </a:lnTo>
                  <a:lnTo>
                    <a:pt x="709" y="198"/>
                  </a:lnTo>
                  <a:lnTo>
                    <a:pt x="711" y="198"/>
                  </a:lnTo>
                  <a:lnTo>
                    <a:pt x="711" y="197"/>
                  </a:lnTo>
                  <a:lnTo>
                    <a:pt x="712" y="197"/>
                  </a:lnTo>
                  <a:lnTo>
                    <a:pt x="712" y="195"/>
                  </a:lnTo>
                  <a:lnTo>
                    <a:pt x="714" y="195"/>
                  </a:lnTo>
                  <a:lnTo>
                    <a:pt x="714" y="194"/>
                  </a:lnTo>
                  <a:lnTo>
                    <a:pt x="715" y="192"/>
                  </a:lnTo>
                  <a:lnTo>
                    <a:pt x="717" y="192"/>
                  </a:lnTo>
                  <a:lnTo>
                    <a:pt x="717" y="191"/>
                  </a:lnTo>
                  <a:lnTo>
                    <a:pt x="718" y="189"/>
                  </a:lnTo>
                  <a:lnTo>
                    <a:pt x="720" y="188"/>
                  </a:lnTo>
                  <a:lnTo>
                    <a:pt x="721" y="187"/>
                  </a:lnTo>
                  <a:lnTo>
                    <a:pt x="722" y="185"/>
                  </a:lnTo>
                  <a:lnTo>
                    <a:pt x="724" y="184"/>
                  </a:lnTo>
                  <a:lnTo>
                    <a:pt x="725" y="182"/>
                  </a:lnTo>
                  <a:lnTo>
                    <a:pt x="727" y="181"/>
                  </a:lnTo>
                  <a:lnTo>
                    <a:pt x="727" y="179"/>
                  </a:lnTo>
                  <a:lnTo>
                    <a:pt x="728" y="179"/>
                  </a:lnTo>
                  <a:lnTo>
                    <a:pt x="730" y="178"/>
                  </a:lnTo>
                  <a:lnTo>
                    <a:pt x="731" y="176"/>
                  </a:lnTo>
                  <a:lnTo>
                    <a:pt x="731" y="175"/>
                  </a:lnTo>
                  <a:lnTo>
                    <a:pt x="733" y="175"/>
                  </a:lnTo>
                  <a:lnTo>
                    <a:pt x="734" y="174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1"/>
                  </a:lnTo>
                  <a:lnTo>
                    <a:pt x="737" y="169"/>
                  </a:lnTo>
                  <a:lnTo>
                    <a:pt x="738" y="168"/>
                  </a:lnTo>
                  <a:lnTo>
                    <a:pt x="740" y="168"/>
                  </a:lnTo>
                  <a:lnTo>
                    <a:pt x="740" y="166"/>
                  </a:lnTo>
                  <a:lnTo>
                    <a:pt x="741" y="165"/>
                  </a:lnTo>
                  <a:lnTo>
                    <a:pt x="743" y="163"/>
                  </a:lnTo>
                  <a:lnTo>
                    <a:pt x="743" y="162"/>
                  </a:lnTo>
                  <a:lnTo>
                    <a:pt x="744" y="162"/>
                  </a:lnTo>
                  <a:lnTo>
                    <a:pt x="746" y="161"/>
                  </a:lnTo>
                  <a:lnTo>
                    <a:pt x="746" y="159"/>
                  </a:lnTo>
                  <a:lnTo>
                    <a:pt x="747" y="158"/>
                  </a:lnTo>
                  <a:lnTo>
                    <a:pt x="748" y="156"/>
                  </a:lnTo>
                  <a:lnTo>
                    <a:pt x="750" y="155"/>
                  </a:lnTo>
                  <a:lnTo>
                    <a:pt x="751" y="153"/>
                  </a:lnTo>
                  <a:lnTo>
                    <a:pt x="753" y="152"/>
                  </a:lnTo>
                  <a:lnTo>
                    <a:pt x="754" y="150"/>
                  </a:lnTo>
                  <a:lnTo>
                    <a:pt x="756" y="148"/>
                  </a:lnTo>
                  <a:lnTo>
                    <a:pt x="757" y="146"/>
                  </a:lnTo>
                  <a:lnTo>
                    <a:pt x="759" y="145"/>
                  </a:lnTo>
                  <a:lnTo>
                    <a:pt x="760" y="142"/>
                  </a:lnTo>
                  <a:lnTo>
                    <a:pt x="761" y="140"/>
                  </a:lnTo>
                  <a:lnTo>
                    <a:pt x="763" y="139"/>
                  </a:lnTo>
                  <a:lnTo>
                    <a:pt x="764" y="138"/>
                  </a:lnTo>
                  <a:lnTo>
                    <a:pt x="766" y="136"/>
                  </a:lnTo>
                  <a:lnTo>
                    <a:pt x="766" y="135"/>
                  </a:lnTo>
                  <a:lnTo>
                    <a:pt x="767" y="133"/>
                  </a:lnTo>
                  <a:lnTo>
                    <a:pt x="769" y="132"/>
                  </a:lnTo>
                  <a:lnTo>
                    <a:pt x="770" y="130"/>
                  </a:lnTo>
                  <a:lnTo>
                    <a:pt x="772" y="129"/>
                  </a:lnTo>
                  <a:lnTo>
                    <a:pt x="772" y="127"/>
                  </a:lnTo>
                  <a:lnTo>
                    <a:pt x="773" y="126"/>
                  </a:lnTo>
                  <a:lnTo>
                    <a:pt x="774" y="125"/>
                  </a:lnTo>
                  <a:lnTo>
                    <a:pt x="776" y="123"/>
                  </a:lnTo>
                  <a:lnTo>
                    <a:pt x="776" y="122"/>
                  </a:lnTo>
                  <a:lnTo>
                    <a:pt x="777" y="120"/>
                  </a:lnTo>
                  <a:lnTo>
                    <a:pt x="779" y="120"/>
                  </a:lnTo>
                  <a:lnTo>
                    <a:pt x="779" y="119"/>
                  </a:lnTo>
                  <a:lnTo>
                    <a:pt x="780" y="117"/>
                  </a:lnTo>
                  <a:lnTo>
                    <a:pt x="782" y="116"/>
                  </a:lnTo>
                  <a:lnTo>
                    <a:pt x="782" y="114"/>
                  </a:lnTo>
                  <a:lnTo>
                    <a:pt x="783" y="113"/>
                  </a:lnTo>
                  <a:lnTo>
                    <a:pt x="785" y="112"/>
                  </a:lnTo>
                  <a:lnTo>
                    <a:pt x="786" y="110"/>
                  </a:lnTo>
                  <a:lnTo>
                    <a:pt x="787" y="107"/>
                  </a:lnTo>
                  <a:lnTo>
                    <a:pt x="789" y="106"/>
                  </a:lnTo>
                  <a:lnTo>
                    <a:pt x="790" y="104"/>
                  </a:lnTo>
                  <a:lnTo>
                    <a:pt x="792" y="101"/>
                  </a:lnTo>
                  <a:lnTo>
                    <a:pt x="793" y="100"/>
                  </a:lnTo>
                  <a:lnTo>
                    <a:pt x="795" y="97"/>
                  </a:lnTo>
                  <a:lnTo>
                    <a:pt x="796" y="96"/>
                  </a:lnTo>
                  <a:lnTo>
                    <a:pt x="798" y="93"/>
                  </a:lnTo>
                  <a:lnTo>
                    <a:pt x="799" y="91"/>
                  </a:lnTo>
                  <a:lnTo>
                    <a:pt x="800" y="90"/>
                  </a:lnTo>
                  <a:lnTo>
                    <a:pt x="802" y="87"/>
                  </a:lnTo>
                  <a:lnTo>
                    <a:pt x="802" y="86"/>
                  </a:lnTo>
                  <a:lnTo>
                    <a:pt x="803" y="84"/>
                  </a:lnTo>
                  <a:lnTo>
                    <a:pt x="805" y="83"/>
                  </a:lnTo>
                  <a:lnTo>
                    <a:pt x="806" y="81"/>
                  </a:lnTo>
                  <a:lnTo>
                    <a:pt x="806" y="80"/>
                  </a:lnTo>
                  <a:lnTo>
                    <a:pt x="808" y="78"/>
                  </a:lnTo>
                  <a:lnTo>
                    <a:pt x="809" y="78"/>
                  </a:lnTo>
                  <a:lnTo>
                    <a:pt x="809" y="77"/>
                  </a:lnTo>
                  <a:lnTo>
                    <a:pt x="810" y="75"/>
                  </a:lnTo>
                  <a:lnTo>
                    <a:pt x="810" y="74"/>
                  </a:lnTo>
                  <a:lnTo>
                    <a:pt x="812" y="73"/>
                  </a:lnTo>
                  <a:lnTo>
                    <a:pt x="813" y="71"/>
                  </a:lnTo>
                  <a:lnTo>
                    <a:pt x="813" y="70"/>
                  </a:lnTo>
                  <a:lnTo>
                    <a:pt x="815" y="70"/>
                  </a:lnTo>
                  <a:lnTo>
                    <a:pt x="815" y="68"/>
                  </a:lnTo>
                  <a:lnTo>
                    <a:pt x="816" y="67"/>
                  </a:lnTo>
                  <a:lnTo>
                    <a:pt x="818" y="65"/>
                  </a:lnTo>
                  <a:lnTo>
                    <a:pt x="819" y="64"/>
                  </a:lnTo>
                  <a:lnTo>
                    <a:pt x="819" y="62"/>
                  </a:lnTo>
                  <a:lnTo>
                    <a:pt x="821" y="60"/>
                  </a:lnTo>
                  <a:lnTo>
                    <a:pt x="822" y="58"/>
                  </a:lnTo>
                  <a:lnTo>
                    <a:pt x="823" y="57"/>
                  </a:lnTo>
                  <a:lnTo>
                    <a:pt x="825" y="55"/>
                  </a:lnTo>
                  <a:lnTo>
                    <a:pt x="826" y="52"/>
                  </a:lnTo>
                  <a:lnTo>
                    <a:pt x="828" y="51"/>
                  </a:lnTo>
                  <a:lnTo>
                    <a:pt x="829" y="48"/>
                  </a:lnTo>
                  <a:lnTo>
                    <a:pt x="831" y="45"/>
                  </a:lnTo>
                  <a:lnTo>
                    <a:pt x="834" y="44"/>
                  </a:lnTo>
                  <a:lnTo>
                    <a:pt x="835" y="41"/>
                  </a:lnTo>
                  <a:lnTo>
                    <a:pt x="836" y="39"/>
                  </a:lnTo>
                  <a:lnTo>
                    <a:pt x="838" y="38"/>
                  </a:lnTo>
                  <a:lnTo>
                    <a:pt x="838" y="35"/>
                  </a:lnTo>
                  <a:lnTo>
                    <a:pt x="839" y="34"/>
                  </a:lnTo>
                  <a:lnTo>
                    <a:pt x="841" y="32"/>
                  </a:lnTo>
                  <a:lnTo>
                    <a:pt x="842" y="31"/>
                  </a:lnTo>
                  <a:lnTo>
                    <a:pt x="842" y="29"/>
                  </a:lnTo>
                  <a:lnTo>
                    <a:pt x="844" y="28"/>
                  </a:lnTo>
                  <a:lnTo>
                    <a:pt x="845" y="26"/>
                  </a:lnTo>
                  <a:lnTo>
                    <a:pt x="847" y="25"/>
                  </a:lnTo>
                  <a:lnTo>
                    <a:pt x="847" y="24"/>
                  </a:lnTo>
                  <a:lnTo>
                    <a:pt x="848" y="22"/>
                  </a:lnTo>
                  <a:lnTo>
                    <a:pt x="848" y="21"/>
                  </a:lnTo>
                  <a:lnTo>
                    <a:pt x="849" y="21"/>
                  </a:lnTo>
                  <a:lnTo>
                    <a:pt x="849" y="19"/>
                  </a:lnTo>
                  <a:lnTo>
                    <a:pt x="851" y="18"/>
                  </a:lnTo>
                  <a:lnTo>
                    <a:pt x="851" y="16"/>
                  </a:lnTo>
                  <a:lnTo>
                    <a:pt x="852" y="16"/>
                  </a:lnTo>
                  <a:lnTo>
                    <a:pt x="852" y="15"/>
                  </a:lnTo>
                  <a:lnTo>
                    <a:pt x="854" y="13"/>
                  </a:lnTo>
                  <a:lnTo>
                    <a:pt x="855" y="12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8"/>
                  </a:lnTo>
                  <a:lnTo>
                    <a:pt x="858" y="6"/>
                  </a:lnTo>
                  <a:lnTo>
                    <a:pt x="860" y="3"/>
                  </a:lnTo>
                  <a:lnTo>
                    <a:pt x="860" y="2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58" name="Freeform 128">
              <a:extLst>
                <a:ext uri="{FF2B5EF4-FFF2-40B4-BE49-F238E27FC236}">
                  <a16:creationId xmlns:a16="http://schemas.microsoft.com/office/drawing/2014/main" id="{8B24A61F-29CA-4C48-9083-70666C414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641725"/>
              <a:ext cx="80962" cy="274638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4"/>
                  </a:lnTo>
                  <a:lnTo>
                    <a:pt x="4" y="7"/>
                  </a:lnTo>
                  <a:lnTo>
                    <a:pt x="7" y="10"/>
                  </a:lnTo>
                  <a:lnTo>
                    <a:pt x="8" y="14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3" y="21"/>
                  </a:lnTo>
                  <a:lnTo>
                    <a:pt x="14" y="24"/>
                  </a:lnTo>
                  <a:lnTo>
                    <a:pt x="15" y="26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59"/>
                  </a:lnTo>
                  <a:lnTo>
                    <a:pt x="33" y="60"/>
                  </a:lnTo>
                  <a:lnTo>
                    <a:pt x="33" y="63"/>
                  </a:lnTo>
                  <a:lnTo>
                    <a:pt x="34" y="64"/>
                  </a:lnTo>
                  <a:lnTo>
                    <a:pt x="34" y="66"/>
                  </a:lnTo>
                  <a:lnTo>
                    <a:pt x="36" y="69"/>
                  </a:lnTo>
                  <a:lnTo>
                    <a:pt x="36" y="70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40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1" y="83"/>
                  </a:lnTo>
                  <a:lnTo>
                    <a:pt x="41" y="85"/>
                  </a:lnTo>
                  <a:lnTo>
                    <a:pt x="43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89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6" y="93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9" y="102"/>
                  </a:lnTo>
                  <a:lnTo>
                    <a:pt x="49" y="103"/>
                  </a:lnTo>
                  <a:lnTo>
                    <a:pt x="50" y="106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4"/>
                  </a:lnTo>
                  <a:lnTo>
                    <a:pt x="53" y="115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6" y="121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60" y="132"/>
                  </a:lnTo>
                  <a:lnTo>
                    <a:pt x="60" y="134"/>
                  </a:lnTo>
                  <a:lnTo>
                    <a:pt x="62" y="135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3" y="141"/>
                  </a:lnTo>
                  <a:lnTo>
                    <a:pt x="63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6" y="150"/>
                  </a:lnTo>
                  <a:lnTo>
                    <a:pt x="66" y="151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7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3"/>
                  </a:lnTo>
                  <a:lnTo>
                    <a:pt x="70" y="165"/>
                  </a:lnTo>
                  <a:lnTo>
                    <a:pt x="72" y="167"/>
                  </a:lnTo>
                  <a:lnTo>
                    <a:pt x="72" y="170"/>
                  </a:lnTo>
                  <a:lnTo>
                    <a:pt x="73" y="171"/>
                  </a:lnTo>
                  <a:lnTo>
                    <a:pt x="73" y="173"/>
                  </a:lnTo>
                  <a:lnTo>
                    <a:pt x="73" y="176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6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6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9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0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3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5" y="210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7"/>
                  </a:lnTo>
                  <a:lnTo>
                    <a:pt x="88" y="220"/>
                  </a:lnTo>
                  <a:lnTo>
                    <a:pt x="88" y="222"/>
                  </a:lnTo>
                  <a:lnTo>
                    <a:pt x="89" y="223"/>
                  </a:lnTo>
                  <a:lnTo>
                    <a:pt x="89" y="226"/>
                  </a:lnTo>
                  <a:lnTo>
                    <a:pt x="89" y="228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8"/>
                  </a:lnTo>
                  <a:lnTo>
                    <a:pt x="93" y="239"/>
                  </a:lnTo>
                  <a:lnTo>
                    <a:pt x="93" y="241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5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1"/>
                  </a:lnTo>
                  <a:lnTo>
                    <a:pt x="95" y="252"/>
                  </a:lnTo>
                  <a:lnTo>
                    <a:pt x="95" y="254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2"/>
                  </a:lnTo>
                  <a:lnTo>
                    <a:pt x="96" y="264"/>
                  </a:lnTo>
                  <a:lnTo>
                    <a:pt x="96" y="266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5"/>
                  </a:lnTo>
                  <a:lnTo>
                    <a:pt x="98" y="277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1"/>
                  </a:lnTo>
                  <a:lnTo>
                    <a:pt x="98" y="282"/>
                  </a:lnTo>
                  <a:lnTo>
                    <a:pt x="98" y="284"/>
                  </a:lnTo>
                  <a:lnTo>
                    <a:pt x="98" y="285"/>
                  </a:lnTo>
                  <a:lnTo>
                    <a:pt x="98" y="287"/>
                  </a:lnTo>
                  <a:lnTo>
                    <a:pt x="98" y="288"/>
                  </a:lnTo>
                  <a:lnTo>
                    <a:pt x="99" y="290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4"/>
                  </a:lnTo>
                  <a:lnTo>
                    <a:pt x="99" y="295"/>
                  </a:lnTo>
                  <a:lnTo>
                    <a:pt x="99" y="297"/>
                  </a:lnTo>
                  <a:lnTo>
                    <a:pt x="101" y="298"/>
                  </a:lnTo>
                  <a:lnTo>
                    <a:pt x="101" y="300"/>
                  </a:lnTo>
                  <a:lnTo>
                    <a:pt x="101" y="301"/>
                  </a:lnTo>
                  <a:lnTo>
                    <a:pt x="101" y="303"/>
                  </a:lnTo>
                  <a:lnTo>
                    <a:pt x="101" y="304"/>
                  </a:lnTo>
                  <a:lnTo>
                    <a:pt x="102" y="305"/>
                  </a:lnTo>
                  <a:lnTo>
                    <a:pt x="102" y="307"/>
                  </a:lnTo>
                  <a:lnTo>
                    <a:pt x="102" y="308"/>
                  </a:lnTo>
                  <a:lnTo>
                    <a:pt x="102" y="310"/>
                  </a:lnTo>
                  <a:lnTo>
                    <a:pt x="102" y="311"/>
                  </a:lnTo>
                  <a:lnTo>
                    <a:pt x="102" y="313"/>
                  </a:lnTo>
                  <a:lnTo>
                    <a:pt x="102" y="314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8"/>
                  </a:lnTo>
                  <a:lnTo>
                    <a:pt x="102" y="320"/>
                  </a:lnTo>
                  <a:lnTo>
                    <a:pt x="102" y="321"/>
                  </a:lnTo>
                  <a:lnTo>
                    <a:pt x="102" y="323"/>
                  </a:lnTo>
                  <a:lnTo>
                    <a:pt x="102" y="324"/>
                  </a:lnTo>
                  <a:lnTo>
                    <a:pt x="102" y="326"/>
                  </a:lnTo>
                  <a:lnTo>
                    <a:pt x="102" y="329"/>
                  </a:lnTo>
                  <a:lnTo>
                    <a:pt x="102" y="330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6"/>
                  </a:lnTo>
                  <a:lnTo>
                    <a:pt x="102" y="339"/>
                  </a:lnTo>
                  <a:lnTo>
                    <a:pt x="102" y="342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59" name="Freeform 129">
              <a:extLst>
                <a:ext uri="{FF2B5EF4-FFF2-40B4-BE49-F238E27FC236}">
                  <a16:creationId xmlns:a16="http://schemas.microsoft.com/office/drawing/2014/main" id="{4BF5FBA5-D7DB-2441-A317-507F6E80A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914775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2" y="341"/>
                  </a:lnTo>
                  <a:lnTo>
                    <a:pt x="4" y="336"/>
                  </a:lnTo>
                  <a:lnTo>
                    <a:pt x="7" y="333"/>
                  </a:lnTo>
                  <a:lnTo>
                    <a:pt x="8" y="330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20"/>
                  </a:lnTo>
                  <a:lnTo>
                    <a:pt x="15" y="317"/>
                  </a:lnTo>
                  <a:lnTo>
                    <a:pt x="17" y="316"/>
                  </a:lnTo>
                  <a:lnTo>
                    <a:pt x="17" y="313"/>
                  </a:lnTo>
                  <a:lnTo>
                    <a:pt x="18" y="312"/>
                  </a:lnTo>
                  <a:lnTo>
                    <a:pt x="20" y="310"/>
                  </a:lnTo>
                  <a:lnTo>
                    <a:pt x="20" y="309"/>
                  </a:lnTo>
                  <a:lnTo>
                    <a:pt x="21" y="306"/>
                  </a:lnTo>
                  <a:lnTo>
                    <a:pt x="21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9"/>
                  </a:lnTo>
                  <a:lnTo>
                    <a:pt x="26" y="297"/>
                  </a:lnTo>
                  <a:lnTo>
                    <a:pt x="27" y="296"/>
                  </a:lnTo>
                  <a:lnTo>
                    <a:pt x="27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8" y="290"/>
                  </a:lnTo>
                  <a:lnTo>
                    <a:pt x="30" y="289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3" y="283"/>
                  </a:lnTo>
                  <a:lnTo>
                    <a:pt x="33" y="281"/>
                  </a:lnTo>
                  <a:lnTo>
                    <a:pt x="34" y="278"/>
                  </a:lnTo>
                  <a:lnTo>
                    <a:pt x="34" y="277"/>
                  </a:lnTo>
                  <a:lnTo>
                    <a:pt x="36" y="276"/>
                  </a:lnTo>
                  <a:lnTo>
                    <a:pt x="36" y="274"/>
                  </a:lnTo>
                  <a:lnTo>
                    <a:pt x="37" y="273"/>
                  </a:lnTo>
                  <a:lnTo>
                    <a:pt x="37" y="271"/>
                  </a:lnTo>
                  <a:lnTo>
                    <a:pt x="37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8" y="265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1" y="261"/>
                  </a:lnTo>
                  <a:lnTo>
                    <a:pt x="41" y="260"/>
                  </a:lnTo>
                  <a:lnTo>
                    <a:pt x="41" y="258"/>
                  </a:lnTo>
                  <a:lnTo>
                    <a:pt x="43" y="257"/>
                  </a:lnTo>
                  <a:lnTo>
                    <a:pt x="43" y="255"/>
                  </a:lnTo>
                  <a:lnTo>
                    <a:pt x="44" y="254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8"/>
                  </a:lnTo>
                  <a:lnTo>
                    <a:pt x="46" y="247"/>
                  </a:lnTo>
                  <a:lnTo>
                    <a:pt x="47" y="245"/>
                  </a:lnTo>
                  <a:lnTo>
                    <a:pt x="47" y="244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0" y="235"/>
                  </a:lnTo>
                  <a:lnTo>
                    <a:pt x="51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2"/>
                  </a:lnTo>
                  <a:lnTo>
                    <a:pt x="56" y="221"/>
                  </a:lnTo>
                  <a:lnTo>
                    <a:pt x="57" y="219"/>
                  </a:lnTo>
                  <a:lnTo>
                    <a:pt x="57" y="218"/>
                  </a:lnTo>
                  <a:lnTo>
                    <a:pt x="59" y="216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2"/>
                  </a:lnTo>
                  <a:lnTo>
                    <a:pt x="60" y="211"/>
                  </a:lnTo>
                  <a:lnTo>
                    <a:pt x="60" y="209"/>
                  </a:lnTo>
                  <a:lnTo>
                    <a:pt x="62" y="208"/>
                  </a:lnTo>
                  <a:lnTo>
                    <a:pt x="62" y="206"/>
                  </a:lnTo>
                  <a:lnTo>
                    <a:pt x="62" y="205"/>
                  </a:lnTo>
                  <a:lnTo>
                    <a:pt x="63" y="203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199"/>
                  </a:lnTo>
                  <a:lnTo>
                    <a:pt x="64" y="198"/>
                  </a:lnTo>
                  <a:lnTo>
                    <a:pt x="64" y="196"/>
                  </a:lnTo>
                  <a:lnTo>
                    <a:pt x="66" y="195"/>
                  </a:lnTo>
                  <a:lnTo>
                    <a:pt x="66" y="193"/>
                  </a:lnTo>
                  <a:lnTo>
                    <a:pt x="66" y="190"/>
                  </a:lnTo>
                  <a:lnTo>
                    <a:pt x="67" y="189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3"/>
                  </a:lnTo>
                  <a:lnTo>
                    <a:pt x="70" y="180"/>
                  </a:lnTo>
                  <a:lnTo>
                    <a:pt x="70" y="179"/>
                  </a:lnTo>
                  <a:lnTo>
                    <a:pt x="72" y="176"/>
                  </a:lnTo>
                  <a:lnTo>
                    <a:pt x="72" y="175"/>
                  </a:lnTo>
                  <a:lnTo>
                    <a:pt x="73" y="172"/>
                  </a:lnTo>
                  <a:lnTo>
                    <a:pt x="73" y="170"/>
                  </a:lnTo>
                  <a:lnTo>
                    <a:pt x="73" y="169"/>
                  </a:lnTo>
                  <a:lnTo>
                    <a:pt x="75" y="167"/>
                  </a:lnTo>
                  <a:lnTo>
                    <a:pt x="75" y="164"/>
                  </a:lnTo>
                  <a:lnTo>
                    <a:pt x="75" y="163"/>
                  </a:lnTo>
                  <a:lnTo>
                    <a:pt x="76" y="162"/>
                  </a:lnTo>
                  <a:lnTo>
                    <a:pt x="76" y="160"/>
                  </a:lnTo>
                  <a:lnTo>
                    <a:pt x="76" y="159"/>
                  </a:lnTo>
                  <a:lnTo>
                    <a:pt x="77" y="157"/>
                  </a:lnTo>
                  <a:lnTo>
                    <a:pt x="77" y="156"/>
                  </a:lnTo>
                  <a:lnTo>
                    <a:pt x="77" y="154"/>
                  </a:lnTo>
                  <a:lnTo>
                    <a:pt x="79" y="153"/>
                  </a:lnTo>
                  <a:lnTo>
                    <a:pt x="79" y="151"/>
                  </a:lnTo>
                  <a:lnTo>
                    <a:pt x="79" y="150"/>
                  </a:lnTo>
                  <a:lnTo>
                    <a:pt x="80" y="149"/>
                  </a:lnTo>
                  <a:lnTo>
                    <a:pt x="80" y="147"/>
                  </a:lnTo>
                  <a:lnTo>
                    <a:pt x="80" y="146"/>
                  </a:lnTo>
                  <a:lnTo>
                    <a:pt x="82" y="144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3" y="139"/>
                  </a:lnTo>
                  <a:lnTo>
                    <a:pt x="83" y="137"/>
                  </a:lnTo>
                  <a:lnTo>
                    <a:pt x="83" y="136"/>
                  </a:lnTo>
                  <a:lnTo>
                    <a:pt x="85" y="133"/>
                  </a:lnTo>
                  <a:lnTo>
                    <a:pt x="85" y="131"/>
                  </a:lnTo>
                  <a:lnTo>
                    <a:pt x="86" y="128"/>
                  </a:lnTo>
                  <a:lnTo>
                    <a:pt x="86" y="126"/>
                  </a:lnTo>
                  <a:lnTo>
                    <a:pt x="88" y="124"/>
                  </a:lnTo>
                  <a:lnTo>
                    <a:pt x="88" y="121"/>
                  </a:lnTo>
                  <a:lnTo>
                    <a:pt x="89" y="120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0" y="111"/>
                  </a:lnTo>
                  <a:lnTo>
                    <a:pt x="92" y="110"/>
                  </a:lnTo>
                  <a:lnTo>
                    <a:pt x="92" y="108"/>
                  </a:lnTo>
                  <a:lnTo>
                    <a:pt x="92" y="107"/>
                  </a:lnTo>
                  <a:lnTo>
                    <a:pt x="93" y="105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5" y="97"/>
                  </a:lnTo>
                  <a:lnTo>
                    <a:pt x="95" y="95"/>
                  </a:lnTo>
                  <a:lnTo>
                    <a:pt x="95" y="94"/>
                  </a:lnTo>
                  <a:lnTo>
                    <a:pt x="95" y="92"/>
                  </a:lnTo>
                  <a:lnTo>
                    <a:pt x="95" y="91"/>
                  </a:lnTo>
                  <a:lnTo>
                    <a:pt x="95" y="89"/>
                  </a:lnTo>
                  <a:lnTo>
                    <a:pt x="95" y="87"/>
                  </a:lnTo>
                  <a:lnTo>
                    <a:pt x="95" y="85"/>
                  </a:lnTo>
                  <a:lnTo>
                    <a:pt x="95" y="84"/>
                  </a:lnTo>
                  <a:lnTo>
                    <a:pt x="96" y="82"/>
                  </a:lnTo>
                  <a:lnTo>
                    <a:pt x="96" y="79"/>
                  </a:lnTo>
                  <a:lnTo>
                    <a:pt x="96" y="78"/>
                  </a:lnTo>
                  <a:lnTo>
                    <a:pt x="96" y="75"/>
                  </a:lnTo>
                  <a:lnTo>
                    <a:pt x="96" y="74"/>
                  </a:lnTo>
                  <a:lnTo>
                    <a:pt x="96" y="72"/>
                  </a:lnTo>
                  <a:lnTo>
                    <a:pt x="96" y="71"/>
                  </a:lnTo>
                  <a:lnTo>
                    <a:pt x="96" y="69"/>
                  </a:lnTo>
                  <a:lnTo>
                    <a:pt x="96" y="68"/>
                  </a:lnTo>
                  <a:lnTo>
                    <a:pt x="98" y="66"/>
                  </a:lnTo>
                  <a:lnTo>
                    <a:pt x="98" y="65"/>
                  </a:lnTo>
                  <a:lnTo>
                    <a:pt x="98" y="63"/>
                  </a:lnTo>
                  <a:lnTo>
                    <a:pt x="98" y="62"/>
                  </a:lnTo>
                  <a:lnTo>
                    <a:pt x="98" y="61"/>
                  </a:lnTo>
                  <a:lnTo>
                    <a:pt x="98" y="59"/>
                  </a:lnTo>
                  <a:lnTo>
                    <a:pt x="98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8"/>
                  </a:lnTo>
                  <a:lnTo>
                    <a:pt x="101" y="46"/>
                  </a:lnTo>
                  <a:lnTo>
                    <a:pt x="101" y="45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60" name="Line 130">
              <a:extLst>
                <a:ext uri="{FF2B5EF4-FFF2-40B4-BE49-F238E27FC236}">
                  <a16:creationId xmlns:a16="http://schemas.microsoft.com/office/drawing/2014/main" id="{3A0821F5-CEF2-674E-95C8-506BC989758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789363"/>
              <a:ext cx="180975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61" name="Rectangle 131">
              <a:extLst>
                <a:ext uri="{FF2B5EF4-FFF2-40B4-BE49-F238E27FC236}">
                  <a16:creationId xmlns:a16="http://schemas.microsoft.com/office/drawing/2014/main" id="{3BC7BC9D-5132-E641-93E4-FA6B913476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38814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862" name="Rectangle 132">
              <a:extLst>
                <a:ext uri="{FF2B5EF4-FFF2-40B4-BE49-F238E27FC236}">
                  <a16:creationId xmlns:a16="http://schemas.microsoft.com/office/drawing/2014/main" id="{BC2D5671-736B-8144-BCCB-4777AE9E0D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2338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863" name="Rectangle 133">
              <a:extLst>
                <a:ext uri="{FF2B5EF4-FFF2-40B4-BE49-F238E27FC236}">
                  <a16:creationId xmlns:a16="http://schemas.microsoft.com/office/drawing/2014/main" id="{85454F43-7968-9F4C-972B-BB1F1A7A61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3386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864" name="Rectangle 134">
              <a:extLst>
                <a:ext uri="{FF2B5EF4-FFF2-40B4-BE49-F238E27FC236}">
                  <a16:creationId xmlns:a16="http://schemas.microsoft.com/office/drawing/2014/main" id="{409362F4-850F-3F42-A718-F95DAC051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8133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865" name="Rectangle 135">
              <a:extLst>
                <a:ext uri="{FF2B5EF4-FFF2-40B4-BE49-F238E27FC236}">
                  <a16:creationId xmlns:a16="http://schemas.microsoft.com/office/drawing/2014/main" id="{7D2A2059-06D8-B341-A4C5-9B46E984D1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9180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866" name="Rectangle 136">
              <a:extLst>
                <a:ext uri="{FF2B5EF4-FFF2-40B4-BE49-F238E27FC236}">
                  <a16:creationId xmlns:a16="http://schemas.microsoft.com/office/drawing/2014/main" id="{A44367D8-5638-DC43-9094-C9BB04E972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47037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867" name="Line 137">
              <a:extLst>
                <a:ext uri="{FF2B5EF4-FFF2-40B4-BE49-F238E27FC236}">
                  <a16:creationId xmlns:a16="http://schemas.microsoft.com/office/drawing/2014/main" id="{B235C39B-DE20-0747-B846-8991ED0AE9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48434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68" name="Freeform 138">
              <a:extLst>
                <a:ext uri="{FF2B5EF4-FFF2-40B4-BE49-F238E27FC236}">
                  <a16:creationId xmlns:a16="http://schemas.microsoft.com/office/drawing/2014/main" id="{8A213607-76C1-AF4C-8772-3E0631DB0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567238"/>
              <a:ext cx="684213" cy="271462"/>
            </a:xfrm>
            <a:custGeom>
              <a:avLst/>
              <a:gdLst>
                <a:gd name="T0" fmla="*/ 2147483646 w 861"/>
                <a:gd name="T1" fmla="*/ 0 h 342"/>
                <a:gd name="T2" fmla="*/ 2147483646 w 861"/>
                <a:gd name="T3" fmla="*/ 0 h 342"/>
                <a:gd name="T4" fmla="*/ 2147483646 w 861"/>
                <a:gd name="T5" fmla="*/ 0 h 342"/>
                <a:gd name="T6" fmla="*/ 2147483646 w 861"/>
                <a:gd name="T7" fmla="*/ 0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0" y="0"/>
                  </a:lnTo>
                  <a:lnTo>
                    <a:pt x="373" y="0"/>
                  </a:lnTo>
                  <a:lnTo>
                    <a:pt x="376" y="0"/>
                  </a:lnTo>
                  <a:lnTo>
                    <a:pt x="379" y="0"/>
                  </a:lnTo>
                  <a:lnTo>
                    <a:pt x="381" y="2"/>
                  </a:lnTo>
                  <a:lnTo>
                    <a:pt x="383" y="2"/>
                  </a:lnTo>
                  <a:lnTo>
                    <a:pt x="385" y="2"/>
                  </a:lnTo>
                  <a:lnTo>
                    <a:pt x="388" y="2"/>
                  </a:lnTo>
                  <a:lnTo>
                    <a:pt x="391" y="2"/>
                  </a:lnTo>
                  <a:lnTo>
                    <a:pt x="392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3"/>
                  </a:lnTo>
                  <a:lnTo>
                    <a:pt x="415" y="3"/>
                  </a:lnTo>
                  <a:lnTo>
                    <a:pt x="417" y="3"/>
                  </a:lnTo>
                  <a:lnTo>
                    <a:pt x="418" y="3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6"/>
                  </a:lnTo>
                  <a:lnTo>
                    <a:pt x="431" y="6"/>
                  </a:lnTo>
                  <a:lnTo>
                    <a:pt x="432" y="6"/>
                  </a:lnTo>
                  <a:lnTo>
                    <a:pt x="435" y="6"/>
                  </a:lnTo>
                  <a:lnTo>
                    <a:pt x="437" y="6"/>
                  </a:lnTo>
                  <a:lnTo>
                    <a:pt x="440" y="8"/>
                  </a:lnTo>
                  <a:lnTo>
                    <a:pt x="441" y="8"/>
                  </a:lnTo>
                  <a:lnTo>
                    <a:pt x="444" y="8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3" y="9"/>
                  </a:lnTo>
                  <a:lnTo>
                    <a:pt x="454" y="9"/>
                  </a:lnTo>
                  <a:lnTo>
                    <a:pt x="456" y="9"/>
                  </a:lnTo>
                  <a:lnTo>
                    <a:pt x="457" y="9"/>
                  </a:lnTo>
                  <a:lnTo>
                    <a:pt x="458" y="11"/>
                  </a:lnTo>
                  <a:lnTo>
                    <a:pt x="460" y="11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2"/>
                  </a:lnTo>
                  <a:lnTo>
                    <a:pt x="467" y="12"/>
                  </a:lnTo>
                  <a:lnTo>
                    <a:pt x="469" y="12"/>
                  </a:lnTo>
                  <a:lnTo>
                    <a:pt x="470" y="12"/>
                  </a:lnTo>
                  <a:lnTo>
                    <a:pt x="471" y="13"/>
                  </a:lnTo>
                  <a:lnTo>
                    <a:pt x="473" y="13"/>
                  </a:lnTo>
                  <a:lnTo>
                    <a:pt x="474" y="13"/>
                  </a:lnTo>
                  <a:lnTo>
                    <a:pt x="476" y="15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6"/>
                  </a:lnTo>
                  <a:lnTo>
                    <a:pt x="484" y="16"/>
                  </a:lnTo>
                  <a:lnTo>
                    <a:pt x="486" y="18"/>
                  </a:lnTo>
                  <a:lnTo>
                    <a:pt x="489" y="18"/>
                  </a:lnTo>
                  <a:lnTo>
                    <a:pt x="490" y="19"/>
                  </a:lnTo>
                  <a:lnTo>
                    <a:pt x="493" y="19"/>
                  </a:lnTo>
                  <a:lnTo>
                    <a:pt x="496" y="21"/>
                  </a:lnTo>
                  <a:lnTo>
                    <a:pt x="499" y="22"/>
                  </a:lnTo>
                  <a:lnTo>
                    <a:pt x="500" y="22"/>
                  </a:lnTo>
                  <a:lnTo>
                    <a:pt x="503" y="22"/>
                  </a:lnTo>
                  <a:lnTo>
                    <a:pt x="505" y="24"/>
                  </a:lnTo>
                  <a:lnTo>
                    <a:pt x="508" y="24"/>
                  </a:lnTo>
                  <a:lnTo>
                    <a:pt x="509" y="25"/>
                  </a:lnTo>
                  <a:lnTo>
                    <a:pt x="510" y="25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6"/>
                  </a:lnTo>
                  <a:lnTo>
                    <a:pt x="516" y="28"/>
                  </a:lnTo>
                  <a:lnTo>
                    <a:pt x="518" y="28"/>
                  </a:lnTo>
                  <a:lnTo>
                    <a:pt x="519" y="28"/>
                  </a:lnTo>
                  <a:lnTo>
                    <a:pt x="520" y="29"/>
                  </a:lnTo>
                  <a:lnTo>
                    <a:pt x="522" y="29"/>
                  </a:lnTo>
                  <a:lnTo>
                    <a:pt x="523" y="29"/>
                  </a:lnTo>
                  <a:lnTo>
                    <a:pt x="525" y="31"/>
                  </a:lnTo>
                  <a:lnTo>
                    <a:pt x="526" y="31"/>
                  </a:lnTo>
                  <a:lnTo>
                    <a:pt x="528" y="32"/>
                  </a:lnTo>
                  <a:lnTo>
                    <a:pt x="529" y="32"/>
                  </a:lnTo>
                  <a:lnTo>
                    <a:pt x="531" y="34"/>
                  </a:lnTo>
                  <a:lnTo>
                    <a:pt x="532" y="34"/>
                  </a:lnTo>
                  <a:lnTo>
                    <a:pt x="533" y="35"/>
                  </a:lnTo>
                  <a:lnTo>
                    <a:pt x="535" y="35"/>
                  </a:lnTo>
                  <a:lnTo>
                    <a:pt x="538" y="37"/>
                  </a:lnTo>
                  <a:lnTo>
                    <a:pt x="539" y="38"/>
                  </a:lnTo>
                  <a:lnTo>
                    <a:pt x="541" y="38"/>
                  </a:lnTo>
                  <a:lnTo>
                    <a:pt x="544" y="39"/>
                  </a:lnTo>
                  <a:lnTo>
                    <a:pt x="545" y="41"/>
                  </a:lnTo>
                  <a:lnTo>
                    <a:pt x="548" y="41"/>
                  </a:lnTo>
                  <a:lnTo>
                    <a:pt x="549" y="42"/>
                  </a:lnTo>
                  <a:lnTo>
                    <a:pt x="552" y="44"/>
                  </a:lnTo>
                  <a:lnTo>
                    <a:pt x="554" y="45"/>
                  </a:lnTo>
                  <a:lnTo>
                    <a:pt x="557" y="45"/>
                  </a:lnTo>
                  <a:lnTo>
                    <a:pt x="558" y="47"/>
                  </a:lnTo>
                  <a:lnTo>
                    <a:pt x="559" y="47"/>
                  </a:lnTo>
                  <a:lnTo>
                    <a:pt x="561" y="48"/>
                  </a:lnTo>
                  <a:lnTo>
                    <a:pt x="562" y="50"/>
                  </a:lnTo>
                  <a:lnTo>
                    <a:pt x="564" y="50"/>
                  </a:lnTo>
                  <a:lnTo>
                    <a:pt x="565" y="51"/>
                  </a:lnTo>
                  <a:lnTo>
                    <a:pt x="567" y="51"/>
                  </a:lnTo>
                  <a:lnTo>
                    <a:pt x="568" y="51"/>
                  </a:lnTo>
                  <a:lnTo>
                    <a:pt x="570" y="52"/>
                  </a:lnTo>
                  <a:lnTo>
                    <a:pt x="571" y="54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5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80" y="58"/>
                  </a:lnTo>
                  <a:lnTo>
                    <a:pt x="581" y="58"/>
                  </a:lnTo>
                  <a:lnTo>
                    <a:pt x="583" y="60"/>
                  </a:lnTo>
                  <a:lnTo>
                    <a:pt x="584" y="60"/>
                  </a:lnTo>
                  <a:lnTo>
                    <a:pt x="585" y="61"/>
                  </a:lnTo>
                  <a:lnTo>
                    <a:pt x="587" y="61"/>
                  </a:lnTo>
                  <a:lnTo>
                    <a:pt x="588" y="63"/>
                  </a:lnTo>
                  <a:lnTo>
                    <a:pt x="590" y="64"/>
                  </a:lnTo>
                  <a:lnTo>
                    <a:pt x="591" y="64"/>
                  </a:lnTo>
                  <a:lnTo>
                    <a:pt x="593" y="65"/>
                  </a:lnTo>
                  <a:lnTo>
                    <a:pt x="596" y="67"/>
                  </a:lnTo>
                  <a:lnTo>
                    <a:pt x="597" y="68"/>
                  </a:lnTo>
                  <a:lnTo>
                    <a:pt x="600" y="68"/>
                  </a:lnTo>
                  <a:lnTo>
                    <a:pt x="601" y="70"/>
                  </a:lnTo>
                  <a:lnTo>
                    <a:pt x="603" y="71"/>
                  </a:lnTo>
                  <a:lnTo>
                    <a:pt x="604" y="71"/>
                  </a:lnTo>
                  <a:lnTo>
                    <a:pt x="606" y="73"/>
                  </a:lnTo>
                  <a:lnTo>
                    <a:pt x="607" y="74"/>
                  </a:lnTo>
                  <a:lnTo>
                    <a:pt x="608" y="74"/>
                  </a:lnTo>
                  <a:lnTo>
                    <a:pt x="610" y="76"/>
                  </a:lnTo>
                  <a:lnTo>
                    <a:pt x="611" y="76"/>
                  </a:lnTo>
                  <a:lnTo>
                    <a:pt x="613" y="76"/>
                  </a:lnTo>
                  <a:lnTo>
                    <a:pt x="613" y="77"/>
                  </a:lnTo>
                  <a:lnTo>
                    <a:pt x="614" y="77"/>
                  </a:lnTo>
                  <a:lnTo>
                    <a:pt x="616" y="78"/>
                  </a:lnTo>
                  <a:lnTo>
                    <a:pt x="617" y="80"/>
                  </a:lnTo>
                  <a:lnTo>
                    <a:pt x="619" y="80"/>
                  </a:lnTo>
                  <a:lnTo>
                    <a:pt x="620" y="81"/>
                  </a:lnTo>
                  <a:lnTo>
                    <a:pt x="621" y="81"/>
                  </a:lnTo>
                  <a:lnTo>
                    <a:pt x="621" y="83"/>
                  </a:lnTo>
                  <a:lnTo>
                    <a:pt x="623" y="83"/>
                  </a:lnTo>
                  <a:lnTo>
                    <a:pt x="624" y="83"/>
                  </a:lnTo>
                  <a:lnTo>
                    <a:pt x="626" y="84"/>
                  </a:lnTo>
                  <a:lnTo>
                    <a:pt x="627" y="86"/>
                  </a:lnTo>
                  <a:lnTo>
                    <a:pt x="629" y="86"/>
                  </a:lnTo>
                  <a:lnTo>
                    <a:pt x="630" y="87"/>
                  </a:lnTo>
                  <a:lnTo>
                    <a:pt x="632" y="89"/>
                  </a:lnTo>
                  <a:lnTo>
                    <a:pt x="633" y="89"/>
                  </a:lnTo>
                  <a:lnTo>
                    <a:pt x="634" y="90"/>
                  </a:lnTo>
                  <a:lnTo>
                    <a:pt x="636" y="91"/>
                  </a:lnTo>
                  <a:lnTo>
                    <a:pt x="637" y="91"/>
                  </a:lnTo>
                  <a:lnTo>
                    <a:pt x="639" y="93"/>
                  </a:lnTo>
                  <a:lnTo>
                    <a:pt x="640" y="94"/>
                  </a:lnTo>
                  <a:lnTo>
                    <a:pt x="642" y="94"/>
                  </a:lnTo>
                  <a:lnTo>
                    <a:pt x="643" y="96"/>
                  </a:lnTo>
                  <a:lnTo>
                    <a:pt x="645" y="96"/>
                  </a:lnTo>
                  <a:lnTo>
                    <a:pt x="646" y="97"/>
                  </a:lnTo>
                  <a:lnTo>
                    <a:pt x="647" y="99"/>
                  </a:lnTo>
                  <a:lnTo>
                    <a:pt x="649" y="99"/>
                  </a:lnTo>
                  <a:lnTo>
                    <a:pt x="649" y="100"/>
                  </a:lnTo>
                  <a:lnTo>
                    <a:pt x="650" y="100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1"/>
                  </a:lnTo>
                  <a:lnTo>
                    <a:pt x="653" y="103"/>
                  </a:lnTo>
                  <a:lnTo>
                    <a:pt x="655" y="103"/>
                  </a:lnTo>
                  <a:lnTo>
                    <a:pt x="655" y="104"/>
                  </a:lnTo>
                  <a:lnTo>
                    <a:pt x="656" y="104"/>
                  </a:lnTo>
                  <a:lnTo>
                    <a:pt x="658" y="106"/>
                  </a:lnTo>
                  <a:lnTo>
                    <a:pt x="659" y="107"/>
                  </a:lnTo>
                  <a:lnTo>
                    <a:pt x="660" y="107"/>
                  </a:lnTo>
                  <a:lnTo>
                    <a:pt x="662" y="109"/>
                  </a:lnTo>
                  <a:lnTo>
                    <a:pt x="663" y="110"/>
                  </a:lnTo>
                  <a:lnTo>
                    <a:pt x="665" y="110"/>
                  </a:lnTo>
                  <a:lnTo>
                    <a:pt x="665" y="112"/>
                  </a:lnTo>
                  <a:lnTo>
                    <a:pt x="666" y="113"/>
                  </a:lnTo>
                  <a:lnTo>
                    <a:pt x="668" y="113"/>
                  </a:lnTo>
                  <a:lnTo>
                    <a:pt x="669" y="114"/>
                  </a:lnTo>
                  <a:lnTo>
                    <a:pt x="671" y="114"/>
                  </a:lnTo>
                  <a:lnTo>
                    <a:pt x="671" y="116"/>
                  </a:lnTo>
                  <a:lnTo>
                    <a:pt x="672" y="116"/>
                  </a:lnTo>
                  <a:lnTo>
                    <a:pt x="672" y="117"/>
                  </a:lnTo>
                  <a:lnTo>
                    <a:pt x="673" y="117"/>
                  </a:lnTo>
                  <a:lnTo>
                    <a:pt x="675" y="119"/>
                  </a:lnTo>
                  <a:lnTo>
                    <a:pt x="676" y="120"/>
                  </a:lnTo>
                  <a:lnTo>
                    <a:pt x="678" y="122"/>
                  </a:lnTo>
                  <a:lnTo>
                    <a:pt x="679" y="122"/>
                  </a:lnTo>
                  <a:lnTo>
                    <a:pt x="679" y="123"/>
                  </a:lnTo>
                  <a:lnTo>
                    <a:pt x="681" y="123"/>
                  </a:lnTo>
                  <a:lnTo>
                    <a:pt x="682" y="125"/>
                  </a:lnTo>
                  <a:lnTo>
                    <a:pt x="684" y="125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6" y="127"/>
                  </a:lnTo>
                  <a:lnTo>
                    <a:pt x="688" y="129"/>
                  </a:lnTo>
                  <a:lnTo>
                    <a:pt x="689" y="129"/>
                  </a:lnTo>
                  <a:lnTo>
                    <a:pt x="691" y="130"/>
                  </a:lnTo>
                  <a:lnTo>
                    <a:pt x="692" y="132"/>
                  </a:lnTo>
                  <a:lnTo>
                    <a:pt x="694" y="132"/>
                  </a:lnTo>
                  <a:lnTo>
                    <a:pt x="695" y="133"/>
                  </a:lnTo>
                  <a:lnTo>
                    <a:pt x="697" y="135"/>
                  </a:lnTo>
                  <a:lnTo>
                    <a:pt x="698" y="135"/>
                  </a:lnTo>
                  <a:lnTo>
                    <a:pt x="698" y="136"/>
                  </a:lnTo>
                  <a:lnTo>
                    <a:pt x="699" y="136"/>
                  </a:lnTo>
                  <a:lnTo>
                    <a:pt x="701" y="138"/>
                  </a:lnTo>
                  <a:lnTo>
                    <a:pt x="702" y="139"/>
                  </a:lnTo>
                  <a:lnTo>
                    <a:pt x="704" y="139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7" y="142"/>
                  </a:lnTo>
                  <a:lnTo>
                    <a:pt x="708" y="143"/>
                  </a:lnTo>
                  <a:lnTo>
                    <a:pt x="709" y="143"/>
                  </a:lnTo>
                  <a:lnTo>
                    <a:pt x="709" y="145"/>
                  </a:lnTo>
                  <a:lnTo>
                    <a:pt x="711" y="145"/>
                  </a:lnTo>
                  <a:lnTo>
                    <a:pt x="711" y="146"/>
                  </a:lnTo>
                  <a:lnTo>
                    <a:pt x="712" y="146"/>
                  </a:lnTo>
                  <a:lnTo>
                    <a:pt x="712" y="148"/>
                  </a:lnTo>
                  <a:lnTo>
                    <a:pt x="714" y="148"/>
                  </a:lnTo>
                  <a:lnTo>
                    <a:pt x="714" y="149"/>
                  </a:lnTo>
                  <a:lnTo>
                    <a:pt x="715" y="151"/>
                  </a:lnTo>
                  <a:lnTo>
                    <a:pt x="717" y="151"/>
                  </a:lnTo>
                  <a:lnTo>
                    <a:pt x="717" y="152"/>
                  </a:lnTo>
                  <a:lnTo>
                    <a:pt x="718" y="153"/>
                  </a:lnTo>
                  <a:lnTo>
                    <a:pt x="720" y="155"/>
                  </a:lnTo>
                  <a:lnTo>
                    <a:pt x="721" y="156"/>
                  </a:lnTo>
                  <a:lnTo>
                    <a:pt x="722" y="158"/>
                  </a:lnTo>
                  <a:lnTo>
                    <a:pt x="724" y="159"/>
                  </a:lnTo>
                  <a:lnTo>
                    <a:pt x="725" y="161"/>
                  </a:lnTo>
                  <a:lnTo>
                    <a:pt x="727" y="162"/>
                  </a:lnTo>
                  <a:lnTo>
                    <a:pt x="727" y="164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6"/>
                  </a:lnTo>
                  <a:lnTo>
                    <a:pt x="731" y="168"/>
                  </a:lnTo>
                  <a:lnTo>
                    <a:pt x="733" y="168"/>
                  </a:lnTo>
                  <a:lnTo>
                    <a:pt x="734" y="169"/>
                  </a:lnTo>
                  <a:lnTo>
                    <a:pt x="734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7" y="172"/>
                  </a:lnTo>
                  <a:lnTo>
                    <a:pt x="737" y="174"/>
                  </a:lnTo>
                  <a:lnTo>
                    <a:pt x="738" y="175"/>
                  </a:lnTo>
                  <a:lnTo>
                    <a:pt x="740" y="175"/>
                  </a:lnTo>
                  <a:lnTo>
                    <a:pt x="740" y="177"/>
                  </a:lnTo>
                  <a:lnTo>
                    <a:pt x="741" y="178"/>
                  </a:lnTo>
                  <a:lnTo>
                    <a:pt x="743" y="179"/>
                  </a:lnTo>
                  <a:lnTo>
                    <a:pt x="743" y="181"/>
                  </a:lnTo>
                  <a:lnTo>
                    <a:pt x="744" y="181"/>
                  </a:lnTo>
                  <a:lnTo>
                    <a:pt x="746" y="182"/>
                  </a:lnTo>
                  <a:lnTo>
                    <a:pt x="746" y="184"/>
                  </a:lnTo>
                  <a:lnTo>
                    <a:pt x="747" y="185"/>
                  </a:lnTo>
                  <a:lnTo>
                    <a:pt x="748" y="187"/>
                  </a:lnTo>
                  <a:lnTo>
                    <a:pt x="750" y="188"/>
                  </a:lnTo>
                  <a:lnTo>
                    <a:pt x="751" y="190"/>
                  </a:lnTo>
                  <a:lnTo>
                    <a:pt x="753" y="191"/>
                  </a:lnTo>
                  <a:lnTo>
                    <a:pt x="754" y="192"/>
                  </a:lnTo>
                  <a:lnTo>
                    <a:pt x="756" y="194"/>
                  </a:lnTo>
                  <a:lnTo>
                    <a:pt x="757" y="197"/>
                  </a:lnTo>
                  <a:lnTo>
                    <a:pt x="759" y="198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4"/>
                  </a:lnTo>
                  <a:lnTo>
                    <a:pt x="764" y="205"/>
                  </a:lnTo>
                  <a:lnTo>
                    <a:pt x="766" y="207"/>
                  </a:lnTo>
                  <a:lnTo>
                    <a:pt x="766" y="208"/>
                  </a:lnTo>
                  <a:lnTo>
                    <a:pt x="767" y="210"/>
                  </a:lnTo>
                  <a:lnTo>
                    <a:pt x="769" y="211"/>
                  </a:lnTo>
                  <a:lnTo>
                    <a:pt x="770" y="211"/>
                  </a:lnTo>
                  <a:lnTo>
                    <a:pt x="770" y="213"/>
                  </a:lnTo>
                  <a:lnTo>
                    <a:pt x="772" y="214"/>
                  </a:lnTo>
                  <a:lnTo>
                    <a:pt x="772" y="215"/>
                  </a:lnTo>
                  <a:lnTo>
                    <a:pt x="773" y="217"/>
                  </a:lnTo>
                  <a:lnTo>
                    <a:pt x="774" y="217"/>
                  </a:lnTo>
                  <a:lnTo>
                    <a:pt x="774" y="218"/>
                  </a:lnTo>
                  <a:lnTo>
                    <a:pt x="776" y="220"/>
                  </a:lnTo>
                  <a:lnTo>
                    <a:pt x="776" y="221"/>
                  </a:lnTo>
                  <a:lnTo>
                    <a:pt x="777" y="223"/>
                  </a:lnTo>
                  <a:lnTo>
                    <a:pt x="779" y="223"/>
                  </a:lnTo>
                  <a:lnTo>
                    <a:pt x="779" y="224"/>
                  </a:lnTo>
                  <a:lnTo>
                    <a:pt x="780" y="226"/>
                  </a:lnTo>
                  <a:lnTo>
                    <a:pt x="782" y="227"/>
                  </a:lnTo>
                  <a:lnTo>
                    <a:pt x="782" y="228"/>
                  </a:lnTo>
                  <a:lnTo>
                    <a:pt x="783" y="230"/>
                  </a:lnTo>
                  <a:lnTo>
                    <a:pt x="785" y="231"/>
                  </a:lnTo>
                  <a:lnTo>
                    <a:pt x="786" y="233"/>
                  </a:lnTo>
                  <a:lnTo>
                    <a:pt x="787" y="236"/>
                  </a:lnTo>
                  <a:lnTo>
                    <a:pt x="789" y="237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6"/>
                  </a:lnTo>
                  <a:lnTo>
                    <a:pt x="796" y="249"/>
                  </a:lnTo>
                  <a:lnTo>
                    <a:pt x="798" y="250"/>
                  </a:lnTo>
                  <a:lnTo>
                    <a:pt x="799" y="252"/>
                  </a:lnTo>
                  <a:lnTo>
                    <a:pt x="800" y="253"/>
                  </a:lnTo>
                  <a:lnTo>
                    <a:pt x="802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5" y="260"/>
                  </a:lnTo>
                  <a:lnTo>
                    <a:pt x="806" y="262"/>
                  </a:lnTo>
                  <a:lnTo>
                    <a:pt x="806" y="263"/>
                  </a:lnTo>
                  <a:lnTo>
                    <a:pt x="808" y="265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7"/>
                  </a:lnTo>
                  <a:lnTo>
                    <a:pt x="810" y="269"/>
                  </a:lnTo>
                  <a:lnTo>
                    <a:pt x="812" y="270"/>
                  </a:lnTo>
                  <a:lnTo>
                    <a:pt x="813" y="272"/>
                  </a:lnTo>
                  <a:lnTo>
                    <a:pt x="815" y="273"/>
                  </a:lnTo>
                  <a:lnTo>
                    <a:pt x="815" y="275"/>
                  </a:lnTo>
                  <a:lnTo>
                    <a:pt x="816" y="276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0"/>
                  </a:lnTo>
                  <a:lnTo>
                    <a:pt x="821" y="282"/>
                  </a:lnTo>
                  <a:lnTo>
                    <a:pt x="822" y="285"/>
                  </a:lnTo>
                  <a:lnTo>
                    <a:pt x="823" y="286"/>
                  </a:lnTo>
                  <a:lnTo>
                    <a:pt x="825" y="288"/>
                  </a:lnTo>
                  <a:lnTo>
                    <a:pt x="826" y="291"/>
                  </a:lnTo>
                  <a:lnTo>
                    <a:pt x="828" y="292"/>
                  </a:lnTo>
                  <a:lnTo>
                    <a:pt x="829" y="295"/>
                  </a:lnTo>
                  <a:lnTo>
                    <a:pt x="831" y="298"/>
                  </a:lnTo>
                  <a:lnTo>
                    <a:pt x="834" y="299"/>
                  </a:lnTo>
                  <a:lnTo>
                    <a:pt x="835" y="302"/>
                  </a:lnTo>
                  <a:lnTo>
                    <a:pt x="836" y="304"/>
                  </a:lnTo>
                  <a:lnTo>
                    <a:pt x="838" y="305"/>
                  </a:lnTo>
                  <a:lnTo>
                    <a:pt x="838" y="306"/>
                  </a:lnTo>
                  <a:lnTo>
                    <a:pt x="839" y="309"/>
                  </a:lnTo>
                  <a:lnTo>
                    <a:pt x="841" y="311"/>
                  </a:lnTo>
                  <a:lnTo>
                    <a:pt x="842" y="312"/>
                  </a:lnTo>
                  <a:lnTo>
                    <a:pt x="842" y="314"/>
                  </a:lnTo>
                  <a:lnTo>
                    <a:pt x="844" y="315"/>
                  </a:lnTo>
                  <a:lnTo>
                    <a:pt x="845" y="315"/>
                  </a:lnTo>
                  <a:lnTo>
                    <a:pt x="845" y="316"/>
                  </a:lnTo>
                  <a:lnTo>
                    <a:pt x="847" y="318"/>
                  </a:lnTo>
                  <a:lnTo>
                    <a:pt x="847" y="319"/>
                  </a:lnTo>
                  <a:lnTo>
                    <a:pt x="848" y="321"/>
                  </a:lnTo>
                  <a:lnTo>
                    <a:pt x="849" y="322"/>
                  </a:lnTo>
                  <a:lnTo>
                    <a:pt x="849" y="324"/>
                  </a:lnTo>
                  <a:lnTo>
                    <a:pt x="851" y="325"/>
                  </a:lnTo>
                  <a:lnTo>
                    <a:pt x="851" y="327"/>
                  </a:lnTo>
                  <a:lnTo>
                    <a:pt x="852" y="327"/>
                  </a:lnTo>
                  <a:lnTo>
                    <a:pt x="852" y="328"/>
                  </a:lnTo>
                  <a:lnTo>
                    <a:pt x="854" y="329"/>
                  </a:lnTo>
                  <a:lnTo>
                    <a:pt x="855" y="331"/>
                  </a:lnTo>
                  <a:lnTo>
                    <a:pt x="855" y="332"/>
                  </a:lnTo>
                  <a:lnTo>
                    <a:pt x="857" y="334"/>
                  </a:lnTo>
                  <a:lnTo>
                    <a:pt x="857" y="335"/>
                  </a:lnTo>
                  <a:lnTo>
                    <a:pt x="858" y="337"/>
                  </a:lnTo>
                  <a:lnTo>
                    <a:pt x="860" y="338"/>
                  </a:lnTo>
                  <a:lnTo>
                    <a:pt x="860" y="341"/>
                  </a:lnTo>
                  <a:lnTo>
                    <a:pt x="861" y="34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69" name="Freeform 139">
              <a:extLst>
                <a:ext uri="{FF2B5EF4-FFF2-40B4-BE49-F238E27FC236}">
                  <a16:creationId xmlns:a16="http://schemas.microsoft.com/office/drawing/2014/main" id="{A3E66133-A8DE-124A-9A36-49648E984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840288"/>
              <a:ext cx="684213" cy="273050"/>
            </a:xfrm>
            <a:custGeom>
              <a:avLst/>
              <a:gdLst>
                <a:gd name="T0" fmla="*/ 2147483646 w 861"/>
                <a:gd name="T1" fmla="*/ 2147483646 h 343"/>
                <a:gd name="T2" fmla="*/ 2147483646 w 861"/>
                <a:gd name="T3" fmla="*/ 2147483646 h 343"/>
                <a:gd name="T4" fmla="*/ 2147483646 w 861"/>
                <a:gd name="T5" fmla="*/ 2147483646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343"/>
                  </a:moveTo>
                  <a:lnTo>
                    <a:pt x="33" y="343"/>
                  </a:lnTo>
                  <a:lnTo>
                    <a:pt x="63" y="343"/>
                  </a:lnTo>
                  <a:lnTo>
                    <a:pt x="92" y="343"/>
                  </a:lnTo>
                  <a:lnTo>
                    <a:pt x="119" y="343"/>
                  </a:lnTo>
                  <a:lnTo>
                    <a:pt x="144" y="343"/>
                  </a:lnTo>
                  <a:lnTo>
                    <a:pt x="167" y="343"/>
                  </a:lnTo>
                  <a:lnTo>
                    <a:pt x="189" y="343"/>
                  </a:lnTo>
                  <a:lnTo>
                    <a:pt x="209" y="343"/>
                  </a:lnTo>
                  <a:lnTo>
                    <a:pt x="228" y="343"/>
                  </a:lnTo>
                  <a:lnTo>
                    <a:pt x="245" y="343"/>
                  </a:lnTo>
                  <a:lnTo>
                    <a:pt x="261" y="343"/>
                  </a:lnTo>
                  <a:lnTo>
                    <a:pt x="275" y="343"/>
                  </a:lnTo>
                  <a:lnTo>
                    <a:pt x="288" y="343"/>
                  </a:lnTo>
                  <a:lnTo>
                    <a:pt x="300" y="343"/>
                  </a:lnTo>
                  <a:lnTo>
                    <a:pt x="310" y="343"/>
                  </a:lnTo>
                  <a:lnTo>
                    <a:pt x="320" y="343"/>
                  </a:lnTo>
                  <a:lnTo>
                    <a:pt x="329" y="343"/>
                  </a:lnTo>
                  <a:lnTo>
                    <a:pt x="336" y="343"/>
                  </a:lnTo>
                  <a:lnTo>
                    <a:pt x="343" y="343"/>
                  </a:lnTo>
                  <a:lnTo>
                    <a:pt x="349" y="343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2"/>
                  </a:lnTo>
                  <a:lnTo>
                    <a:pt x="381" y="342"/>
                  </a:lnTo>
                  <a:lnTo>
                    <a:pt x="383" y="342"/>
                  </a:lnTo>
                  <a:lnTo>
                    <a:pt x="385" y="342"/>
                  </a:lnTo>
                  <a:lnTo>
                    <a:pt x="388" y="342"/>
                  </a:lnTo>
                  <a:lnTo>
                    <a:pt x="391" y="342"/>
                  </a:lnTo>
                  <a:lnTo>
                    <a:pt x="392" y="340"/>
                  </a:lnTo>
                  <a:lnTo>
                    <a:pt x="395" y="340"/>
                  </a:lnTo>
                  <a:lnTo>
                    <a:pt x="396" y="340"/>
                  </a:lnTo>
                  <a:lnTo>
                    <a:pt x="398" y="340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39"/>
                  </a:lnTo>
                  <a:lnTo>
                    <a:pt x="414" y="339"/>
                  </a:lnTo>
                  <a:lnTo>
                    <a:pt x="415" y="339"/>
                  </a:lnTo>
                  <a:lnTo>
                    <a:pt x="417" y="339"/>
                  </a:lnTo>
                  <a:lnTo>
                    <a:pt x="418" y="339"/>
                  </a:lnTo>
                  <a:lnTo>
                    <a:pt x="419" y="339"/>
                  </a:lnTo>
                  <a:lnTo>
                    <a:pt x="421" y="339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8"/>
                  </a:lnTo>
                  <a:lnTo>
                    <a:pt x="431" y="338"/>
                  </a:lnTo>
                  <a:lnTo>
                    <a:pt x="432" y="338"/>
                  </a:lnTo>
                  <a:lnTo>
                    <a:pt x="435" y="336"/>
                  </a:lnTo>
                  <a:lnTo>
                    <a:pt x="437" y="336"/>
                  </a:lnTo>
                  <a:lnTo>
                    <a:pt x="440" y="336"/>
                  </a:lnTo>
                  <a:lnTo>
                    <a:pt x="441" y="336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5"/>
                  </a:lnTo>
                  <a:lnTo>
                    <a:pt x="451" y="335"/>
                  </a:lnTo>
                  <a:lnTo>
                    <a:pt x="453" y="335"/>
                  </a:lnTo>
                  <a:lnTo>
                    <a:pt x="454" y="333"/>
                  </a:lnTo>
                  <a:lnTo>
                    <a:pt x="456" y="333"/>
                  </a:lnTo>
                  <a:lnTo>
                    <a:pt x="457" y="333"/>
                  </a:lnTo>
                  <a:lnTo>
                    <a:pt x="458" y="333"/>
                  </a:lnTo>
                  <a:lnTo>
                    <a:pt x="460" y="333"/>
                  </a:lnTo>
                  <a:lnTo>
                    <a:pt x="461" y="333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2"/>
                  </a:lnTo>
                  <a:lnTo>
                    <a:pt x="467" y="330"/>
                  </a:lnTo>
                  <a:lnTo>
                    <a:pt x="469" y="330"/>
                  </a:lnTo>
                  <a:lnTo>
                    <a:pt x="470" y="330"/>
                  </a:lnTo>
                  <a:lnTo>
                    <a:pt x="471" y="330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9"/>
                  </a:lnTo>
                  <a:lnTo>
                    <a:pt x="479" y="327"/>
                  </a:lnTo>
                  <a:lnTo>
                    <a:pt x="480" y="327"/>
                  </a:lnTo>
                  <a:lnTo>
                    <a:pt x="482" y="327"/>
                  </a:lnTo>
                  <a:lnTo>
                    <a:pt x="484" y="326"/>
                  </a:lnTo>
                  <a:lnTo>
                    <a:pt x="486" y="326"/>
                  </a:lnTo>
                  <a:lnTo>
                    <a:pt x="489" y="325"/>
                  </a:lnTo>
                  <a:lnTo>
                    <a:pt x="490" y="325"/>
                  </a:lnTo>
                  <a:lnTo>
                    <a:pt x="493" y="323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0"/>
                  </a:lnTo>
                  <a:lnTo>
                    <a:pt x="503" y="320"/>
                  </a:lnTo>
                  <a:lnTo>
                    <a:pt x="505" y="320"/>
                  </a:lnTo>
                  <a:lnTo>
                    <a:pt x="508" y="319"/>
                  </a:lnTo>
                  <a:lnTo>
                    <a:pt x="509" y="319"/>
                  </a:lnTo>
                  <a:lnTo>
                    <a:pt x="510" y="317"/>
                  </a:lnTo>
                  <a:lnTo>
                    <a:pt x="512" y="317"/>
                  </a:lnTo>
                  <a:lnTo>
                    <a:pt x="513" y="317"/>
                  </a:lnTo>
                  <a:lnTo>
                    <a:pt x="515" y="316"/>
                  </a:lnTo>
                  <a:lnTo>
                    <a:pt x="516" y="316"/>
                  </a:lnTo>
                  <a:lnTo>
                    <a:pt x="518" y="316"/>
                  </a:lnTo>
                  <a:lnTo>
                    <a:pt x="519" y="314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3"/>
                  </a:lnTo>
                  <a:lnTo>
                    <a:pt x="525" y="313"/>
                  </a:lnTo>
                  <a:lnTo>
                    <a:pt x="526" y="312"/>
                  </a:lnTo>
                  <a:lnTo>
                    <a:pt x="528" y="312"/>
                  </a:lnTo>
                  <a:lnTo>
                    <a:pt x="529" y="310"/>
                  </a:lnTo>
                  <a:lnTo>
                    <a:pt x="531" y="310"/>
                  </a:lnTo>
                  <a:lnTo>
                    <a:pt x="532" y="309"/>
                  </a:lnTo>
                  <a:lnTo>
                    <a:pt x="533" y="309"/>
                  </a:lnTo>
                  <a:lnTo>
                    <a:pt x="535" y="307"/>
                  </a:lnTo>
                  <a:lnTo>
                    <a:pt x="538" y="307"/>
                  </a:lnTo>
                  <a:lnTo>
                    <a:pt x="539" y="306"/>
                  </a:lnTo>
                  <a:lnTo>
                    <a:pt x="541" y="304"/>
                  </a:lnTo>
                  <a:lnTo>
                    <a:pt x="544" y="304"/>
                  </a:lnTo>
                  <a:lnTo>
                    <a:pt x="545" y="303"/>
                  </a:lnTo>
                  <a:lnTo>
                    <a:pt x="548" y="301"/>
                  </a:lnTo>
                  <a:lnTo>
                    <a:pt x="549" y="300"/>
                  </a:lnTo>
                  <a:lnTo>
                    <a:pt x="552" y="300"/>
                  </a:lnTo>
                  <a:lnTo>
                    <a:pt x="554" y="299"/>
                  </a:lnTo>
                  <a:lnTo>
                    <a:pt x="557" y="297"/>
                  </a:lnTo>
                  <a:lnTo>
                    <a:pt x="558" y="297"/>
                  </a:lnTo>
                  <a:lnTo>
                    <a:pt x="559" y="296"/>
                  </a:lnTo>
                  <a:lnTo>
                    <a:pt x="561" y="294"/>
                  </a:lnTo>
                  <a:lnTo>
                    <a:pt x="562" y="294"/>
                  </a:lnTo>
                  <a:lnTo>
                    <a:pt x="564" y="293"/>
                  </a:lnTo>
                  <a:lnTo>
                    <a:pt x="565" y="293"/>
                  </a:lnTo>
                  <a:lnTo>
                    <a:pt x="567" y="293"/>
                  </a:lnTo>
                  <a:lnTo>
                    <a:pt x="568" y="291"/>
                  </a:lnTo>
                  <a:lnTo>
                    <a:pt x="570" y="291"/>
                  </a:lnTo>
                  <a:lnTo>
                    <a:pt x="570" y="290"/>
                  </a:lnTo>
                  <a:lnTo>
                    <a:pt x="571" y="290"/>
                  </a:lnTo>
                  <a:lnTo>
                    <a:pt x="572" y="289"/>
                  </a:lnTo>
                  <a:lnTo>
                    <a:pt x="574" y="289"/>
                  </a:lnTo>
                  <a:lnTo>
                    <a:pt x="575" y="289"/>
                  </a:lnTo>
                  <a:lnTo>
                    <a:pt x="575" y="287"/>
                  </a:lnTo>
                  <a:lnTo>
                    <a:pt x="577" y="287"/>
                  </a:lnTo>
                  <a:lnTo>
                    <a:pt x="578" y="286"/>
                  </a:lnTo>
                  <a:lnTo>
                    <a:pt x="580" y="286"/>
                  </a:lnTo>
                  <a:lnTo>
                    <a:pt x="581" y="284"/>
                  </a:lnTo>
                  <a:lnTo>
                    <a:pt x="583" y="284"/>
                  </a:lnTo>
                  <a:lnTo>
                    <a:pt x="584" y="283"/>
                  </a:lnTo>
                  <a:lnTo>
                    <a:pt x="585" y="283"/>
                  </a:lnTo>
                  <a:lnTo>
                    <a:pt x="587" y="281"/>
                  </a:lnTo>
                  <a:lnTo>
                    <a:pt x="588" y="281"/>
                  </a:lnTo>
                  <a:lnTo>
                    <a:pt x="590" y="280"/>
                  </a:lnTo>
                  <a:lnTo>
                    <a:pt x="591" y="278"/>
                  </a:lnTo>
                  <a:lnTo>
                    <a:pt x="593" y="277"/>
                  </a:lnTo>
                  <a:lnTo>
                    <a:pt x="596" y="277"/>
                  </a:lnTo>
                  <a:lnTo>
                    <a:pt x="597" y="276"/>
                  </a:lnTo>
                  <a:lnTo>
                    <a:pt x="600" y="274"/>
                  </a:lnTo>
                  <a:lnTo>
                    <a:pt x="601" y="273"/>
                  </a:lnTo>
                  <a:lnTo>
                    <a:pt x="603" y="273"/>
                  </a:lnTo>
                  <a:lnTo>
                    <a:pt x="604" y="271"/>
                  </a:lnTo>
                  <a:lnTo>
                    <a:pt x="606" y="271"/>
                  </a:lnTo>
                  <a:lnTo>
                    <a:pt x="607" y="270"/>
                  </a:lnTo>
                  <a:lnTo>
                    <a:pt x="608" y="268"/>
                  </a:lnTo>
                  <a:lnTo>
                    <a:pt x="610" y="268"/>
                  </a:lnTo>
                  <a:lnTo>
                    <a:pt x="611" y="267"/>
                  </a:lnTo>
                  <a:lnTo>
                    <a:pt x="613" y="267"/>
                  </a:lnTo>
                  <a:lnTo>
                    <a:pt x="614" y="265"/>
                  </a:lnTo>
                  <a:lnTo>
                    <a:pt x="616" y="265"/>
                  </a:lnTo>
                  <a:lnTo>
                    <a:pt x="616" y="264"/>
                  </a:lnTo>
                  <a:lnTo>
                    <a:pt x="617" y="264"/>
                  </a:lnTo>
                  <a:lnTo>
                    <a:pt x="619" y="264"/>
                  </a:lnTo>
                  <a:lnTo>
                    <a:pt x="619" y="263"/>
                  </a:lnTo>
                  <a:lnTo>
                    <a:pt x="620" y="263"/>
                  </a:lnTo>
                  <a:lnTo>
                    <a:pt x="621" y="261"/>
                  </a:lnTo>
                  <a:lnTo>
                    <a:pt x="623" y="260"/>
                  </a:lnTo>
                  <a:lnTo>
                    <a:pt x="624" y="260"/>
                  </a:lnTo>
                  <a:lnTo>
                    <a:pt x="626" y="260"/>
                  </a:lnTo>
                  <a:lnTo>
                    <a:pt x="626" y="258"/>
                  </a:lnTo>
                  <a:lnTo>
                    <a:pt x="627" y="257"/>
                  </a:lnTo>
                  <a:lnTo>
                    <a:pt x="629" y="257"/>
                  </a:lnTo>
                  <a:lnTo>
                    <a:pt x="630" y="255"/>
                  </a:lnTo>
                  <a:lnTo>
                    <a:pt x="632" y="255"/>
                  </a:lnTo>
                  <a:lnTo>
                    <a:pt x="633" y="254"/>
                  </a:lnTo>
                  <a:lnTo>
                    <a:pt x="634" y="252"/>
                  </a:lnTo>
                  <a:lnTo>
                    <a:pt x="636" y="252"/>
                  </a:lnTo>
                  <a:lnTo>
                    <a:pt x="637" y="251"/>
                  </a:lnTo>
                  <a:lnTo>
                    <a:pt x="639" y="250"/>
                  </a:lnTo>
                  <a:lnTo>
                    <a:pt x="640" y="250"/>
                  </a:lnTo>
                  <a:lnTo>
                    <a:pt x="642" y="248"/>
                  </a:lnTo>
                  <a:lnTo>
                    <a:pt x="643" y="247"/>
                  </a:lnTo>
                  <a:lnTo>
                    <a:pt x="645" y="247"/>
                  </a:lnTo>
                  <a:lnTo>
                    <a:pt x="646" y="245"/>
                  </a:lnTo>
                  <a:lnTo>
                    <a:pt x="647" y="244"/>
                  </a:lnTo>
                  <a:lnTo>
                    <a:pt x="649" y="244"/>
                  </a:lnTo>
                  <a:lnTo>
                    <a:pt x="650" y="242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5" y="239"/>
                  </a:lnTo>
                  <a:lnTo>
                    <a:pt x="656" y="238"/>
                  </a:lnTo>
                  <a:lnTo>
                    <a:pt x="658" y="238"/>
                  </a:lnTo>
                  <a:lnTo>
                    <a:pt x="658" y="237"/>
                  </a:lnTo>
                  <a:lnTo>
                    <a:pt x="659" y="237"/>
                  </a:lnTo>
                  <a:lnTo>
                    <a:pt x="660" y="235"/>
                  </a:lnTo>
                  <a:lnTo>
                    <a:pt x="662" y="234"/>
                  </a:lnTo>
                  <a:lnTo>
                    <a:pt x="663" y="232"/>
                  </a:lnTo>
                  <a:lnTo>
                    <a:pt x="665" y="232"/>
                  </a:lnTo>
                  <a:lnTo>
                    <a:pt x="665" y="231"/>
                  </a:lnTo>
                  <a:lnTo>
                    <a:pt x="666" y="231"/>
                  </a:lnTo>
                  <a:lnTo>
                    <a:pt x="668" y="229"/>
                  </a:lnTo>
                  <a:lnTo>
                    <a:pt x="669" y="228"/>
                  </a:lnTo>
                  <a:lnTo>
                    <a:pt x="671" y="228"/>
                  </a:lnTo>
                  <a:lnTo>
                    <a:pt x="671" y="226"/>
                  </a:lnTo>
                  <a:lnTo>
                    <a:pt x="672" y="226"/>
                  </a:lnTo>
                  <a:lnTo>
                    <a:pt x="672" y="225"/>
                  </a:lnTo>
                  <a:lnTo>
                    <a:pt x="673" y="225"/>
                  </a:lnTo>
                  <a:lnTo>
                    <a:pt x="675" y="225"/>
                  </a:lnTo>
                  <a:lnTo>
                    <a:pt x="675" y="224"/>
                  </a:lnTo>
                  <a:lnTo>
                    <a:pt x="676" y="224"/>
                  </a:lnTo>
                  <a:lnTo>
                    <a:pt x="676" y="222"/>
                  </a:lnTo>
                  <a:lnTo>
                    <a:pt x="678" y="222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81" y="219"/>
                  </a:lnTo>
                  <a:lnTo>
                    <a:pt x="682" y="219"/>
                  </a:lnTo>
                  <a:lnTo>
                    <a:pt x="684" y="218"/>
                  </a:lnTo>
                  <a:lnTo>
                    <a:pt x="685" y="216"/>
                  </a:lnTo>
                  <a:lnTo>
                    <a:pt x="686" y="216"/>
                  </a:lnTo>
                  <a:lnTo>
                    <a:pt x="686" y="215"/>
                  </a:lnTo>
                  <a:lnTo>
                    <a:pt x="688" y="215"/>
                  </a:lnTo>
                  <a:lnTo>
                    <a:pt x="689" y="213"/>
                  </a:lnTo>
                  <a:lnTo>
                    <a:pt x="691" y="213"/>
                  </a:lnTo>
                  <a:lnTo>
                    <a:pt x="691" y="212"/>
                  </a:lnTo>
                  <a:lnTo>
                    <a:pt x="692" y="212"/>
                  </a:lnTo>
                  <a:lnTo>
                    <a:pt x="694" y="211"/>
                  </a:lnTo>
                  <a:lnTo>
                    <a:pt x="695" y="209"/>
                  </a:lnTo>
                  <a:lnTo>
                    <a:pt x="697" y="209"/>
                  </a:lnTo>
                  <a:lnTo>
                    <a:pt x="698" y="208"/>
                  </a:lnTo>
                  <a:lnTo>
                    <a:pt x="699" y="206"/>
                  </a:lnTo>
                  <a:lnTo>
                    <a:pt x="701" y="206"/>
                  </a:lnTo>
                  <a:lnTo>
                    <a:pt x="701" y="205"/>
                  </a:lnTo>
                  <a:lnTo>
                    <a:pt x="702" y="205"/>
                  </a:lnTo>
                  <a:lnTo>
                    <a:pt x="704" y="203"/>
                  </a:lnTo>
                  <a:lnTo>
                    <a:pt x="705" y="203"/>
                  </a:lnTo>
                  <a:lnTo>
                    <a:pt x="705" y="202"/>
                  </a:lnTo>
                  <a:lnTo>
                    <a:pt x="707" y="202"/>
                  </a:lnTo>
                  <a:lnTo>
                    <a:pt x="707" y="200"/>
                  </a:lnTo>
                  <a:lnTo>
                    <a:pt x="708" y="200"/>
                  </a:lnTo>
                  <a:lnTo>
                    <a:pt x="709" y="199"/>
                  </a:lnTo>
                  <a:lnTo>
                    <a:pt x="711" y="198"/>
                  </a:lnTo>
                  <a:lnTo>
                    <a:pt x="712" y="196"/>
                  </a:lnTo>
                  <a:lnTo>
                    <a:pt x="714" y="195"/>
                  </a:lnTo>
                  <a:lnTo>
                    <a:pt x="714" y="193"/>
                  </a:lnTo>
                  <a:lnTo>
                    <a:pt x="715" y="193"/>
                  </a:lnTo>
                  <a:lnTo>
                    <a:pt x="717" y="192"/>
                  </a:lnTo>
                  <a:lnTo>
                    <a:pt x="717" y="190"/>
                  </a:lnTo>
                  <a:lnTo>
                    <a:pt x="718" y="190"/>
                  </a:lnTo>
                  <a:lnTo>
                    <a:pt x="720" y="189"/>
                  </a:lnTo>
                  <a:lnTo>
                    <a:pt x="721" y="188"/>
                  </a:lnTo>
                  <a:lnTo>
                    <a:pt x="722" y="186"/>
                  </a:lnTo>
                  <a:lnTo>
                    <a:pt x="724" y="185"/>
                  </a:lnTo>
                  <a:lnTo>
                    <a:pt x="725" y="183"/>
                  </a:lnTo>
                  <a:lnTo>
                    <a:pt x="727" y="182"/>
                  </a:lnTo>
                  <a:lnTo>
                    <a:pt x="727" y="180"/>
                  </a:lnTo>
                  <a:lnTo>
                    <a:pt x="728" y="179"/>
                  </a:lnTo>
                  <a:lnTo>
                    <a:pt x="730" y="177"/>
                  </a:lnTo>
                  <a:lnTo>
                    <a:pt x="731" y="177"/>
                  </a:lnTo>
                  <a:lnTo>
                    <a:pt x="731" y="176"/>
                  </a:lnTo>
                  <a:lnTo>
                    <a:pt x="733" y="175"/>
                  </a:lnTo>
                  <a:lnTo>
                    <a:pt x="734" y="173"/>
                  </a:lnTo>
                  <a:lnTo>
                    <a:pt x="735" y="172"/>
                  </a:lnTo>
                  <a:lnTo>
                    <a:pt x="737" y="170"/>
                  </a:lnTo>
                  <a:lnTo>
                    <a:pt x="737" y="169"/>
                  </a:lnTo>
                  <a:lnTo>
                    <a:pt x="738" y="169"/>
                  </a:lnTo>
                  <a:lnTo>
                    <a:pt x="740" y="167"/>
                  </a:lnTo>
                  <a:lnTo>
                    <a:pt x="741" y="166"/>
                  </a:lnTo>
                  <a:lnTo>
                    <a:pt x="741" y="164"/>
                  </a:lnTo>
                  <a:lnTo>
                    <a:pt x="743" y="164"/>
                  </a:lnTo>
                  <a:lnTo>
                    <a:pt x="743" y="163"/>
                  </a:lnTo>
                  <a:lnTo>
                    <a:pt x="744" y="162"/>
                  </a:lnTo>
                  <a:lnTo>
                    <a:pt x="746" y="160"/>
                  </a:lnTo>
                  <a:lnTo>
                    <a:pt x="746" y="159"/>
                  </a:lnTo>
                  <a:lnTo>
                    <a:pt x="747" y="159"/>
                  </a:lnTo>
                  <a:lnTo>
                    <a:pt x="748" y="157"/>
                  </a:lnTo>
                  <a:lnTo>
                    <a:pt x="750" y="156"/>
                  </a:lnTo>
                  <a:lnTo>
                    <a:pt x="751" y="154"/>
                  </a:lnTo>
                  <a:lnTo>
                    <a:pt x="753" y="151"/>
                  </a:lnTo>
                  <a:lnTo>
                    <a:pt x="754" y="150"/>
                  </a:lnTo>
                  <a:lnTo>
                    <a:pt x="756" y="149"/>
                  </a:lnTo>
                  <a:lnTo>
                    <a:pt x="757" y="147"/>
                  </a:lnTo>
                  <a:lnTo>
                    <a:pt x="759" y="144"/>
                  </a:lnTo>
                  <a:lnTo>
                    <a:pt x="760" y="143"/>
                  </a:lnTo>
                  <a:lnTo>
                    <a:pt x="761" y="141"/>
                  </a:lnTo>
                  <a:lnTo>
                    <a:pt x="763" y="140"/>
                  </a:lnTo>
                  <a:lnTo>
                    <a:pt x="764" y="138"/>
                  </a:lnTo>
                  <a:lnTo>
                    <a:pt x="766" y="137"/>
                  </a:lnTo>
                  <a:lnTo>
                    <a:pt x="766" y="136"/>
                  </a:lnTo>
                  <a:lnTo>
                    <a:pt x="767" y="134"/>
                  </a:lnTo>
                  <a:lnTo>
                    <a:pt x="769" y="133"/>
                  </a:lnTo>
                  <a:lnTo>
                    <a:pt x="770" y="131"/>
                  </a:lnTo>
                  <a:lnTo>
                    <a:pt x="770" y="130"/>
                  </a:lnTo>
                  <a:lnTo>
                    <a:pt x="772" y="128"/>
                  </a:lnTo>
                  <a:lnTo>
                    <a:pt x="773" y="127"/>
                  </a:lnTo>
                  <a:lnTo>
                    <a:pt x="774" y="125"/>
                  </a:lnTo>
                  <a:lnTo>
                    <a:pt x="774" y="124"/>
                  </a:lnTo>
                  <a:lnTo>
                    <a:pt x="776" y="124"/>
                  </a:lnTo>
                  <a:lnTo>
                    <a:pt x="776" y="123"/>
                  </a:lnTo>
                  <a:lnTo>
                    <a:pt x="777" y="121"/>
                  </a:lnTo>
                  <a:lnTo>
                    <a:pt x="779" y="120"/>
                  </a:lnTo>
                  <a:lnTo>
                    <a:pt x="779" y="118"/>
                  </a:lnTo>
                  <a:lnTo>
                    <a:pt x="780" y="117"/>
                  </a:lnTo>
                  <a:lnTo>
                    <a:pt x="782" y="115"/>
                  </a:lnTo>
                  <a:lnTo>
                    <a:pt x="782" y="114"/>
                  </a:lnTo>
                  <a:lnTo>
                    <a:pt x="783" y="112"/>
                  </a:lnTo>
                  <a:lnTo>
                    <a:pt x="785" y="111"/>
                  </a:lnTo>
                  <a:lnTo>
                    <a:pt x="786" y="110"/>
                  </a:lnTo>
                  <a:lnTo>
                    <a:pt x="787" y="108"/>
                  </a:lnTo>
                  <a:lnTo>
                    <a:pt x="789" y="107"/>
                  </a:lnTo>
                  <a:lnTo>
                    <a:pt x="790" y="104"/>
                  </a:lnTo>
                  <a:lnTo>
                    <a:pt x="792" y="102"/>
                  </a:lnTo>
                  <a:lnTo>
                    <a:pt x="793" y="99"/>
                  </a:lnTo>
                  <a:lnTo>
                    <a:pt x="795" y="97"/>
                  </a:lnTo>
                  <a:lnTo>
                    <a:pt x="796" y="95"/>
                  </a:lnTo>
                  <a:lnTo>
                    <a:pt x="798" y="94"/>
                  </a:lnTo>
                  <a:lnTo>
                    <a:pt x="799" y="91"/>
                  </a:lnTo>
                  <a:lnTo>
                    <a:pt x="800" y="89"/>
                  </a:lnTo>
                  <a:lnTo>
                    <a:pt x="802" y="88"/>
                  </a:lnTo>
                  <a:lnTo>
                    <a:pt x="802" y="86"/>
                  </a:lnTo>
                  <a:lnTo>
                    <a:pt x="803" y="85"/>
                  </a:lnTo>
                  <a:lnTo>
                    <a:pt x="805" y="84"/>
                  </a:lnTo>
                  <a:lnTo>
                    <a:pt x="806" y="82"/>
                  </a:lnTo>
                  <a:lnTo>
                    <a:pt x="806" y="81"/>
                  </a:lnTo>
                  <a:lnTo>
                    <a:pt x="808" y="79"/>
                  </a:lnTo>
                  <a:lnTo>
                    <a:pt x="809" y="78"/>
                  </a:lnTo>
                  <a:lnTo>
                    <a:pt x="809" y="76"/>
                  </a:lnTo>
                  <a:lnTo>
                    <a:pt x="810" y="75"/>
                  </a:lnTo>
                  <a:lnTo>
                    <a:pt x="812" y="74"/>
                  </a:lnTo>
                  <a:lnTo>
                    <a:pt x="813" y="72"/>
                  </a:lnTo>
                  <a:lnTo>
                    <a:pt x="813" y="71"/>
                  </a:lnTo>
                  <a:lnTo>
                    <a:pt x="815" y="69"/>
                  </a:lnTo>
                  <a:lnTo>
                    <a:pt x="815" y="68"/>
                  </a:lnTo>
                  <a:lnTo>
                    <a:pt x="816" y="66"/>
                  </a:lnTo>
                  <a:lnTo>
                    <a:pt x="818" y="65"/>
                  </a:lnTo>
                  <a:lnTo>
                    <a:pt x="819" y="63"/>
                  </a:lnTo>
                  <a:lnTo>
                    <a:pt x="819" y="62"/>
                  </a:lnTo>
                  <a:lnTo>
                    <a:pt x="821" y="61"/>
                  </a:lnTo>
                  <a:lnTo>
                    <a:pt x="822" y="59"/>
                  </a:lnTo>
                  <a:lnTo>
                    <a:pt x="823" y="56"/>
                  </a:lnTo>
                  <a:lnTo>
                    <a:pt x="825" y="55"/>
                  </a:lnTo>
                  <a:lnTo>
                    <a:pt x="826" y="53"/>
                  </a:lnTo>
                  <a:lnTo>
                    <a:pt x="828" y="50"/>
                  </a:lnTo>
                  <a:lnTo>
                    <a:pt x="829" y="48"/>
                  </a:lnTo>
                  <a:lnTo>
                    <a:pt x="831" y="46"/>
                  </a:lnTo>
                  <a:lnTo>
                    <a:pt x="834" y="43"/>
                  </a:lnTo>
                  <a:lnTo>
                    <a:pt x="835" y="42"/>
                  </a:lnTo>
                  <a:lnTo>
                    <a:pt x="836" y="39"/>
                  </a:lnTo>
                  <a:lnTo>
                    <a:pt x="838" y="37"/>
                  </a:lnTo>
                  <a:lnTo>
                    <a:pt x="838" y="36"/>
                  </a:lnTo>
                  <a:lnTo>
                    <a:pt x="839" y="35"/>
                  </a:lnTo>
                  <a:lnTo>
                    <a:pt x="841" y="33"/>
                  </a:lnTo>
                  <a:lnTo>
                    <a:pt x="842" y="32"/>
                  </a:lnTo>
                  <a:lnTo>
                    <a:pt x="842" y="30"/>
                  </a:lnTo>
                  <a:lnTo>
                    <a:pt x="844" y="29"/>
                  </a:lnTo>
                  <a:lnTo>
                    <a:pt x="845" y="27"/>
                  </a:lnTo>
                  <a:lnTo>
                    <a:pt x="845" y="26"/>
                  </a:lnTo>
                  <a:lnTo>
                    <a:pt x="847" y="24"/>
                  </a:lnTo>
                  <a:lnTo>
                    <a:pt x="848" y="23"/>
                  </a:lnTo>
                  <a:lnTo>
                    <a:pt x="848" y="22"/>
                  </a:lnTo>
                  <a:lnTo>
                    <a:pt x="849" y="20"/>
                  </a:lnTo>
                  <a:lnTo>
                    <a:pt x="851" y="19"/>
                  </a:lnTo>
                  <a:lnTo>
                    <a:pt x="851" y="17"/>
                  </a:lnTo>
                  <a:lnTo>
                    <a:pt x="852" y="16"/>
                  </a:lnTo>
                  <a:lnTo>
                    <a:pt x="852" y="14"/>
                  </a:lnTo>
                  <a:lnTo>
                    <a:pt x="854" y="13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7"/>
                  </a:lnTo>
                  <a:lnTo>
                    <a:pt x="858" y="6"/>
                  </a:lnTo>
                  <a:lnTo>
                    <a:pt x="860" y="4"/>
                  </a:lnTo>
                  <a:lnTo>
                    <a:pt x="860" y="3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70" name="Freeform 140">
              <a:extLst>
                <a:ext uri="{FF2B5EF4-FFF2-40B4-BE49-F238E27FC236}">
                  <a16:creationId xmlns:a16="http://schemas.microsoft.com/office/drawing/2014/main" id="{90472D3D-A2BB-504E-A1E8-C15BF04C0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567238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3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1"/>
                  </a:lnTo>
                  <a:lnTo>
                    <a:pt x="18" y="32"/>
                  </a:lnTo>
                  <a:lnTo>
                    <a:pt x="20" y="34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6" y="47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30" y="58"/>
                  </a:lnTo>
                  <a:lnTo>
                    <a:pt x="31" y="60"/>
                  </a:lnTo>
                  <a:lnTo>
                    <a:pt x="33" y="61"/>
                  </a:lnTo>
                  <a:lnTo>
                    <a:pt x="33" y="63"/>
                  </a:lnTo>
                  <a:lnTo>
                    <a:pt x="34" y="65"/>
                  </a:lnTo>
                  <a:lnTo>
                    <a:pt x="34" y="67"/>
                  </a:lnTo>
                  <a:lnTo>
                    <a:pt x="36" y="68"/>
                  </a:lnTo>
                  <a:lnTo>
                    <a:pt x="36" y="70"/>
                  </a:lnTo>
                  <a:lnTo>
                    <a:pt x="37" y="71"/>
                  </a:lnTo>
                  <a:lnTo>
                    <a:pt x="37" y="74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3"/>
                  </a:lnTo>
                  <a:lnTo>
                    <a:pt x="41" y="84"/>
                  </a:lnTo>
                  <a:lnTo>
                    <a:pt x="41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3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6" y="97"/>
                  </a:lnTo>
                  <a:lnTo>
                    <a:pt x="47" y="99"/>
                  </a:lnTo>
                  <a:lnTo>
                    <a:pt x="47" y="100"/>
                  </a:lnTo>
                  <a:lnTo>
                    <a:pt x="49" y="101"/>
                  </a:lnTo>
                  <a:lnTo>
                    <a:pt x="49" y="104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3" y="113"/>
                  </a:lnTo>
                  <a:lnTo>
                    <a:pt x="53" y="116"/>
                  </a:lnTo>
                  <a:lnTo>
                    <a:pt x="54" y="117"/>
                  </a:lnTo>
                  <a:lnTo>
                    <a:pt x="54" y="119"/>
                  </a:lnTo>
                  <a:lnTo>
                    <a:pt x="56" y="122"/>
                  </a:lnTo>
                  <a:lnTo>
                    <a:pt x="56" y="123"/>
                  </a:lnTo>
                  <a:lnTo>
                    <a:pt x="57" y="125"/>
                  </a:lnTo>
                  <a:lnTo>
                    <a:pt x="57" y="126"/>
                  </a:lnTo>
                  <a:lnTo>
                    <a:pt x="59" y="127"/>
                  </a:lnTo>
                  <a:lnTo>
                    <a:pt x="59" y="129"/>
                  </a:lnTo>
                  <a:lnTo>
                    <a:pt x="59" y="130"/>
                  </a:lnTo>
                  <a:lnTo>
                    <a:pt x="60" y="132"/>
                  </a:lnTo>
                  <a:lnTo>
                    <a:pt x="60" y="133"/>
                  </a:lnTo>
                  <a:lnTo>
                    <a:pt x="60" y="135"/>
                  </a:lnTo>
                  <a:lnTo>
                    <a:pt x="62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3" y="140"/>
                  </a:lnTo>
                  <a:lnTo>
                    <a:pt x="63" y="142"/>
                  </a:lnTo>
                  <a:lnTo>
                    <a:pt x="63" y="143"/>
                  </a:lnTo>
                  <a:lnTo>
                    <a:pt x="64" y="145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6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7" y="155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4"/>
                  </a:lnTo>
                  <a:lnTo>
                    <a:pt x="70" y="165"/>
                  </a:lnTo>
                  <a:lnTo>
                    <a:pt x="72" y="168"/>
                  </a:lnTo>
                  <a:lnTo>
                    <a:pt x="72" y="169"/>
                  </a:lnTo>
                  <a:lnTo>
                    <a:pt x="73" y="172"/>
                  </a:lnTo>
                  <a:lnTo>
                    <a:pt x="73" y="174"/>
                  </a:lnTo>
                  <a:lnTo>
                    <a:pt x="73" y="175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79"/>
                  </a:lnTo>
                  <a:lnTo>
                    <a:pt x="76" y="181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7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2"/>
                  </a:lnTo>
                  <a:lnTo>
                    <a:pt x="79" y="194"/>
                  </a:lnTo>
                  <a:lnTo>
                    <a:pt x="80" y="195"/>
                  </a:lnTo>
                  <a:lnTo>
                    <a:pt x="80" y="197"/>
                  </a:lnTo>
                  <a:lnTo>
                    <a:pt x="80" y="198"/>
                  </a:lnTo>
                  <a:lnTo>
                    <a:pt x="82" y="200"/>
                  </a:lnTo>
                  <a:lnTo>
                    <a:pt x="82" y="201"/>
                  </a:lnTo>
                  <a:lnTo>
                    <a:pt x="82" y="202"/>
                  </a:lnTo>
                  <a:lnTo>
                    <a:pt x="83" y="205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8"/>
                  </a:lnTo>
                  <a:lnTo>
                    <a:pt x="88" y="220"/>
                  </a:lnTo>
                  <a:lnTo>
                    <a:pt x="88" y="223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6" y="262"/>
                  </a:lnTo>
                  <a:lnTo>
                    <a:pt x="96" y="265"/>
                  </a:lnTo>
                  <a:lnTo>
                    <a:pt x="96" y="266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5"/>
                  </a:lnTo>
                  <a:lnTo>
                    <a:pt x="98" y="286"/>
                  </a:lnTo>
                  <a:lnTo>
                    <a:pt x="98" y="288"/>
                  </a:lnTo>
                  <a:lnTo>
                    <a:pt x="98" y="289"/>
                  </a:lnTo>
                  <a:lnTo>
                    <a:pt x="99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1" y="298"/>
                  </a:lnTo>
                  <a:lnTo>
                    <a:pt x="101" y="299"/>
                  </a:lnTo>
                  <a:lnTo>
                    <a:pt x="101" y="301"/>
                  </a:lnTo>
                  <a:lnTo>
                    <a:pt x="101" y="302"/>
                  </a:lnTo>
                  <a:lnTo>
                    <a:pt x="101" y="304"/>
                  </a:lnTo>
                  <a:lnTo>
                    <a:pt x="101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4"/>
                  </a:lnTo>
                  <a:lnTo>
                    <a:pt x="102" y="337"/>
                  </a:lnTo>
                  <a:lnTo>
                    <a:pt x="102" y="340"/>
                  </a:lnTo>
                  <a:lnTo>
                    <a:pt x="102" y="341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71" name="Freeform 141">
              <a:extLst>
                <a:ext uri="{FF2B5EF4-FFF2-40B4-BE49-F238E27FC236}">
                  <a16:creationId xmlns:a16="http://schemas.microsoft.com/office/drawing/2014/main" id="{33B9BC7A-2E0A-084D-84CF-79F12779F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838700"/>
              <a:ext cx="80962" cy="274638"/>
            </a:xfrm>
            <a:custGeom>
              <a:avLst/>
              <a:gdLst>
                <a:gd name="T0" fmla="*/ 2147483646 w 102"/>
                <a:gd name="T1" fmla="*/ 2147483646 h 345"/>
                <a:gd name="T2" fmla="*/ 2147483646 w 102"/>
                <a:gd name="T3" fmla="*/ 2147483646 h 345"/>
                <a:gd name="T4" fmla="*/ 2147483646 w 102"/>
                <a:gd name="T5" fmla="*/ 2147483646 h 345"/>
                <a:gd name="T6" fmla="*/ 2147483646 w 102"/>
                <a:gd name="T7" fmla="*/ 2147483646 h 345"/>
                <a:gd name="T8" fmla="*/ 2147483646 w 102"/>
                <a:gd name="T9" fmla="*/ 2147483646 h 345"/>
                <a:gd name="T10" fmla="*/ 2147483646 w 102"/>
                <a:gd name="T11" fmla="*/ 2147483646 h 345"/>
                <a:gd name="T12" fmla="*/ 2147483646 w 102"/>
                <a:gd name="T13" fmla="*/ 2147483646 h 345"/>
                <a:gd name="T14" fmla="*/ 2147483646 w 102"/>
                <a:gd name="T15" fmla="*/ 2147483646 h 345"/>
                <a:gd name="T16" fmla="*/ 2147483646 w 102"/>
                <a:gd name="T17" fmla="*/ 2147483646 h 345"/>
                <a:gd name="T18" fmla="*/ 2147483646 w 102"/>
                <a:gd name="T19" fmla="*/ 2147483646 h 345"/>
                <a:gd name="T20" fmla="*/ 2147483646 w 102"/>
                <a:gd name="T21" fmla="*/ 2147483646 h 345"/>
                <a:gd name="T22" fmla="*/ 2147483646 w 102"/>
                <a:gd name="T23" fmla="*/ 2147483646 h 345"/>
                <a:gd name="T24" fmla="*/ 2147483646 w 102"/>
                <a:gd name="T25" fmla="*/ 2147483646 h 345"/>
                <a:gd name="T26" fmla="*/ 2147483646 w 102"/>
                <a:gd name="T27" fmla="*/ 2147483646 h 345"/>
                <a:gd name="T28" fmla="*/ 2147483646 w 102"/>
                <a:gd name="T29" fmla="*/ 2147483646 h 345"/>
                <a:gd name="T30" fmla="*/ 2147483646 w 102"/>
                <a:gd name="T31" fmla="*/ 2147483646 h 345"/>
                <a:gd name="T32" fmla="*/ 2147483646 w 102"/>
                <a:gd name="T33" fmla="*/ 2147483646 h 345"/>
                <a:gd name="T34" fmla="*/ 2147483646 w 102"/>
                <a:gd name="T35" fmla="*/ 2147483646 h 345"/>
                <a:gd name="T36" fmla="*/ 2147483646 w 102"/>
                <a:gd name="T37" fmla="*/ 2147483646 h 345"/>
                <a:gd name="T38" fmla="*/ 2147483646 w 102"/>
                <a:gd name="T39" fmla="*/ 2147483646 h 345"/>
                <a:gd name="T40" fmla="*/ 2147483646 w 102"/>
                <a:gd name="T41" fmla="*/ 2147483646 h 345"/>
                <a:gd name="T42" fmla="*/ 2147483646 w 102"/>
                <a:gd name="T43" fmla="*/ 2147483646 h 345"/>
                <a:gd name="T44" fmla="*/ 2147483646 w 102"/>
                <a:gd name="T45" fmla="*/ 2147483646 h 345"/>
                <a:gd name="T46" fmla="*/ 2147483646 w 102"/>
                <a:gd name="T47" fmla="*/ 2147483646 h 345"/>
                <a:gd name="T48" fmla="*/ 2147483646 w 102"/>
                <a:gd name="T49" fmla="*/ 2147483646 h 345"/>
                <a:gd name="T50" fmla="*/ 2147483646 w 102"/>
                <a:gd name="T51" fmla="*/ 2147483646 h 345"/>
                <a:gd name="T52" fmla="*/ 2147483646 w 102"/>
                <a:gd name="T53" fmla="*/ 2147483646 h 345"/>
                <a:gd name="T54" fmla="*/ 2147483646 w 102"/>
                <a:gd name="T55" fmla="*/ 2147483646 h 345"/>
                <a:gd name="T56" fmla="*/ 2147483646 w 102"/>
                <a:gd name="T57" fmla="*/ 2147483646 h 345"/>
                <a:gd name="T58" fmla="*/ 2147483646 w 102"/>
                <a:gd name="T59" fmla="*/ 2147483646 h 345"/>
                <a:gd name="T60" fmla="*/ 2147483646 w 102"/>
                <a:gd name="T61" fmla="*/ 2147483646 h 345"/>
                <a:gd name="T62" fmla="*/ 2147483646 w 102"/>
                <a:gd name="T63" fmla="*/ 2147483646 h 345"/>
                <a:gd name="T64" fmla="*/ 2147483646 w 102"/>
                <a:gd name="T65" fmla="*/ 2147483646 h 345"/>
                <a:gd name="T66" fmla="*/ 2147483646 w 102"/>
                <a:gd name="T67" fmla="*/ 2147483646 h 345"/>
                <a:gd name="T68" fmla="*/ 2147483646 w 102"/>
                <a:gd name="T69" fmla="*/ 2147483646 h 345"/>
                <a:gd name="T70" fmla="*/ 2147483646 w 102"/>
                <a:gd name="T71" fmla="*/ 2147483646 h 345"/>
                <a:gd name="T72" fmla="*/ 2147483646 w 102"/>
                <a:gd name="T73" fmla="*/ 2147483646 h 345"/>
                <a:gd name="T74" fmla="*/ 2147483646 w 102"/>
                <a:gd name="T75" fmla="*/ 2147483646 h 345"/>
                <a:gd name="T76" fmla="*/ 2147483646 w 102"/>
                <a:gd name="T77" fmla="*/ 2147483646 h 345"/>
                <a:gd name="T78" fmla="*/ 2147483646 w 102"/>
                <a:gd name="T79" fmla="*/ 2147483646 h 345"/>
                <a:gd name="T80" fmla="*/ 2147483646 w 102"/>
                <a:gd name="T81" fmla="*/ 2147483646 h 345"/>
                <a:gd name="T82" fmla="*/ 2147483646 w 102"/>
                <a:gd name="T83" fmla="*/ 2147483646 h 345"/>
                <a:gd name="T84" fmla="*/ 2147483646 w 102"/>
                <a:gd name="T85" fmla="*/ 2147483646 h 345"/>
                <a:gd name="T86" fmla="*/ 2147483646 w 102"/>
                <a:gd name="T87" fmla="*/ 2147483646 h 345"/>
                <a:gd name="T88" fmla="*/ 2147483646 w 102"/>
                <a:gd name="T89" fmla="*/ 2147483646 h 345"/>
                <a:gd name="T90" fmla="*/ 2147483646 w 102"/>
                <a:gd name="T91" fmla="*/ 2147483646 h 345"/>
                <a:gd name="T92" fmla="*/ 2147483646 w 102"/>
                <a:gd name="T93" fmla="*/ 2147483646 h 345"/>
                <a:gd name="T94" fmla="*/ 2147483646 w 102"/>
                <a:gd name="T95" fmla="*/ 2147483646 h 345"/>
                <a:gd name="T96" fmla="*/ 2147483646 w 102"/>
                <a:gd name="T97" fmla="*/ 2147483646 h 345"/>
                <a:gd name="T98" fmla="*/ 2147483646 w 102"/>
                <a:gd name="T99" fmla="*/ 2147483646 h 345"/>
                <a:gd name="T100" fmla="*/ 2147483646 w 102"/>
                <a:gd name="T101" fmla="*/ 2147483646 h 345"/>
                <a:gd name="T102" fmla="*/ 2147483646 w 102"/>
                <a:gd name="T103" fmla="*/ 2147483646 h 345"/>
                <a:gd name="T104" fmla="*/ 2147483646 w 102"/>
                <a:gd name="T105" fmla="*/ 2147483646 h 345"/>
                <a:gd name="T106" fmla="*/ 2147483646 w 102"/>
                <a:gd name="T107" fmla="*/ 2147483646 h 345"/>
                <a:gd name="T108" fmla="*/ 2147483646 w 102"/>
                <a:gd name="T109" fmla="*/ 2147483646 h 345"/>
                <a:gd name="T110" fmla="*/ 2147483646 w 102"/>
                <a:gd name="T111" fmla="*/ 2147483646 h 345"/>
                <a:gd name="T112" fmla="*/ 2147483646 w 102"/>
                <a:gd name="T113" fmla="*/ 2147483646 h 34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5"/>
                <a:gd name="T173" fmla="*/ 102 w 102"/>
                <a:gd name="T174" fmla="*/ 345 h 34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5">
                  <a:moveTo>
                    <a:pt x="0" y="345"/>
                  </a:moveTo>
                  <a:lnTo>
                    <a:pt x="2" y="341"/>
                  </a:lnTo>
                  <a:lnTo>
                    <a:pt x="4" y="338"/>
                  </a:lnTo>
                  <a:lnTo>
                    <a:pt x="7" y="334"/>
                  </a:lnTo>
                  <a:lnTo>
                    <a:pt x="8" y="331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4"/>
                  </a:lnTo>
                  <a:lnTo>
                    <a:pt x="14" y="321"/>
                  </a:lnTo>
                  <a:lnTo>
                    <a:pt x="15" y="318"/>
                  </a:lnTo>
                  <a:lnTo>
                    <a:pt x="17" y="316"/>
                  </a:lnTo>
                  <a:lnTo>
                    <a:pt x="17" y="315"/>
                  </a:lnTo>
                  <a:lnTo>
                    <a:pt x="18" y="312"/>
                  </a:lnTo>
                  <a:lnTo>
                    <a:pt x="20" y="311"/>
                  </a:lnTo>
                  <a:lnTo>
                    <a:pt x="20" y="309"/>
                  </a:lnTo>
                  <a:lnTo>
                    <a:pt x="21" y="308"/>
                  </a:lnTo>
                  <a:lnTo>
                    <a:pt x="21" y="306"/>
                  </a:lnTo>
                  <a:lnTo>
                    <a:pt x="23" y="305"/>
                  </a:lnTo>
                  <a:lnTo>
                    <a:pt x="23" y="303"/>
                  </a:lnTo>
                  <a:lnTo>
                    <a:pt x="24" y="302"/>
                  </a:lnTo>
                  <a:lnTo>
                    <a:pt x="24" y="301"/>
                  </a:lnTo>
                  <a:lnTo>
                    <a:pt x="26" y="299"/>
                  </a:lnTo>
                  <a:lnTo>
                    <a:pt x="26" y="298"/>
                  </a:lnTo>
                  <a:lnTo>
                    <a:pt x="27" y="296"/>
                  </a:lnTo>
                  <a:lnTo>
                    <a:pt x="27" y="295"/>
                  </a:lnTo>
                  <a:lnTo>
                    <a:pt x="28" y="293"/>
                  </a:lnTo>
                  <a:lnTo>
                    <a:pt x="28" y="292"/>
                  </a:lnTo>
                  <a:lnTo>
                    <a:pt x="28" y="291"/>
                  </a:lnTo>
                  <a:lnTo>
                    <a:pt x="30" y="289"/>
                  </a:lnTo>
                  <a:lnTo>
                    <a:pt x="30" y="288"/>
                  </a:lnTo>
                  <a:lnTo>
                    <a:pt x="31" y="286"/>
                  </a:lnTo>
                  <a:lnTo>
                    <a:pt x="33" y="283"/>
                  </a:lnTo>
                  <a:lnTo>
                    <a:pt x="33" y="282"/>
                  </a:lnTo>
                  <a:lnTo>
                    <a:pt x="34" y="280"/>
                  </a:lnTo>
                  <a:lnTo>
                    <a:pt x="34" y="278"/>
                  </a:lnTo>
                  <a:lnTo>
                    <a:pt x="36" y="276"/>
                  </a:lnTo>
                  <a:lnTo>
                    <a:pt x="36" y="275"/>
                  </a:lnTo>
                  <a:lnTo>
                    <a:pt x="37" y="273"/>
                  </a:lnTo>
                  <a:lnTo>
                    <a:pt x="37" y="272"/>
                  </a:lnTo>
                  <a:lnTo>
                    <a:pt x="37" y="270"/>
                  </a:lnTo>
                  <a:lnTo>
                    <a:pt x="38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6"/>
                  </a:lnTo>
                  <a:lnTo>
                    <a:pt x="40" y="265"/>
                  </a:lnTo>
                  <a:lnTo>
                    <a:pt x="40" y="263"/>
                  </a:lnTo>
                  <a:lnTo>
                    <a:pt x="41" y="262"/>
                  </a:lnTo>
                  <a:lnTo>
                    <a:pt x="41" y="260"/>
                  </a:lnTo>
                  <a:lnTo>
                    <a:pt x="43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4" y="254"/>
                  </a:lnTo>
                  <a:lnTo>
                    <a:pt x="44" y="253"/>
                  </a:lnTo>
                  <a:lnTo>
                    <a:pt x="46" y="252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7" y="246"/>
                  </a:lnTo>
                  <a:lnTo>
                    <a:pt x="47" y="244"/>
                  </a:lnTo>
                  <a:lnTo>
                    <a:pt x="49" y="243"/>
                  </a:lnTo>
                  <a:lnTo>
                    <a:pt x="49" y="241"/>
                  </a:lnTo>
                  <a:lnTo>
                    <a:pt x="50" y="239"/>
                  </a:lnTo>
                  <a:lnTo>
                    <a:pt x="50" y="237"/>
                  </a:lnTo>
                  <a:lnTo>
                    <a:pt x="51" y="234"/>
                  </a:lnTo>
                  <a:lnTo>
                    <a:pt x="53" y="231"/>
                  </a:lnTo>
                  <a:lnTo>
                    <a:pt x="53" y="230"/>
                  </a:lnTo>
                  <a:lnTo>
                    <a:pt x="54" y="227"/>
                  </a:lnTo>
                  <a:lnTo>
                    <a:pt x="54" y="226"/>
                  </a:lnTo>
                  <a:lnTo>
                    <a:pt x="56" y="224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8"/>
                  </a:lnTo>
                  <a:lnTo>
                    <a:pt x="59" y="217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2" y="210"/>
                  </a:lnTo>
                  <a:lnTo>
                    <a:pt x="62" y="208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3" y="204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6" y="195"/>
                  </a:lnTo>
                  <a:lnTo>
                    <a:pt x="66" y="194"/>
                  </a:lnTo>
                  <a:lnTo>
                    <a:pt x="66" y="192"/>
                  </a:lnTo>
                  <a:lnTo>
                    <a:pt x="67" y="191"/>
                  </a:lnTo>
                  <a:lnTo>
                    <a:pt x="67" y="188"/>
                  </a:lnTo>
                  <a:lnTo>
                    <a:pt x="69" y="187"/>
                  </a:lnTo>
                  <a:lnTo>
                    <a:pt x="69" y="184"/>
                  </a:lnTo>
                  <a:lnTo>
                    <a:pt x="70" y="182"/>
                  </a:lnTo>
                  <a:lnTo>
                    <a:pt x="70" y="179"/>
                  </a:lnTo>
                  <a:lnTo>
                    <a:pt x="72" y="177"/>
                  </a:lnTo>
                  <a:lnTo>
                    <a:pt x="72" y="175"/>
                  </a:lnTo>
                  <a:lnTo>
                    <a:pt x="73" y="174"/>
                  </a:lnTo>
                  <a:lnTo>
                    <a:pt x="73" y="171"/>
                  </a:lnTo>
                  <a:lnTo>
                    <a:pt x="73" y="169"/>
                  </a:lnTo>
                  <a:lnTo>
                    <a:pt x="75" y="168"/>
                  </a:lnTo>
                  <a:lnTo>
                    <a:pt x="75" y="166"/>
                  </a:lnTo>
                  <a:lnTo>
                    <a:pt x="75" y="165"/>
                  </a:lnTo>
                  <a:lnTo>
                    <a:pt x="76" y="164"/>
                  </a:lnTo>
                  <a:lnTo>
                    <a:pt x="76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7" y="158"/>
                  </a:lnTo>
                  <a:lnTo>
                    <a:pt x="77" y="156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80" y="149"/>
                  </a:lnTo>
                  <a:lnTo>
                    <a:pt x="80" y="148"/>
                  </a:lnTo>
                  <a:lnTo>
                    <a:pt x="80" y="146"/>
                  </a:lnTo>
                  <a:lnTo>
                    <a:pt x="82" y="145"/>
                  </a:lnTo>
                  <a:lnTo>
                    <a:pt x="82" y="143"/>
                  </a:lnTo>
                  <a:lnTo>
                    <a:pt x="82" y="142"/>
                  </a:lnTo>
                  <a:lnTo>
                    <a:pt x="83" y="140"/>
                  </a:lnTo>
                  <a:lnTo>
                    <a:pt x="83" y="138"/>
                  </a:lnTo>
                  <a:lnTo>
                    <a:pt x="83" y="136"/>
                  </a:lnTo>
                  <a:lnTo>
                    <a:pt x="85" y="135"/>
                  </a:lnTo>
                  <a:lnTo>
                    <a:pt x="85" y="132"/>
                  </a:lnTo>
                  <a:lnTo>
                    <a:pt x="86" y="129"/>
                  </a:lnTo>
                  <a:lnTo>
                    <a:pt x="86" y="127"/>
                  </a:lnTo>
                  <a:lnTo>
                    <a:pt x="88" y="125"/>
                  </a:lnTo>
                  <a:lnTo>
                    <a:pt x="88" y="123"/>
                  </a:lnTo>
                  <a:lnTo>
                    <a:pt x="89" y="120"/>
                  </a:lnTo>
                  <a:lnTo>
                    <a:pt x="89" y="119"/>
                  </a:lnTo>
                  <a:lnTo>
                    <a:pt x="89" y="117"/>
                  </a:lnTo>
                  <a:lnTo>
                    <a:pt x="90" y="116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2" y="112"/>
                  </a:lnTo>
                  <a:lnTo>
                    <a:pt x="92" y="110"/>
                  </a:lnTo>
                  <a:lnTo>
                    <a:pt x="92" y="109"/>
                  </a:lnTo>
                  <a:lnTo>
                    <a:pt x="92" y="107"/>
                  </a:lnTo>
                  <a:lnTo>
                    <a:pt x="93" y="106"/>
                  </a:lnTo>
                  <a:lnTo>
                    <a:pt x="93" y="104"/>
                  </a:lnTo>
                  <a:lnTo>
                    <a:pt x="93" y="103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5" y="99"/>
                  </a:lnTo>
                  <a:lnTo>
                    <a:pt x="95" y="97"/>
                  </a:lnTo>
                  <a:lnTo>
                    <a:pt x="95" y="96"/>
                  </a:lnTo>
                  <a:lnTo>
                    <a:pt x="95" y="94"/>
                  </a:lnTo>
                  <a:lnTo>
                    <a:pt x="95" y="93"/>
                  </a:lnTo>
                  <a:lnTo>
                    <a:pt x="95" y="91"/>
                  </a:lnTo>
                  <a:lnTo>
                    <a:pt x="95" y="90"/>
                  </a:lnTo>
                  <a:lnTo>
                    <a:pt x="95" y="88"/>
                  </a:lnTo>
                  <a:lnTo>
                    <a:pt x="95" y="87"/>
                  </a:lnTo>
                  <a:lnTo>
                    <a:pt x="95" y="84"/>
                  </a:lnTo>
                  <a:lnTo>
                    <a:pt x="96" y="83"/>
                  </a:lnTo>
                  <a:lnTo>
                    <a:pt x="96" y="81"/>
                  </a:lnTo>
                  <a:lnTo>
                    <a:pt x="96" y="78"/>
                  </a:lnTo>
                  <a:lnTo>
                    <a:pt x="96" y="77"/>
                  </a:lnTo>
                  <a:lnTo>
                    <a:pt x="96" y="76"/>
                  </a:lnTo>
                  <a:lnTo>
                    <a:pt x="96" y="73"/>
                  </a:lnTo>
                  <a:lnTo>
                    <a:pt x="96" y="71"/>
                  </a:lnTo>
                  <a:lnTo>
                    <a:pt x="96" y="70"/>
                  </a:lnTo>
                  <a:lnTo>
                    <a:pt x="96" y="68"/>
                  </a:lnTo>
                  <a:lnTo>
                    <a:pt x="98" y="67"/>
                  </a:lnTo>
                  <a:lnTo>
                    <a:pt x="98" y="65"/>
                  </a:lnTo>
                  <a:lnTo>
                    <a:pt x="98" y="64"/>
                  </a:lnTo>
                  <a:lnTo>
                    <a:pt x="98" y="63"/>
                  </a:lnTo>
                  <a:lnTo>
                    <a:pt x="98" y="61"/>
                  </a:lnTo>
                  <a:lnTo>
                    <a:pt x="98" y="60"/>
                  </a:lnTo>
                  <a:lnTo>
                    <a:pt x="98" y="58"/>
                  </a:lnTo>
                  <a:lnTo>
                    <a:pt x="98" y="57"/>
                  </a:lnTo>
                  <a:lnTo>
                    <a:pt x="99" y="55"/>
                  </a:lnTo>
                  <a:lnTo>
                    <a:pt x="99" y="54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99" y="50"/>
                  </a:lnTo>
                  <a:lnTo>
                    <a:pt x="99" y="48"/>
                  </a:lnTo>
                  <a:lnTo>
                    <a:pt x="101" y="47"/>
                  </a:lnTo>
                  <a:lnTo>
                    <a:pt x="101" y="45"/>
                  </a:lnTo>
                  <a:lnTo>
                    <a:pt x="101" y="44"/>
                  </a:lnTo>
                  <a:lnTo>
                    <a:pt x="101" y="42"/>
                  </a:lnTo>
                  <a:lnTo>
                    <a:pt x="101" y="41"/>
                  </a:lnTo>
                  <a:lnTo>
                    <a:pt x="102" y="39"/>
                  </a:lnTo>
                  <a:lnTo>
                    <a:pt x="102" y="38"/>
                  </a:lnTo>
                  <a:lnTo>
                    <a:pt x="102" y="37"/>
                  </a:lnTo>
                  <a:lnTo>
                    <a:pt x="102" y="35"/>
                  </a:lnTo>
                  <a:lnTo>
                    <a:pt x="102" y="34"/>
                  </a:lnTo>
                  <a:lnTo>
                    <a:pt x="102" y="32"/>
                  </a:lnTo>
                  <a:lnTo>
                    <a:pt x="102" y="31"/>
                  </a:lnTo>
                  <a:lnTo>
                    <a:pt x="102" y="29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4"/>
                  </a:lnTo>
                  <a:lnTo>
                    <a:pt x="102" y="22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2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2" y="11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72" name="Line 142">
              <a:extLst>
                <a:ext uri="{FF2B5EF4-FFF2-40B4-BE49-F238E27FC236}">
                  <a16:creationId xmlns:a16="http://schemas.microsoft.com/office/drawing/2014/main" id="{8232B7DA-B2B4-1741-9018-F5F47ECCCB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4981575"/>
              <a:ext cx="180975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73" name="Line 143">
              <a:extLst>
                <a:ext uri="{FF2B5EF4-FFF2-40B4-BE49-F238E27FC236}">
                  <a16:creationId xmlns:a16="http://schemas.microsoft.com/office/drawing/2014/main" id="{0963CEF3-12BD-A34C-B153-6525C87654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78250" y="4706938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74" name="Freeform 144">
              <a:extLst>
                <a:ext uri="{FF2B5EF4-FFF2-40B4-BE49-F238E27FC236}">
                  <a16:creationId xmlns:a16="http://schemas.microsoft.com/office/drawing/2014/main" id="{5E43A6CE-DDB6-7746-A07A-F4210B7FD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538" y="4065588"/>
              <a:ext cx="1214437" cy="915987"/>
            </a:xfrm>
            <a:custGeom>
              <a:avLst/>
              <a:gdLst>
                <a:gd name="T0" fmla="*/ 0 w 1529"/>
                <a:gd name="T1" fmla="*/ 2147483646 h 1154"/>
                <a:gd name="T2" fmla="*/ 0 w 1529"/>
                <a:gd name="T3" fmla="*/ 0 h 1154"/>
                <a:gd name="T4" fmla="*/ 2147483646 w 1529"/>
                <a:gd name="T5" fmla="*/ 0 h 1154"/>
                <a:gd name="T6" fmla="*/ 0 60000 65536"/>
                <a:gd name="T7" fmla="*/ 0 60000 65536"/>
                <a:gd name="T8" fmla="*/ 0 60000 65536"/>
                <a:gd name="T9" fmla="*/ 0 w 1529"/>
                <a:gd name="T10" fmla="*/ 0 h 1154"/>
                <a:gd name="T11" fmla="*/ 1529 w 1529"/>
                <a:gd name="T12" fmla="*/ 1154 h 11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29" h="1154">
                  <a:moveTo>
                    <a:pt x="0" y="1154"/>
                  </a:moveTo>
                  <a:lnTo>
                    <a:pt x="0" y="0"/>
                  </a:lnTo>
                  <a:lnTo>
                    <a:pt x="1529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75" name="Line 145">
              <a:extLst>
                <a:ext uri="{FF2B5EF4-FFF2-40B4-BE49-F238E27FC236}">
                  <a16:creationId xmlns:a16="http://schemas.microsoft.com/office/drawing/2014/main" id="{69FD8409-B99B-DA40-BC40-6E4A6D66F7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6225" y="4386263"/>
              <a:ext cx="9620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76" name="Line 146">
              <a:extLst>
                <a:ext uri="{FF2B5EF4-FFF2-40B4-BE49-F238E27FC236}">
                  <a16:creationId xmlns:a16="http://schemas.microsoft.com/office/drawing/2014/main" id="{673A2B8A-9089-FF44-8666-33A35C2F36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78250" y="4386263"/>
              <a:ext cx="1588" cy="3206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77" name="Rectangle 147">
              <a:extLst>
                <a:ext uri="{FF2B5EF4-FFF2-40B4-BE49-F238E27FC236}">
                  <a16:creationId xmlns:a16="http://schemas.microsoft.com/office/drawing/2014/main" id="{F96EB465-4C2C-BB48-B921-AB6B6543A7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48069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4865" name="Group 1">
            <a:extLst>
              <a:ext uri="{FF2B5EF4-FFF2-40B4-BE49-F238E27FC236}">
                <a16:creationId xmlns:a16="http://schemas.microsoft.com/office/drawing/2014/main" id="{62B925B5-FFDE-6C42-A128-096FE1E476BA}"/>
              </a:ext>
            </a:extLst>
          </p:cNvPr>
          <p:cNvGrpSpPr>
            <a:grpSpLocks/>
          </p:cNvGrpSpPr>
          <p:nvPr/>
        </p:nvGrpSpPr>
        <p:grpSpPr bwMode="auto">
          <a:xfrm>
            <a:off x="1404938" y="1371600"/>
            <a:ext cx="3173412" cy="2051050"/>
            <a:chOff x="2841625" y="1730375"/>
            <a:chExt cx="3173413" cy="2051050"/>
          </a:xfrm>
        </p:grpSpPr>
        <p:sp>
          <p:nvSpPr>
            <p:cNvPr id="164906" name="Line 5">
              <a:extLst>
                <a:ext uri="{FF2B5EF4-FFF2-40B4-BE49-F238E27FC236}">
                  <a16:creationId xmlns:a16="http://schemas.microsoft.com/office/drawing/2014/main" id="{965441CC-C5F4-6049-8294-8E5862376F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1625" y="2114550"/>
              <a:ext cx="3173413" cy="1588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07" name="Line 6">
              <a:extLst>
                <a:ext uri="{FF2B5EF4-FFF2-40B4-BE49-F238E27FC236}">
                  <a16:creationId xmlns:a16="http://schemas.microsoft.com/office/drawing/2014/main" id="{EE2954D2-E901-3042-A03B-223057A1F8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73600" y="1730375"/>
              <a:ext cx="1588" cy="2051050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08" name="Rectangle 7">
              <a:extLst>
                <a:ext uri="{FF2B5EF4-FFF2-40B4-BE49-F238E27FC236}">
                  <a16:creationId xmlns:a16="http://schemas.microsoft.com/office/drawing/2014/main" id="{44419F01-898F-AB4E-9CF1-50ABF2273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09" name="Rectangle 8">
              <a:extLst>
                <a:ext uri="{FF2B5EF4-FFF2-40B4-BE49-F238E27FC236}">
                  <a16:creationId xmlns:a16="http://schemas.microsoft.com/office/drawing/2014/main" id="{2ED1EB9D-F1F9-B64F-9202-A4194A509F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10" name="Rectangle 9">
              <a:extLst>
                <a:ext uri="{FF2B5EF4-FFF2-40B4-BE49-F238E27FC236}">
                  <a16:creationId xmlns:a16="http://schemas.microsoft.com/office/drawing/2014/main" id="{6CC9FBBC-3823-9046-A978-415C8CAB3F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11" name="Rectangle 10">
              <a:extLst>
                <a:ext uri="{FF2B5EF4-FFF2-40B4-BE49-F238E27FC236}">
                  <a16:creationId xmlns:a16="http://schemas.microsoft.com/office/drawing/2014/main" id="{F461B643-6FCF-5349-A117-5F92B516C4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12" name="Rectangle 11">
              <a:extLst>
                <a:ext uri="{FF2B5EF4-FFF2-40B4-BE49-F238E27FC236}">
                  <a16:creationId xmlns:a16="http://schemas.microsoft.com/office/drawing/2014/main" id="{936F1E54-0C55-6042-8B67-3EFE0AB2B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13" name="Rectangle 12">
              <a:extLst>
                <a:ext uri="{FF2B5EF4-FFF2-40B4-BE49-F238E27FC236}">
                  <a16:creationId xmlns:a16="http://schemas.microsoft.com/office/drawing/2014/main" id="{27F3B54C-B1B5-2F46-B18E-125C405A8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14" name="Rectangle 13">
              <a:extLst>
                <a:ext uri="{FF2B5EF4-FFF2-40B4-BE49-F238E27FC236}">
                  <a16:creationId xmlns:a16="http://schemas.microsoft.com/office/drawing/2014/main" id="{4E97AAC9-4276-A542-8FC9-51988D2B40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15" name="Rectangle 14">
              <a:extLst>
                <a:ext uri="{FF2B5EF4-FFF2-40B4-BE49-F238E27FC236}">
                  <a16:creationId xmlns:a16="http://schemas.microsoft.com/office/drawing/2014/main" id="{046956B4-F5F2-7844-BC39-409FD7AC09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125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16" name="Rectangle 15">
              <a:extLst>
                <a:ext uri="{FF2B5EF4-FFF2-40B4-BE49-F238E27FC236}">
                  <a16:creationId xmlns:a16="http://schemas.microsoft.com/office/drawing/2014/main" id="{792DF2AF-A931-9E4B-A79E-E94826CBE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050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17" name="Rectangle 16">
              <a:extLst>
                <a:ext uri="{FF2B5EF4-FFF2-40B4-BE49-F238E27FC236}">
                  <a16:creationId xmlns:a16="http://schemas.microsoft.com/office/drawing/2014/main" id="{35E4CBEE-619F-7F49-9D50-018BFDFA86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863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18" name="Rectangle 17">
              <a:extLst>
                <a:ext uri="{FF2B5EF4-FFF2-40B4-BE49-F238E27FC236}">
                  <a16:creationId xmlns:a16="http://schemas.microsoft.com/office/drawing/2014/main" id="{963605DE-4497-BE4C-ABE5-D982D1B3B9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19" name="Rectangle 18">
              <a:extLst>
                <a:ext uri="{FF2B5EF4-FFF2-40B4-BE49-F238E27FC236}">
                  <a16:creationId xmlns:a16="http://schemas.microsoft.com/office/drawing/2014/main" id="{BA91D4FC-C43D-6842-BAEB-0C238277AD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20" name="Rectangle 19">
              <a:extLst>
                <a:ext uri="{FF2B5EF4-FFF2-40B4-BE49-F238E27FC236}">
                  <a16:creationId xmlns:a16="http://schemas.microsoft.com/office/drawing/2014/main" id="{3F0C724C-F353-F54E-ACD7-FD1CCB2F20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850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21" name="Rectangle 20">
              <a:extLst>
                <a:ext uri="{FF2B5EF4-FFF2-40B4-BE49-F238E27FC236}">
                  <a16:creationId xmlns:a16="http://schemas.microsoft.com/office/drawing/2014/main" id="{9D38F292-5E7C-1246-8DB1-4D18222A0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22" name="Rectangle 21">
              <a:extLst>
                <a:ext uri="{FF2B5EF4-FFF2-40B4-BE49-F238E27FC236}">
                  <a16:creationId xmlns:a16="http://schemas.microsoft.com/office/drawing/2014/main" id="{6F281DCA-3BF8-1442-8D28-3F51EE90AA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23" name="Rectangle 22">
              <a:extLst>
                <a:ext uri="{FF2B5EF4-FFF2-40B4-BE49-F238E27FC236}">
                  <a16:creationId xmlns:a16="http://schemas.microsoft.com/office/drawing/2014/main" id="{4BDFFB72-6F2F-FB48-A031-C0B403D87B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24" name="Rectangle 23">
              <a:extLst>
                <a:ext uri="{FF2B5EF4-FFF2-40B4-BE49-F238E27FC236}">
                  <a16:creationId xmlns:a16="http://schemas.microsoft.com/office/drawing/2014/main" id="{8C20422E-9594-0249-9D2B-1BB58D0470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25" name="Rectangle 24">
              <a:extLst>
                <a:ext uri="{FF2B5EF4-FFF2-40B4-BE49-F238E27FC236}">
                  <a16:creationId xmlns:a16="http://schemas.microsoft.com/office/drawing/2014/main" id="{57A9B4A8-6A9A-0243-B991-CF3CF6CE13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26" name="Rectangle 25">
              <a:extLst>
                <a:ext uri="{FF2B5EF4-FFF2-40B4-BE49-F238E27FC236}">
                  <a16:creationId xmlns:a16="http://schemas.microsoft.com/office/drawing/2014/main" id="{7922C90A-4E9E-244A-95D9-AAB56F94BB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27" name="Rectangle 26">
              <a:extLst>
                <a:ext uri="{FF2B5EF4-FFF2-40B4-BE49-F238E27FC236}">
                  <a16:creationId xmlns:a16="http://schemas.microsoft.com/office/drawing/2014/main" id="{8939A544-4948-A643-82D3-D6F77A57CA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28" name="Rectangle 27">
              <a:extLst>
                <a:ext uri="{FF2B5EF4-FFF2-40B4-BE49-F238E27FC236}">
                  <a16:creationId xmlns:a16="http://schemas.microsoft.com/office/drawing/2014/main" id="{18A3F1C9-B299-2D4E-8BE8-A75B05EB1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29" name="Rectangle 28">
              <a:extLst>
                <a:ext uri="{FF2B5EF4-FFF2-40B4-BE49-F238E27FC236}">
                  <a16:creationId xmlns:a16="http://schemas.microsoft.com/office/drawing/2014/main" id="{84A3364C-7AC3-8B44-9B94-41551D44B4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8338" y="1749425"/>
              <a:ext cx="10740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30" name="Rectangle 29">
              <a:extLst>
                <a:ext uri="{FF2B5EF4-FFF2-40B4-BE49-F238E27FC236}">
                  <a16:creationId xmlns:a16="http://schemas.microsoft.com/office/drawing/2014/main" id="{BC38CF04-93B4-E44F-AD23-253B1DCC1C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31" name="Rectangle 30">
              <a:extLst>
                <a:ext uri="{FF2B5EF4-FFF2-40B4-BE49-F238E27FC236}">
                  <a16:creationId xmlns:a16="http://schemas.microsoft.com/office/drawing/2014/main" id="{057862EE-25E0-904E-A583-1A538C867F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84321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32" name="Rectangle 31">
              <a:extLst>
                <a:ext uri="{FF2B5EF4-FFF2-40B4-BE49-F238E27FC236}">
                  <a16:creationId xmlns:a16="http://schemas.microsoft.com/office/drawing/2014/main" id="{A0494139-9035-3040-8276-61A3439BE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33" name="Rectangle 32">
              <a:extLst>
                <a:ext uri="{FF2B5EF4-FFF2-40B4-BE49-F238E27FC236}">
                  <a16:creationId xmlns:a16="http://schemas.microsoft.com/office/drawing/2014/main" id="{2F879108-85FE-BD42-B342-C2E0140448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34" name="Rectangle 33">
              <a:extLst>
                <a:ext uri="{FF2B5EF4-FFF2-40B4-BE49-F238E27FC236}">
                  <a16:creationId xmlns:a16="http://schemas.microsoft.com/office/drawing/2014/main" id="{4D11FA13-0664-2644-951E-C8E1A0D0CE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35" name="Rectangle 34">
              <a:extLst>
                <a:ext uri="{FF2B5EF4-FFF2-40B4-BE49-F238E27FC236}">
                  <a16:creationId xmlns:a16="http://schemas.microsoft.com/office/drawing/2014/main" id="{318ABA3E-9224-8142-8B7A-EBC8333312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5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36" name="Rectangle 35">
              <a:extLst>
                <a:ext uri="{FF2B5EF4-FFF2-40B4-BE49-F238E27FC236}">
                  <a16:creationId xmlns:a16="http://schemas.microsoft.com/office/drawing/2014/main" id="{DEE4E5A5-EC21-4243-8124-758997AEF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37" name="Rectangle 36">
              <a:extLst>
                <a:ext uri="{FF2B5EF4-FFF2-40B4-BE49-F238E27FC236}">
                  <a16:creationId xmlns:a16="http://schemas.microsoft.com/office/drawing/2014/main" id="{17E42626-3D97-194A-8682-1FF09D83FC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38" name="Rectangle 37">
              <a:extLst>
                <a:ext uri="{FF2B5EF4-FFF2-40B4-BE49-F238E27FC236}">
                  <a16:creationId xmlns:a16="http://schemas.microsoft.com/office/drawing/2014/main" id="{A4B89596-7759-674D-96F3-E99B24029D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39" name="Rectangle 38">
              <a:extLst>
                <a:ext uri="{FF2B5EF4-FFF2-40B4-BE49-F238E27FC236}">
                  <a16:creationId xmlns:a16="http://schemas.microsoft.com/office/drawing/2014/main" id="{CD58B484-4691-0F40-97EF-7031A6E7ED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40" name="Rectangle 39">
              <a:extLst>
                <a:ext uri="{FF2B5EF4-FFF2-40B4-BE49-F238E27FC236}">
                  <a16:creationId xmlns:a16="http://schemas.microsoft.com/office/drawing/2014/main" id="{FD56D62A-85F0-8C45-B920-D5FFAB1C37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41" name="Rectangle 40">
              <a:extLst>
                <a:ext uri="{FF2B5EF4-FFF2-40B4-BE49-F238E27FC236}">
                  <a16:creationId xmlns:a16="http://schemas.microsoft.com/office/drawing/2014/main" id="{F6F6B587-F114-DE44-AA65-816566E9BA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42" name="Rectangle 41">
              <a:extLst>
                <a:ext uri="{FF2B5EF4-FFF2-40B4-BE49-F238E27FC236}">
                  <a16:creationId xmlns:a16="http://schemas.microsoft.com/office/drawing/2014/main" id="{C831C169-3C64-184D-9B96-8F1BBDBB8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91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43" name="Rectangle 42">
              <a:extLst>
                <a:ext uri="{FF2B5EF4-FFF2-40B4-BE49-F238E27FC236}">
                  <a16:creationId xmlns:a16="http://schemas.microsoft.com/office/drawing/2014/main" id="{43D86E78-3B30-434E-A67A-613636BC89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44" name="Rectangle 43">
              <a:extLst>
                <a:ext uri="{FF2B5EF4-FFF2-40B4-BE49-F238E27FC236}">
                  <a16:creationId xmlns:a16="http://schemas.microsoft.com/office/drawing/2014/main" id="{69401C62-7DD8-3145-89CB-3F53449736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45" name="Rectangle 44">
              <a:extLst>
                <a:ext uri="{FF2B5EF4-FFF2-40B4-BE49-F238E27FC236}">
                  <a16:creationId xmlns:a16="http://schemas.microsoft.com/office/drawing/2014/main" id="{73479835-9735-A74B-96CF-D752FBE4E3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46" name="Rectangle 45">
              <a:extLst>
                <a:ext uri="{FF2B5EF4-FFF2-40B4-BE49-F238E27FC236}">
                  <a16:creationId xmlns:a16="http://schemas.microsoft.com/office/drawing/2014/main" id="{9CC3BC43-1506-7F4F-898B-9824D091BB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47" name="Rectangle 46">
              <a:extLst>
                <a:ext uri="{FF2B5EF4-FFF2-40B4-BE49-F238E27FC236}">
                  <a16:creationId xmlns:a16="http://schemas.microsoft.com/office/drawing/2014/main" id="{694E3BE1-F2AA-2543-933C-F8E876260D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48" name="Rectangle 47">
              <a:extLst>
                <a:ext uri="{FF2B5EF4-FFF2-40B4-BE49-F238E27FC236}">
                  <a16:creationId xmlns:a16="http://schemas.microsoft.com/office/drawing/2014/main" id="{E8029594-26F6-0748-8DCD-404C033263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49" name="Rectangle 48">
              <a:extLst>
                <a:ext uri="{FF2B5EF4-FFF2-40B4-BE49-F238E27FC236}">
                  <a16:creationId xmlns:a16="http://schemas.microsoft.com/office/drawing/2014/main" id="{D036631F-D96D-9744-AA7C-3D22D1B760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575" y="1731963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50" name="Rectangle 49">
              <a:extLst>
                <a:ext uri="{FF2B5EF4-FFF2-40B4-BE49-F238E27FC236}">
                  <a16:creationId xmlns:a16="http://schemas.microsoft.com/office/drawing/2014/main" id="{3BF7ED0A-329E-9848-AB3D-CB2E36EC6F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1500" y="1847850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51" name="Rectangle 50">
              <a:extLst>
                <a:ext uri="{FF2B5EF4-FFF2-40B4-BE49-F238E27FC236}">
                  <a16:creationId xmlns:a16="http://schemas.microsoft.com/office/drawing/2014/main" id="{C67EA0A1-0689-6B4F-9327-6F10560740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52" name="Rectangle 51">
              <a:extLst>
                <a:ext uri="{FF2B5EF4-FFF2-40B4-BE49-F238E27FC236}">
                  <a16:creationId xmlns:a16="http://schemas.microsoft.com/office/drawing/2014/main" id="{5713329C-0B33-714C-AEA1-503F0A202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53" name="Rectangle 52">
              <a:extLst>
                <a:ext uri="{FF2B5EF4-FFF2-40B4-BE49-F238E27FC236}">
                  <a16:creationId xmlns:a16="http://schemas.microsoft.com/office/drawing/2014/main" id="{C75569A5-A7CB-6F4D-ADB6-4DD340882C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54" name="Rectangle 53">
              <a:extLst>
                <a:ext uri="{FF2B5EF4-FFF2-40B4-BE49-F238E27FC236}">
                  <a16:creationId xmlns:a16="http://schemas.microsoft.com/office/drawing/2014/main" id="{90B4353B-44BA-C840-A717-9F9AD8B8E8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955" name="Rectangle 54">
              <a:extLst>
                <a:ext uri="{FF2B5EF4-FFF2-40B4-BE49-F238E27FC236}">
                  <a16:creationId xmlns:a16="http://schemas.microsoft.com/office/drawing/2014/main" id="{74DEF791-5E67-0247-B767-0CFDDCB716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64866" name="Title 1">
            <a:extLst>
              <a:ext uri="{FF2B5EF4-FFF2-40B4-BE49-F238E27FC236}">
                <a16:creationId xmlns:a16="http://schemas.microsoft.com/office/drawing/2014/main" id="{280F4DE6-1C47-7F4D-A7CB-E64BA460A16F}"/>
              </a:ext>
            </a:extLst>
          </p:cNvPr>
          <p:cNvSpPr txBox="1">
            <a:spLocks/>
          </p:cNvSpPr>
          <p:nvPr/>
        </p:nvSpPr>
        <p:spPr bwMode="auto">
          <a:xfrm>
            <a:off x="914400" y="93663"/>
            <a:ext cx="9144000" cy="117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 textbook derives a different circuit for the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4-to-2 </a:t>
            </a:r>
            <a:r>
              <a:rPr lang="en-US" altLang="en-US" sz="2800" u="sng"/>
              <a:t>priority</a:t>
            </a:r>
            <a:r>
              <a:rPr lang="en-US" altLang="en-US" sz="2800"/>
              <a:t> encoder using a 4-to-2 </a:t>
            </a:r>
            <a:r>
              <a:rPr lang="en-US" altLang="en-US" sz="2800" u="sng"/>
              <a:t>binary</a:t>
            </a:r>
            <a:r>
              <a:rPr lang="en-US" altLang="en-US" sz="2800"/>
              <a:t> encoder</a:t>
            </a:r>
          </a:p>
        </p:txBody>
      </p:sp>
      <p:pic>
        <p:nvPicPr>
          <p:cNvPr id="164867" name="Picture 1" descr="Screen shot 2016-10-12 at 4.02.09 PM.png">
            <a:extLst>
              <a:ext uri="{FF2B5EF4-FFF2-40B4-BE49-F238E27FC236}">
                <a16:creationId xmlns:a16="http://schemas.microsoft.com/office/drawing/2014/main" id="{C83D4545-01FE-3E47-BC5C-FE10DBF5490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4626" y="1719263"/>
            <a:ext cx="18383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4868" name="Picture 2" descr="Screen shot 2016-10-12 at 4.02.16 PM.png">
            <a:extLst>
              <a:ext uri="{FF2B5EF4-FFF2-40B4-BE49-F238E27FC236}">
                <a16:creationId xmlns:a16="http://schemas.microsoft.com/office/drawing/2014/main" id="{7753C57F-EDE0-A540-A0ED-9C75B3CACB8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9963" y="1709738"/>
            <a:ext cx="1833562" cy="97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4869" name="Picture 3" descr="Screen shot 2016-10-12 at 4.02.22 PM.png">
            <a:extLst>
              <a:ext uri="{FF2B5EF4-FFF2-40B4-BE49-F238E27FC236}">
                <a16:creationId xmlns:a16="http://schemas.microsoft.com/office/drawing/2014/main" id="{19BDF1E3-EFB1-094C-AE69-854A2B88C52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6789" y="2933701"/>
            <a:ext cx="2638425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4870" name="Group 57">
            <a:extLst>
              <a:ext uri="{FF2B5EF4-FFF2-40B4-BE49-F238E27FC236}">
                <a16:creationId xmlns:a16="http://schemas.microsoft.com/office/drawing/2014/main" id="{084151B1-0482-B141-B3AB-909B98BCEE2C}"/>
              </a:ext>
            </a:extLst>
          </p:cNvPr>
          <p:cNvGrpSpPr>
            <a:grpSpLocks/>
          </p:cNvGrpSpPr>
          <p:nvPr/>
        </p:nvGrpSpPr>
        <p:grpSpPr bwMode="auto">
          <a:xfrm>
            <a:off x="4210051" y="3792538"/>
            <a:ext cx="3857247" cy="1928842"/>
            <a:chOff x="2495550" y="3189288"/>
            <a:chExt cx="3857247" cy="1928842"/>
          </a:xfrm>
        </p:grpSpPr>
        <p:sp>
          <p:nvSpPr>
            <p:cNvPr id="164875" name="Rectangle 95">
              <a:extLst>
                <a:ext uri="{FF2B5EF4-FFF2-40B4-BE49-F238E27FC236}">
                  <a16:creationId xmlns:a16="http://schemas.microsoft.com/office/drawing/2014/main" id="{76AFAB30-0B79-1046-8606-1126975499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6544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876" name="Rectangle 96">
              <a:extLst>
                <a:ext uri="{FF2B5EF4-FFF2-40B4-BE49-F238E27FC236}">
                  <a16:creationId xmlns:a16="http://schemas.microsoft.com/office/drawing/2014/main" id="{18DF830E-9168-1E47-BDC1-21AF67601C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7592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877" name="Rectangle 97">
              <a:extLst>
                <a:ext uri="{FF2B5EF4-FFF2-40B4-BE49-F238E27FC236}">
                  <a16:creationId xmlns:a16="http://schemas.microsoft.com/office/drawing/2014/main" id="{CC70EEE0-13FB-F143-A41A-1930708034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18928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878" name="Line 98">
              <a:extLst>
                <a:ext uri="{FF2B5EF4-FFF2-40B4-BE49-F238E27FC236}">
                  <a16:creationId xmlns:a16="http://schemas.microsoft.com/office/drawing/2014/main" id="{5AAD4A96-C852-C840-8B4A-86AB1BD1DD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332163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79" name="Freeform 99">
              <a:extLst>
                <a:ext uri="{FF2B5EF4-FFF2-40B4-BE49-F238E27FC236}">
                  <a16:creationId xmlns:a16="http://schemas.microsoft.com/office/drawing/2014/main" id="{0B0A90E3-EC63-D14E-830F-F5B05FDD7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313" y="4957763"/>
              <a:ext cx="46037" cy="46037"/>
            </a:xfrm>
            <a:custGeom>
              <a:avLst/>
              <a:gdLst>
                <a:gd name="T0" fmla="*/ 2147483646 w 58"/>
                <a:gd name="T1" fmla="*/ 0 h 57"/>
                <a:gd name="T2" fmla="*/ 2147483646 w 58"/>
                <a:gd name="T3" fmla="*/ 2147483646 h 57"/>
                <a:gd name="T4" fmla="*/ 2147483646 w 58"/>
                <a:gd name="T5" fmla="*/ 2147483646 h 57"/>
                <a:gd name="T6" fmla="*/ 2147483646 w 58"/>
                <a:gd name="T7" fmla="*/ 2147483646 h 57"/>
                <a:gd name="T8" fmla="*/ 2147483646 w 58"/>
                <a:gd name="T9" fmla="*/ 2147483646 h 57"/>
                <a:gd name="T10" fmla="*/ 2147483646 w 58"/>
                <a:gd name="T11" fmla="*/ 2147483646 h 57"/>
                <a:gd name="T12" fmla="*/ 2147483646 w 58"/>
                <a:gd name="T13" fmla="*/ 2147483646 h 57"/>
                <a:gd name="T14" fmla="*/ 2147483646 w 58"/>
                <a:gd name="T15" fmla="*/ 2147483646 h 57"/>
                <a:gd name="T16" fmla="*/ 2147483646 w 58"/>
                <a:gd name="T17" fmla="*/ 2147483646 h 57"/>
                <a:gd name="T18" fmla="*/ 0 w 58"/>
                <a:gd name="T19" fmla="*/ 2147483646 h 57"/>
                <a:gd name="T20" fmla="*/ 0 w 58"/>
                <a:gd name="T21" fmla="*/ 2147483646 h 57"/>
                <a:gd name="T22" fmla="*/ 0 w 58"/>
                <a:gd name="T23" fmla="*/ 2147483646 h 57"/>
                <a:gd name="T24" fmla="*/ 0 w 58"/>
                <a:gd name="T25" fmla="*/ 2147483646 h 57"/>
                <a:gd name="T26" fmla="*/ 2147483646 w 58"/>
                <a:gd name="T27" fmla="*/ 2147483646 h 57"/>
                <a:gd name="T28" fmla="*/ 2147483646 w 58"/>
                <a:gd name="T29" fmla="*/ 2147483646 h 57"/>
                <a:gd name="T30" fmla="*/ 2147483646 w 58"/>
                <a:gd name="T31" fmla="*/ 2147483646 h 57"/>
                <a:gd name="T32" fmla="*/ 2147483646 w 58"/>
                <a:gd name="T33" fmla="*/ 2147483646 h 57"/>
                <a:gd name="T34" fmla="*/ 2147483646 w 58"/>
                <a:gd name="T35" fmla="*/ 2147483646 h 57"/>
                <a:gd name="T36" fmla="*/ 2147483646 w 58"/>
                <a:gd name="T37" fmla="*/ 2147483646 h 57"/>
                <a:gd name="T38" fmla="*/ 2147483646 w 58"/>
                <a:gd name="T39" fmla="*/ 2147483646 h 57"/>
                <a:gd name="T40" fmla="*/ 2147483646 w 58"/>
                <a:gd name="T41" fmla="*/ 2147483646 h 57"/>
                <a:gd name="T42" fmla="*/ 2147483646 w 58"/>
                <a:gd name="T43" fmla="*/ 2147483646 h 57"/>
                <a:gd name="T44" fmla="*/ 2147483646 w 58"/>
                <a:gd name="T45" fmla="*/ 2147483646 h 57"/>
                <a:gd name="T46" fmla="*/ 2147483646 w 58"/>
                <a:gd name="T47" fmla="*/ 2147483646 h 57"/>
                <a:gd name="T48" fmla="*/ 2147483646 w 58"/>
                <a:gd name="T49" fmla="*/ 2147483646 h 57"/>
                <a:gd name="T50" fmla="*/ 2147483646 w 58"/>
                <a:gd name="T51" fmla="*/ 2147483646 h 57"/>
                <a:gd name="T52" fmla="*/ 2147483646 w 58"/>
                <a:gd name="T53" fmla="*/ 2147483646 h 57"/>
                <a:gd name="T54" fmla="*/ 2147483646 w 58"/>
                <a:gd name="T55" fmla="*/ 2147483646 h 57"/>
                <a:gd name="T56" fmla="*/ 2147483646 w 58"/>
                <a:gd name="T57" fmla="*/ 2147483646 h 57"/>
                <a:gd name="T58" fmla="*/ 2147483646 w 58"/>
                <a:gd name="T59" fmla="*/ 2147483646 h 57"/>
                <a:gd name="T60" fmla="*/ 2147483646 w 58"/>
                <a:gd name="T61" fmla="*/ 2147483646 h 57"/>
                <a:gd name="T62" fmla="*/ 2147483646 w 58"/>
                <a:gd name="T63" fmla="*/ 2147483646 h 57"/>
                <a:gd name="T64" fmla="*/ 2147483646 w 58"/>
                <a:gd name="T65" fmla="*/ 2147483646 h 57"/>
                <a:gd name="T66" fmla="*/ 2147483646 w 58"/>
                <a:gd name="T67" fmla="*/ 2147483646 h 57"/>
                <a:gd name="T68" fmla="*/ 2147483646 w 58"/>
                <a:gd name="T69" fmla="*/ 2147483646 h 57"/>
                <a:gd name="T70" fmla="*/ 2147483646 w 58"/>
                <a:gd name="T71" fmla="*/ 2147483646 h 57"/>
                <a:gd name="T72" fmla="*/ 2147483646 w 58"/>
                <a:gd name="T73" fmla="*/ 2147483646 h 57"/>
                <a:gd name="T74" fmla="*/ 2147483646 w 58"/>
                <a:gd name="T75" fmla="*/ 2147483646 h 57"/>
                <a:gd name="T76" fmla="*/ 2147483646 w 58"/>
                <a:gd name="T77" fmla="*/ 2147483646 h 57"/>
                <a:gd name="T78" fmla="*/ 2147483646 w 58"/>
                <a:gd name="T79" fmla="*/ 2147483646 h 57"/>
                <a:gd name="T80" fmla="*/ 2147483646 w 58"/>
                <a:gd name="T81" fmla="*/ 2147483646 h 57"/>
                <a:gd name="T82" fmla="*/ 2147483646 w 58"/>
                <a:gd name="T83" fmla="*/ 2147483646 h 57"/>
                <a:gd name="T84" fmla="*/ 2147483646 w 58"/>
                <a:gd name="T85" fmla="*/ 2147483646 h 57"/>
                <a:gd name="T86" fmla="*/ 2147483646 w 58"/>
                <a:gd name="T87" fmla="*/ 0 h 57"/>
                <a:gd name="T88" fmla="*/ 2147483646 w 58"/>
                <a:gd name="T89" fmla="*/ 2147483646 h 5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7"/>
                <a:gd name="T137" fmla="*/ 58 w 58"/>
                <a:gd name="T138" fmla="*/ 57 h 5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7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3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4" y="57"/>
                  </a:lnTo>
                  <a:lnTo>
                    <a:pt x="26" y="57"/>
                  </a:lnTo>
                  <a:lnTo>
                    <a:pt x="27" y="57"/>
                  </a:lnTo>
                  <a:lnTo>
                    <a:pt x="29" y="57"/>
                  </a:lnTo>
                  <a:lnTo>
                    <a:pt x="30" y="57"/>
                  </a:lnTo>
                  <a:lnTo>
                    <a:pt x="32" y="57"/>
                  </a:lnTo>
                  <a:lnTo>
                    <a:pt x="33" y="57"/>
                  </a:lnTo>
                  <a:lnTo>
                    <a:pt x="35" y="57"/>
                  </a:lnTo>
                  <a:lnTo>
                    <a:pt x="36" y="57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3" y="54"/>
                  </a:lnTo>
                  <a:lnTo>
                    <a:pt x="43" y="53"/>
                  </a:lnTo>
                  <a:lnTo>
                    <a:pt x="45" y="53"/>
                  </a:lnTo>
                  <a:lnTo>
                    <a:pt x="46" y="51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7"/>
                  </a:lnTo>
                  <a:lnTo>
                    <a:pt x="52" y="46"/>
                  </a:lnTo>
                  <a:lnTo>
                    <a:pt x="53" y="44"/>
                  </a:lnTo>
                  <a:lnTo>
                    <a:pt x="55" y="43"/>
                  </a:lnTo>
                  <a:lnTo>
                    <a:pt x="55" y="41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7"/>
                  </a:lnTo>
                  <a:lnTo>
                    <a:pt x="56" y="36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8" y="31"/>
                  </a:lnTo>
                  <a:lnTo>
                    <a:pt x="58" y="30"/>
                  </a:lnTo>
                  <a:lnTo>
                    <a:pt x="58" y="28"/>
                  </a:lnTo>
                  <a:lnTo>
                    <a:pt x="58" y="27"/>
                  </a:lnTo>
                  <a:lnTo>
                    <a:pt x="58" y="26"/>
                  </a:lnTo>
                  <a:lnTo>
                    <a:pt x="58" y="24"/>
                  </a:lnTo>
                  <a:lnTo>
                    <a:pt x="58" y="23"/>
                  </a:lnTo>
                  <a:lnTo>
                    <a:pt x="56" y="21"/>
                  </a:lnTo>
                  <a:lnTo>
                    <a:pt x="56" y="20"/>
                  </a:lnTo>
                  <a:lnTo>
                    <a:pt x="56" y="18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2" y="11"/>
                  </a:lnTo>
                  <a:lnTo>
                    <a:pt x="50" y="10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5"/>
                  </a:lnTo>
                  <a:lnTo>
                    <a:pt x="45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80" name="Freeform 100">
              <a:extLst>
                <a:ext uri="{FF2B5EF4-FFF2-40B4-BE49-F238E27FC236}">
                  <a16:creationId xmlns:a16="http://schemas.microsoft.com/office/drawing/2014/main" id="{CC8CD3F6-3560-DC44-B87E-25C8D7C4C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838" y="4945063"/>
              <a:ext cx="55562" cy="55562"/>
            </a:xfrm>
            <a:custGeom>
              <a:avLst/>
              <a:gdLst>
                <a:gd name="T0" fmla="*/ 2147483646 w 71"/>
                <a:gd name="T1" fmla="*/ 0 h 71"/>
                <a:gd name="T2" fmla="*/ 2147483646 w 71"/>
                <a:gd name="T3" fmla="*/ 2147483646 h 71"/>
                <a:gd name="T4" fmla="*/ 2147483646 w 71"/>
                <a:gd name="T5" fmla="*/ 2147483646 h 71"/>
                <a:gd name="T6" fmla="*/ 2147483646 w 71"/>
                <a:gd name="T7" fmla="*/ 2147483646 h 71"/>
                <a:gd name="T8" fmla="*/ 2147483646 w 71"/>
                <a:gd name="T9" fmla="*/ 2147483646 h 71"/>
                <a:gd name="T10" fmla="*/ 2147483646 w 71"/>
                <a:gd name="T11" fmla="*/ 2147483646 h 71"/>
                <a:gd name="T12" fmla="*/ 2147483646 w 71"/>
                <a:gd name="T13" fmla="*/ 2147483646 h 71"/>
                <a:gd name="T14" fmla="*/ 2147483646 w 71"/>
                <a:gd name="T15" fmla="*/ 2147483646 h 71"/>
                <a:gd name="T16" fmla="*/ 2147483646 w 71"/>
                <a:gd name="T17" fmla="*/ 2147483646 h 71"/>
                <a:gd name="T18" fmla="*/ 0 w 71"/>
                <a:gd name="T19" fmla="*/ 2147483646 h 71"/>
                <a:gd name="T20" fmla="*/ 0 w 71"/>
                <a:gd name="T21" fmla="*/ 2147483646 h 71"/>
                <a:gd name="T22" fmla="*/ 0 w 71"/>
                <a:gd name="T23" fmla="*/ 2147483646 h 71"/>
                <a:gd name="T24" fmla="*/ 2147483646 w 71"/>
                <a:gd name="T25" fmla="*/ 2147483646 h 71"/>
                <a:gd name="T26" fmla="*/ 2147483646 w 71"/>
                <a:gd name="T27" fmla="*/ 2147483646 h 71"/>
                <a:gd name="T28" fmla="*/ 2147483646 w 71"/>
                <a:gd name="T29" fmla="*/ 2147483646 h 71"/>
                <a:gd name="T30" fmla="*/ 2147483646 w 71"/>
                <a:gd name="T31" fmla="*/ 2147483646 h 71"/>
                <a:gd name="T32" fmla="*/ 2147483646 w 71"/>
                <a:gd name="T33" fmla="*/ 2147483646 h 71"/>
                <a:gd name="T34" fmla="*/ 2147483646 w 71"/>
                <a:gd name="T35" fmla="*/ 2147483646 h 71"/>
                <a:gd name="T36" fmla="*/ 2147483646 w 71"/>
                <a:gd name="T37" fmla="*/ 2147483646 h 71"/>
                <a:gd name="T38" fmla="*/ 2147483646 w 71"/>
                <a:gd name="T39" fmla="*/ 2147483646 h 71"/>
                <a:gd name="T40" fmla="*/ 2147483646 w 71"/>
                <a:gd name="T41" fmla="*/ 2147483646 h 71"/>
                <a:gd name="T42" fmla="*/ 2147483646 w 71"/>
                <a:gd name="T43" fmla="*/ 2147483646 h 71"/>
                <a:gd name="T44" fmla="*/ 2147483646 w 71"/>
                <a:gd name="T45" fmla="*/ 2147483646 h 71"/>
                <a:gd name="T46" fmla="*/ 2147483646 w 71"/>
                <a:gd name="T47" fmla="*/ 2147483646 h 71"/>
                <a:gd name="T48" fmla="*/ 2147483646 w 71"/>
                <a:gd name="T49" fmla="*/ 2147483646 h 71"/>
                <a:gd name="T50" fmla="*/ 2147483646 w 71"/>
                <a:gd name="T51" fmla="*/ 2147483646 h 71"/>
                <a:gd name="T52" fmla="*/ 2147483646 w 71"/>
                <a:gd name="T53" fmla="*/ 2147483646 h 71"/>
                <a:gd name="T54" fmla="*/ 2147483646 w 71"/>
                <a:gd name="T55" fmla="*/ 2147483646 h 71"/>
                <a:gd name="T56" fmla="*/ 2147483646 w 71"/>
                <a:gd name="T57" fmla="*/ 2147483646 h 71"/>
                <a:gd name="T58" fmla="*/ 2147483646 w 71"/>
                <a:gd name="T59" fmla="*/ 2147483646 h 71"/>
                <a:gd name="T60" fmla="*/ 2147483646 w 71"/>
                <a:gd name="T61" fmla="*/ 2147483646 h 71"/>
                <a:gd name="T62" fmla="*/ 2147483646 w 71"/>
                <a:gd name="T63" fmla="*/ 2147483646 h 71"/>
                <a:gd name="T64" fmla="*/ 2147483646 w 71"/>
                <a:gd name="T65" fmla="*/ 2147483646 h 71"/>
                <a:gd name="T66" fmla="*/ 2147483646 w 71"/>
                <a:gd name="T67" fmla="*/ 2147483646 h 71"/>
                <a:gd name="T68" fmla="*/ 2147483646 w 71"/>
                <a:gd name="T69" fmla="*/ 2147483646 h 71"/>
                <a:gd name="T70" fmla="*/ 2147483646 w 71"/>
                <a:gd name="T71" fmla="*/ 2147483646 h 71"/>
                <a:gd name="T72" fmla="*/ 2147483646 w 71"/>
                <a:gd name="T73" fmla="*/ 2147483646 h 71"/>
                <a:gd name="T74" fmla="*/ 2147483646 w 71"/>
                <a:gd name="T75" fmla="*/ 2147483646 h 71"/>
                <a:gd name="T76" fmla="*/ 2147483646 w 71"/>
                <a:gd name="T77" fmla="*/ 2147483646 h 71"/>
                <a:gd name="T78" fmla="*/ 2147483646 w 71"/>
                <a:gd name="T79" fmla="*/ 2147483646 h 71"/>
                <a:gd name="T80" fmla="*/ 2147483646 w 71"/>
                <a:gd name="T81" fmla="*/ 2147483646 h 71"/>
                <a:gd name="T82" fmla="*/ 2147483646 w 71"/>
                <a:gd name="T83" fmla="*/ 2147483646 h 71"/>
                <a:gd name="T84" fmla="*/ 2147483646 w 71"/>
                <a:gd name="T85" fmla="*/ 0 h 71"/>
                <a:gd name="T86" fmla="*/ 2147483646 w 71"/>
                <a:gd name="T87" fmla="*/ 0 h 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1"/>
                <a:gd name="T134" fmla="*/ 71 w 71"/>
                <a:gd name="T135" fmla="*/ 71 h 7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1">
                  <a:moveTo>
                    <a:pt x="35" y="0"/>
                  </a:move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9" y="5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6" y="16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5" y="52"/>
                  </a:lnTo>
                  <a:lnTo>
                    <a:pt x="5" y="54"/>
                  </a:lnTo>
                  <a:lnTo>
                    <a:pt x="6" y="55"/>
                  </a:lnTo>
                  <a:lnTo>
                    <a:pt x="8" y="57"/>
                  </a:lnTo>
                  <a:lnTo>
                    <a:pt x="8" y="58"/>
                  </a:lnTo>
                  <a:lnTo>
                    <a:pt x="9" y="59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7"/>
                  </a:lnTo>
                  <a:lnTo>
                    <a:pt x="21" y="67"/>
                  </a:lnTo>
                  <a:lnTo>
                    <a:pt x="22" y="68"/>
                  </a:lnTo>
                  <a:lnTo>
                    <a:pt x="24" y="68"/>
                  </a:lnTo>
                  <a:lnTo>
                    <a:pt x="25" y="69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4" y="71"/>
                  </a:lnTo>
                  <a:lnTo>
                    <a:pt x="35" y="71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41" y="71"/>
                  </a:lnTo>
                  <a:lnTo>
                    <a:pt x="42" y="69"/>
                  </a:lnTo>
                  <a:lnTo>
                    <a:pt x="44" y="69"/>
                  </a:lnTo>
                  <a:lnTo>
                    <a:pt x="47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5"/>
                  </a:lnTo>
                  <a:lnTo>
                    <a:pt x="55" y="65"/>
                  </a:lnTo>
                  <a:lnTo>
                    <a:pt x="57" y="64"/>
                  </a:lnTo>
                  <a:lnTo>
                    <a:pt x="58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59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68" y="48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0" y="42"/>
                  </a:lnTo>
                  <a:lnTo>
                    <a:pt x="70" y="41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0" y="31"/>
                  </a:lnTo>
                  <a:lnTo>
                    <a:pt x="70" y="29"/>
                  </a:lnTo>
                  <a:lnTo>
                    <a:pt x="70" y="26"/>
                  </a:lnTo>
                  <a:lnTo>
                    <a:pt x="70" y="25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67" y="20"/>
                  </a:lnTo>
                  <a:lnTo>
                    <a:pt x="67" y="19"/>
                  </a:lnTo>
                  <a:lnTo>
                    <a:pt x="65" y="18"/>
                  </a:lnTo>
                  <a:lnTo>
                    <a:pt x="65" y="16"/>
                  </a:lnTo>
                  <a:lnTo>
                    <a:pt x="64" y="15"/>
                  </a:lnTo>
                  <a:lnTo>
                    <a:pt x="62" y="13"/>
                  </a:lnTo>
                  <a:lnTo>
                    <a:pt x="61" y="12"/>
                  </a:lnTo>
                  <a:lnTo>
                    <a:pt x="61" y="10"/>
                  </a:lnTo>
                  <a:lnTo>
                    <a:pt x="60" y="9"/>
                  </a:lnTo>
                  <a:lnTo>
                    <a:pt x="58" y="9"/>
                  </a:lnTo>
                  <a:lnTo>
                    <a:pt x="57" y="7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81" name="Rectangle 101">
              <a:extLst>
                <a:ext uri="{FF2B5EF4-FFF2-40B4-BE49-F238E27FC236}">
                  <a16:creationId xmlns:a16="http://schemas.microsoft.com/office/drawing/2014/main" id="{1B9BBAFE-2883-5C49-A098-5A242F99A1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29406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882" name="Rectangle 124">
              <a:extLst>
                <a:ext uri="{FF2B5EF4-FFF2-40B4-BE49-F238E27FC236}">
                  <a16:creationId xmlns:a16="http://schemas.microsoft.com/office/drawing/2014/main" id="{5CCDAC11-1095-6648-A876-2BF3A8753A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37782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883" name="Line 125">
              <a:extLst>
                <a:ext uri="{FF2B5EF4-FFF2-40B4-BE49-F238E27FC236}">
                  <a16:creationId xmlns:a16="http://schemas.microsoft.com/office/drawing/2014/main" id="{99B525F0-00CB-E744-8B73-7F5C40F19E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39036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84" name="Freeform 126">
              <a:extLst>
                <a:ext uri="{FF2B5EF4-FFF2-40B4-BE49-F238E27FC236}">
                  <a16:creationId xmlns:a16="http://schemas.microsoft.com/office/drawing/2014/main" id="{23DD7270-3795-934E-B239-7A9679EA2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641725"/>
              <a:ext cx="684213" cy="273050"/>
            </a:xfrm>
            <a:custGeom>
              <a:avLst/>
              <a:gdLst>
                <a:gd name="T0" fmla="*/ 2147483646 w 861"/>
                <a:gd name="T1" fmla="*/ 0 h 343"/>
                <a:gd name="T2" fmla="*/ 2147483646 w 861"/>
                <a:gd name="T3" fmla="*/ 0 h 343"/>
                <a:gd name="T4" fmla="*/ 2147483646 w 861"/>
                <a:gd name="T5" fmla="*/ 0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6" y="1"/>
                  </a:lnTo>
                  <a:lnTo>
                    <a:pt x="379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8" y="1"/>
                  </a:lnTo>
                  <a:lnTo>
                    <a:pt x="391" y="1"/>
                  </a:lnTo>
                  <a:lnTo>
                    <a:pt x="392" y="1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2"/>
                  </a:lnTo>
                  <a:lnTo>
                    <a:pt x="405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09" y="2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4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5"/>
                  </a:lnTo>
                  <a:lnTo>
                    <a:pt x="431" y="5"/>
                  </a:lnTo>
                  <a:lnTo>
                    <a:pt x="432" y="5"/>
                  </a:lnTo>
                  <a:lnTo>
                    <a:pt x="435" y="7"/>
                  </a:lnTo>
                  <a:lnTo>
                    <a:pt x="437" y="7"/>
                  </a:lnTo>
                  <a:lnTo>
                    <a:pt x="440" y="7"/>
                  </a:lnTo>
                  <a:lnTo>
                    <a:pt x="441" y="7"/>
                  </a:lnTo>
                  <a:lnTo>
                    <a:pt x="444" y="7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8"/>
                  </a:lnTo>
                  <a:lnTo>
                    <a:pt x="451" y="8"/>
                  </a:lnTo>
                  <a:lnTo>
                    <a:pt x="453" y="8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1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6" y="14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5"/>
                  </a:lnTo>
                  <a:lnTo>
                    <a:pt x="484" y="17"/>
                  </a:lnTo>
                  <a:lnTo>
                    <a:pt x="486" y="17"/>
                  </a:lnTo>
                  <a:lnTo>
                    <a:pt x="489" y="18"/>
                  </a:lnTo>
                  <a:lnTo>
                    <a:pt x="490" y="18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9" y="21"/>
                  </a:lnTo>
                  <a:lnTo>
                    <a:pt x="500" y="21"/>
                  </a:lnTo>
                  <a:lnTo>
                    <a:pt x="503" y="23"/>
                  </a:lnTo>
                  <a:lnTo>
                    <a:pt x="505" y="23"/>
                  </a:lnTo>
                  <a:lnTo>
                    <a:pt x="508" y="24"/>
                  </a:lnTo>
                  <a:lnTo>
                    <a:pt x="509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8"/>
                  </a:lnTo>
                  <a:lnTo>
                    <a:pt x="520" y="28"/>
                  </a:lnTo>
                  <a:lnTo>
                    <a:pt x="522" y="28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0"/>
                  </a:lnTo>
                  <a:lnTo>
                    <a:pt x="526" y="31"/>
                  </a:lnTo>
                  <a:lnTo>
                    <a:pt x="528" y="31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4"/>
                  </a:lnTo>
                  <a:lnTo>
                    <a:pt x="533" y="34"/>
                  </a:lnTo>
                  <a:lnTo>
                    <a:pt x="535" y="36"/>
                  </a:lnTo>
                  <a:lnTo>
                    <a:pt x="538" y="36"/>
                  </a:lnTo>
                  <a:lnTo>
                    <a:pt x="539" y="37"/>
                  </a:lnTo>
                  <a:lnTo>
                    <a:pt x="541" y="39"/>
                  </a:lnTo>
                  <a:lnTo>
                    <a:pt x="544" y="39"/>
                  </a:lnTo>
                  <a:lnTo>
                    <a:pt x="545" y="40"/>
                  </a:lnTo>
                  <a:lnTo>
                    <a:pt x="548" y="41"/>
                  </a:lnTo>
                  <a:lnTo>
                    <a:pt x="549" y="43"/>
                  </a:lnTo>
                  <a:lnTo>
                    <a:pt x="552" y="43"/>
                  </a:lnTo>
                  <a:lnTo>
                    <a:pt x="554" y="44"/>
                  </a:lnTo>
                  <a:lnTo>
                    <a:pt x="557" y="46"/>
                  </a:lnTo>
                  <a:lnTo>
                    <a:pt x="558" y="46"/>
                  </a:lnTo>
                  <a:lnTo>
                    <a:pt x="559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7" y="50"/>
                  </a:lnTo>
                  <a:lnTo>
                    <a:pt x="568" y="51"/>
                  </a:lnTo>
                  <a:lnTo>
                    <a:pt x="570" y="51"/>
                  </a:lnTo>
                  <a:lnTo>
                    <a:pt x="570" y="53"/>
                  </a:lnTo>
                  <a:lnTo>
                    <a:pt x="571" y="53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4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8" y="57"/>
                  </a:lnTo>
                  <a:lnTo>
                    <a:pt x="580" y="57"/>
                  </a:lnTo>
                  <a:lnTo>
                    <a:pt x="581" y="59"/>
                  </a:lnTo>
                  <a:lnTo>
                    <a:pt x="583" y="59"/>
                  </a:lnTo>
                  <a:lnTo>
                    <a:pt x="584" y="60"/>
                  </a:lnTo>
                  <a:lnTo>
                    <a:pt x="585" y="60"/>
                  </a:lnTo>
                  <a:lnTo>
                    <a:pt x="587" y="62"/>
                  </a:lnTo>
                  <a:lnTo>
                    <a:pt x="588" y="62"/>
                  </a:lnTo>
                  <a:lnTo>
                    <a:pt x="590" y="63"/>
                  </a:lnTo>
                  <a:lnTo>
                    <a:pt x="591" y="64"/>
                  </a:lnTo>
                  <a:lnTo>
                    <a:pt x="593" y="64"/>
                  </a:lnTo>
                  <a:lnTo>
                    <a:pt x="596" y="66"/>
                  </a:lnTo>
                  <a:lnTo>
                    <a:pt x="597" y="67"/>
                  </a:lnTo>
                  <a:lnTo>
                    <a:pt x="600" y="69"/>
                  </a:lnTo>
                  <a:lnTo>
                    <a:pt x="601" y="69"/>
                  </a:lnTo>
                  <a:lnTo>
                    <a:pt x="603" y="70"/>
                  </a:lnTo>
                  <a:lnTo>
                    <a:pt x="604" y="72"/>
                  </a:lnTo>
                  <a:lnTo>
                    <a:pt x="606" y="72"/>
                  </a:lnTo>
                  <a:lnTo>
                    <a:pt x="607" y="73"/>
                  </a:lnTo>
                  <a:lnTo>
                    <a:pt x="608" y="73"/>
                  </a:lnTo>
                  <a:lnTo>
                    <a:pt x="610" y="75"/>
                  </a:lnTo>
                  <a:lnTo>
                    <a:pt x="611" y="75"/>
                  </a:lnTo>
                  <a:lnTo>
                    <a:pt x="613" y="76"/>
                  </a:lnTo>
                  <a:lnTo>
                    <a:pt x="614" y="77"/>
                  </a:lnTo>
                  <a:lnTo>
                    <a:pt x="616" y="77"/>
                  </a:lnTo>
                  <a:lnTo>
                    <a:pt x="616" y="79"/>
                  </a:lnTo>
                  <a:lnTo>
                    <a:pt x="617" y="79"/>
                  </a:lnTo>
                  <a:lnTo>
                    <a:pt x="619" y="79"/>
                  </a:lnTo>
                  <a:lnTo>
                    <a:pt x="619" y="80"/>
                  </a:lnTo>
                  <a:lnTo>
                    <a:pt x="620" y="80"/>
                  </a:lnTo>
                  <a:lnTo>
                    <a:pt x="621" y="82"/>
                  </a:lnTo>
                  <a:lnTo>
                    <a:pt x="623" y="82"/>
                  </a:lnTo>
                  <a:lnTo>
                    <a:pt x="624" y="83"/>
                  </a:lnTo>
                  <a:lnTo>
                    <a:pt x="626" y="83"/>
                  </a:lnTo>
                  <a:lnTo>
                    <a:pt x="626" y="85"/>
                  </a:lnTo>
                  <a:lnTo>
                    <a:pt x="627" y="85"/>
                  </a:lnTo>
                  <a:lnTo>
                    <a:pt x="629" y="86"/>
                  </a:lnTo>
                  <a:lnTo>
                    <a:pt x="630" y="88"/>
                  </a:lnTo>
                  <a:lnTo>
                    <a:pt x="632" y="88"/>
                  </a:lnTo>
                  <a:lnTo>
                    <a:pt x="633" y="89"/>
                  </a:lnTo>
                  <a:lnTo>
                    <a:pt x="634" y="89"/>
                  </a:lnTo>
                  <a:lnTo>
                    <a:pt x="636" y="90"/>
                  </a:lnTo>
                  <a:lnTo>
                    <a:pt x="637" y="92"/>
                  </a:lnTo>
                  <a:lnTo>
                    <a:pt x="639" y="93"/>
                  </a:lnTo>
                  <a:lnTo>
                    <a:pt x="640" y="93"/>
                  </a:lnTo>
                  <a:lnTo>
                    <a:pt x="642" y="95"/>
                  </a:lnTo>
                  <a:lnTo>
                    <a:pt x="643" y="95"/>
                  </a:lnTo>
                  <a:lnTo>
                    <a:pt x="645" y="96"/>
                  </a:lnTo>
                  <a:lnTo>
                    <a:pt x="646" y="96"/>
                  </a:lnTo>
                  <a:lnTo>
                    <a:pt x="646" y="98"/>
                  </a:lnTo>
                  <a:lnTo>
                    <a:pt x="647" y="98"/>
                  </a:lnTo>
                  <a:lnTo>
                    <a:pt x="649" y="99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2"/>
                  </a:lnTo>
                  <a:lnTo>
                    <a:pt x="655" y="102"/>
                  </a:lnTo>
                  <a:lnTo>
                    <a:pt x="655" y="103"/>
                  </a:lnTo>
                  <a:lnTo>
                    <a:pt x="656" y="105"/>
                  </a:lnTo>
                  <a:lnTo>
                    <a:pt x="658" y="105"/>
                  </a:lnTo>
                  <a:lnTo>
                    <a:pt x="658" y="106"/>
                  </a:lnTo>
                  <a:lnTo>
                    <a:pt x="659" y="106"/>
                  </a:lnTo>
                  <a:lnTo>
                    <a:pt x="660" y="106"/>
                  </a:lnTo>
                  <a:lnTo>
                    <a:pt x="660" y="108"/>
                  </a:lnTo>
                  <a:lnTo>
                    <a:pt x="662" y="108"/>
                  </a:lnTo>
                  <a:lnTo>
                    <a:pt x="662" y="109"/>
                  </a:lnTo>
                  <a:lnTo>
                    <a:pt x="663" y="109"/>
                  </a:lnTo>
                  <a:lnTo>
                    <a:pt x="665" y="111"/>
                  </a:lnTo>
                  <a:lnTo>
                    <a:pt x="665" y="112"/>
                  </a:lnTo>
                  <a:lnTo>
                    <a:pt x="666" y="112"/>
                  </a:lnTo>
                  <a:lnTo>
                    <a:pt x="668" y="114"/>
                  </a:lnTo>
                  <a:lnTo>
                    <a:pt x="669" y="114"/>
                  </a:lnTo>
                  <a:lnTo>
                    <a:pt x="671" y="115"/>
                  </a:lnTo>
                  <a:lnTo>
                    <a:pt x="672" y="116"/>
                  </a:lnTo>
                  <a:lnTo>
                    <a:pt x="673" y="118"/>
                  </a:lnTo>
                  <a:lnTo>
                    <a:pt x="675" y="118"/>
                  </a:lnTo>
                  <a:lnTo>
                    <a:pt x="675" y="119"/>
                  </a:lnTo>
                  <a:lnTo>
                    <a:pt x="676" y="119"/>
                  </a:lnTo>
                  <a:lnTo>
                    <a:pt x="676" y="121"/>
                  </a:lnTo>
                  <a:lnTo>
                    <a:pt x="678" y="121"/>
                  </a:lnTo>
                  <a:lnTo>
                    <a:pt x="679" y="122"/>
                  </a:lnTo>
                  <a:lnTo>
                    <a:pt x="681" y="122"/>
                  </a:lnTo>
                  <a:lnTo>
                    <a:pt x="681" y="124"/>
                  </a:lnTo>
                  <a:lnTo>
                    <a:pt x="682" y="124"/>
                  </a:lnTo>
                  <a:lnTo>
                    <a:pt x="684" y="125"/>
                  </a:lnTo>
                  <a:lnTo>
                    <a:pt x="685" y="125"/>
                  </a:lnTo>
                  <a:lnTo>
                    <a:pt x="685" y="127"/>
                  </a:lnTo>
                  <a:lnTo>
                    <a:pt x="686" y="127"/>
                  </a:lnTo>
                  <a:lnTo>
                    <a:pt x="686" y="128"/>
                  </a:lnTo>
                  <a:lnTo>
                    <a:pt x="688" y="128"/>
                  </a:lnTo>
                  <a:lnTo>
                    <a:pt x="689" y="129"/>
                  </a:lnTo>
                  <a:lnTo>
                    <a:pt x="691" y="129"/>
                  </a:lnTo>
                  <a:lnTo>
                    <a:pt x="691" y="131"/>
                  </a:lnTo>
                  <a:lnTo>
                    <a:pt x="692" y="131"/>
                  </a:lnTo>
                  <a:lnTo>
                    <a:pt x="694" y="132"/>
                  </a:lnTo>
                  <a:lnTo>
                    <a:pt x="695" y="134"/>
                  </a:lnTo>
                  <a:lnTo>
                    <a:pt x="697" y="134"/>
                  </a:lnTo>
                  <a:lnTo>
                    <a:pt x="698" y="135"/>
                  </a:lnTo>
                  <a:lnTo>
                    <a:pt x="699" y="137"/>
                  </a:lnTo>
                  <a:lnTo>
                    <a:pt x="701" y="137"/>
                  </a:lnTo>
                  <a:lnTo>
                    <a:pt x="701" y="138"/>
                  </a:lnTo>
                  <a:lnTo>
                    <a:pt x="702" y="138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5" y="141"/>
                  </a:lnTo>
                  <a:lnTo>
                    <a:pt x="707" y="141"/>
                  </a:lnTo>
                  <a:lnTo>
                    <a:pt x="707" y="142"/>
                  </a:lnTo>
                  <a:lnTo>
                    <a:pt x="708" y="142"/>
                  </a:lnTo>
                  <a:lnTo>
                    <a:pt x="709" y="144"/>
                  </a:lnTo>
                  <a:lnTo>
                    <a:pt x="711" y="145"/>
                  </a:lnTo>
                  <a:lnTo>
                    <a:pt x="712" y="147"/>
                  </a:lnTo>
                  <a:lnTo>
                    <a:pt x="714" y="148"/>
                  </a:lnTo>
                  <a:lnTo>
                    <a:pt x="715" y="150"/>
                  </a:lnTo>
                  <a:lnTo>
                    <a:pt x="717" y="151"/>
                  </a:lnTo>
                  <a:lnTo>
                    <a:pt x="717" y="153"/>
                  </a:lnTo>
                  <a:lnTo>
                    <a:pt x="718" y="153"/>
                  </a:lnTo>
                  <a:lnTo>
                    <a:pt x="720" y="154"/>
                  </a:lnTo>
                  <a:lnTo>
                    <a:pt x="721" y="155"/>
                  </a:lnTo>
                  <a:lnTo>
                    <a:pt x="722" y="157"/>
                  </a:lnTo>
                  <a:lnTo>
                    <a:pt x="724" y="158"/>
                  </a:lnTo>
                  <a:lnTo>
                    <a:pt x="725" y="160"/>
                  </a:lnTo>
                  <a:lnTo>
                    <a:pt x="727" y="161"/>
                  </a:lnTo>
                  <a:lnTo>
                    <a:pt x="727" y="163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5"/>
                  </a:lnTo>
                  <a:lnTo>
                    <a:pt x="731" y="167"/>
                  </a:lnTo>
                  <a:lnTo>
                    <a:pt x="733" y="168"/>
                  </a:lnTo>
                  <a:lnTo>
                    <a:pt x="734" y="168"/>
                  </a:lnTo>
                  <a:lnTo>
                    <a:pt x="734" y="170"/>
                  </a:lnTo>
                  <a:lnTo>
                    <a:pt x="735" y="171"/>
                  </a:lnTo>
                  <a:lnTo>
                    <a:pt x="737" y="173"/>
                  </a:lnTo>
                  <a:lnTo>
                    <a:pt x="738" y="174"/>
                  </a:lnTo>
                  <a:lnTo>
                    <a:pt x="740" y="176"/>
                  </a:lnTo>
                  <a:lnTo>
                    <a:pt x="741" y="177"/>
                  </a:lnTo>
                  <a:lnTo>
                    <a:pt x="741" y="178"/>
                  </a:lnTo>
                  <a:lnTo>
                    <a:pt x="743" y="178"/>
                  </a:lnTo>
                  <a:lnTo>
                    <a:pt x="743" y="180"/>
                  </a:lnTo>
                  <a:lnTo>
                    <a:pt x="744" y="181"/>
                  </a:lnTo>
                  <a:lnTo>
                    <a:pt x="746" y="183"/>
                  </a:lnTo>
                  <a:lnTo>
                    <a:pt x="747" y="184"/>
                  </a:lnTo>
                  <a:lnTo>
                    <a:pt x="748" y="186"/>
                  </a:lnTo>
                  <a:lnTo>
                    <a:pt x="750" y="187"/>
                  </a:lnTo>
                  <a:lnTo>
                    <a:pt x="751" y="189"/>
                  </a:lnTo>
                  <a:lnTo>
                    <a:pt x="753" y="190"/>
                  </a:lnTo>
                  <a:lnTo>
                    <a:pt x="754" y="193"/>
                  </a:lnTo>
                  <a:lnTo>
                    <a:pt x="756" y="194"/>
                  </a:lnTo>
                  <a:lnTo>
                    <a:pt x="757" y="196"/>
                  </a:lnTo>
                  <a:lnTo>
                    <a:pt x="759" y="199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3"/>
                  </a:lnTo>
                  <a:lnTo>
                    <a:pt x="764" y="204"/>
                  </a:lnTo>
                  <a:lnTo>
                    <a:pt x="766" y="206"/>
                  </a:lnTo>
                  <a:lnTo>
                    <a:pt x="766" y="207"/>
                  </a:lnTo>
                  <a:lnTo>
                    <a:pt x="767" y="209"/>
                  </a:lnTo>
                  <a:lnTo>
                    <a:pt x="769" y="210"/>
                  </a:lnTo>
                  <a:lnTo>
                    <a:pt x="770" y="212"/>
                  </a:lnTo>
                  <a:lnTo>
                    <a:pt x="770" y="213"/>
                  </a:lnTo>
                  <a:lnTo>
                    <a:pt x="772" y="215"/>
                  </a:lnTo>
                  <a:lnTo>
                    <a:pt x="773" y="216"/>
                  </a:lnTo>
                  <a:lnTo>
                    <a:pt x="774" y="217"/>
                  </a:lnTo>
                  <a:lnTo>
                    <a:pt x="774" y="219"/>
                  </a:lnTo>
                  <a:lnTo>
                    <a:pt x="776" y="219"/>
                  </a:lnTo>
                  <a:lnTo>
                    <a:pt x="776" y="220"/>
                  </a:lnTo>
                  <a:lnTo>
                    <a:pt x="777" y="222"/>
                  </a:lnTo>
                  <a:lnTo>
                    <a:pt x="779" y="223"/>
                  </a:lnTo>
                  <a:lnTo>
                    <a:pt x="779" y="225"/>
                  </a:lnTo>
                  <a:lnTo>
                    <a:pt x="780" y="225"/>
                  </a:lnTo>
                  <a:lnTo>
                    <a:pt x="782" y="226"/>
                  </a:lnTo>
                  <a:lnTo>
                    <a:pt x="782" y="228"/>
                  </a:lnTo>
                  <a:lnTo>
                    <a:pt x="783" y="229"/>
                  </a:lnTo>
                  <a:lnTo>
                    <a:pt x="785" y="232"/>
                  </a:lnTo>
                  <a:lnTo>
                    <a:pt x="786" y="233"/>
                  </a:lnTo>
                  <a:lnTo>
                    <a:pt x="787" y="235"/>
                  </a:lnTo>
                  <a:lnTo>
                    <a:pt x="789" y="236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5"/>
                  </a:lnTo>
                  <a:lnTo>
                    <a:pt x="796" y="248"/>
                  </a:lnTo>
                  <a:lnTo>
                    <a:pt x="798" y="249"/>
                  </a:lnTo>
                  <a:lnTo>
                    <a:pt x="799" y="252"/>
                  </a:lnTo>
                  <a:lnTo>
                    <a:pt x="800" y="254"/>
                  </a:lnTo>
                  <a:lnTo>
                    <a:pt x="802" y="255"/>
                  </a:lnTo>
                  <a:lnTo>
                    <a:pt x="802" y="256"/>
                  </a:lnTo>
                  <a:lnTo>
                    <a:pt x="803" y="258"/>
                  </a:lnTo>
                  <a:lnTo>
                    <a:pt x="805" y="259"/>
                  </a:lnTo>
                  <a:lnTo>
                    <a:pt x="806" y="261"/>
                  </a:lnTo>
                  <a:lnTo>
                    <a:pt x="806" y="262"/>
                  </a:lnTo>
                  <a:lnTo>
                    <a:pt x="808" y="264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8"/>
                  </a:lnTo>
                  <a:lnTo>
                    <a:pt x="812" y="269"/>
                  </a:lnTo>
                  <a:lnTo>
                    <a:pt x="813" y="271"/>
                  </a:lnTo>
                  <a:lnTo>
                    <a:pt x="813" y="272"/>
                  </a:lnTo>
                  <a:lnTo>
                    <a:pt x="815" y="274"/>
                  </a:lnTo>
                  <a:lnTo>
                    <a:pt x="815" y="275"/>
                  </a:lnTo>
                  <a:lnTo>
                    <a:pt x="816" y="277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1"/>
                  </a:lnTo>
                  <a:lnTo>
                    <a:pt x="821" y="282"/>
                  </a:lnTo>
                  <a:lnTo>
                    <a:pt x="822" y="284"/>
                  </a:lnTo>
                  <a:lnTo>
                    <a:pt x="823" y="285"/>
                  </a:lnTo>
                  <a:lnTo>
                    <a:pt x="825" y="288"/>
                  </a:lnTo>
                  <a:lnTo>
                    <a:pt x="826" y="290"/>
                  </a:lnTo>
                  <a:lnTo>
                    <a:pt x="828" y="292"/>
                  </a:lnTo>
                  <a:lnTo>
                    <a:pt x="829" y="294"/>
                  </a:lnTo>
                  <a:lnTo>
                    <a:pt x="831" y="297"/>
                  </a:lnTo>
                  <a:lnTo>
                    <a:pt x="834" y="300"/>
                  </a:lnTo>
                  <a:lnTo>
                    <a:pt x="835" y="301"/>
                  </a:lnTo>
                  <a:lnTo>
                    <a:pt x="836" y="303"/>
                  </a:lnTo>
                  <a:lnTo>
                    <a:pt x="838" y="305"/>
                  </a:lnTo>
                  <a:lnTo>
                    <a:pt x="838" y="307"/>
                  </a:lnTo>
                  <a:lnTo>
                    <a:pt x="839" y="308"/>
                  </a:lnTo>
                  <a:lnTo>
                    <a:pt x="841" y="310"/>
                  </a:lnTo>
                  <a:lnTo>
                    <a:pt x="842" y="311"/>
                  </a:lnTo>
                  <a:lnTo>
                    <a:pt x="842" y="313"/>
                  </a:lnTo>
                  <a:lnTo>
                    <a:pt x="844" y="314"/>
                  </a:lnTo>
                  <a:lnTo>
                    <a:pt x="845" y="316"/>
                  </a:lnTo>
                  <a:lnTo>
                    <a:pt x="845" y="317"/>
                  </a:lnTo>
                  <a:lnTo>
                    <a:pt x="847" y="318"/>
                  </a:lnTo>
                  <a:lnTo>
                    <a:pt x="848" y="320"/>
                  </a:lnTo>
                  <a:lnTo>
                    <a:pt x="848" y="321"/>
                  </a:lnTo>
                  <a:lnTo>
                    <a:pt x="849" y="323"/>
                  </a:lnTo>
                  <a:lnTo>
                    <a:pt x="849" y="324"/>
                  </a:lnTo>
                  <a:lnTo>
                    <a:pt x="851" y="324"/>
                  </a:lnTo>
                  <a:lnTo>
                    <a:pt x="851" y="326"/>
                  </a:lnTo>
                  <a:lnTo>
                    <a:pt x="852" y="327"/>
                  </a:lnTo>
                  <a:lnTo>
                    <a:pt x="852" y="329"/>
                  </a:lnTo>
                  <a:lnTo>
                    <a:pt x="854" y="330"/>
                  </a:lnTo>
                  <a:lnTo>
                    <a:pt x="855" y="331"/>
                  </a:lnTo>
                  <a:lnTo>
                    <a:pt x="855" y="333"/>
                  </a:lnTo>
                  <a:lnTo>
                    <a:pt x="857" y="334"/>
                  </a:lnTo>
                  <a:lnTo>
                    <a:pt x="857" y="336"/>
                  </a:lnTo>
                  <a:lnTo>
                    <a:pt x="858" y="337"/>
                  </a:lnTo>
                  <a:lnTo>
                    <a:pt x="860" y="339"/>
                  </a:lnTo>
                  <a:lnTo>
                    <a:pt x="860" y="340"/>
                  </a:lnTo>
                  <a:lnTo>
                    <a:pt x="861" y="343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85" name="Freeform 127">
              <a:extLst>
                <a:ext uri="{FF2B5EF4-FFF2-40B4-BE49-F238E27FC236}">
                  <a16:creationId xmlns:a16="http://schemas.microsoft.com/office/drawing/2014/main" id="{E7933212-7B32-4843-98A4-E668E9F93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916363"/>
              <a:ext cx="684213" cy="271462"/>
            </a:xfrm>
            <a:custGeom>
              <a:avLst/>
              <a:gdLst>
                <a:gd name="T0" fmla="*/ 2147483646 w 861"/>
                <a:gd name="T1" fmla="*/ 2147483646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342"/>
                  </a:moveTo>
                  <a:lnTo>
                    <a:pt x="33" y="342"/>
                  </a:lnTo>
                  <a:lnTo>
                    <a:pt x="63" y="342"/>
                  </a:lnTo>
                  <a:lnTo>
                    <a:pt x="92" y="342"/>
                  </a:lnTo>
                  <a:lnTo>
                    <a:pt x="119" y="342"/>
                  </a:lnTo>
                  <a:lnTo>
                    <a:pt x="144" y="342"/>
                  </a:lnTo>
                  <a:lnTo>
                    <a:pt x="167" y="342"/>
                  </a:lnTo>
                  <a:lnTo>
                    <a:pt x="189" y="342"/>
                  </a:lnTo>
                  <a:lnTo>
                    <a:pt x="209" y="342"/>
                  </a:lnTo>
                  <a:lnTo>
                    <a:pt x="228" y="342"/>
                  </a:lnTo>
                  <a:lnTo>
                    <a:pt x="245" y="342"/>
                  </a:lnTo>
                  <a:lnTo>
                    <a:pt x="261" y="342"/>
                  </a:lnTo>
                  <a:lnTo>
                    <a:pt x="275" y="342"/>
                  </a:lnTo>
                  <a:lnTo>
                    <a:pt x="288" y="342"/>
                  </a:lnTo>
                  <a:lnTo>
                    <a:pt x="300" y="342"/>
                  </a:lnTo>
                  <a:lnTo>
                    <a:pt x="310" y="342"/>
                  </a:lnTo>
                  <a:lnTo>
                    <a:pt x="320" y="342"/>
                  </a:lnTo>
                  <a:lnTo>
                    <a:pt x="329" y="342"/>
                  </a:lnTo>
                  <a:lnTo>
                    <a:pt x="336" y="342"/>
                  </a:lnTo>
                  <a:lnTo>
                    <a:pt x="343" y="342"/>
                  </a:lnTo>
                  <a:lnTo>
                    <a:pt x="349" y="342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1"/>
                  </a:lnTo>
                  <a:lnTo>
                    <a:pt x="381" y="341"/>
                  </a:lnTo>
                  <a:lnTo>
                    <a:pt x="383" y="341"/>
                  </a:lnTo>
                  <a:lnTo>
                    <a:pt x="385" y="341"/>
                  </a:lnTo>
                  <a:lnTo>
                    <a:pt x="388" y="341"/>
                  </a:lnTo>
                  <a:lnTo>
                    <a:pt x="391" y="341"/>
                  </a:lnTo>
                  <a:lnTo>
                    <a:pt x="392" y="341"/>
                  </a:lnTo>
                  <a:lnTo>
                    <a:pt x="395" y="341"/>
                  </a:lnTo>
                  <a:lnTo>
                    <a:pt x="396" y="341"/>
                  </a:lnTo>
                  <a:lnTo>
                    <a:pt x="398" y="341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40"/>
                  </a:lnTo>
                  <a:lnTo>
                    <a:pt x="414" y="340"/>
                  </a:lnTo>
                  <a:lnTo>
                    <a:pt x="415" y="340"/>
                  </a:lnTo>
                  <a:lnTo>
                    <a:pt x="417" y="340"/>
                  </a:lnTo>
                  <a:lnTo>
                    <a:pt x="418" y="338"/>
                  </a:lnTo>
                  <a:lnTo>
                    <a:pt x="419" y="338"/>
                  </a:lnTo>
                  <a:lnTo>
                    <a:pt x="421" y="338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7"/>
                  </a:lnTo>
                  <a:lnTo>
                    <a:pt x="431" y="337"/>
                  </a:lnTo>
                  <a:lnTo>
                    <a:pt x="432" y="337"/>
                  </a:lnTo>
                  <a:lnTo>
                    <a:pt x="435" y="337"/>
                  </a:lnTo>
                  <a:lnTo>
                    <a:pt x="437" y="337"/>
                  </a:lnTo>
                  <a:lnTo>
                    <a:pt x="440" y="335"/>
                  </a:lnTo>
                  <a:lnTo>
                    <a:pt x="441" y="335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4"/>
                  </a:lnTo>
                  <a:lnTo>
                    <a:pt x="451" y="334"/>
                  </a:lnTo>
                  <a:lnTo>
                    <a:pt x="453" y="334"/>
                  </a:lnTo>
                  <a:lnTo>
                    <a:pt x="454" y="334"/>
                  </a:lnTo>
                  <a:lnTo>
                    <a:pt x="456" y="334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2"/>
                  </a:lnTo>
                  <a:lnTo>
                    <a:pt x="461" y="332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1"/>
                  </a:lnTo>
                  <a:lnTo>
                    <a:pt x="467" y="331"/>
                  </a:lnTo>
                  <a:lnTo>
                    <a:pt x="469" y="331"/>
                  </a:lnTo>
                  <a:lnTo>
                    <a:pt x="470" y="329"/>
                  </a:lnTo>
                  <a:lnTo>
                    <a:pt x="471" y="329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8"/>
                  </a:lnTo>
                  <a:lnTo>
                    <a:pt x="479" y="328"/>
                  </a:lnTo>
                  <a:lnTo>
                    <a:pt x="480" y="328"/>
                  </a:lnTo>
                  <a:lnTo>
                    <a:pt x="482" y="327"/>
                  </a:lnTo>
                  <a:lnTo>
                    <a:pt x="484" y="327"/>
                  </a:lnTo>
                  <a:lnTo>
                    <a:pt x="486" y="325"/>
                  </a:lnTo>
                  <a:lnTo>
                    <a:pt x="489" y="325"/>
                  </a:lnTo>
                  <a:lnTo>
                    <a:pt x="490" y="324"/>
                  </a:lnTo>
                  <a:lnTo>
                    <a:pt x="493" y="324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1"/>
                  </a:lnTo>
                  <a:lnTo>
                    <a:pt x="503" y="321"/>
                  </a:lnTo>
                  <a:lnTo>
                    <a:pt x="505" y="319"/>
                  </a:lnTo>
                  <a:lnTo>
                    <a:pt x="508" y="319"/>
                  </a:lnTo>
                  <a:lnTo>
                    <a:pt x="509" y="318"/>
                  </a:lnTo>
                  <a:lnTo>
                    <a:pt x="510" y="318"/>
                  </a:lnTo>
                  <a:lnTo>
                    <a:pt x="512" y="316"/>
                  </a:lnTo>
                  <a:lnTo>
                    <a:pt x="513" y="316"/>
                  </a:lnTo>
                  <a:lnTo>
                    <a:pt x="515" y="316"/>
                  </a:lnTo>
                  <a:lnTo>
                    <a:pt x="516" y="315"/>
                  </a:lnTo>
                  <a:lnTo>
                    <a:pt x="518" y="315"/>
                  </a:lnTo>
                  <a:lnTo>
                    <a:pt x="519" y="315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4"/>
                  </a:lnTo>
                  <a:lnTo>
                    <a:pt x="525" y="312"/>
                  </a:lnTo>
                  <a:lnTo>
                    <a:pt x="526" y="312"/>
                  </a:lnTo>
                  <a:lnTo>
                    <a:pt x="526" y="311"/>
                  </a:lnTo>
                  <a:lnTo>
                    <a:pt x="528" y="311"/>
                  </a:lnTo>
                  <a:lnTo>
                    <a:pt x="529" y="311"/>
                  </a:lnTo>
                  <a:lnTo>
                    <a:pt x="531" y="309"/>
                  </a:lnTo>
                  <a:lnTo>
                    <a:pt x="532" y="309"/>
                  </a:lnTo>
                  <a:lnTo>
                    <a:pt x="533" y="308"/>
                  </a:lnTo>
                  <a:lnTo>
                    <a:pt x="535" y="308"/>
                  </a:lnTo>
                  <a:lnTo>
                    <a:pt x="538" y="306"/>
                  </a:lnTo>
                  <a:lnTo>
                    <a:pt x="539" y="305"/>
                  </a:lnTo>
                  <a:lnTo>
                    <a:pt x="541" y="305"/>
                  </a:lnTo>
                  <a:lnTo>
                    <a:pt x="544" y="303"/>
                  </a:lnTo>
                  <a:lnTo>
                    <a:pt x="545" y="302"/>
                  </a:lnTo>
                  <a:lnTo>
                    <a:pt x="548" y="302"/>
                  </a:lnTo>
                  <a:lnTo>
                    <a:pt x="549" y="301"/>
                  </a:lnTo>
                  <a:lnTo>
                    <a:pt x="552" y="299"/>
                  </a:lnTo>
                  <a:lnTo>
                    <a:pt x="554" y="298"/>
                  </a:lnTo>
                  <a:lnTo>
                    <a:pt x="557" y="298"/>
                  </a:lnTo>
                  <a:lnTo>
                    <a:pt x="558" y="296"/>
                  </a:lnTo>
                  <a:lnTo>
                    <a:pt x="559" y="295"/>
                  </a:lnTo>
                  <a:lnTo>
                    <a:pt x="561" y="295"/>
                  </a:lnTo>
                  <a:lnTo>
                    <a:pt x="562" y="293"/>
                  </a:lnTo>
                  <a:lnTo>
                    <a:pt x="564" y="293"/>
                  </a:lnTo>
                  <a:lnTo>
                    <a:pt x="565" y="292"/>
                  </a:lnTo>
                  <a:lnTo>
                    <a:pt x="567" y="292"/>
                  </a:lnTo>
                  <a:lnTo>
                    <a:pt x="568" y="292"/>
                  </a:lnTo>
                  <a:lnTo>
                    <a:pt x="570" y="290"/>
                  </a:lnTo>
                  <a:lnTo>
                    <a:pt x="571" y="289"/>
                  </a:lnTo>
                  <a:lnTo>
                    <a:pt x="572" y="289"/>
                  </a:lnTo>
                  <a:lnTo>
                    <a:pt x="574" y="288"/>
                  </a:lnTo>
                  <a:lnTo>
                    <a:pt x="575" y="288"/>
                  </a:lnTo>
                  <a:lnTo>
                    <a:pt x="577" y="286"/>
                  </a:lnTo>
                  <a:lnTo>
                    <a:pt x="578" y="286"/>
                  </a:lnTo>
                  <a:lnTo>
                    <a:pt x="580" y="285"/>
                  </a:lnTo>
                  <a:lnTo>
                    <a:pt x="581" y="285"/>
                  </a:lnTo>
                  <a:lnTo>
                    <a:pt x="583" y="283"/>
                  </a:lnTo>
                  <a:lnTo>
                    <a:pt x="584" y="283"/>
                  </a:lnTo>
                  <a:lnTo>
                    <a:pt x="585" y="282"/>
                  </a:lnTo>
                  <a:lnTo>
                    <a:pt x="587" y="282"/>
                  </a:lnTo>
                  <a:lnTo>
                    <a:pt x="588" y="280"/>
                  </a:lnTo>
                  <a:lnTo>
                    <a:pt x="590" y="279"/>
                  </a:lnTo>
                  <a:lnTo>
                    <a:pt x="591" y="279"/>
                  </a:lnTo>
                  <a:lnTo>
                    <a:pt x="593" y="277"/>
                  </a:lnTo>
                  <a:lnTo>
                    <a:pt x="596" y="276"/>
                  </a:lnTo>
                  <a:lnTo>
                    <a:pt x="597" y="275"/>
                  </a:lnTo>
                  <a:lnTo>
                    <a:pt x="600" y="273"/>
                  </a:lnTo>
                  <a:lnTo>
                    <a:pt x="601" y="273"/>
                  </a:lnTo>
                  <a:lnTo>
                    <a:pt x="603" y="272"/>
                  </a:lnTo>
                  <a:lnTo>
                    <a:pt x="604" y="270"/>
                  </a:lnTo>
                  <a:lnTo>
                    <a:pt x="606" y="270"/>
                  </a:lnTo>
                  <a:lnTo>
                    <a:pt x="607" y="269"/>
                  </a:lnTo>
                  <a:lnTo>
                    <a:pt x="608" y="269"/>
                  </a:lnTo>
                  <a:lnTo>
                    <a:pt x="610" y="267"/>
                  </a:lnTo>
                  <a:lnTo>
                    <a:pt x="611" y="267"/>
                  </a:lnTo>
                  <a:lnTo>
                    <a:pt x="613" y="266"/>
                  </a:lnTo>
                  <a:lnTo>
                    <a:pt x="614" y="266"/>
                  </a:lnTo>
                  <a:lnTo>
                    <a:pt x="616" y="264"/>
                  </a:lnTo>
                  <a:lnTo>
                    <a:pt x="617" y="263"/>
                  </a:lnTo>
                  <a:lnTo>
                    <a:pt x="619" y="263"/>
                  </a:lnTo>
                  <a:lnTo>
                    <a:pt x="620" y="262"/>
                  </a:lnTo>
                  <a:lnTo>
                    <a:pt x="621" y="262"/>
                  </a:lnTo>
                  <a:lnTo>
                    <a:pt x="621" y="260"/>
                  </a:lnTo>
                  <a:lnTo>
                    <a:pt x="623" y="260"/>
                  </a:lnTo>
                  <a:lnTo>
                    <a:pt x="624" y="259"/>
                  </a:lnTo>
                  <a:lnTo>
                    <a:pt x="626" y="259"/>
                  </a:lnTo>
                  <a:lnTo>
                    <a:pt x="627" y="257"/>
                  </a:lnTo>
                  <a:lnTo>
                    <a:pt x="629" y="256"/>
                  </a:lnTo>
                  <a:lnTo>
                    <a:pt x="630" y="256"/>
                  </a:lnTo>
                  <a:lnTo>
                    <a:pt x="632" y="254"/>
                  </a:lnTo>
                  <a:lnTo>
                    <a:pt x="633" y="254"/>
                  </a:lnTo>
                  <a:lnTo>
                    <a:pt x="634" y="253"/>
                  </a:lnTo>
                  <a:lnTo>
                    <a:pt x="636" y="251"/>
                  </a:lnTo>
                  <a:lnTo>
                    <a:pt x="637" y="250"/>
                  </a:lnTo>
                  <a:lnTo>
                    <a:pt x="639" y="250"/>
                  </a:lnTo>
                  <a:lnTo>
                    <a:pt x="640" y="249"/>
                  </a:lnTo>
                  <a:lnTo>
                    <a:pt x="642" y="249"/>
                  </a:lnTo>
                  <a:lnTo>
                    <a:pt x="643" y="247"/>
                  </a:lnTo>
                  <a:lnTo>
                    <a:pt x="645" y="246"/>
                  </a:lnTo>
                  <a:lnTo>
                    <a:pt x="646" y="246"/>
                  </a:lnTo>
                  <a:lnTo>
                    <a:pt x="646" y="244"/>
                  </a:lnTo>
                  <a:lnTo>
                    <a:pt x="647" y="244"/>
                  </a:lnTo>
                  <a:lnTo>
                    <a:pt x="649" y="243"/>
                  </a:lnTo>
                  <a:lnTo>
                    <a:pt x="650" y="243"/>
                  </a:lnTo>
                  <a:lnTo>
                    <a:pt x="650" y="241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3" y="240"/>
                  </a:lnTo>
                  <a:lnTo>
                    <a:pt x="655" y="240"/>
                  </a:lnTo>
                  <a:lnTo>
                    <a:pt x="655" y="239"/>
                  </a:lnTo>
                  <a:lnTo>
                    <a:pt x="656" y="239"/>
                  </a:lnTo>
                  <a:lnTo>
                    <a:pt x="656" y="237"/>
                  </a:lnTo>
                  <a:lnTo>
                    <a:pt x="658" y="237"/>
                  </a:lnTo>
                  <a:lnTo>
                    <a:pt x="659" y="236"/>
                  </a:lnTo>
                  <a:lnTo>
                    <a:pt x="660" y="236"/>
                  </a:lnTo>
                  <a:lnTo>
                    <a:pt x="660" y="234"/>
                  </a:lnTo>
                  <a:lnTo>
                    <a:pt x="662" y="234"/>
                  </a:lnTo>
                  <a:lnTo>
                    <a:pt x="662" y="233"/>
                  </a:lnTo>
                  <a:lnTo>
                    <a:pt x="663" y="233"/>
                  </a:lnTo>
                  <a:lnTo>
                    <a:pt x="665" y="231"/>
                  </a:lnTo>
                  <a:lnTo>
                    <a:pt x="666" y="230"/>
                  </a:lnTo>
                  <a:lnTo>
                    <a:pt x="668" y="230"/>
                  </a:lnTo>
                  <a:lnTo>
                    <a:pt x="669" y="228"/>
                  </a:lnTo>
                  <a:lnTo>
                    <a:pt x="671" y="227"/>
                  </a:lnTo>
                  <a:lnTo>
                    <a:pt x="672" y="226"/>
                  </a:lnTo>
                  <a:lnTo>
                    <a:pt x="673" y="226"/>
                  </a:lnTo>
                  <a:lnTo>
                    <a:pt x="675" y="224"/>
                  </a:lnTo>
                  <a:lnTo>
                    <a:pt x="676" y="223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79" y="220"/>
                  </a:lnTo>
                  <a:lnTo>
                    <a:pt x="681" y="220"/>
                  </a:lnTo>
                  <a:lnTo>
                    <a:pt x="682" y="218"/>
                  </a:lnTo>
                  <a:lnTo>
                    <a:pt x="684" y="218"/>
                  </a:lnTo>
                  <a:lnTo>
                    <a:pt x="684" y="217"/>
                  </a:lnTo>
                  <a:lnTo>
                    <a:pt x="685" y="217"/>
                  </a:lnTo>
                  <a:lnTo>
                    <a:pt x="685" y="215"/>
                  </a:lnTo>
                  <a:lnTo>
                    <a:pt x="686" y="215"/>
                  </a:lnTo>
                  <a:lnTo>
                    <a:pt x="688" y="214"/>
                  </a:lnTo>
                  <a:lnTo>
                    <a:pt x="689" y="214"/>
                  </a:lnTo>
                  <a:lnTo>
                    <a:pt x="691" y="213"/>
                  </a:lnTo>
                  <a:lnTo>
                    <a:pt x="692" y="211"/>
                  </a:lnTo>
                  <a:lnTo>
                    <a:pt x="694" y="210"/>
                  </a:lnTo>
                  <a:lnTo>
                    <a:pt x="695" y="210"/>
                  </a:lnTo>
                  <a:lnTo>
                    <a:pt x="697" y="208"/>
                  </a:lnTo>
                  <a:lnTo>
                    <a:pt x="698" y="208"/>
                  </a:lnTo>
                  <a:lnTo>
                    <a:pt x="698" y="207"/>
                  </a:lnTo>
                  <a:lnTo>
                    <a:pt x="699" y="207"/>
                  </a:lnTo>
                  <a:lnTo>
                    <a:pt x="701" y="205"/>
                  </a:lnTo>
                  <a:lnTo>
                    <a:pt x="702" y="204"/>
                  </a:lnTo>
                  <a:lnTo>
                    <a:pt x="704" y="204"/>
                  </a:lnTo>
                  <a:lnTo>
                    <a:pt x="704" y="202"/>
                  </a:lnTo>
                  <a:lnTo>
                    <a:pt x="705" y="202"/>
                  </a:lnTo>
                  <a:lnTo>
                    <a:pt x="707" y="201"/>
                  </a:lnTo>
                  <a:lnTo>
                    <a:pt x="708" y="200"/>
                  </a:lnTo>
                  <a:lnTo>
                    <a:pt x="709" y="200"/>
                  </a:lnTo>
                  <a:lnTo>
                    <a:pt x="709" y="198"/>
                  </a:lnTo>
                  <a:lnTo>
                    <a:pt x="711" y="198"/>
                  </a:lnTo>
                  <a:lnTo>
                    <a:pt x="711" y="197"/>
                  </a:lnTo>
                  <a:lnTo>
                    <a:pt x="712" y="197"/>
                  </a:lnTo>
                  <a:lnTo>
                    <a:pt x="712" y="195"/>
                  </a:lnTo>
                  <a:lnTo>
                    <a:pt x="714" y="195"/>
                  </a:lnTo>
                  <a:lnTo>
                    <a:pt x="714" y="194"/>
                  </a:lnTo>
                  <a:lnTo>
                    <a:pt x="715" y="192"/>
                  </a:lnTo>
                  <a:lnTo>
                    <a:pt x="717" y="192"/>
                  </a:lnTo>
                  <a:lnTo>
                    <a:pt x="717" y="191"/>
                  </a:lnTo>
                  <a:lnTo>
                    <a:pt x="718" y="189"/>
                  </a:lnTo>
                  <a:lnTo>
                    <a:pt x="720" y="188"/>
                  </a:lnTo>
                  <a:lnTo>
                    <a:pt x="721" y="187"/>
                  </a:lnTo>
                  <a:lnTo>
                    <a:pt x="722" y="185"/>
                  </a:lnTo>
                  <a:lnTo>
                    <a:pt x="724" y="184"/>
                  </a:lnTo>
                  <a:lnTo>
                    <a:pt x="725" y="182"/>
                  </a:lnTo>
                  <a:lnTo>
                    <a:pt x="727" y="181"/>
                  </a:lnTo>
                  <a:lnTo>
                    <a:pt x="727" y="179"/>
                  </a:lnTo>
                  <a:lnTo>
                    <a:pt x="728" y="179"/>
                  </a:lnTo>
                  <a:lnTo>
                    <a:pt x="730" y="178"/>
                  </a:lnTo>
                  <a:lnTo>
                    <a:pt x="731" y="176"/>
                  </a:lnTo>
                  <a:lnTo>
                    <a:pt x="731" y="175"/>
                  </a:lnTo>
                  <a:lnTo>
                    <a:pt x="733" y="175"/>
                  </a:lnTo>
                  <a:lnTo>
                    <a:pt x="734" y="174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1"/>
                  </a:lnTo>
                  <a:lnTo>
                    <a:pt x="737" y="169"/>
                  </a:lnTo>
                  <a:lnTo>
                    <a:pt x="738" y="168"/>
                  </a:lnTo>
                  <a:lnTo>
                    <a:pt x="740" y="168"/>
                  </a:lnTo>
                  <a:lnTo>
                    <a:pt x="740" y="166"/>
                  </a:lnTo>
                  <a:lnTo>
                    <a:pt x="741" y="165"/>
                  </a:lnTo>
                  <a:lnTo>
                    <a:pt x="743" y="163"/>
                  </a:lnTo>
                  <a:lnTo>
                    <a:pt x="743" y="162"/>
                  </a:lnTo>
                  <a:lnTo>
                    <a:pt x="744" y="162"/>
                  </a:lnTo>
                  <a:lnTo>
                    <a:pt x="746" y="161"/>
                  </a:lnTo>
                  <a:lnTo>
                    <a:pt x="746" y="159"/>
                  </a:lnTo>
                  <a:lnTo>
                    <a:pt x="747" y="158"/>
                  </a:lnTo>
                  <a:lnTo>
                    <a:pt x="748" y="156"/>
                  </a:lnTo>
                  <a:lnTo>
                    <a:pt x="750" y="155"/>
                  </a:lnTo>
                  <a:lnTo>
                    <a:pt x="751" y="153"/>
                  </a:lnTo>
                  <a:lnTo>
                    <a:pt x="753" y="152"/>
                  </a:lnTo>
                  <a:lnTo>
                    <a:pt x="754" y="150"/>
                  </a:lnTo>
                  <a:lnTo>
                    <a:pt x="756" y="148"/>
                  </a:lnTo>
                  <a:lnTo>
                    <a:pt x="757" y="146"/>
                  </a:lnTo>
                  <a:lnTo>
                    <a:pt x="759" y="145"/>
                  </a:lnTo>
                  <a:lnTo>
                    <a:pt x="760" y="142"/>
                  </a:lnTo>
                  <a:lnTo>
                    <a:pt x="761" y="140"/>
                  </a:lnTo>
                  <a:lnTo>
                    <a:pt x="763" y="139"/>
                  </a:lnTo>
                  <a:lnTo>
                    <a:pt x="764" y="138"/>
                  </a:lnTo>
                  <a:lnTo>
                    <a:pt x="766" y="136"/>
                  </a:lnTo>
                  <a:lnTo>
                    <a:pt x="766" y="135"/>
                  </a:lnTo>
                  <a:lnTo>
                    <a:pt x="767" y="133"/>
                  </a:lnTo>
                  <a:lnTo>
                    <a:pt x="769" y="132"/>
                  </a:lnTo>
                  <a:lnTo>
                    <a:pt x="770" y="130"/>
                  </a:lnTo>
                  <a:lnTo>
                    <a:pt x="772" y="129"/>
                  </a:lnTo>
                  <a:lnTo>
                    <a:pt x="772" y="127"/>
                  </a:lnTo>
                  <a:lnTo>
                    <a:pt x="773" y="126"/>
                  </a:lnTo>
                  <a:lnTo>
                    <a:pt x="774" y="125"/>
                  </a:lnTo>
                  <a:lnTo>
                    <a:pt x="776" y="123"/>
                  </a:lnTo>
                  <a:lnTo>
                    <a:pt x="776" y="122"/>
                  </a:lnTo>
                  <a:lnTo>
                    <a:pt x="777" y="120"/>
                  </a:lnTo>
                  <a:lnTo>
                    <a:pt x="779" y="120"/>
                  </a:lnTo>
                  <a:lnTo>
                    <a:pt x="779" y="119"/>
                  </a:lnTo>
                  <a:lnTo>
                    <a:pt x="780" y="117"/>
                  </a:lnTo>
                  <a:lnTo>
                    <a:pt x="782" y="116"/>
                  </a:lnTo>
                  <a:lnTo>
                    <a:pt x="782" y="114"/>
                  </a:lnTo>
                  <a:lnTo>
                    <a:pt x="783" y="113"/>
                  </a:lnTo>
                  <a:lnTo>
                    <a:pt x="785" y="112"/>
                  </a:lnTo>
                  <a:lnTo>
                    <a:pt x="786" y="110"/>
                  </a:lnTo>
                  <a:lnTo>
                    <a:pt x="787" y="107"/>
                  </a:lnTo>
                  <a:lnTo>
                    <a:pt x="789" y="106"/>
                  </a:lnTo>
                  <a:lnTo>
                    <a:pt x="790" y="104"/>
                  </a:lnTo>
                  <a:lnTo>
                    <a:pt x="792" y="101"/>
                  </a:lnTo>
                  <a:lnTo>
                    <a:pt x="793" y="100"/>
                  </a:lnTo>
                  <a:lnTo>
                    <a:pt x="795" y="97"/>
                  </a:lnTo>
                  <a:lnTo>
                    <a:pt x="796" y="96"/>
                  </a:lnTo>
                  <a:lnTo>
                    <a:pt x="798" y="93"/>
                  </a:lnTo>
                  <a:lnTo>
                    <a:pt x="799" y="91"/>
                  </a:lnTo>
                  <a:lnTo>
                    <a:pt x="800" y="90"/>
                  </a:lnTo>
                  <a:lnTo>
                    <a:pt x="802" y="87"/>
                  </a:lnTo>
                  <a:lnTo>
                    <a:pt x="802" y="86"/>
                  </a:lnTo>
                  <a:lnTo>
                    <a:pt x="803" y="84"/>
                  </a:lnTo>
                  <a:lnTo>
                    <a:pt x="805" y="83"/>
                  </a:lnTo>
                  <a:lnTo>
                    <a:pt x="806" y="81"/>
                  </a:lnTo>
                  <a:lnTo>
                    <a:pt x="806" y="80"/>
                  </a:lnTo>
                  <a:lnTo>
                    <a:pt x="808" y="78"/>
                  </a:lnTo>
                  <a:lnTo>
                    <a:pt x="809" y="78"/>
                  </a:lnTo>
                  <a:lnTo>
                    <a:pt x="809" y="77"/>
                  </a:lnTo>
                  <a:lnTo>
                    <a:pt x="810" y="75"/>
                  </a:lnTo>
                  <a:lnTo>
                    <a:pt x="810" y="74"/>
                  </a:lnTo>
                  <a:lnTo>
                    <a:pt x="812" y="73"/>
                  </a:lnTo>
                  <a:lnTo>
                    <a:pt x="813" y="71"/>
                  </a:lnTo>
                  <a:lnTo>
                    <a:pt x="813" y="70"/>
                  </a:lnTo>
                  <a:lnTo>
                    <a:pt x="815" y="70"/>
                  </a:lnTo>
                  <a:lnTo>
                    <a:pt x="815" y="68"/>
                  </a:lnTo>
                  <a:lnTo>
                    <a:pt x="816" y="67"/>
                  </a:lnTo>
                  <a:lnTo>
                    <a:pt x="818" y="65"/>
                  </a:lnTo>
                  <a:lnTo>
                    <a:pt x="819" y="64"/>
                  </a:lnTo>
                  <a:lnTo>
                    <a:pt x="819" y="62"/>
                  </a:lnTo>
                  <a:lnTo>
                    <a:pt x="821" y="60"/>
                  </a:lnTo>
                  <a:lnTo>
                    <a:pt x="822" y="58"/>
                  </a:lnTo>
                  <a:lnTo>
                    <a:pt x="823" y="57"/>
                  </a:lnTo>
                  <a:lnTo>
                    <a:pt x="825" y="55"/>
                  </a:lnTo>
                  <a:lnTo>
                    <a:pt x="826" y="52"/>
                  </a:lnTo>
                  <a:lnTo>
                    <a:pt x="828" y="51"/>
                  </a:lnTo>
                  <a:lnTo>
                    <a:pt x="829" y="48"/>
                  </a:lnTo>
                  <a:lnTo>
                    <a:pt x="831" y="45"/>
                  </a:lnTo>
                  <a:lnTo>
                    <a:pt x="834" y="44"/>
                  </a:lnTo>
                  <a:lnTo>
                    <a:pt x="835" y="41"/>
                  </a:lnTo>
                  <a:lnTo>
                    <a:pt x="836" y="39"/>
                  </a:lnTo>
                  <a:lnTo>
                    <a:pt x="838" y="38"/>
                  </a:lnTo>
                  <a:lnTo>
                    <a:pt x="838" y="35"/>
                  </a:lnTo>
                  <a:lnTo>
                    <a:pt x="839" y="34"/>
                  </a:lnTo>
                  <a:lnTo>
                    <a:pt x="841" y="32"/>
                  </a:lnTo>
                  <a:lnTo>
                    <a:pt x="842" y="31"/>
                  </a:lnTo>
                  <a:lnTo>
                    <a:pt x="842" y="29"/>
                  </a:lnTo>
                  <a:lnTo>
                    <a:pt x="844" y="28"/>
                  </a:lnTo>
                  <a:lnTo>
                    <a:pt x="845" y="26"/>
                  </a:lnTo>
                  <a:lnTo>
                    <a:pt x="847" y="25"/>
                  </a:lnTo>
                  <a:lnTo>
                    <a:pt x="847" y="24"/>
                  </a:lnTo>
                  <a:lnTo>
                    <a:pt x="848" y="22"/>
                  </a:lnTo>
                  <a:lnTo>
                    <a:pt x="848" y="21"/>
                  </a:lnTo>
                  <a:lnTo>
                    <a:pt x="849" y="21"/>
                  </a:lnTo>
                  <a:lnTo>
                    <a:pt x="849" y="19"/>
                  </a:lnTo>
                  <a:lnTo>
                    <a:pt x="851" y="18"/>
                  </a:lnTo>
                  <a:lnTo>
                    <a:pt x="851" y="16"/>
                  </a:lnTo>
                  <a:lnTo>
                    <a:pt x="852" y="16"/>
                  </a:lnTo>
                  <a:lnTo>
                    <a:pt x="852" y="15"/>
                  </a:lnTo>
                  <a:lnTo>
                    <a:pt x="854" y="13"/>
                  </a:lnTo>
                  <a:lnTo>
                    <a:pt x="855" y="12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8"/>
                  </a:lnTo>
                  <a:lnTo>
                    <a:pt x="858" y="6"/>
                  </a:lnTo>
                  <a:lnTo>
                    <a:pt x="860" y="3"/>
                  </a:lnTo>
                  <a:lnTo>
                    <a:pt x="860" y="2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86" name="Freeform 128">
              <a:extLst>
                <a:ext uri="{FF2B5EF4-FFF2-40B4-BE49-F238E27FC236}">
                  <a16:creationId xmlns:a16="http://schemas.microsoft.com/office/drawing/2014/main" id="{51272614-11C9-0D46-A7BA-8F1CD0BC4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641725"/>
              <a:ext cx="80962" cy="274638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4"/>
                  </a:lnTo>
                  <a:lnTo>
                    <a:pt x="4" y="7"/>
                  </a:lnTo>
                  <a:lnTo>
                    <a:pt x="7" y="10"/>
                  </a:lnTo>
                  <a:lnTo>
                    <a:pt x="8" y="14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3" y="21"/>
                  </a:lnTo>
                  <a:lnTo>
                    <a:pt x="14" y="24"/>
                  </a:lnTo>
                  <a:lnTo>
                    <a:pt x="15" y="26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59"/>
                  </a:lnTo>
                  <a:lnTo>
                    <a:pt x="33" y="60"/>
                  </a:lnTo>
                  <a:lnTo>
                    <a:pt x="33" y="63"/>
                  </a:lnTo>
                  <a:lnTo>
                    <a:pt x="34" y="64"/>
                  </a:lnTo>
                  <a:lnTo>
                    <a:pt x="34" y="66"/>
                  </a:lnTo>
                  <a:lnTo>
                    <a:pt x="36" y="69"/>
                  </a:lnTo>
                  <a:lnTo>
                    <a:pt x="36" y="70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40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1" y="83"/>
                  </a:lnTo>
                  <a:lnTo>
                    <a:pt x="41" y="85"/>
                  </a:lnTo>
                  <a:lnTo>
                    <a:pt x="43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89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6" y="93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9" y="102"/>
                  </a:lnTo>
                  <a:lnTo>
                    <a:pt x="49" y="103"/>
                  </a:lnTo>
                  <a:lnTo>
                    <a:pt x="50" y="106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4"/>
                  </a:lnTo>
                  <a:lnTo>
                    <a:pt x="53" y="115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6" y="121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60" y="132"/>
                  </a:lnTo>
                  <a:lnTo>
                    <a:pt x="60" y="134"/>
                  </a:lnTo>
                  <a:lnTo>
                    <a:pt x="62" y="135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3" y="141"/>
                  </a:lnTo>
                  <a:lnTo>
                    <a:pt x="63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6" y="150"/>
                  </a:lnTo>
                  <a:lnTo>
                    <a:pt x="66" y="151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7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3"/>
                  </a:lnTo>
                  <a:lnTo>
                    <a:pt x="70" y="165"/>
                  </a:lnTo>
                  <a:lnTo>
                    <a:pt x="72" y="167"/>
                  </a:lnTo>
                  <a:lnTo>
                    <a:pt x="72" y="170"/>
                  </a:lnTo>
                  <a:lnTo>
                    <a:pt x="73" y="171"/>
                  </a:lnTo>
                  <a:lnTo>
                    <a:pt x="73" y="173"/>
                  </a:lnTo>
                  <a:lnTo>
                    <a:pt x="73" y="176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6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6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9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0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3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5" y="210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7"/>
                  </a:lnTo>
                  <a:lnTo>
                    <a:pt x="88" y="220"/>
                  </a:lnTo>
                  <a:lnTo>
                    <a:pt x="88" y="222"/>
                  </a:lnTo>
                  <a:lnTo>
                    <a:pt x="89" y="223"/>
                  </a:lnTo>
                  <a:lnTo>
                    <a:pt x="89" y="226"/>
                  </a:lnTo>
                  <a:lnTo>
                    <a:pt x="89" y="228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8"/>
                  </a:lnTo>
                  <a:lnTo>
                    <a:pt x="93" y="239"/>
                  </a:lnTo>
                  <a:lnTo>
                    <a:pt x="93" y="241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5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1"/>
                  </a:lnTo>
                  <a:lnTo>
                    <a:pt x="95" y="252"/>
                  </a:lnTo>
                  <a:lnTo>
                    <a:pt x="95" y="254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2"/>
                  </a:lnTo>
                  <a:lnTo>
                    <a:pt x="96" y="264"/>
                  </a:lnTo>
                  <a:lnTo>
                    <a:pt x="96" y="266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5"/>
                  </a:lnTo>
                  <a:lnTo>
                    <a:pt x="98" y="277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1"/>
                  </a:lnTo>
                  <a:lnTo>
                    <a:pt x="98" y="282"/>
                  </a:lnTo>
                  <a:lnTo>
                    <a:pt x="98" y="284"/>
                  </a:lnTo>
                  <a:lnTo>
                    <a:pt x="98" y="285"/>
                  </a:lnTo>
                  <a:lnTo>
                    <a:pt x="98" y="287"/>
                  </a:lnTo>
                  <a:lnTo>
                    <a:pt x="98" y="288"/>
                  </a:lnTo>
                  <a:lnTo>
                    <a:pt x="99" y="290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4"/>
                  </a:lnTo>
                  <a:lnTo>
                    <a:pt x="99" y="295"/>
                  </a:lnTo>
                  <a:lnTo>
                    <a:pt x="99" y="297"/>
                  </a:lnTo>
                  <a:lnTo>
                    <a:pt x="101" y="298"/>
                  </a:lnTo>
                  <a:lnTo>
                    <a:pt x="101" y="300"/>
                  </a:lnTo>
                  <a:lnTo>
                    <a:pt x="101" y="301"/>
                  </a:lnTo>
                  <a:lnTo>
                    <a:pt x="101" y="303"/>
                  </a:lnTo>
                  <a:lnTo>
                    <a:pt x="101" y="304"/>
                  </a:lnTo>
                  <a:lnTo>
                    <a:pt x="102" y="305"/>
                  </a:lnTo>
                  <a:lnTo>
                    <a:pt x="102" y="307"/>
                  </a:lnTo>
                  <a:lnTo>
                    <a:pt x="102" y="308"/>
                  </a:lnTo>
                  <a:lnTo>
                    <a:pt x="102" y="310"/>
                  </a:lnTo>
                  <a:lnTo>
                    <a:pt x="102" y="311"/>
                  </a:lnTo>
                  <a:lnTo>
                    <a:pt x="102" y="313"/>
                  </a:lnTo>
                  <a:lnTo>
                    <a:pt x="102" y="314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8"/>
                  </a:lnTo>
                  <a:lnTo>
                    <a:pt x="102" y="320"/>
                  </a:lnTo>
                  <a:lnTo>
                    <a:pt x="102" y="321"/>
                  </a:lnTo>
                  <a:lnTo>
                    <a:pt x="102" y="323"/>
                  </a:lnTo>
                  <a:lnTo>
                    <a:pt x="102" y="324"/>
                  </a:lnTo>
                  <a:lnTo>
                    <a:pt x="102" y="326"/>
                  </a:lnTo>
                  <a:lnTo>
                    <a:pt x="102" y="329"/>
                  </a:lnTo>
                  <a:lnTo>
                    <a:pt x="102" y="330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6"/>
                  </a:lnTo>
                  <a:lnTo>
                    <a:pt x="102" y="339"/>
                  </a:lnTo>
                  <a:lnTo>
                    <a:pt x="102" y="342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87" name="Freeform 129">
              <a:extLst>
                <a:ext uri="{FF2B5EF4-FFF2-40B4-BE49-F238E27FC236}">
                  <a16:creationId xmlns:a16="http://schemas.microsoft.com/office/drawing/2014/main" id="{345BD7AE-E6EC-6942-AB32-7A6B952D3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914775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2" y="341"/>
                  </a:lnTo>
                  <a:lnTo>
                    <a:pt x="4" y="336"/>
                  </a:lnTo>
                  <a:lnTo>
                    <a:pt x="7" y="333"/>
                  </a:lnTo>
                  <a:lnTo>
                    <a:pt x="8" y="330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20"/>
                  </a:lnTo>
                  <a:lnTo>
                    <a:pt x="15" y="317"/>
                  </a:lnTo>
                  <a:lnTo>
                    <a:pt x="17" y="316"/>
                  </a:lnTo>
                  <a:lnTo>
                    <a:pt x="17" y="313"/>
                  </a:lnTo>
                  <a:lnTo>
                    <a:pt x="18" y="312"/>
                  </a:lnTo>
                  <a:lnTo>
                    <a:pt x="20" y="310"/>
                  </a:lnTo>
                  <a:lnTo>
                    <a:pt x="20" y="309"/>
                  </a:lnTo>
                  <a:lnTo>
                    <a:pt x="21" y="306"/>
                  </a:lnTo>
                  <a:lnTo>
                    <a:pt x="21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9"/>
                  </a:lnTo>
                  <a:lnTo>
                    <a:pt x="26" y="297"/>
                  </a:lnTo>
                  <a:lnTo>
                    <a:pt x="27" y="296"/>
                  </a:lnTo>
                  <a:lnTo>
                    <a:pt x="27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8" y="290"/>
                  </a:lnTo>
                  <a:lnTo>
                    <a:pt x="30" y="289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3" y="283"/>
                  </a:lnTo>
                  <a:lnTo>
                    <a:pt x="33" y="281"/>
                  </a:lnTo>
                  <a:lnTo>
                    <a:pt x="34" y="278"/>
                  </a:lnTo>
                  <a:lnTo>
                    <a:pt x="34" y="277"/>
                  </a:lnTo>
                  <a:lnTo>
                    <a:pt x="36" y="276"/>
                  </a:lnTo>
                  <a:lnTo>
                    <a:pt x="36" y="274"/>
                  </a:lnTo>
                  <a:lnTo>
                    <a:pt x="37" y="273"/>
                  </a:lnTo>
                  <a:lnTo>
                    <a:pt x="37" y="271"/>
                  </a:lnTo>
                  <a:lnTo>
                    <a:pt x="37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8" y="265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1" y="261"/>
                  </a:lnTo>
                  <a:lnTo>
                    <a:pt x="41" y="260"/>
                  </a:lnTo>
                  <a:lnTo>
                    <a:pt x="41" y="258"/>
                  </a:lnTo>
                  <a:lnTo>
                    <a:pt x="43" y="257"/>
                  </a:lnTo>
                  <a:lnTo>
                    <a:pt x="43" y="255"/>
                  </a:lnTo>
                  <a:lnTo>
                    <a:pt x="44" y="254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8"/>
                  </a:lnTo>
                  <a:lnTo>
                    <a:pt x="46" y="247"/>
                  </a:lnTo>
                  <a:lnTo>
                    <a:pt x="47" y="245"/>
                  </a:lnTo>
                  <a:lnTo>
                    <a:pt x="47" y="244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0" y="235"/>
                  </a:lnTo>
                  <a:lnTo>
                    <a:pt x="51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2"/>
                  </a:lnTo>
                  <a:lnTo>
                    <a:pt x="56" y="221"/>
                  </a:lnTo>
                  <a:lnTo>
                    <a:pt x="57" y="219"/>
                  </a:lnTo>
                  <a:lnTo>
                    <a:pt x="57" y="218"/>
                  </a:lnTo>
                  <a:lnTo>
                    <a:pt x="59" y="216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2"/>
                  </a:lnTo>
                  <a:lnTo>
                    <a:pt x="60" y="211"/>
                  </a:lnTo>
                  <a:lnTo>
                    <a:pt x="60" y="209"/>
                  </a:lnTo>
                  <a:lnTo>
                    <a:pt x="62" y="208"/>
                  </a:lnTo>
                  <a:lnTo>
                    <a:pt x="62" y="206"/>
                  </a:lnTo>
                  <a:lnTo>
                    <a:pt x="62" y="205"/>
                  </a:lnTo>
                  <a:lnTo>
                    <a:pt x="63" y="203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199"/>
                  </a:lnTo>
                  <a:lnTo>
                    <a:pt x="64" y="198"/>
                  </a:lnTo>
                  <a:lnTo>
                    <a:pt x="64" y="196"/>
                  </a:lnTo>
                  <a:lnTo>
                    <a:pt x="66" y="195"/>
                  </a:lnTo>
                  <a:lnTo>
                    <a:pt x="66" y="193"/>
                  </a:lnTo>
                  <a:lnTo>
                    <a:pt x="66" y="190"/>
                  </a:lnTo>
                  <a:lnTo>
                    <a:pt x="67" y="189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3"/>
                  </a:lnTo>
                  <a:lnTo>
                    <a:pt x="70" y="180"/>
                  </a:lnTo>
                  <a:lnTo>
                    <a:pt x="70" y="179"/>
                  </a:lnTo>
                  <a:lnTo>
                    <a:pt x="72" y="176"/>
                  </a:lnTo>
                  <a:lnTo>
                    <a:pt x="72" y="175"/>
                  </a:lnTo>
                  <a:lnTo>
                    <a:pt x="73" y="172"/>
                  </a:lnTo>
                  <a:lnTo>
                    <a:pt x="73" y="170"/>
                  </a:lnTo>
                  <a:lnTo>
                    <a:pt x="73" y="169"/>
                  </a:lnTo>
                  <a:lnTo>
                    <a:pt x="75" y="167"/>
                  </a:lnTo>
                  <a:lnTo>
                    <a:pt x="75" y="164"/>
                  </a:lnTo>
                  <a:lnTo>
                    <a:pt x="75" y="163"/>
                  </a:lnTo>
                  <a:lnTo>
                    <a:pt x="76" y="162"/>
                  </a:lnTo>
                  <a:lnTo>
                    <a:pt x="76" y="160"/>
                  </a:lnTo>
                  <a:lnTo>
                    <a:pt x="76" y="159"/>
                  </a:lnTo>
                  <a:lnTo>
                    <a:pt x="77" y="157"/>
                  </a:lnTo>
                  <a:lnTo>
                    <a:pt x="77" y="156"/>
                  </a:lnTo>
                  <a:lnTo>
                    <a:pt x="77" y="154"/>
                  </a:lnTo>
                  <a:lnTo>
                    <a:pt x="79" y="153"/>
                  </a:lnTo>
                  <a:lnTo>
                    <a:pt x="79" y="151"/>
                  </a:lnTo>
                  <a:lnTo>
                    <a:pt x="79" y="150"/>
                  </a:lnTo>
                  <a:lnTo>
                    <a:pt x="80" y="149"/>
                  </a:lnTo>
                  <a:lnTo>
                    <a:pt x="80" y="147"/>
                  </a:lnTo>
                  <a:lnTo>
                    <a:pt x="80" y="146"/>
                  </a:lnTo>
                  <a:lnTo>
                    <a:pt x="82" y="144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3" y="139"/>
                  </a:lnTo>
                  <a:lnTo>
                    <a:pt x="83" y="137"/>
                  </a:lnTo>
                  <a:lnTo>
                    <a:pt x="83" y="136"/>
                  </a:lnTo>
                  <a:lnTo>
                    <a:pt x="85" y="133"/>
                  </a:lnTo>
                  <a:lnTo>
                    <a:pt x="85" y="131"/>
                  </a:lnTo>
                  <a:lnTo>
                    <a:pt x="86" y="128"/>
                  </a:lnTo>
                  <a:lnTo>
                    <a:pt x="86" y="126"/>
                  </a:lnTo>
                  <a:lnTo>
                    <a:pt x="88" y="124"/>
                  </a:lnTo>
                  <a:lnTo>
                    <a:pt x="88" y="121"/>
                  </a:lnTo>
                  <a:lnTo>
                    <a:pt x="89" y="120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0" y="111"/>
                  </a:lnTo>
                  <a:lnTo>
                    <a:pt x="92" y="110"/>
                  </a:lnTo>
                  <a:lnTo>
                    <a:pt x="92" y="108"/>
                  </a:lnTo>
                  <a:lnTo>
                    <a:pt x="92" y="107"/>
                  </a:lnTo>
                  <a:lnTo>
                    <a:pt x="93" y="105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5" y="97"/>
                  </a:lnTo>
                  <a:lnTo>
                    <a:pt x="95" y="95"/>
                  </a:lnTo>
                  <a:lnTo>
                    <a:pt x="95" y="94"/>
                  </a:lnTo>
                  <a:lnTo>
                    <a:pt x="95" y="92"/>
                  </a:lnTo>
                  <a:lnTo>
                    <a:pt x="95" y="91"/>
                  </a:lnTo>
                  <a:lnTo>
                    <a:pt x="95" y="89"/>
                  </a:lnTo>
                  <a:lnTo>
                    <a:pt x="95" y="87"/>
                  </a:lnTo>
                  <a:lnTo>
                    <a:pt x="95" y="85"/>
                  </a:lnTo>
                  <a:lnTo>
                    <a:pt x="95" y="84"/>
                  </a:lnTo>
                  <a:lnTo>
                    <a:pt x="96" y="82"/>
                  </a:lnTo>
                  <a:lnTo>
                    <a:pt x="96" y="79"/>
                  </a:lnTo>
                  <a:lnTo>
                    <a:pt x="96" y="78"/>
                  </a:lnTo>
                  <a:lnTo>
                    <a:pt x="96" y="75"/>
                  </a:lnTo>
                  <a:lnTo>
                    <a:pt x="96" y="74"/>
                  </a:lnTo>
                  <a:lnTo>
                    <a:pt x="96" y="72"/>
                  </a:lnTo>
                  <a:lnTo>
                    <a:pt x="96" y="71"/>
                  </a:lnTo>
                  <a:lnTo>
                    <a:pt x="96" y="69"/>
                  </a:lnTo>
                  <a:lnTo>
                    <a:pt x="96" y="68"/>
                  </a:lnTo>
                  <a:lnTo>
                    <a:pt x="98" y="66"/>
                  </a:lnTo>
                  <a:lnTo>
                    <a:pt x="98" y="65"/>
                  </a:lnTo>
                  <a:lnTo>
                    <a:pt x="98" y="63"/>
                  </a:lnTo>
                  <a:lnTo>
                    <a:pt x="98" y="62"/>
                  </a:lnTo>
                  <a:lnTo>
                    <a:pt x="98" y="61"/>
                  </a:lnTo>
                  <a:lnTo>
                    <a:pt x="98" y="59"/>
                  </a:lnTo>
                  <a:lnTo>
                    <a:pt x="98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8"/>
                  </a:lnTo>
                  <a:lnTo>
                    <a:pt x="101" y="46"/>
                  </a:lnTo>
                  <a:lnTo>
                    <a:pt x="101" y="45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88" name="Line 130">
              <a:extLst>
                <a:ext uri="{FF2B5EF4-FFF2-40B4-BE49-F238E27FC236}">
                  <a16:creationId xmlns:a16="http://schemas.microsoft.com/office/drawing/2014/main" id="{723F594C-3E83-C94E-AF7F-6BE5A1A2F0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789363"/>
              <a:ext cx="180975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89" name="Rectangle 131">
              <a:extLst>
                <a:ext uri="{FF2B5EF4-FFF2-40B4-BE49-F238E27FC236}">
                  <a16:creationId xmlns:a16="http://schemas.microsoft.com/office/drawing/2014/main" id="{3FC06F3C-5447-7B44-A58A-EFA8A8DE47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38814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890" name="Rectangle 132">
              <a:extLst>
                <a:ext uri="{FF2B5EF4-FFF2-40B4-BE49-F238E27FC236}">
                  <a16:creationId xmlns:a16="http://schemas.microsoft.com/office/drawing/2014/main" id="{9FE9FCBB-70F9-744C-A6AE-892E2B1AF7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2338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891" name="Rectangle 133">
              <a:extLst>
                <a:ext uri="{FF2B5EF4-FFF2-40B4-BE49-F238E27FC236}">
                  <a16:creationId xmlns:a16="http://schemas.microsoft.com/office/drawing/2014/main" id="{4D90FC13-4B5D-A546-B10C-B6F29929A9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3386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892" name="Rectangle 134">
              <a:extLst>
                <a:ext uri="{FF2B5EF4-FFF2-40B4-BE49-F238E27FC236}">
                  <a16:creationId xmlns:a16="http://schemas.microsoft.com/office/drawing/2014/main" id="{7BCBFD18-C44A-A049-9E51-68116C70B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8133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893" name="Rectangle 135">
              <a:extLst>
                <a:ext uri="{FF2B5EF4-FFF2-40B4-BE49-F238E27FC236}">
                  <a16:creationId xmlns:a16="http://schemas.microsoft.com/office/drawing/2014/main" id="{51897EC9-D457-E14D-B07F-32D240B72F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9180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894" name="Rectangle 136">
              <a:extLst>
                <a:ext uri="{FF2B5EF4-FFF2-40B4-BE49-F238E27FC236}">
                  <a16:creationId xmlns:a16="http://schemas.microsoft.com/office/drawing/2014/main" id="{1E5FF5FC-0DD4-EB40-955E-B98433109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47037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895" name="Line 137">
              <a:extLst>
                <a:ext uri="{FF2B5EF4-FFF2-40B4-BE49-F238E27FC236}">
                  <a16:creationId xmlns:a16="http://schemas.microsoft.com/office/drawing/2014/main" id="{A9C12657-6F9F-554C-9CB7-2B84D8FE31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48434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96" name="Freeform 138">
              <a:extLst>
                <a:ext uri="{FF2B5EF4-FFF2-40B4-BE49-F238E27FC236}">
                  <a16:creationId xmlns:a16="http://schemas.microsoft.com/office/drawing/2014/main" id="{EB65F570-F7F0-1445-BB88-AB5154629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567238"/>
              <a:ext cx="684213" cy="271462"/>
            </a:xfrm>
            <a:custGeom>
              <a:avLst/>
              <a:gdLst>
                <a:gd name="T0" fmla="*/ 2147483646 w 861"/>
                <a:gd name="T1" fmla="*/ 0 h 342"/>
                <a:gd name="T2" fmla="*/ 2147483646 w 861"/>
                <a:gd name="T3" fmla="*/ 0 h 342"/>
                <a:gd name="T4" fmla="*/ 2147483646 w 861"/>
                <a:gd name="T5" fmla="*/ 0 h 342"/>
                <a:gd name="T6" fmla="*/ 2147483646 w 861"/>
                <a:gd name="T7" fmla="*/ 0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0" y="0"/>
                  </a:lnTo>
                  <a:lnTo>
                    <a:pt x="373" y="0"/>
                  </a:lnTo>
                  <a:lnTo>
                    <a:pt x="376" y="0"/>
                  </a:lnTo>
                  <a:lnTo>
                    <a:pt x="379" y="0"/>
                  </a:lnTo>
                  <a:lnTo>
                    <a:pt x="381" y="2"/>
                  </a:lnTo>
                  <a:lnTo>
                    <a:pt x="383" y="2"/>
                  </a:lnTo>
                  <a:lnTo>
                    <a:pt x="385" y="2"/>
                  </a:lnTo>
                  <a:lnTo>
                    <a:pt x="388" y="2"/>
                  </a:lnTo>
                  <a:lnTo>
                    <a:pt x="391" y="2"/>
                  </a:lnTo>
                  <a:lnTo>
                    <a:pt x="392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3"/>
                  </a:lnTo>
                  <a:lnTo>
                    <a:pt x="415" y="3"/>
                  </a:lnTo>
                  <a:lnTo>
                    <a:pt x="417" y="3"/>
                  </a:lnTo>
                  <a:lnTo>
                    <a:pt x="418" y="3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6"/>
                  </a:lnTo>
                  <a:lnTo>
                    <a:pt x="431" y="6"/>
                  </a:lnTo>
                  <a:lnTo>
                    <a:pt x="432" y="6"/>
                  </a:lnTo>
                  <a:lnTo>
                    <a:pt x="435" y="6"/>
                  </a:lnTo>
                  <a:lnTo>
                    <a:pt x="437" y="6"/>
                  </a:lnTo>
                  <a:lnTo>
                    <a:pt x="440" y="8"/>
                  </a:lnTo>
                  <a:lnTo>
                    <a:pt x="441" y="8"/>
                  </a:lnTo>
                  <a:lnTo>
                    <a:pt x="444" y="8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3" y="9"/>
                  </a:lnTo>
                  <a:lnTo>
                    <a:pt x="454" y="9"/>
                  </a:lnTo>
                  <a:lnTo>
                    <a:pt x="456" y="9"/>
                  </a:lnTo>
                  <a:lnTo>
                    <a:pt x="457" y="9"/>
                  </a:lnTo>
                  <a:lnTo>
                    <a:pt x="458" y="11"/>
                  </a:lnTo>
                  <a:lnTo>
                    <a:pt x="460" y="11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2"/>
                  </a:lnTo>
                  <a:lnTo>
                    <a:pt x="467" y="12"/>
                  </a:lnTo>
                  <a:lnTo>
                    <a:pt x="469" y="12"/>
                  </a:lnTo>
                  <a:lnTo>
                    <a:pt x="470" y="12"/>
                  </a:lnTo>
                  <a:lnTo>
                    <a:pt x="471" y="13"/>
                  </a:lnTo>
                  <a:lnTo>
                    <a:pt x="473" y="13"/>
                  </a:lnTo>
                  <a:lnTo>
                    <a:pt x="474" y="13"/>
                  </a:lnTo>
                  <a:lnTo>
                    <a:pt x="476" y="15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6"/>
                  </a:lnTo>
                  <a:lnTo>
                    <a:pt x="484" y="16"/>
                  </a:lnTo>
                  <a:lnTo>
                    <a:pt x="486" y="18"/>
                  </a:lnTo>
                  <a:lnTo>
                    <a:pt x="489" y="18"/>
                  </a:lnTo>
                  <a:lnTo>
                    <a:pt x="490" y="19"/>
                  </a:lnTo>
                  <a:lnTo>
                    <a:pt x="493" y="19"/>
                  </a:lnTo>
                  <a:lnTo>
                    <a:pt x="496" y="21"/>
                  </a:lnTo>
                  <a:lnTo>
                    <a:pt x="499" y="22"/>
                  </a:lnTo>
                  <a:lnTo>
                    <a:pt x="500" y="22"/>
                  </a:lnTo>
                  <a:lnTo>
                    <a:pt x="503" y="22"/>
                  </a:lnTo>
                  <a:lnTo>
                    <a:pt x="505" y="24"/>
                  </a:lnTo>
                  <a:lnTo>
                    <a:pt x="508" y="24"/>
                  </a:lnTo>
                  <a:lnTo>
                    <a:pt x="509" y="25"/>
                  </a:lnTo>
                  <a:lnTo>
                    <a:pt x="510" y="25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6"/>
                  </a:lnTo>
                  <a:lnTo>
                    <a:pt x="516" y="28"/>
                  </a:lnTo>
                  <a:lnTo>
                    <a:pt x="518" y="28"/>
                  </a:lnTo>
                  <a:lnTo>
                    <a:pt x="519" y="28"/>
                  </a:lnTo>
                  <a:lnTo>
                    <a:pt x="520" y="29"/>
                  </a:lnTo>
                  <a:lnTo>
                    <a:pt x="522" y="29"/>
                  </a:lnTo>
                  <a:lnTo>
                    <a:pt x="523" y="29"/>
                  </a:lnTo>
                  <a:lnTo>
                    <a:pt x="525" y="31"/>
                  </a:lnTo>
                  <a:lnTo>
                    <a:pt x="526" y="31"/>
                  </a:lnTo>
                  <a:lnTo>
                    <a:pt x="528" y="32"/>
                  </a:lnTo>
                  <a:lnTo>
                    <a:pt x="529" y="32"/>
                  </a:lnTo>
                  <a:lnTo>
                    <a:pt x="531" y="34"/>
                  </a:lnTo>
                  <a:lnTo>
                    <a:pt x="532" y="34"/>
                  </a:lnTo>
                  <a:lnTo>
                    <a:pt x="533" y="35"/>
                  </a:lnTo>
                  <a:lnTo>
                    <a:pt x="535" y="35"/>
                  </a:lnTo>
                  <a:lnTo>
                    <a:pt x="538" y="37"/>
                  </a:lnTo>
                  <a:lnTo>
                    <a:pt x="539" y="38"/>
                  </a:lnTo>
                  <a:lnTo>
                    <a:pt x="541" y="38"/>
                  </a:lnTo>
                  <a:lnTo>
                    <a:pt x="544" y="39"/>
                  </a:lnTo>
                  <a:lnTo>
                    <a:pt x="545" y="41"/>
                  </a:lnTo>
                  <a:lnTo>
                    <a:pt x="548" y="41"/>
                  </a:lnTo>
                  <a:lnTo>
                    <a:pt x="549" y="42"/>
                  </a:lnTo>
                  <a:lnTo>
                    <a:pt x="552" y="44"/>
                  </a:lnTo>
                  <a:lnTo>
                    <a:pt x="554" y="45"/>
                  </a:lnTo>
                  <a:lnTo>
                    <a:pt x="557" y="45"/>
                  </a:lnTo>
                  <a:lnTo>
                    <a:pt x="558" y="47"/>
                  </a:lnTo>
                  <a:lnTo>
                    <a:pt x="559" y="47"/>
                  </a:lnTo>
                  <a:lnTo>
                    <a:pt x="561" y="48"/>
                  </a:lnTo>
                  <a:lnTo>
                    <a:pt x="562" y="50"/>
                  </a:lnTo>
                  <a:lnTo>
                    <a:pt x="564" y="50"/>
                  </a:lnTo>
                  <a:lnTo>
                    <a:pt x="565" y="51"/>
                  </a:lnTo>
                  <a:lnTo>
                    <a:pt x="567" y="51"/>
                  </a:lnTo>
                  <a:lnTo>
                    <a:pt x="568" y="51"/>
                  </a:lnTo>
                  <a:lnTo>
                    <a:pt x="570" y="52"/>
                  </a:lnTo>
                  <a:lnTo>
                    <a:pt x="571" y="54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5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80" y="58"/>
                  </a:lnTo>
                  <a:lnTo>
                    <a:pt x="581" y="58"/>
                  </a:lnTo>
                  <a:lnTo>
                    <a:pt x="583" y="60"/>
                  </a:lnTo>
                  <a:lnTo>
                    <a:pt x="584" y="60"/>
                  </a:lnTo>
                  <a:lnTo>
                    <a:pt x="585" y="61"/>
                  </a:lnTo>
                  <a:lnTo>
                    <a:pt x="587" y="61"/>
                  </a:lnTo>
                  <a:lnTo>
                    <a:pt x="588" y="63"/>
                  </a:lnTo>
                  <a:lnTo>
                    <a:pt x="590" y="64"/>
                  </a:lnTo>
                  <a:lnTo>
                    <a:pt x="591" y="64"/>
                  </a:lnTo>
                  <a:lnTo>
                    <a:pt x="593" y="65"/>
                  </a:lnTo>
                  <a:lnTo>
                    <a:pt x="596" y="67"/>
                  </a:lnTo>
                  <a:lnTo>
                    <a:pt x="597" y="68"/>
                  </a:lnTo>
                  <a:lnTo>
                    <a:pt x="600" y="68"/>
                  </a:lnTo>
                  <a:lnTo>
                    <a:pt x="601" y="70"/>
                  </a:lnTo>
                  <a:lnTo>
                    <a:pt x="603" y="71"/>
                  </a:lnTo>
                  <a:lnTo>
                    <a:pt x="604" y="71"/>
                  </a:lnTo>
                  <a:lnTo>
                    <a:pt x="606" y="73"/>
                  </a:lnTo>
                  <a:lnTo>
                    <a:pt x="607" y="74"/>
                  </a:lnTo>
                  <a:lnTo>
                    <a:pt x="608" y="74"/>
                  </a:lnTo>
                  <a:lnTo>
                    <a:pt x="610" y="76"/>
                  </a:lnTo>
                  <a:lnTo>
                    <a:pt x="611" y="76"/>
                  </a:lnTo>
                  <a:lnTo>
                    <a:pt x="613" y="76"/>
                  </a:lnTo>
                  <a:lnTo>
                    <a:pt x="613" y="77"/>
                  </a:lnTo>
                  <a:lnTo>
                    <a:pt x="614" y="77"/>
                  </a:lnTo>
                  <a:lnTo>
                    <a:pt x="616" y="78"/>
                  </a:lnTo>
                  <a:lnTo>
                    <a:pt x="617" y="80"/>
                  </a:lnTo>
                  <a:lnTo>
                    <a:pt x="619" y="80"/>
                  </a:lnTo>
                  <a:lnTo>
                    <a:pt x="620" y="81"/>
                  </a:lnTo>
                  <a:lnTo>
                    <a:pt x="621" y="81"/>
                  </a:lnTo>
                  <a:lnTo>
                    <a:pt x="621" y="83"/>
                  </a:lnTo>
                  <a:lnTo>
                    <a:pt x="623" y="83"/>
                  </a:lnTo>
                  <a:lnTo>
                    <a:pt x="624" y="83"/>
                  </a:lnTo>
                  <a:lnTo>
                    <a:pt x="626" y="84"/>
                  </a:lnTo>
                  <a:lnTo>
                    <a:pt x="627" y="86"/>
                  </a:lnTo>
                  <a:lnTo>
                    <a:pt x="629" y="86"/>
                  </a:lnTo>
                  <a:lnTo>
                    <a:pt x="630" y="87"/>
                  </a:lnTo>
                  <a:lnTo>
                    <a:pt x="632" y="89"/>
                  </a:lnTo>
                  <a:lnTo>
                    <a:pt x="633" y="89"/>
                  </a:lnTo>
                  <a:lnTo>
                    <a:pt x="634" y="90"/>
                  </a:lnTo>
                  <a:lnTo>
                    <a:pt x="636" y="91"/>
                  </a:lnTo>
                  <a:lnTo>
                    <a:pt x="637" y="91"/>
                  </a:lnTo>
                  <a:lnTo>
                    <a:pt x="639" y="93"/>
                  </a:lnTo>
                  <a:lnTo>
                    <a:pt x="640" y="94"/>
                  </a:lnTo>
                  <a:lnTo>
                    <a:pt x="642" y="94"/>
                  </a:lnTo>
                  <a:lnTo>
                    <a:pt x="643" y="96"/>
                  </a:lnTo>
                  <a:lnTo>
                    <a:pt x="645" y="96"/>
                  </a:lnTo>
                  <a:lnTo>
                    <a:pt x="646" y="97"/>
                  </a:lnTo>
                  <a:lnTo>
                    <a:pt x="647" y="99"/>
                  </a:lnTo>
                  <a:lnTo>
                    <a:pt x="649" y="99"/>
                  </a:lnTo>
                  <a:lnTo>
                    <a:pt x="649" y="100"/>
                  </a:lnTo>
                  <a:lnTo>
                    <a:pt x="650" y="100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1"/>
                  </a:lnTo>
                  <a:lnTo>
                    <a:pt x="653" y="103"/>
                  </a:lnTo>
                  <a:lnTo>
                    <a:pt x="655" y="103"/>
                  </a:lnTo>
                  <a:lnTo>
                    <a:pt x="655" y="104"/>
                  </a:lnTo>
                  <a:lnTo>
                    <a:pt x="656" y="104"/>
                  </a:lnTo>
                  <a:lnTo>
                    <a:pt x="658" y="106"/>
                  </a:lnTo>
                  <a:lnTo>
                    <a:pt x="659" y="107"/>
                  </a:lnTo>
                  <a:lnTo>
                    <a:pt x="660" y="107"/>
                  </a:lnTo>
                  <a:lnTo>
                    <a:pt x="662" y="109"/>
                  </a:lnTo>
                  <a:lnTo>
                    <a:pt x="663" y="110"/>
                  </a:lnTo>
                  <a:lnTo>
                    <a:pt x="665" y="110"/>
                  </a:lnTo>
                  <a:lnTo>
                    <a:pt x="665" y="112"/>
                  </a:lnTo>
                  <a:lnTo>
                    <a:pt x="666" y="113"/>
                  </a:lnTo>
                  <a:lnTo>
                    <a:pt x="668" y="113"/>
                  </a:lnTo>
                  <a:lnTo>
                    <a:pt x="669" y="114"/>
                  </a:lnTo>
                  <a:lnTo>
                    <a:pt x="671" y="114"/>
                  </a:lnTo>
                  <a:lnTo>
                    <a:pt x="671" y="116"/>
                  </a:lnTo>
                  <a:lnTo>
                    <a:pt x="672" y="116"/>
                  </a:lnTo>
                  <a:lnTo>
                    <a:pt x="672" y="117"/>
                  </a:lnTo>
                  <a:lnTo>
                    <a:pt x="673" y="117"/>
                  </a:lnTo>
                  <a:lnTo>
                    <a:pt x="675" y="119"/>
                  </a:lnTo>
                  <a:lnTo>
                    <a:pt x="676" y="120"/>
                  </a:lnTo>
                  <a:lnTo>
                    <a:pt x="678" y="122"/>
                  </a:lnTo>
                  <a:lnTo>
                    <a:pt x="679" y="122"/>
                  </a:lnTo>
                  <a:lnTo>
                    <a:pt x="679" y="123"/>
                  </a:lnTo>
                  <a:lnTo>
                    <a:pt x="681" y="123"/>
                  </a:lnTo>
                  <a:lnTo>
                    <a:pt x="682" y="125"/>
                  </a:lnTo>
                  <a:lnTo>
                    <a:pt x="684" y="125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6" y="127"/>
                  </a:lnTo>
                  <a:lnTo>
                    <a:pt x="688" y="129"/>
                  </a:lnTo>
                  <a:lnTo>
                    <a:pt x="689" y="129"/>
                  </a:lnTo>
                  <a:lnTo>
                    <a:pt x="691" y="130"/>
                  </a:lnTo>
                  <a:lnTo>
                    <a:pt x="692" y="132"/>
                  </a:lnTo>
                  <a:lnTo>
                    <a:pt x="694" y="132"/>
                  </a:lnTo>
                  <a:lnTo>
                    <a:pt x="695" y="133"/>
                  </a:lnTo>
                  <a:lnTo>
                    <a:pt x="697" y="135"/>
                  </a:lnTo>
                  <a:lnTo>
                    <a:pt x="698" y="135"/>
                  </a:lnTo>
                  <a:lnTo>
                    <a:pt x="698" y="136"/>
                  </a:lnTo>
                  <a:lnTo>
                    <a:pt x="699" y="136"/>
                  </a:lnTo>
                  <a:lnTo>
                    <a:pt x="701" y="138"/>
                  </a:lnTo>
                  <a:lnTo>
                    <a:pt x="702" y="139"/>
                  </a:lnTo>
                  <a:lnTo>
                    <a:pt x="704" y="139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7" y="142"/>
                  </a:lnTo>
                  <a:lnTo>
                    <a:pt x="708" y="143"/>
                  </a:lnTo>
                  <a:lnTo>
                    <a:pt x="709" y="143"/>
                  </a:lnTo>
                  <a:lnTo>
                    <a:pt x="709" y="145"/>
                  </a:lnTo>
                  <a:lnTo>
                    <a:pt x="711" y="145"/>
                  </a:lnTo>
                  <a:lnTo>
                    <a:pt x="711" y="146"/>
                  </a:lnTo>
                  <a:lnTo>
                    <a:pt x="712" y="146"/>
                  </a:lnTo>
                  <a:lnTo>
                    <a:pt x="712" y="148"/>
                  </a:lnTo>
                  <a:lnTo>
                    <a:pt x="714" y="148"/>
                  </a:lnTo>
                  <a:lnTo>
                    <a:pt x="714" y="149"/>
                  </a:lnTo>
                  <a:lnTo>
                    <a:pt x="715" y="151"/>
                  </a:lnTo>
                  <a:lnTo>
                    <a:pt x="717" y="151"/>
                  </a:lnTo>
                  <a:lnTo>
                    <a:pt x="717" y="152"/>
                  </a:lnTo>
                  <a:lnTo>
                    <a:pt x="718" y="153"/>
                  </a:lnTo>
                  <a:lnTo>
                    <a:pt x="720" y="155"/>
                  </a:lnTo>
                  <a:lnTo>
                    <a:pt x="721" y="156"/>
                  </a:lnTo>
                  <a:lnTo>
                    <a:pt x="722" y="158"/>
                  </a:lnTo>
                  <a:lnTo>
                    <a:pt x="724" y="159"/>
                  </a:lnTo>
                  <a:lnTo>
                    <a:pt x="725" y="161"/>
                  </a:lnTo>
                  <a:lnTo>
                    <a:pt x="727" y="162"/>
                  </a:lnTo>
                  <a:lnTo>
                    <a:pt x="727" y="164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6"/>
                  </a:lnTo>
                  <a:lnTo>
                    <a:pt x="731" y="168"/>
                  </a:lnTo>
                  <a:lnTo>
                    <a:pt x="733" y="168"/>
                  </a:lnTo>
                  <a:lnTo>
                    <a:pt x="734" y="169"/>
                  </a:lnTo>
                  <a:lnTo>
                    <a:pt x="734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7" y="172"/>
                  </a:lnTo>
                  <a:lnTo>
                    <a:pt x="737" y="174"/>
                  </a:lnTo>
                  <a:lnTo>
                    <a:pt x="738" y="175"/>
                  </a:lnTo>
                  <a:lnTo>
                    <a:pt x="740" y="175"/>
                  </a:lnTo>
                  <a:lnTo>
                    <a:pt x="740" y="177"/>
                  </a:lnTo>
                  <a:lnTo>
                    <a:pt x="741" y="178"/>
                  </a:lnTo>
                  <a:lnTo>
                    <a:pt x="743" y="179"/>
                  </a:lnTo>
                  <a:lnTo>
                    <a:pt x="743" y="181"/>
                  </a:lnTo>
                  <a:lnTo>
                    <a:pt x="744" y="181"/>
                  </a:lnTo>
                  <a:lnTo>
                    <a:pt x="746" y="182"/>
                  </a:lnTo>
                  <a:lnTo>
                    <a:pt x="746" y="184"/>
                  </a:lnTo>
                  <a:lnTo>
                    <a:pt x="747" y="185"/>
                  </a:lnTo>
                  <a:lnTo>
                    <a:pt x="748" y="187"/>
                  </a:lnTo>
                  <a:lnTo>
                    <a:pt x="750" y="188"/>
                  </a:lnTo>
                  <a:lnTo>
                    <a:pt x="751" y="190"/>
                  </a:lnTo>
                  <a:lnTo>
                    <a:pt x="753" y="191"/>
                  </a:lnTo>
                  <a:lnTo>
                    <a:pt x="754" y="192"/>
                  </a:lnTo>
                  <a:lnTo>
                    <a:pt x="756" y="194"/>
                  </a:lnTo>
                  <a:lnTo>
                    <a:pt x="757" y="197"/>
                  </a:lnTo>
                  <a:lnTo>
                    <a:pt x="759" y="198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4"/>
                  </a:lnTo>
                  <a:lnTo>
                    <a:pt x="764" y="205"/>
                  </a:lnTo>
                  <a:lnTo>
                    <a:pt x="766" y="207"/>
                  </a:lnTo>
                  <a:lnTo>
                    <a:pt x="766" y="208"/>
                  </a:lnTo>
                  <a:lnTo>
                    <a:pt x="767" y="210"/>
                  </a:lnTo>
                  <a:lnTo>
                    <a:pt x="769" y="211"/>
                  </a:lnTo>
                  <a:lnTo>
                    <a:pt x="770" y="211"/>
                  </a:lnTo>
                  <a:lnTo>
                    <a:pt x="770" y="213"/>
                  </a:lnTo>
                  <a:lnTo>
                    <a:pt x="772" y="214"/>
                  </a:lnTo>
                  <a:lnTo>
                    <a:pt x="772" y="215"/>
                  </a:lnTo>
                  <a:lnTo>
                    <a:pt x="773" y="217"/>
                  </a:lnTo>
                  <a:lnTo>
                    <a:pt x="774" y="217"/>
                  </a:lnTo>
                  <a:lnTo>
                    <a:pt x="774" y="218"/>
                  </a:lnTo>
                  <a:lnTo>
                    <a:pt x="776" y="220"/>
                  </a:lnTo>
                  <a:lnTo>
                    <a:pt x="776" y="221"/>
                  </a:lnTo>
                  <a:lnTo>
                    <a:pt x="777" y="223"/>
                  </a:lnTo>
                  <a:lnTo>
                    <a:pt x="779" y="223"/>
                  </a:lnTo>
                  <a:lnTo>
                    <a:pt x="779" y="224"/>
                  </a:lnTo>
                  <a:lnTo>
                    <a:pt x="780" y="226"/>
                  </a:lnTo>
                  <a:lnTo>
                    <a:pt x="782" y="227"/>
                  </a:lnTo>
                  <a:lnTo>
                    <a:pt x="782" y="228"/>
                  </a:lnTo>
                  <a:lnTo>
                    <a:pt x="783" y="230"/>
                  </a:lnTo>
                  <a:lnTo>
                    <a:pt x="785" y="231"/>
                  </a:lnTo>
                  <a:lnTo>
                    <a:pt x="786" y="233"/>
                  </a:lnTo>
                  <a:lnTo>
                    <a:pt x="787" y="236"/>
                  </a:lnTo>
                  <a:lnTo>
                    <a:pt x="789" y="237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6"/>
                  </a:lnTo>
                  <a:lnTo>
                    <a:pt x="796" y="249"/>
                  </a:lnTo>
                  <a:lnTo>
                    <a:pt x="798" y="250"/>
                  </a:lnTo>
                  <a:lnTo>
                    <a:pt x="799" y="252"/>
                  </a:lnTo>
                  <a:lnTo>
                    <a:pt x="800" y="253"/>
                  </a:lnTo>
                  <a:lnTo>
                    <a:pt x="802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5" y="260"/>
                  </a:lnTo>
                  <a:lnTo>
                    <a:pt x="806" y="262"/>
                  </a:lnTo>
                  <a:lnTo>
                    <a:pt x="806" y="263"/>
                  </a:lnTo>
                  <a:lnTo>
                    <a:pt x="808" y="265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7"/>
                  </a:lnTo>
                  <a:lnTo>
                    <a:pt x="810" y="269"/>
                  </a:lnTo>
                  <a:lnTo>
                    <a:pt x="812" y="270"/>
                  </a:lnTo>
                  <a:lnTo>
                    <a:pt x="813" y="272"/>
                  </a:lnTo>
                  <a:lnTo>
                    <a:pt x="815" y="273"/>
                  </a:lnTo>
                  <a:lnTo>
                    <a:pt x="815" y="275"/>
                  </a:lnTo>
                  <a:lnTo>
                    <a:pt x="816" y="276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0"/>
                  </a:lnTo>
                  <a:lnTo>
                    <a:pt x="821" y="282"/>
                  </a:lnTo>
                  <a:lnTo>
                    <a:pt x="822" y="285"/>
                  </a:lnTo>
                  <a:lnTo>
                    <a:pt x="823" y="286"/>
                  </a:lnTo>
                  <a:lnTo>
                    <a:pt x="825" y="288"/>
                  </a:lnTo>
                  <a:lnTo>
                    <a:pt x="826" y="291"/>
                  </a:lnTo>
                  <a:lnTo>
                    <a:pt x="828" y="292"/>
                  </a:lnTo>
                  <a:lnTo>
                    <a:pt x="829" y="295"/>
                  </a:lnTo>
                  <a:lnTo>
                    <a:pt x="831" y="298"/>
                  </a:lnTo>
                  <a:lnTo>
                    <a:pt x="834" y="299"/>
                  </a:lnTo>
                  <a:lnTo>
                    <a:pt x="835" y="302"/>
                  </a:lnTo>
                  <a:lnTo>
                    <a:pt x="836" y="304"/>
                  </a:lnTo>
                  <a:lnTo>
                    <a:pt x="838" y="305"/>
                  </a:lnTo>
                  <a:lnTo>
                    <a:pt x="838" y="306"/>
                  </a:lnTo>
                  <a:lnTo>
                    <a:pt x="839" y="309"/>
                  </a:lnTo>
                  <a:lnTo>
                    <a:pt x="841" y="311"/>
                  </a:lnTo>
                  <a:lnTo>
                    <a:pt x="842" y="312"/>
                  </a:lnTo>
                  <a:lnTo>
                    <a:pt x="842" y="314"/>
                  </a:lnTo>
                  <a:lnTo>
                    <a:pt x="844" y="315"/>
                  </a:lnTo>
                  <a:lnTo>
                    <a:pt x="845" y="315"/>
                  </a:lnTo>
                  <a:lnTo>
                    <a:pt x="845" y="316"/>
                  </a:lnTo>
                  <a:lnTo>
                    <a:pt x="847" y="318"/>
                  </a:lnTo>
                  <a:lnTo>
                    <a:pt x="847" y="319"/>
                  </a:lnTo>
                  <a:lnTo>
                    <a:pt x="848" y="321"/>
                  </a:lnTo>
                  <a:lnTo>
                    <a:pt x="849" y="322"/>
                  </a:lnTo>
                  <a:lnTo>
                    <a:pt x="849" y="324"/>
                  </a:lnTo>
                  <a:lnTo>
                    <a:pt x="851" y="325"/>
                  </a:lnTo>
                  <a:lnTo>
                    <a:pt x="851" y="327"/>
                  </a:lnTo>
                  <a:lnTo>
                    <a:pt x="852" y="327"/>
                  </a:lnTo>
                  <a:lnTo>
                    <a:pt x="852" y="328"/>
                  </a:lnTo>
                  <a:lnTo>
                    <a:pt x="854" y="329"/>
                  </a:lnTo>
                  <a:lnTo>
                    <a:pt x="855" y="331"/>
                  </a:lnTo>
                  <a:lnTo>
                    <a:pt x="855" y="332"/>
                  </a:lnTo>
                  <a:lnTo>
                    <a:pt x="857" y="334"/>
                  </a:lnTo>
                  <a:lnTo>
                    <a:pt x="857" y="335"/>
                  </a:lnTo>
                  <a:lnTo>
                    <a:pt x="858" y="337"/>
                  </a:lnTo>
                  <a:lnTo>
                    <a:pt x="860" y="338"/>
                  </a:lnTo>
                  <a:lnTo>
                    <a:pt x="860" y="341"/>
                  </a:lnTo>
                  <a:lnTo>
                    <a:pt x="861" y="34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97" name="Freeform 139">
              <a:extLst>
                <a:ext uri="{FF2B5EF4-FFF2-40B4-BE49-F238E27FC236}">
                  <a16:creationId xmlns:a16="http://schemas.microsoft.com/office/drawing/2014/main" id="{CAB1B4F2-0AA0-EC4B-914A-9120B406F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840288"/>
              <a:ext cx="684213" cy="273050"/>
            </a:xfrm>
            <a:custGeom>
              <a:avLst/>
              <a:gdLst>
                <a:gd name="T0" fmla="*/ 2147483646 w 861"/>
                <a:gd name="T1" fmla="*/ 2147483646 h 343"/>
                <a:gd name="T2" fmla="*/ 2147483646 w 861"/>
                <a:gd name="T3" fmla="*/ 2147483646 h 343"/>
                <a:gd name="T4" fmla="*/ 2147483646 w 861"/>
                <a:gd name="T5" fmla="*/ 2147483646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343"/>
                  </a:moveTo>
                  <a:lnTo>
                    <a:pt x="33" y="343"/>
                  </a:lnTo>
                  <a:lnTo>
                    <a:pt x="63" y="343"/>
                  </a:lnTo>
                  <a:lnTo>
                    <a:pt x="92" y="343"/>
                  </a:lnTo>
                  <a:lnTo>
                    <a:pt x="119" y="343"/>
                  </a:lnTo>
                  <a:lnTo>
                    <a:pt x="144" y="343"/>
                  </a:lnTo>
                  <a:lnTo>
                    <a:pt x="167" y="343"/>
                  </a:lnTo>
                  <a:lnTo>
                    <a:pt x="189" y="343"/>
                  </a:lnTo>
                  <a:lnTo>
                    <a:pt x="209" y="343"/>
                  </a:lnTo>
                  <a:lnTo>
                    <a:pt x="228" y="343"/>
                  </a:lnTo>
                  <a:lnTo>
                    <a:pt x="245" y="343"/>
                  </a:lnTo>
                  <a:lnTo>
                    <a:pt x="261" y="343"/>
                  </a:lnTo>
                  <a:lnTo>
                    <a:pt x="275" y="343"/>
                  </a:lnTo>
                  <a:lnTo>
                    <a:pt x="288" y="343"/>
                  </a:lnTo>
                  <a:lnTo>
                    <a:pt x="300" y="343"/>
                  </a:lnTo>
                  <a:lnTo>
                    <a:pt x="310" y="343"/>
                  </a:lnTo>
                  <a:lnTo>
                    <a:pt x="320" y="343"/>
                  </a:lnTo>
                  <a:lnTo>
                    <a:pt x="329" y="343"/>
                  </a:lnTo>
                  <a:lnTo>
                    <a:pt x="336" y="343"/>
                  </a:lnTo>
                  <a:lnTo>
                    <a:pt x="343" y="343"/>
                  </a:lnTo>
                  <a:lnTo>
                    <a:pt x="349" y="343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2"/>
                  </a:lnTo>
                  <a:lnTo>
                    <a:pt x="381" y="342"/>
                  </a:lnTo>
                  <a:lnTo>
                    <a:pt x="383" y="342"/>
                  </a:lnTo>
                  <a:lnTo>
                    <a:pt x="385" y="342"/>
                  </a:lnTo>
                  <a:lnTo>
                    <a:pt x="388" y="342"/>
                  </a:lnTo>
                  <a:lnTo>
                    <a:pt x="391" y="342"/>
                  </a:lnTo>
                  <a:lnTo>
                    <a:pt x="392" y="340"/>
                  </a:lnTo>
                  <a:lnTo>
                    <a:pt x="395" y="340"/>
                  </a:lnTo>
                  <a:lnTo>
                    <a:pt x="396" y="340"/>
                  </a:lnTo>
                  <a:lnTo>
                    <a:pt x="398" y="340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39"/>
                  </a:lnTo>
                  <a:lnTo>
                    <a:pt x="414" y="339"/>
                  </a:lnTo>
                  <a:lnTo>
                    <a:pt x="415" y="339"/>
                  </a:lnTo>
                  <a:lnTo>
                    <a:pt x="417" y="339"/>
                  </a:lnTo>
                  <a:lnTo>
                    <a:pt x="418" y="339"/>
                  </a:lnTo>
                  <a:lnTo>
                    <a:pt x="419" y="339"/>
                  </a:lnTo>
                  <a:lnTo>
                    <a:pt x="421" y="339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8"/>
                  </a:lnTo>
                  <a:lnTo>
                    <a:pt x="431" y="338"/>
                  </a:lnTo>
                  <a:lnTo>
                    <a:pt x="432" y="338"/>
                  </a:lnTo>
                  <a:lnTo>
                    <a:pt x="435" y="336"/>
                  </a:lnTo>
                  <a:lnTo>
                    <a:pt x="437" y="336"/>
                  </a:lnTo>
                  <a:lnTo>
                    <a:pt x="440" y="336"/>
                  </a:lnTo>
                  <a:lnTo>
                    <a:pt x="441" y="336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5"/>
                  </a:lnTo>
                  <a:lnTo>
                    <a:pt x="451" y="335"/>
                  </a:lnTo>
                  <a:lnTo>
                    <a:pt x="453" y="335"/>
                  </a:lnTo>
                  <a:lnTo>
                    <a:pt x="454" y="333"/>
                  </a:lnTo>
                  <a:lnTo>
                    <a:pt x="456" y="333"/>
                  </a:lnTo>
                  <a:lnTo>
                    <a:pt x="457" y="333"/>
                  </a:lnTo>
                  <a:lnTo>
                    <a:pt x="458" y="333"/>
                  </a:lnTo>
                  <a:lnTo>
                    <a:pt x="460" y="333"/>
                  </a:lnTo>
                  <a:lnTo>
                    <a:pt x="461" y="333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2"/>
                  </a:lnTo>
                  <a:lnTo>
                    <a:pt x="467" y="330"/>
                  </a:lnTo>
                  <a:lnTo>
                    <a:pt x="469" y="330"/>
                  </a:lnTo>
                  <a:lnTo>
                    <a:pt x="470" y="330"/>
                  </a:lnTo>
                  <a:lnTo>
                    <a:pt x="471" y="330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9"/>
                  </a:lnTo>
                  <a:lnTo>
                    <a:pt x="479" y="327"/>
                  </a:lnTo>
                  <a:lnTo>
                    <a:pt x="480" y="327"/>
                  </a:lnTo>
                  <a:lnTo>
                    <a:pt x="482" y="327"/>
                  </a:lnTo>
                  <a:lnTo>
                    <a:pt x="484" y="326"/>
                  </a:lnTo>
                  <a:lnTo>
                    <a:pt x="486" y="326"/>
                  </a:lnTo>
                  <a:lnTo>
                    <a:pt x="489" y="325"/>
                  </a:lnTo>
                  <a:lnTo>
                    <a:pt x="490" y="325"/>
                  </a:lnTo>
                  <a:lnTo>
                    <a:pt x="493" y="323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0"/>
                  </a:lnTo>
                  <a:lnTo>
                    <a:pt x="503" y="320"/>
                  </a:lnTo>
                  <a:lnTo>
                    <a:pt x="505" y="320"/>
                  </a:lnTo>
                  <a:lnTo>
                    <a:pt x="508" y="319"/>
                  </a:lnTo>
                  <a:lnTo>
                    <a:pt x="509" y="319"/>
                  </a:lnTo>
                  <a:lnTo>
                    <a:pt x="510" y="317"/>
                  </a:lnTo>
                  <a:lnTo>
                    <a:pt x="512" y="317"/>
                  </a:lnTo>
                  <a:lnTo>
                    <a:pt x="513" y="317"/>
                  </a:lnTo>
                  <a:lnTo>
                    <a:pt x="515" y="316"/>
                  </a:lnTo>
                  <a:lnTo>
                    <a:pt x="516" y="316"/>
                  </a:lnTo>
                  <a:lnTo>
                    <a:pt x="518" y="316"/>
                  </a:lnTo>
                  <a:lnTo>
                    <a:pt x="519" y="314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3"/>
                  </a:lnTo>
                  <a:lnTo>
                    <a:pt x="525" y="313"/>
                  </a:lnTo>
                  <a:lnTo>
                    <a:pt x="526" y="312"/>
                  </a:lnTo>
                  <a:lnTo>
                    <a:pt x="528" y="312"/>
                  </a:lnTo>
                  <a:lnTo>
                    <a:pt x="529" y="310"/>
                  </a:lnTo>
                  <a:lnTo>
                    <a:pt x="531" y="310"/>
                  </a:lnTo>
                  <a:lnTo>
                    <a:pt x="532" y="309"/>
                  </a:lnTo>
                  <a:lnTo>
                    <a:pt x="533" y="309"/>
                  </a:lnTo>
                  <a:lnTo>
                    <a:pt x="535" y="307"/>
                  </a:lnTo>
                  <a:lnTo>
                    <a:pt x="538" y="307"/>
                  </a:lnTo>
                  <a:lnTo>
                    <a:pt x="539" y="306"/>
                  </a:lnTo>
                  <a:lnTo>
                    <a:pt x="541" y="304"/>
                  </a:lnTo>
                  <a:lnTo>
                    <a:pt x="544" y="304"/>
                  </a:lnTo>
                  <a:lnTo>
                    <a:pt x="545" y="303"/>
                  </a:lnTo>
                  <a:lnTo>
                    <a:pt x="548" y="301"/>
                  </a:lnTo>
                  <a:lnTo>
                    <a:pt x="549" y="300"/>
                  </a:lnTo>
                  <a:lnTo>
                    <a:pt x="552" y="300"/>
                  </a:lnTo>
                  <a:lnTo>
                    <a:pt x="554" y="299"/>
                  </a:lnTo>
                  <a:lnTo>
                    <a:pt x="557" y="297"/>
                  </a:lnTo>
                  <a:lnTo>
                    <a:pt x="558" y="297"/>
                  </a:lnTo>
                  <a:lnTo>
                    <a:pt x="559" y="296"/>
                  </a:lnTo>
                  <a:lnTo>
                    <a:pt x="561" y="294"/>
                  </a:lnTo>
                  <a:lnTo>
                    <a:pt x="562" y="294"/>
                  </a:lnTo>
                  <a:lnTo>
                    <a:pt x="564" y="293"/>
                  </a:lnTo>
                  <a:lnTo>
                    <a:pt x="565" y="293"/>
                  </a:lnTo>
                  <a:lnTo>
                    <a:pt x="567" y="293"/>
                  </a:lnTo>
                  <a:lnTo>
                    <a:pt x="568" y="291"/>
                  </a:lnTo>
                  <a:lnTo>
                    <a:pt x="570" y="291"/>
                  </a:lnTo>
                  <a:lnTo>
                    <a:pt x="570" y="290"/>
                  </a:lnTo>
                  <a:lnTo>
                    <a:pt x="571" y="290"/>
                  </a:lnTo>
                  <a:lnTo>
                    <a:pt x="572" y="289"/>
                  </a:lnTo>
                  <a:lnTo>
                    <a:pt x="574" y="289"/>
                  </a:lnTo>
                  <a:lnTo>
                    <a:pt x="575" y="289"/>
                  </a:lnTo>
                  <a:lnTo>
                    <a:pt x="575" y="287"/>
                  </a:lnTo>
                  <a:lnTo>
                    <a:pt x="577" y="287"/>
                  </a:lnTo>
                  <a:lnTo>
                    <a:pt x="578" y="286"/>
                  </a:lnTo>
                  <a:lnTo>
                    <a:pt x="580" y="286"/>
                  </a:lnTo>
                  <a:lnTo>
                    <a:pt x="581" y="284"/>
                  </a:lnTo>
                  <a:lnTo>
                    <a:pt x="583" y="284"/>
                  </a:lnTo>
                  <a:lnTo>
                    <a:pt x="584" y="283"/>
                  </a:lnTo>
                  <a:lnTo>
                    <a:pt x="585" y="283"/>
                  </a:lnTo>
                  <a:lnTo>
                    <a:pt x="587" y="281"/>
                  </a:lnTo>
                  <a:lnTo>
                    <a:pt x="588" y="281"/>
                  </a:lnTo>
                  <a:lnTo>
                    <a:pt x="590" y="280"/>
                  </a:lnTo>
                  <a:lnTo>
                    <a:pt x="591" y="278"/>
                  </a:lnTo>
                  <a:lnTo>
                    <a:pt x="593" y="277"/>
                  </a:lnTo>
                  <a:lnTo>
                    <a:pt x="596" y="277"/>
                  </a:lnTo>
                  <a:lnTo>
                    <a:pt x="597" y="276"/>
                  </a:lnTo>
                  <a:lnTo>
                    <a:pt x="600" y="274"/>
                  </a:lnTo>
                  <a:lnTo>
                    <a:pt x="601" y="273"/>
                  </a:lnTo>
                  <a:lnTo>
                    <a:pt x="603" y="273"/>
                  </a:lnTo>
                  <a:lnTo>
                    <a:pt x="604" y="271"/>
                  </a:lnTo>
                  <a:lnTo>
                    <a:pt x="606" y="271"/>
                  </a:lnTo>
                  <a:lnTo>
                    <a:pt x="607" y="270"/>
                  </a:lnTo>
                  <a:lnTo>
                    <a:pt x="608" y="268"/>
                  </a:lnTo>
                  <a:lnTo>
                    <a:pt x="610" y="268"/>
                  </a:lnTo>
                  <a:lnTo>
                    <a:pt x="611" y="267"/>
                  </a:lnTo>
                  <a:lnTo>
                    <a:pt x="613" y="267"/>
                  </a:lnTo>
                  <a:lnTo>
                    <a:pt x="614" y="265"/>
                  </a:lnTo>
                  <a:lnTo>
                    <a:pt x="616" y="265"/>
                  </a:lnTo>
                  <a:lnTo>
                    <a:pt x="616" y="264"/>
                  </a:lnTo>
                  <a:lnTo>
                    <a:pt x="617" y="264"/>
                  </a:lnTo>
                  <a:lnTo>
                    <a:pt x="619" y="264"/>
                  </a:lnTo>
                  <a:lnTo>
                    <a:pt x="619" y="263"/>
                  </a:lnTo>
                  <a:lnTo>
                    <a:pt x="620" y="263"/>
                  </a:lnTo>
                  <a:lnTo>
                    <a:pt x="621" y="261"/>
                  </a:lnTo>
                  <a:lnTo>
                    <a:pt x="623" y="260"/>
                  </a:lnTo>
                  <a:lnTo>
                    <a:pt x="624" y="260"/>
                  </a:lnTo>
                  <a:lnTo>
                    <a:pt x="626" y="260"/>
                  </a:lnTo>
                  <a:lnTo>
                    <a:pt x="626" y="258"/>
                  </a:lnTo>
                  <a:lnTo>
                    <a:pt x="627" y="257"/>
                  </a:lnTo>
                  <a:lnTo>
                    <a:pt x="629" y="257"/>
                  </a:lnTo>
                  <a:lnTo>
                    <a:pt x="630" y="255"/>
                  </a:lnTo>
                  <a:lnTo>
                    <a:pt x="632" y="255"/>
                  </a:lnTo>
                  <a:lnTo>
                    <a:pt x="633" y="254"/>
                  </a:lnTo>
                  <a:lnTo>
                    <a:pt x="634" y="252"/>
                  </a:lnTo>
                  <a:lnTo>
                    <a:pt x="636" y="252"/>
                  </a:lnTo>
                  <a:lnTo>
                    <a:pt x="637" y="251"/>
                  </a:lnTo>
                  <a:lnTo>
                    <a:pt x="639" y="250"/>
                  </a:lnTo>
                  <a:lnTo>
                    <a:pt x="640" y="250"/>
                  </a:lnTo>
                  <a:lnTo>
                    <a:pt x="642" y="248"/>
                  </a:lnTo>
                  <a:lnTo>
                    <a:pt x="643" y="247"/>
                  </a:lnTo>
                  <a:lnTo>
                    <a:pt x="645" y="247"/>
                  </a:lnTo>
                  <a:lnTo>
                    <a:pt x="646" y="245"/>
                  </a:lnTo>
                  <a:lnTo>
                    <a:pt x="647" y="244"/>
                  </a:lnTo>
                  <a:lnTo>
                    <a:pt x="649" y="244"/>
                  </a:lnTo>
                  <a:lnTo>
                    <a:pt x="650" y="242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5" y="239"/>
                  </a:lnTo>
                  <a:lnTo>
                    <a:pt x="656" y="238"/>
                  </a:lnTo>
                  <a:lnTo>
                    <a:pt x="658" y="238"/>
                  </a:lnTo>
                  <a:lnTo>
                    <a:pt x="658" y="237"/>
                  </a:lnTo>
                  <a:lnTo>
                    <a:pt x="659" y="237"/>
                  </a:lnTo>
                  <a:lnTo>
                    <a:pt x="660" y="235"/>
                  </a:lnTo>
                  <a:lnTo>
                    <a:pt x="662" y="234"/>
                  </a:lnTo>
                  <a:lnTo>
                    <a:pt x="663" y="232"/>
                  </a:lnTo>
                  <a:lnTo>
                    <a:pt x="665" y="232"/>
                  </a:lnTo>
                  <a:lnTo>
                    <a:pt x="665" y="231"/>
                  </a:lnTo>
                  <a:lnTo>
                    <a:pt x="666" y="231"/>
                  </a:lnTo>
                  <a:lnTo>
                    <a:pt x="668" y="229"/>
                  </a:lnTo>
                  <a:lnTo>
                    <a:pt x="669" y="228"/>
                  </a:lnTo>
                  <a:lnTo>
                    <a:pt x="671" y="228"/>
                  </a:lnTo>
                  <a:lnTo>
                    <a:pt x="671" y="226"/>
                  </a:lnTo>
                  <a:lnTo>
                    <a:pt x="672" y="226"/>
                  </a:lnTo>
                  <a:lnTo>
                    <a:pt x="672" y="225"/>
                  </a:lnTo>
                  <a:lnTo>
                    <a:pt x="673" y="225"/>
                  </a:lnTo>
                  <a:lnTo>
                    <a:pt x="675" y="225"/>
                  </a:lnTo>
                  <a:lnTo>
                    <a:pt x="675" y="224"/>
                  </a:lnTo>
                  <a:lnTo>
                    <a:pt x="676" y="224"/>
                  </a:lnTo>
                  <a:lnTo>
                    <a:pt x="676" y="222"/>
                  </a:lnTo>
                  <a:lnTo>
                    <a:pt x="678" y="222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81" y="219"/>
                  </a:lnTo>
                  <a:lnTo>
                    <a:pt x="682" y="219"/>
                  </a:lnTo>
                  <a:lnTo>
                    <a:pt x="684" y="218"/>
                  </a:lnTo>
                  <a:lnTo>
                    <a:pt x="685" y="216"/>
                  </a:lnTo>
                  <a:lnTo>
                    <a:pt x="686" y="216"/>
                  </a:lnTo>
                  <a:lnTo>
                    <a:pt x="686" y="215"/>
                  </a:lnTo>
                  <a:lnTo>
                    <a:pt x="688" y="215"/>
                  </a:lnTo>
                  <a:lnTo>
                    <a:pt x="689" y="213"/>
                  </a:lnTo>
                  <a:lnTo>
                    <a:pt x="691" y="213"/>
                  </a:lnTo>
                  <a:lnTo>
                    <a:pt x="691" y="212"/>
                  </a:lnTo>
                  <a:lnTo>
                    <a:pt x="692" y="212"/>
                  </a:lnTo>
                  <a:lnTo>
                    <a:pt x="694" y="211"/>
                  </a:lnTo>
                  <a:lnTo>
                    <a:pt x="695" y="209"/>
                  </a:lnTo>
                  <a:lnTo>
                    <a:pt x="697" y="209"/>
                  </a:lnTo>
                  <a:lnTo>
                    <a:pt x="698" y="208"/>
                  </a:lnTo>
                  <a:lnTo>
                    <a:pt x="699" y="206"/>
                  </a:lnTo>
                  <a:lnTo>
                    <a:pt x="701" y="206"/>
                  </a:lnTo>
                  <a:lnTo>
                    <a:pt x="701" y="205"/>
                  </a:lnTo>
                  <a:lnTo>
                    <a:pt x="702" y="205"/>
                  </a:lnTo>
                  <a:lnTo>
                    <a:pt x="704" y="203"/>
                  </a:lnTo>
                  <a:lnTo>
                    <a:pt x="705" y="203"/>
                  </a:lnTo>
                  <a:lnTo>
                    <a:pt x="705" y="202"/>
                  </a:lnTo>
                  <a:lnTo>
                    <a:pt x="707" y="202"/>
                  </a:lnTo>
                  <a:lnTo>
                    <a:pt x="707" y="200"/>
                  </a:lnTo>
                  <a:lnTo>
                    <a:pt x="708" y="200"/>
                  </a:lnTo>
                  <a:lnTo>
                    <a:pt x="709" y="199"/>
                  </a:lnTo>
                  <a:lnTo>
                    <a:pt x="711" y="198"/>
                  </a:lnTo>
                  <a:lnTo>
                    <a:pt x="712" y="196"/>
                  </a:lnTo>
                  <a:lnTo>
                    <a:pt x="714" y="195"/>
                  </a:lnTo>
                  <a:lnTo>
                    <a:pt x="714" y="193"/>
                  </a:lnTo>
                  <a:lnTo>
                    <a:pt x="715" y="193"/>
                  </a:lnTo>
                  <a:lnTo>
                    <a:pt x="717" y="192"/>
                  </a:lnTo>
                  <a:lnTo>
                    <a:pt x="717" y="190"/>
                  </a:lnTo>
                  <a:lnTo>
                    <a:pt x="718" y="190"/>
                  </a:lnTo>
                  <a:lnTo>
                    <a:pt x="720" y="189"/>
                  </a:lnTo>
                  <a:lnTo>
                    <a:pt x="721" y="188"/>
                  </a:lnTo>
                  <a:lnTo>
                    <a:pt x="722" y="186"/>
                  </a:lnTo>
                  <a:lnTo>
                    <a:pt x="724" y="185"/>
                  </a:lnTo>
                  <a:lnTo>
                    <a:pt x="725" y="183"/>
                  </a:lnTo>
                  <a:lnTo>
                    <a:pt x="727" y="182"/>
                  </a:lnTo>
                  <a:lnTo>
                    <a:pt x="727" y="180"/>
                  </a:lnTo>
                  <a:lnTo>
                    <a:pt x="728" y="179"/>
                  </a:lnTo>
                  <a:lnTo>
                    <a:pt x="730" y="177"/>
                  </a:lnTo>
                  <a:lnTo>
                    <a:pt x="731" y="177"/>
                  </a:lnTo>
                  <a:lnTo>
                    <a:pt x="731" y="176"/>
                  </a:lnTo>
                  <a:lnTo>
                    <a:pt x="733" y="175"/>
                  </a:lnTo>
                  <a:lnTo>
                    <a:pt x="734" y="173"/>
                  </a:lnTo>
                  <a:lnTo>
                    <a:pt x="735" y="172"/>
                  </a:lnTo>
                  <a:lnTo>
                    <a:pt x="737" y="170"/>
                  </a:lnTo>
                  <a:lnTo>
                    <a:pt x="737" y="169"/>
                  </a:lnTo>
                  <a:lnTo>
                    <a:pt x="738" y="169"/>
                  </a:lnTo>
                  <a:lnTo>
                    <a:pt x="740" y="167"/>
                  </a:lnTo>
                  <a:lnTo>
                    <a:pt x="741" y="166"/>
                  </a:lnTo>
                  <a:lnTo>
                    <a:pt x="741" y="164"/>
                  </a:lnTo>
                  <a:lnTo>
                    <a:pt x="743" y="164"/>
                  </a:lnTo>
                  <a:lnTo>
                    <a:pt x="743" y="163"/>
                  </a:lnTo>
                  <a:lnTo>
                    <a:pt x="744" y="162"/>
                  </a:lnTo>
                  <a:lnTo>
                    <a:pt x="746" y="160"/>
                  </a:lnTo>
                  <a:lnTo>
                    <a:pt x="746" y="159"/>
                  </a:lnTo>
                  <a:lnTo>
                    <a:pt x="747" y="159"/>
                  </a:lnTo>
                  <a:lnTo>
                    <a:pt x="748" y="157"/>
                  </a:lnTo>
                  <a:lnTo>
                    <a:pt x="750" y="156"/>
                  </a:lnTo>
                  <a:lnTo>
                    <a:pt x="751" y="154"/>
                  </a:lnTo>
                  <a:lnTo>
                    <a:pt x="753" y="151"/>
                  </a:lnTo>
                  <a:lnTo>
                    <a:pt x="754" y="150"/>
                  </a:lnTo>
                  <a:lnTo>
                    <a:pt x="756" y="149"/>
                  </a:lnTo>
                  <a:lnTo>
                    <a:pt x="757" y="147"/>
                  </a:lnTo>
                  <a:lnTo>
                    <a:pt x="759" y="144"/>
                  </a:lnTo>
                  <a:lnTo>
                    <a:pt x="760" y="143"/>
                  </a:lnTo>
                  <a:lnTo>
                    <a:pt x="761" y="141"/>
                  </a:lnTo>
                  <a:lnTo>
                    <a:pt x="763" y="140"/>
                  </a:lnTo>
                  <a:lnTo>
                    <a:pt x="764" y="138"/>
                  </a:lnTo>
                  <a:lnTo>
                    <a:pt x="766" y="137"/>
                  </a:lnTo>
                  <a:lnTo>
                    <a:pt x="766" y="136"/>
                  </a:lnTo>
                  <a:lnTo>
                    <a:pt x="767" y="134"/>
                  </a:lnTo>
                  <a:lnTo>
                    <a:pt x="769" y="133"/>
                  </a:lnTo>
                  <a:lnTo>
                    <a:pt x="770" y="131"/>
                  </a:lnTo>
                  <a:lnTo>
                    <a:pt x="770" y="130"/>
                  </a:lnTo>
                  <a:lnTo>
                    <a:pt x="772" y="128"/>
                  </a:lnTo>
                  <a:lnTo>
                    <a:pt x="773" y="127"/>
                  </a:lnTo>
                  <a:lnTo>
                    <a:pt x="774" y="125"/>
                  </a:lnTo>
                  <a:lnTo>
                    <a:pt x="774" y="124"/>
                  </a:lnTo>
                  <a:lnTo>
                    <a:pt x="776" y="124"/>
                  </a:lnTo>
                  <a:lnTo>
                    <a:pt x="776" y="123"/>
                  </a:lnTo>
                  <a:lnTo>
                    <a:pt x="777" y="121"/>
                  </a:lnTo>
                  <a:lnTo>
                    <a:pt x="779" y="120"/>
                  </a:lnTo>
                  <a:lnTo>
                    <a:pt x="779" y="118"/>
                  </a:lnTo>
                  <a:lnTo>
                    <a:pt x="780" y="117"/>
                  </a:lnTo>
                  <a:lnTo>
                    <a:pt x="782" y="115"/>
                  </a:lnTo>
                  <a:lnTo>
                    <a:pt x="782" y="114"/>
                  </a:lnTo>
                  <a:lnTo>
                    <a:pt x="783" y="112"/>
                  </a:lnTo>
                  <a:lnTo>
                    <a:pt x="785" y="111"/>
                  </a:lnTo>
                  <a:lnTo>
                    <a:pt x="786" y="110"/>
                  </a:lnTo>
                  <a:lnTo>
                    <a:pt x="787" y="108"/>
                  </a:lnTo>
                  <a:lnTo>
                    <a:pt x="789" y="107"/>
                  </a:lnTo>
                  <a:lnTo>
                    <a:pt x="790" y="104"/>
                  </a:lnTo>
                  <a:lnTo>
                    <a:pt x="792" y="102"/>
                  </a:lnTo>
                  <a:lnTo>
                    <a:pt x="793" y="99"/>
                  </a:lnTo>
                  <a:lnTo>
                    <a:pt x="795" y="97"/>
                  </a:lnTo>
                  <a:lnTo>
                    <a:pt x="796" y="95"/>
                  </a:lnTo>
                  <a:lnTo>
                    <a:pt x="798" y="94"/>
                  </a:lnTo>
                  <a:lnTo>
                    <a:pt x="799" y="91"/>
                  </a:lnTo>
                  <a:lnTo>
                    <a:pt x="800" y="89"/>
                  </a:lnTo>
                  <a:lnTo>
                    <a:pt x="802" y="88"/>
                  </a:lnTo>
                  <a:lnTo>
                    <a:pt x="802" y="86"/>
                  </a:lnTo>
                  <a:lnTo>
                    <a:pt x="803" y="85"/>
                  </a:lnTo>
                  <a:lnTo>
                    <a:pt x="805" y="84"/>
                  </a:lnTo>
                  <a:lnTo>
                    <a:pt x="806" y="82"/>
                  </a:lnTo>
                  <a:lnTo>
                    <a:pt x="806" y="81"/>
                  </a:lnTo>
                  <a:lnTo>
                    <a:pt x="808" y="79"/>
                  </a:lnTo>
                  <a:lnTo>
                    <a:pt x="809" y="78"/>
                  </a:lnTo>
                  <a:lnTo>
                    <a:pt x="809" y="76"/>
                  </a:lnTo>
                  <a:lnTo>
                    <a:pt x="810" y="75"/>
                  </a:lnTo>
                  <a:lnTo>
                    <a:pt x="812" y="74"/>
                  </a:lnTo>
                  <a:lnTo>
                    <a:pt x="813" y="72"/>
                  </a:lnTo>
                  <a:lnTo>
                    <a:pt x="813" y="71"/>
                  </a:lnTo>
                  <a:lnTo>
                    <a:pt x="815" y="69"/>
                  </a:lnTo>
                  <a:lnTo>
                    <a:pt x="815" y="68"/>
                  </a:lnTo>
                  <a:lnTo>
                    <a:pt x="816" y="66"/>
                  </a:lnTo>
                  <a:lnTo>
                    <a:pt x="818" y="65"/>
                  </a:lnTo>
                  <a:lnTo>
                    <a:pt x="819" y="63"/>
                  </a:lnTo>
                  <a:lnTo>
                    <a:pt x="819" y="62"/>
                  </a:lnTo>
                  <a:lnTo>
                    <a:pt x="821" y="61"/>
                  </a:lnTo>
                  <a:lnTo>
                    <a:pt x="822" y="59"/>
                  </a:lnTo>
                  <a:lnTo>
                    <a:pt x="823" y="56"/>
                  </a:lnTo>
                  <a:lnTo>
                    <a:pt x="825" y="55"/>
                  </a:lnTo>
                  <a:lnTo>
                    <a:pt x="826" y="53"/>
                  </a:lnTo>
                  <a:lnTo>
                    <a:pt x="828" y="50"/>
                  </a:lnTo>
                  <a:lnTo>
                    <a:pt x="829" y="48"/>
                  </a:lnTo>
                  <a:lnTo>
                    <a:pt x="831" y="46"/>
                  </a:lnTo>
                  <a:lnTo>
                    <a:pt x="834" y="43"/>
                  </a:lnTo>
                  <a:lnTo>
                    <a:pt x="835" y="42"/>
                  </a:lnTo>
                  <a:lnTo>
                    <a:pt x="836" y="39"/>
                  </a:lnTo>
                  <a:lnTo>
                    <a:pt x="838" y="37"/>
                  </a:lnTo>
                  <a:lnTo>
                    <a:pt x="838" y="36"/>
                  </a:lnTo>
                  <a:lnTo>
                    <a:pt x="839" y="35"/>
                  </a:lnTo>
                  <a:lnTo>
                    <a:pt x="841" y="33"/>
                  </a:lnTo>
                  <a:lnTo>
                    <a:pt x="842" y="32"/>
                  </a:lnTo>
                  <a:lnTo>
                    <a:pt x="842" y="30"/>
                  </a:lnTo>
                  <a:lnTo>
                    <a:pt x="844" y="29"/>
                  </a:lnTo>
                  <a:lnTo>
                    <a:pt x="845" y="27"/>
                  </a:lnTo>
                  <a:lnTo>
                    <a:pt x="845" y="26"/>
                  </a:lnTo>
                  <a:lnTo>
                    <a:pt x="847" y="24"/>
                  </a:lnTo>
                  <a:lnTo>
                    <a:pt x="848" y="23"/>
                  </a:lnTo>
                  <a:lnTo>
                    <a:pt x="848" y="22"/>
                  </a:lnTo>
                  <a:lnTo>
                    <a:pt x="849" y="20"/>
                  </a:lnTo>
                  <a:lnTo>
                    <a:pt x="851" y="19"/>
                  </a:lnTo>
                  <a:lnTo>
                    <a:pt x="851" y="17"/>
                  </a:lnTo>
                  <a:lnTo>
                    <a:pt x="852" y="16"/>
                  </a:lnTo>
                  <a:lnTo>
                    <a:pt x="852" y="14"/>
                  </a:lnTo>
                  <a:lnTo>
                    <a:pt x="854" y="13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7"/>
                  </a:lnTo>
                  <a:lnTo>
                    <a:pt x="858" y="6"/>
                  </a:lnTo>
                  <a:lnTo>
                    <a:pt x="860" y="4"/>
                  </a:lnTo>
                  <a:lnTo>
                    <a:pt x="860" y="3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98" name="Freeform 140">
              <a:extLst>
                <a:ext uri="{FF2B5EF4-FFF2-40B4-BE49-F238E27FC236}">
                  <a16:creationId xmlns:a16="http://schemas.microsoft.com/office/drawing/2014/main" id="{FBFD6894-8F74-9A4D-8D07-A455E9896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567238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3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1"/>
                  </a:lnTo>
                  <a:lnTo>
                    <a:pt x="18" y="32"/>
                  </a:lnTo>
                  <a:lnTo>
                    <a:pt x="20" y="34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6" y="47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30" y="58"/>
                  </a:lnTo>
                  <a:lnTo>
                    <a:pt x="31" y="60"/>
                  </a:lnTo>
                  <a:lnTo>
                    <a:pt x="33" y="61"/>
                  </a:lnTo>
                  <a:lnTo>
                    <a:pt x="33" y="63"/>
                  </a:lnTo>
                  <a:lnTo>
                    <a:pt x="34" y="65"/>
                  </a:lnTo>
                  <a:lnTo>
                    <a:pt x="34" y="67"/>
                  </a:lnTo>
                  <a:lnTo>
                    <a:pt x="36" y="68"/>
                  </a:lnTo>
                  <a:lnTo>
                    <a:pt x="36" y="70"/>
                  </a:lnTo>
                  <a:lnTo>
                    <a:pt x="37" y="71"/>
                  </a:lnTo>
                  <a:lnTo>
                    <a:pt x="37" y="74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3"/>
                  </a:lnTo>
                  <a:lnTo>
                    <a:pt x="41" y="84"/>
                  </a:lnTo>
                  <a:lnTo>
                    <a:pt x="41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3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6" y="97"/>
                  </a:lnTo>
                  <a:lnTo>
                    <a:pt x="47" y="99"/>
                  </a:lnTo>
                  <a:lnTo>
                    <a:pt x="47" y="100"/>
                  </a:lnTo>
                  <a:lnTo>
                    <a:pt x="49" y="101"/>
                  </a:lnTo>
                  <a:lnTo>
                    <a:pt x="49" y="104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3" y="113"/>
                  </a:lnTo>
                  <a:lnTo>
                    <a:pt x="53" y="116"/>
                  </a:lnTo>
                  <a:lnTo>
                    <a:pt x="54" y="117"/>
                  </a:lnTo>
                  <a:lnTo>
                    <a:pt x="54" y="119"/>
                  </a:lnTo>
                  <a:lnTo>
                    <a:pt x="56" y="122"/>
                  </a:lnTo>
                  <a:lnTo>
                    <a:pt x="56" y="123"/>
                  </a:lnTo>
                  <a:lnTo>
                    <a:pt x="57" y="125"/>
                  </a:lnTo>
                  <a:lnTo>
                    <a:pt x="57" y="126"/>
                  </a:lnTo>
                  <a:lnTo>
                    <a:pt x="59" y="127"/>
                  </a:lnTo>
                  <a:lnTo>
                    <a:pt x="59" y="129"/>
                  </a:lnTo>
                  <a:lnTo>
                    <a:pt x="59" y="130"/>
                  </a:lnTo>
                  <a:lnTo>
                    <a:pt x="60" y="132"/>
                  </a:lnTo>
                  <a:lnTo>
                    <a:pt x="60" y="133"/>
                  </a:lnTo>
                  <a:lnTo>
                    <a:pt x="60" y="135"/>
                  </a:lnTo>
                  <a:lnTo>
                    <a:pt x="62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3" y="140"/>
                  </a:lnTo>
                  <a:lnTo>
                    <a:pt x="63" y="142"/>
                  </a:lnTo>
                  <a:lnTo>
                    <a:pt x="63" y="143"/>
                  </a:lnTo>
                  <a:lnTo>
                    <a:pt x="64" y="145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6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7" y="155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4"/>
                  </a:lnTo>
                  <a:lnTo>
                    <a:pt x="70" y="165"/>
                  </a:lnTo>
                  <a:lnTo>
                    <a:pt x="72" y="168"/>
                  </a:lnTo>
                  <a:lnTo>
                    <a:pt x="72" y="169"/>
                  </a:lnTo>
                  <a:lnTo>
                    <a:pt x="73" y="172"/>
                  </a:lnTo>
                  <a:lnTo>
                    <a:pt x="73" y="174"/>
                  </a:lnTo>
                  <a:lnTo>
                    <a:pt x="73" y="175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79"/>
                  </a:lnTo>
                  <a:lnTo>
                    <a:pt x="76" y="181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7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2"/>
                  </a:lnTo>
                  <a:lnTo>
                    <a:pt x="79" y="194"/>
                  </a:lnTo>
                  <a:lnTo>
                    <a:pt x="80" y="195"/>
                  </a:lnTo>
                  <a:lnTo>
                    <a:pt x="80" y="197"/>
                  </a:lnTo>
                  <a:lnTo>
                    <a:pt x="80" y="198"/>
                  </a:lnTo>
                  <a:lnTo>
                    <a:pt x="82" y="200"/>
                  </a:lnTo>
                  <a:lnTo>
                    <a:pt x="82" y="201"/>
                  </a:lnTo>
                  <a:lnTo>
                    <a:pt x="82" y="202"/>
                  </a:lnTo>
                  <a:lnTo>
                    <a:pt x="83" y="205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8"/>
                  </a:lnTo>
                  <a:lnTo>
                    <a:pt x="88" y="220"/>
                  </a:lnTo>
                  <a:lnTo>
                    <a:pt x="88" y="223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6" y="262"/>
                  </a:lnTo>
                  <a:lnTo>
                    <a:pt x="96" y="265"/>
                  </a:lnTo>
                  <a:lnTo>
                    <a:pt x="96" y="266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5"/>
                  </a:lnTo>
                  <a:lnTo>
                    <a:pt x="98" y="286"/>
                  </a:lnTo>
                  <a:lnTo>
                    <a:pt x="98" y="288"/>
                  </a:lnTo>
                  <a:lnTo>
                    <a:pt x="98" y="289"/>
                  </a:lnTo>
                  <a:lnTo>
                    <a:pt x="99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1" y="298"/>
                  </a:lnTo>
                  <a:lnTo>
                    <a:pt x="101" y="299"/>
                  </a:lnTo>
                  <a:lnTo>
                    <a:pt x="101" y="301"/>
                  </a:lnTo>
                  <a:lnTo>
                    <a:pt x="101" y="302"/>
                  </a:lnTo>
                  <a:lnTo>
                    <a:pt x="101" y="304"/>
                  </a:lnTo>
                  <a:lnTo>
                    <a:pt x="101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4"/>
                  </a:lnTo>
                  <a:lnTo>
                    <a:pt x="102" y="337"/>
                  </a:lnTo>
                  <a:lnTo>
                    <a:pt x="102" y="340"/>
                  </a:lnTo>
                  <a:lnTo>
                    <a:pt x="102" y="341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99" name="Freeform 141">
              <a:extLst>
                <a:ext uri="{FF2B5EF4-FFF2-40B4-BE49-F238E27FC236}">
                  <a16:creationId xmlns:a16="http://schemas.microsoft.com/office/drawing/2014/main" id="{35767CA3-AA9A-764A-A50D-653C0DFE4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838700"/>
              <a:ext cx="80962" cy="274638"/>
            </a:xfrm>
            <a:custGeom>
              <a:avLst/>
              <a:gdLst>
                <a:gd name="T0" fmla="*/ 2147483646 w 102"/>
                <a:gd name="T1" fmla="*/ 2147483646 h 345"/>
                <a:gd name="T2" fmla="*/ 2147483646 w 102"/>
                <a:gd name="T3" fmla="*/ 2147483646 h 345"/>
                <a:gd name="T4" fmla="*/ 2147483646 w 102"/>
                <a:gd name="T5" fmla="*/ 2147483646 h 345"/>
                <a:gd name="T6" fmla="*/ 2147483646 w 102"/>
                <a:gd name="T7" fmla="*/ 2147483646 h 345"/>
                <a:gd name="T8" fmla="*/ 2147483646 w 102"/>
                <a:gd name="T9" fmla="*/ 2147483646 h 345"/>
                <a:gd name="T10" fmla="*/ 2147483646 w 102"/>
                <a:gd name="T11" fmla="*/ 2147483646 h 345"/>
                <a:gd name="T12" fmla="*/ 2147483646 w 102"/>
                <a:gd name="T13" fmla="*/ 2147483646 h 345"/>
                <a:gd name="T14" fmla="*/ 2147483646 w 102"/>
                <a:gd name="T15" fmla="*/ 2147483646 h 345"/>
                <a:gd name="T16" fmla="*/ 2147483646 w 102"/>
                <a:gd name="T17" fmla="*/ 2147483646 h 345"/>
                <a:gd name="T18" fmla="*/ 2147483646 w 102"/>
                <a:gd name="T19" fmla="*/ 2147483646 h 345"/>
                <a:gd name="T20" fmla="*/ 2147483646 w 102"/>
                <a:gd name="T21" fmla="*/ 2147483646 h 345"/>
                <a:gd name="T22" fmla="*/ 2147483646 w 102"/>
                <a:gd name="T23" fmla="*/ 2147483646 h 345"/>
                <a:gd name="T24" fmla="*/ 2147483646 w 102"/>
                <a:gd name="T25" fmla="*/ 2147483646 h 345"/>
                <a:gd name="T26" fmla="*/ 2147483646 w 102"/>
                <a:gd name="T27" fmla="*/ 2147483646 h 345"/>
                <a:gd name="T28" fmla="*/ 2147483646 w 102"/>
                <a:gd name="T29" fmla="*/ 2147483646 h 345"/>
                <a:gd name="T30" fmla="*/ 2147483646 w 102"/>
                <a:gd name="T31" fmla="*/ 2147483646 h 345"/>
                <a:gd name="T32" fmla="*/ 2147483646 w 102"/>
                <a:gd name="T33" fmla="*/ 2147483646 h 345"/>
                <a:gd name="T34" fmla="*/ 2147483646 w 102"/>
                <a:gd name="T35" fmla="*/ 2147483646 h 345"/>
                <a:gd name="T36" fmla="*/ 2147483646 w 102"/>
                <a:gd name="T37" fmla="*/ 2147483646 h 345"/>
                <a:gd name="T38" fmla="*/ 2147483646 w 102"/>
                <a:gd name="T39" fmla="*/ 2147483646 h 345"/>
                <a:gd name="T40" fmla="*/ 2147483646 w 102"/>
                <a:gd name="T41" fmla="*/ 2147483646 h 345"/>
                <a:gd name="T42" fmla="*/ 2147483646 w 102"/>
                <a:gd name="T43" fmla="*/ 2147483646 h 345"/>
                <a:gd name="T44" fmla="*/ 2147483646 w 102"/>
                <a:gd name="T45" fmla="*/ 2147483646 h 345"/>
                <a:gd name="T46" fmla="*/ 2147483646 w 102"/>
                <a:gd name="T47" fmla="*/ 2147483646 h 345"/>
                <a:gd name="T48" fmla="*/ 2147483646 w 102"/>
                <a:gd name="T49" fmla="*/ 2147483646 h 345"/>
                <a:gd name="T50" fmla="*/ 2147483646 w 102"/>
                <a:gd name="T51" fmla="*/ 2147483646 h 345"/>
                <a:gd name="T52" fmla="*/ 2147483646 w 102"/>
                <a:gd name="T53" fmla="*/ 2147483646 h 345"/>
                <a:gd name="T54" fmla="*/ 2147483646 w 102"/>
                <a:gd name="T55" fmla="*/ 2147483646 h 345"/>
                <a:gd name="T56" fmla="*/ 2147483646 w 102"/>
                <a:gd name="T57" fmla="*/ 2147483646 h 345"/>
                <a:gd name="T58" fmla="*/ 2147483646 w 102"/>
                <a:gd name="T59" fmla="*/ 2147483646 h 345"/>
                <a:gd name="T60" fmla="*/ 2147483646 w 102"/>
                <a:gd name="T61" fmla="*/ 2147483646 h 345"/>
                <a:gd name="T62" fmla="*/ 2147483646 w 102"/>
                <a:gd name="T63" fmla="*/ 2147483646 h 345"/>
                <a:gd name="T64" fmla="*/ 2147483646 w 102"/>
                <a:gd name="T65" fmla="*/ 2147483646 h 345"/>
                <a:gd name="T66" fmla="*/ 2147483646 w 102"/>
                <a:gd name="T67" fmla="*/ 2147483646 h 345"/>
                <a:gd name="T68" fmla="*/ 2147483646 w 102"/>
                <a:gd name="T69" fmla="*/ 2147483646 h 345"/>
                <a:gd name="T70" fmla="*/ 2147483646 w 102"/>
                <a:gd name="T71" fmla="*/ 2147483646 h 345"/>
                <a:gd name="T72" fmla="*/ 2147483646 w 102"/>
                <a:gd name="T73" fmla="*/ 2147483646 h 345"/>
                <a:gd name="T74" fmla="*/ 2147483646 w 102"/>
                <a:gd name="T75" fmla="*/ 2147483646 h 345"/>
                <a:gd name="T76" fmla="*/ 2147483646 w 102"/>
                <a:gd name="T77" fmla="*/ 2147483646 h 345"/>
                <a:gd name="T78" fmla="*/ 2147483646 w 102"/>
                <a:gd name="T79" fmla="*/ 2147483646 h 345"/>
                <a:gd name="T80" fmla="*/ 2147483646 w 102"/>
                <a:gd name="T81" fmla="*/ 2147483646 h 345"/>
                <a:gd name="T82" fmla="*/ 2147483646 w 102"/>
                <a:gd name="T83" fmla="*/ 2147483646 h 345"/>
                <a:gd name="T84" fmla="*/ 2147483646 w 102"/>
                <a:gd name="T85" fmla="*/ 2147483646 h 345"/>
                <a:gd name="T86" fmla="*/ 2147483646 w 102"/>
                <a:gd name="T87" fmla="*/ 2147483646 h 345"/>
                <a:gd name="T88" fmla="*/ 2147483646 w 102"/>
                <a:gd name="T89" fmla="*/ 2147483646 h 345"/>
                <a:gd name="T90" fmla="*/ 2147483646 w 102"/>
                <a:gd name="T91" fmla="*/ 2147483646 h 345"/>
                <a:gd name="T92" fmla="*/ 2147483646 w 102"/>
                <a:gd name="T93" fmla="*/ 2147483646 h 345"/>
                <a:gd name="T94" fmla="*/ 2147483646 w 102"/>
                <a:gd name="T95" fmla="*/ 2147483646 h 345"/>
                <a:gd name="T96" fmla="*/ 2147483646 w 102"/>
                <a:gd name="T97" fmla="*/ 2147483646 h 345"/>
                <a:gd name="T98" fmla="*/ 2147483646 w 102"/>
                <a:gd name="T99" fmla="*/ 2147483646 h 345"/>
                <a:gd name="T100" fmla="*/ 2147483646 w 102"/>
                <a:gd name="T101" fmla="*/ 2147483646 h 345"/>
                <a:gd name="T102" fmla="*/ 2147483646 w 102"/>
                <a:gd name="T103" fmla="*/ 2147483646 h 345"/>
                <a:gd name="T104" fmla="*/ 2147483646 w 102"/>
                <a:gd name="T105" fmla="*/ 2147483646 h 345"/>
                <a:gd name="T106" fmla="*/ 2147483646 w 102"/>
                <a:gd name="T107" fmla="*/ 2147483646 h 345"/>
                <a:gd name="T108" fmla="*/ 2147483646 w 102"/>
                <a:gd name="T109" fmla="*/ 2147483646 h 345"/>
                <a:gd name="T110" fmla="*/ 2147483646 w 102"/>
                <a:gd name="T111" fmla="*/ 2147483646 h 345"/>
                <a:gd name="T112" fmla="*/ 2147483646 w 102"/>
                <a:gd name="T113" fmla="*/ 2147483646 h 34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5"/>
                <a:gd name="T173" fmla="*/ 102 w 102"/>
                <a:gd name="T174" fmla="*/ 345 h 34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5">
                  <a:moveTo>
                    <a:pt x="0" y="345"/>
                  </a:moveTo>
                  <a:lnTo>
                    <a:pt x="2" y="341"/>
                  </a:lnTo>
                  <a:lnTo>
                    <a:pt x="4" y="338"/>
                  </a:lnTo>
                  <a:lnTo>
                    <a:pt x="7" y="334"/>
                  </a:lnTo>
                  <a:lnTo>
                    <a:pt x="8" y="331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4"/>
                  </a:lnTo>
                  <a:lnTo>
                    <a:pt x="14" y="321"/>
                  </a:lnTo>
                  <a:lnTo>
                    <a:pt x="15" y="318"/>
                  </a:lnTo>
                  <a:lnTo>
                    <a:pt x="17" y="316"/>
                  </a:lnTo>
                  <a:lnTo>
                    <a:pt x="17" y="315"/>
                  </a:lnTo>
                  <a:lnTo>
                    <a:pt x="18" y="312"/>
                  </a:lnTo>
                  <a:lnTo>
                    <a:pt x="20" y="311"/>
                  </a:lnTo>
                  <a:lnTo>
                    <a:pt x="20" y="309"/>
                  </a:lnTo>
                  <a:lnTo>
                    <a:pt x="21" y="308"/>
                  </a:lnTo>
                  <a:lnTo>
                    <a:pt x="21" y="306"/>
                  </a:lnTo>
                  <a:lnTo>
                    <a:pt x="23" y="305"/>
                  </a:lnTo>
                  <a:lnTo>
                    <a:pt x="23" y="303"/>
                  </a:lnTo>
                  <a:lnTo>
                    <a:pt x="24" y="302"/>
                  </a:lnTo>
                  <a:lnTo>
                    <a:pt x="24" y="301"/>
                  </a:lnTo>
                  <a:lnTo>
                    <a:pt x="26" y="299"/>
                  </a:lnTo>
                  <a:lnTo>
                    <a:pt x="26" y="298"/>
                  </a:lnTo>
                  <a:lnTo>
                    <a:pt x="27" y="296"/>
                  </a:lnTo>
                  <a:lnTo>
                    <a:pt x="27" y="295"/>
                  </a:lnTo>
                  <a:lnTo>
                    <a:pt x="28" y="293"/>
                  </a:lnTo>
                  <a:lnTo>
                    <a:pt x="28" y="292"/>
                  </a:lnTo>
                  <a:lnTo>
                    <a:pt x="28" y="291"/>
                  </a:lnTo>
                  <a:lnTo>
                    <a:pt x="30" y="289"/>
                  </a:lnTo>
                  <a:lnTo>
                    <a:pt x="30" y="288"/>
                  </a:lnTo>
                  <a:lnTo>
                    <a:pt x="31" y="286"/>
                  </a:lnTo>
                  <a:lnTo>
                    <a:pt x="33" y="283"/>
                  </a:lnTo>
                  <a:lnTo>
                    <a:pt x="33" y="282"/>
                  </a:lnTo>
                  <a:lnTo>
                    <a:pt x="34" y="280"/>
                  </a:lnTo>
                  <a:lnTo>
                    <a:pt x="34" y="278"/>
                  </a:lnTo>
                  <a:lnTo>
                    <a:pt x="36" y="276"/>
                  </a:lnTo>
                  <a:lnTo>
                    <a:pt x="36" y="275"/>
                  </a:lnTo>
                  <a:lnTo>
                    <a:pt x="37" y="273"/>
                  </a:lnTo>
                  <a:lnTo>
                    <a:pt x="37" y="272"/>
                  </a:lnTo>
                  <a:lnTo>
                    <a:pt x="37" y="270"/>
                  </a:lnTo>
                  <a:lnTo>
                    <a:pt x="38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6"/>
                  </a:lnTo>
                  <a:lnTo>
                    <a:pt x="40" y="265"/>
                  </a:lnTo>
                  <a:lnTo>
                    <a:pt x="40" y="263"/>
                  </a:lnTo>
                  <a:lnTo>
                    <a:pt x="41" y="262"/>
                  </a:lnTo>
                  <a:lnTo>
                    <a:pt x="41" y="260"/>
                  </a:lnTo>
                  <a:lnTo>
                    <a:pt x="43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4" y="254"/>
                  </a:lnTo>
                  <a:lnTo>
                    <a:pt x="44" y="253"/>
                  </a:lnTo>
                  <a:lnTo>
                    <a:pt x="46" y="252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7" y="246"/>
                  </a:lnTo>
                  <a:lnTo>
                    <a:pt x="47" y="244"/>
                  </a:lnTo>
                  <a:lnTo>
                    <a:pt x="49" y="243"/>
                  </a:lnTo>
                  <a:lnTo>
                    <a:pt x="49" y="241"/>
                  </a:lnTo>
                  <a:lnTo>
                    <a:pt x="50" y="239"/>
                  </a:lnTo>
                  <a:lnTo>
                    <a:pt x="50" y="237"/>
                  </a:lnTo>
                  <a:lnTo>
                    <a:pt x="51" y="234"/>
                  </a:lnTo>
                  <a:lnTo>
                    <a:pt x="53" y="231"/>
                  </a:lnTo>
                  <a:lnTo>
                    <a:pt x="53" y="230"/>
                  </a:lnTo>
                  <a:lnTo>
                    <a:pt x="54" y="227"/>
                  </a:lnTo>
                  <a:lnTo>
                    <a:pt x="54" y="226"/>
                  </a:lnTo>
                  <a:lnTo>
                    <a:pt x="56" y="224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8"/>
                  </a:lnTo>
                  <a:lnTo>
                    <a:pt x="59" y="217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2" y="210"/>
                  </a:lnTo>
                  <a:lnTo>
                    <a:pt x="62" y="208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3" y="204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6" y="195"/>
                  </a:lnTo>
                  <a:lnTo>
                    <a:pt x="66" y="194"/>
                  </a:lnTo>
                  <a:lnTo>
                    <a:pt x="66" y="192"/>
                  </a:lnTo>
                  <a:lnTo>
                    <a:pt x="67" y="191"/>
                  </a:lnTo>
                  <a:lnTo>
                    <a:pt x="67" y="188"/>
                  </a:lnTo>
                  <a:lnTo>
                    <a:pt x="69" y="187"/>
                  </a:lnTo>
                  <a:lnTo>
                    <a:pt x="69" y="184"/>
                  </a:lnTo>
                  <a:lnTo>
                    <a:pt x="70" y="182"/>
                  </a:lnTo>
                  <a:lnTo>
                    <a:pt x="70" y="179"/>
                  </a:lnTo>
                  <a:lnTo>
                    <a:pt x="72" y="177"/>
                  </a:lnTo>
                  <a:lnTo>
                    <a:pt x="72" y="175"/>
                  </a:lnTo>
                  <a:lnTo>
                    <a:pt x="73" y="174"/>
                  </a:lnTo>
                  <a:lnTo>
                    <a:pt x="73" y="171"/>
                  </a:lnTo>
                  <a:lnTo>
                    <a:pt x="73" y="169"/>
                  </a:lnTo>
                  <a:lnTo>
                    <a:pt x="75" y="168"/>
                  </a:lnTo>
                  <a:lnTo>
                    <a:pt x="75" y="166"/>
                  </a:lnTo>
                  <a:lnTo>
                    <a:pt x="75" y="165"/>
                  </a:lnTo>
                  <a:lnTo>
                    <a:pt x="76" y="164"/>
                  </a:lnTo>
                  <a:lnTo>
                    <a:pt x="76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7" y="158"/>
                  </a:lnTo>
                  <a:lnTo>
                    <a:pt x="77" y="156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80" y="149"/>
                  </a:lnTo>
                  <a:lnTo>
                    <a:pt x="80" y="148"/>
                  </a:lnTo>
                  <a:lnTo>
                    <a:pt x="80" y="146"/>
                  </a:lnTo>
                  <a:lnTo>
                    <a:pt x="82" y="145"/>
                  </a:lnTo>
                  <a:lnTo>
                    <a:pt x="82" y="143"/>
                  </a:lnTo>
                  <a:lnTo>
                    <a:pt x="82" y="142"/>
                  </a:lnTo>
                  <a:lnTo>
                    <a:pt x="83" y="140"/>
                  </a:lnTo>
                  <a:lnTo>
                    <a:pt x="83" y="138"/>
                  </a:lnTo>
                  <a:lnTo>
                    <a:pt x="83" y="136"/>
                  </a:lnTo>
                  <a:lnTo>
                    <a:pt x="85" y="135"/>
                  </a:lnTo>
                  <a:lnTo>
                    <a:pt x="85" y="132"/>
                  </a:lnTo>
                  <a:lnTo>
                    <a:pt x="86" y="129"/>
                  </a:lnTo>
                  <a:lnTo>
                    <a:pt x="86" y="127"/>
                  </a:lnTo>
                  <a:lnTo>
                    <a:pt x="88" y="125"/>
                  </a:lnTo>
                  <a:lnTo>
                    <a:pt x="88" y="123"/>
                  </a:lnTo>
                  <a:lnTo>
                    <a:pt x="89" y="120"/>
                  </a:lnTo>
                  <a:lnTo>
                    <a:pt x="89" y="119"/>
                  </a:lnTo>
                  <a:lnTo>
                    <a:pt x="89" y="117"/>
                  </a:lnTo>
                  <a:lnTo>
                    <a:pt x="90" y="116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2" y="112"/>
                  </a:lnTo>
                  <a:lnTo>
                    <a:pt x="92" y="110"/>
                  </a:lnTo>
                  <a:lnTo>
                    <a:pt x="92" y="109"/>
                  </a:lnTo>
                  <a:lnTo>
                    <a:pt x="92" y="107"/>
                  </a:lnTo>
                  <a:lnTo>
                    <a:pt x="93" y="106"/>
                  </a:lnTo>
                  <a:lnTo>
                    <a:pt x="93" y="104"/>
                  </a:lnTo>
                  <a:lnTo>
                    <a:pt x="93" y="103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5" y="99"/>
                  </a:lnTo>
                  <a:lnTo>
                    <a:pt x="95" y="97"/>
                  </a:lnTo>
                  <a:lnTo>
                    <a:pt x="95" y="96"/>
                  </a:lnTo>
                  <a:lnTo>
                    <a:pt x="95" y="94"/>
                  </a:lnTo>
                  <a:lnTo>
                    <a:pt x="95" y="93"/>
                  </a:lnTo>
                  <a:lnTo>
                    <a:pt x="95" y="91"/>
                  </a:lnTo>
                  <a:lnTo>
                    <a:pt x="95" y="90"/>
                  </a:lnTo>
                  <a:lnTo>
                    <a:pt x="95" y="88"/>
                  </a:lnTo>
                  <a:lnTo>
                    <a:pt x="95" y="87"/>
                  </a:lnTo>
                  <a:lnTo>
                    <a:pt x="95" y="84"/>
                  </a:lnTo>
                  <a:lnTo>
                    <a:pt x="96" y="83"/>
                  </a:lnTo>
                  <a:lnTo>
                    <a:pt x="96" y="81"/>
                  </a:lnTo>
                  <a:lnTo>
                    <a:pt x="96" y="78"/>
                  </a:lnTo>
                  <a:lnTo>
                    <a:pt x="96" y="77"/>
                  </a:lnTo>
                  <a:lnTo>
                    <a:pt x="96" y="76"/>
                  </a:lnTo>
                  <a:lnTo>
                    <a:pt x="96" y="73"/>
                  </a:lnTo>
                  <a:lnTo>
                    <a:pt x="96" y="71"/>
                  </a:lnTo>
                  <a:lnTo>
                    <a:pt x="96" y="70"/>
                  </a:lnTo>
                  <a:lnTo>
                    <a:pt x="96" y="68"/>
                  </a:lnTo>
                  <a:lnTo>
                    <a:pt x="98" y="67"/>
                  </a:lnTo>
                  <a:lnTo>
                    <a:pt x="98" y="65"/>
                  </a:lnTo>
                  <a:lnTo>
                    <a:pt x="98" y="64"/>
                  </a:lnTo>
                  <a:lnTo>
                    <a:pt x="98" y="63"/>
                  </a:lnTo>
                  <a:lnTo>
                    <a:pt x="98" y="61"/>
                  </a:lnTo>
                  <a:lnTo>
                    <a:pt x="98" y="60"/>
                  </a:lnTo>
                  <a:lnTo>
                    <a:pt x="98" y="58"/>
                  </a:lnTo>
                  <a:lnTo>
                    <a:pt x="98" y="57"/>
                  </a:lnTo>
                  <a:lnTo>
                    <a:pt x="99" y="55"/>
                  </a:lnTo>
                  <a:lnTo>
                    <a:pt x="99" y="54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99" y="50"/>
                  </a:lnTo>
                  <a:lnTo>
                    <a:pt x="99" y="48"/>
                  </a:lnTo>
                  <a:lnTo>
                    <a:pt x="101" y="47"/>
                  </a:lnTo>
                  <a:lnTo>
                    <a:pt x="101" y="45"/>
                  </a:lnTo>
                  <a:lnTo>
                    <a:pt x="101" y="44"/>
                  </a:lnTo>
                  <a:lnTo>
                    <a:pt x="101" y="42"/>
                  </a:lnTo>
                  <a:lnTo>
                    <a:pt x="101" y="41"/>
                  </a:lnTo>
                  <a:lnTo>
                    <a:pt x="102" y="39"/>
                  </a:lnTo>
                  <a:lnTo>
                    <a:pt x="102" y="38"/>
                  </a:lnTo>
                  <a:lnTo>
                    <a:pt x="102" y="37"/>
                  </a:lnTo>
                  <a:lnTo>
                    <a:pt x="102" y="35"/>
                  </a:lnTo>
                  <a:lnTo>
                    <a:pt x="102" y="34"/>
                  </a:lnTo>
                  <a:lnTo>
                    <a:pt x="102" y="32"/>
                  </a:lnTo>
                  <a:lnTo>
                    <a:pt x="102" y="31"/>
                  </a:lnTo>
                  <a:lnTo>
                    <a:pt x="102" y="29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4"/>
                  </a:lnTo>
                  <a:lnTo>
                    <a:pt x="102" y="22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2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2" y="11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00" name="Line 142">
              <a:extLst>
                <a:ext uri="{FF2B5EF4-FFF2-40B4-BE49-F238E27FC236}">
                  <a16:creationId xmlns:a16="http://schemas.microsoft.com/office/drawing/2014/main" id="{6CC8C729-44F7-7044-A9F3-3266D818D6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4981575"/>
              <a:ext cx="180975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01" name="Line 143">
              <a:extLst>
                <a:ext uri="{FF2B5EF4-FFF2-40B4-BE49-F238E27FC236}">
                  <a16:creationId xmlns:a16="http://schemas.microsoft.com/office/drawing/2014/main" id="{AB6D7AEC-33B8-1549-8449-714CE7AAEB6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78250" y="4706938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02" name="Freeform 144">
              <a:extLst>
                <a:ext uri="{FF2B5EF4-FFF2-40B4-BE49-F238E27FC236}">
                  <a16:creationId xmlns:a16="http://schemas.microsoft.com/office/drawing/2014/main" id="{D83A9295-0132-5C49-AD5E-80DBE0C0F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538" y="4065588"/>
              <a:ext cx="1214437" cy="915987"/>
            </a:xfrm>
            <a:custGeom>
              <a:avLst/>
              <a:gdLst>
                <a:gd name="T0" fmla="*/ 0 w 1529"/>
                <a:gd name="T1" fmla="*/ 2147483646 h 1154"/>
                <a:gd name="T2" fmla="*/ 0 w 1529"/>
                <a:gd name="T3" fmla="*/ 0 h 1154"/>
                <a:gd name="T4" fmla="*/ 2147483646 w 1529"/>
                <a:gd name="T5" fmla="*/ 0 h 1154"/>
                <a:gd name="T6" fmla="*/ 0 60000 65536"/>
                <a:gd name="T7" fmla="*/ 0 60000 65536"/>
                <a:gd name="T8" fmla="*/ 0 60000 65536"/>
                <a:gd name="T9" fmla="*/ 0 w 1529"/>
                <a:gd name="T10" fmla="*/ 0 h 1154"/>
                <a:gd name="T11" fmla="*/ 1529 w 1529"/>
                <a:gd name="T12" fmla="*/ 1154 h 11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29" h="1154">
                  <a:moveTo>
                    <a:pt x="0" y="1154"/>
                  </a:moveTo>
                  <a:lnTo>
                    <a:pt x="0" y="0"/>
                  </a:lnTo>
                  <a:lnTo>
                    <a:pt x="1529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03" name="Line 145">
              <a:extLst>
                <a:ext uri="{FF2B5EF4-FFF2-40B4-BE49-F238E27FC236}">
                  <a16:creationId xmlns:a16="http://schemas.microsoft.com/office/drawing/2014/main" id="{0C643D1A-9BDE-1340-AF79-DE42F112C3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6225" y="4386263"/>
              <a:ext cx="9620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04" name="Line 146">
              <a:extLst>
                <a:ext uri="{FF2B5EF4-FFF2-40B4-BE49-F238E27FC236}">
                  <a16:creationId xmlns:a16="http://schemas.microsoft.com/office/drawing/2014/main" id="{6235F100-BFCF-2247-94A5-CF5E49CE26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78250" y="4386263"/>
              <a:ext cx="1588" cy="3206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05" name="Rectangle 147">
              <a:extLst>
                <a:ext uri="{FF2B5EF4-FFF2-40B4-BE49-F238E27FC236}">
                  <a16:creationId xmlns:a16="http://schemas.microsoft.com/office/drawing/2014/main" id="{1EA7FBC4-A2BA-8942-A66A-D70837C1BA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48069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64871" name="TextBox 1">
            <a:extLst>
              <a:ext uri="{FF2B5EF4-FFF2-40B4-BE49-F238E27FC236}">
                <a16:creationId xmlns:a16="http://schemas.microsoft.com/office/drawing/2014/main" id="{69247A1E-82A6-C448-9F66-E6F937FEB6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2038" y="3657601"/>
            <a:ext cx="373062" cy="212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i="1">
                <a:latin typeface="Times" pitchFamily="2" charset="0"/>
              </a:rPr>
              <a:t>i</a:t>
            </a:r>
            <a:r>
              <a:rPr lang="en-US" altLang="en-US" i="1" baseline="-25000">
                <a:latin typeface="Times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i="1">
                <a:latin typeface="Times" pitchFamily="2" charset="0"/>
              </a:rPr>
              <a:t>i</a:t>
            </a:r>
            <a:r>
              <a:rPr lang="en-US" altLang="en-US" i="1" baseline="-25000">
                <a:latin typeface="Times" pitchFamily="2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i="1">
                <a:latin typeface="Times" pitchFamily="2" charset="0"/>
              </a:rPr>
              <a:t>i</a:t>
            </a:r>
            <a:r>
              <a:rPr lang="en-US" altLang="en-US" i="1" baseline="-25000">
                <a:latin typeface="Times" pitchFamily="2" charset="0"/>
              </a:rPr>
              <a:t>2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i="1">
                <a:latin typeface="Times" pitchFamily="2" charset="0"/>
              </a:rPr>
              <a:t>i</a:t>
            </a:r>
            <a:r>
              <a:rPr lang="en-US" altLang="en-US" i="1" baseline="-25000">
                <a:latin typeface="Times" pitchFamily="2" charset="0"/>
              </a:rPr>
              <a:t>3</a:t>
            </a:r>
          </a:p>
        </p:txBody>
      </p:sp>
      <p:sp>
        <p:nvSpPr>
          <p:cNvPr id="164872" name="Line 98">
            <a:extLst>
              <a:ext uri="{FF2B5EF4-FFF2-40B4-BE49-F238E27FC236}">
                <a16:creationId xmlns:a16="http://schemas.microsoft.com/office/drawing/2014/main" id="{6A0CAC85-D848-0643-A745-2C4207C5EE0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08489" y="6084889"/>
            <a:ext cx="3317875" cy="142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873" name="Rectangle 124">
            <a:extLst>
              <a:ext uri="{FF2B5EF4-FFF2-40B4-BE49-F238E27FC236}">
                <a16:creationId xmlns:a16="http://schemas.microsoft.com/office/drawing/2014/main" id="{ABCE10C9-226B-6F41-BA50-9BB50663AA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7014" y="5905501"/>
            <a:ext cx="9207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z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4874" name="TextBox 93">
            <a:extLst>
              <a:ext uri="{FF2B5EF4-FFF2-40B4-BE49-F238E27FC236}">
                <a16:creationId xmlns:a16="http://schemas.microsoft.com/office/drawing/2014/main" id="{A7752BE6-F94A-404F-B7BB-508BCEB992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4763" y="5807076"/>
            <a:ext cx="18415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i="1">
                <a:latin typeface="Times" pitchFamily="2" charset="0"/>
              </a:rPr>
              <a:t>i</a:t>
            </a:r>
            <a:r>
              <a:rPr lang="en-US" altLang="en-US" i="1" baseline="-25000">
                <a:latin typeface="Times" pitchFamily="2" charset="0"/>
              </a:rPr>
              <a:t>0 </a:t>
            </a:r>
            <a:r>
              <a:rPr lang="en-US" altLang="en-US" i="1">
                <a:latin typeface="Times" pitchFamily="2" charset="0"/>
              </a:rPr>
              <a:t>+ i</a:t>
            </a:r>
            <a:r>
              <a:rPr lang="en-US" altLang="en-US" i="1" baseline="-25000">
                <a:latin typeface="Times" pitchFamily="2" charset="0"/>
              </a:rPr>
              <a:t>1 </a:t>
            </a:r>
            <a:r>
              <a:rPr lang="en-US" altLang="en-US" i="1">
                <a:latin typeface="Times" pitchFamily="2" charset="0"/>
              </a:rPr>
              <a:t>+ i</a:t>
            </a:r>
            <a:r>
              <a:rPr lang="en-US" altLang="en-US" i="1" baseline="-25000">
                <a:latin typeface="Times" pitchFamily="2" charset="0"/>
              </a:rPr>
              <a:t>2 </a:t>
            </a:r>
            <a:r>
              <a:rPr lang="en-US" altLang="en-US" i="1">
                <a:latin typeface="Times" pitchFamily="2" charset="0"/>
              </a:rPr>
              <a:t>+ i</a:t>
            </a:r>
            <a:r>
              <a:rPr lang="en-US" altLang="en-US" i="1" baseline="-25000">
                <a:latin typeface="Times" pitchFamily="2" charset="0"/>
              </a:rPr>
              <a:t>3</a:t>
            </a:r>
          </a:p>
        </p:txBody>
      </p:sp>
    </p:spTree>
  </p:cSld>
  <p:clrMapOvr>
    <a:masterClrMapping/>
  </p:clrMapOvr>
  <p:transition/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5889" name="Group 1">
            <a:extLst>
              <a:ext uri="{FF2B5EF4-FFF2-40B4-BE49-F238E27FC236}">
                <a16:creationId xmlns:a16="http://schemas.microsoft.com/office/drawing/2014/main" id="{7F5E599D-2BC0-174F-83B6-515843D7A3BF}"/>
              </a:ext>
            </a:extLst>
          </p:cNvPr>
          <p:cNvGrpSpPr>
            <a:grpSpLocks/>
          </p:cNvGrpSpPr>
          <p:nvPr/>
        </p:nvGrpSpPr>
        <p:grpSpPr bwMode="auto">
          <a:xfrm>
            <a:off x="1404938" y="1371600"/>
            <a:ext cx="3173412" cy="2051050"/>
            <a:chOff x="2841625" y="1730375"/>
            <a:chExt cx="3173413" cy="2051050"/>
          </a:xfrm>
        </p:grpSpPr>
        <p:sp>
          <p:nvSpPr>
            <p:cNvPr id="165931" name="Line 5">
              <a:extLst>
                <a:ext uri="{FF2B5EF4-FFF2-40B4-BE49-F238E27FC236}">
                  <a16:creationId xmlns:a16="http://schemas.microsoft.com/office/drawing/2014/main" id="{2FD70E83-BD5B-D84F-8D53-DF783A3AA7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1625" y="2114550"/>
              <a:ext cx="3173413" cy="1588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32" name="Line 6">
              <a:extLst>
                <a:ext uri="{FF2B5EF4-FFF2-40B4-BE49-F238E27FC236}">
                  <a16:creationId xmlns:a16="http://schemas.microsoft.com/office/drawing/2014/main" id="{4E2F04A4-BB62-8445-B2BE-E0B1C0BA8A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73600" y="1730375"/>
              <a:ext cx="1588" cy="2051050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33" name="Rectangle 7">
              <a:extLst>
                <a:ext uri="{FF2B5EF4-FFF2-40B4-BE49-F238E27FC236}">
                  <a16:creationId xmlns:a16="http://schemas.microsoft.com/office/drawing/2014/main" id="{A954A282-0D07-DC49-A2CB-8BC5499BE3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34" name="Rectangle 8">
              <a:extLst>
                <a:ext uri="{FF2B5EF4-FFF2-40B4-BE49-F238E27FC236}">
                  <a16:creationId xmlns:a16="http://schemas.microsoft.com/office/drawing/2014/main" id="{0675746C-E153-9C41-A58B-0FC342F3D0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35" name="Rectangle 9">
              <a:extLst>
                <a:ext uri="{FF2B5EF4-FFF2-40B4-BE49-F238E27FC236}">
                  <a16:creationId xmlns:a16="http://schemas.microsoft.com/office/drawing/2014/main" id="{487D24EE-6197-9944-926B-23F6EEACF5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36" name="Rectangle 10">
              <a:extLst>
                <a:ext uri="{FF2B5EF4-FFF2-40B4-BE49-F238E27FC236}">
                  <a16:creationId xmlns:a16="http://schemas.microsoft.com/office/drawing/2014/main" id="{22FF313B-1FA4-D743-BBAC-A9A9AC812E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37" name="Rectangle 11">
              <a:extLst>
                <a:ext uri="{FF2B5EF4-FFF2-40B4-BE49-F238E27FC236}">
                  <a16:creationId xmlns:a16="http://schemas.microsoft.com/office/drawing/2014/main" id="{9FAA3824-2321-3A4B-9C88-18920EEE85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38" name="Rectangle 12">
              <a:extLst>
                <a:ext uri="{FF2B5EF4-FFF2-40B4-BE49-F238E27FC236}">
                  <a16:creationId xmlns:a16="http://schemas.microsoft.com/office/drawing/2014/main" id="{0AB15C5D-FB67-DC43-B0DC-D65304E3B9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39" name="Rectangle 13">
              <a:extLst>
                <a:ext uri="{FF2B5EF4-FFF2-40B4-BE49-F238E27FC236}">
                  <a16:creationId xmlns:a16="http://schemas.microsoft.com/office/drawing/2014/main" id="{0E96E90C-2E41-DF4D-85DD-F67428326B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40" name="Rectangle 14">
              <a:extLst>
                <a:ext uri="{FF2B5EF4-FFF2-40B4-BE49-F238E27FC236}">
                  <a16:creationId xmlns:a16="http://schemas.microsoft.com/office/drawing/2014/main" id="{AAA6A516-86D6-2144-B49A-B9CE911CC5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125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41" name="Rectangle 15">
              <a:extLst>
                <a:ext uri="{FF2B5EF4-FFF2-40B4-BE49-F238E27FC236}">
                  <a16:creationId xmlns:a16="http://schemas.microsoft.com/office/drawing/2014/main" id="{87836C66-A7AD-324F-B5B2-D016283E60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050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42" name="Rectangle 16">
              <a:extLst>
                <a:ext uri="{FF2B5EF4-FFF2-40B4-BE49-F238E27FC236}">
                  <a16:creationId xmlns:a16="http://schemas.microsoft.com/office/drawing/2014/main" id="{040E0C9E-66ED-2A40-A780-390C0D3F24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863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43" name="Rectangle 17">
              <a:extLst>
                <a:ext uri="{FF2B5EF4-FFF2-40B4-BE49-F238E27FC236}">
                  <a16:creationId xmlns:a16="http://schemas.microsoft.com/office/drawing/2014/main" id="{AC1E28F4-A66B-D548-A224-26A126AB39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44" name="Rectangle 18">
              <a:extLst>
                <a:ext uri="{FF2B5EF4-FFF2-40B4-BE49-F238E27FC236}">
                  <a16:creationId xmlns:a16="http://schemas.microsoft.com/office/drawing/2014/main" id="{DD26A0F9-06EE-D148-8A96-4B5CC5CC0C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45" name="Rectangle 19">
              <a:extLst>
                <a:ext uri="{FF2B5EF4-FFF2-40B4-BE49-F238E27FC236}">
                  <a16:creationId xmlns:a16="http://schemas.microsoft.com/office/drawing/2014/main" id="{ED16C85D-5F13-FD47-AFEB-15A3210E51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850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46" name="Rectangle 20">
              <a:extLst>
                <a:ext uri="{FF2B5EF4-FFF2-40B4-BE49-F238E27FC236}">
                  <a16:creationId xmlns:a16="http://schemas.microsoft.com/office/drawing/2014/main" id="{6E8C699D-3F24-F741-B9DB-D67C11B5B7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47" name="Rectangle 21">
              <a:extLst>
                <a:ext uri="{FF2B5EF4-FFF2-40B4-BE49-F238E27FC236}">
                  <a16:creationId xmlns:a16="http://schemas.microsoft.com/office/drawing/2014/main" id="{0EB717DD-7641-2A41-A772-ADCEF2D648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48" name="Rectangle 22">
              <a:extLst>
                <a:ext uri="{FF2B5EF4-FFF2-40B4-BE49-F238E27FC236}">
                  <a16:creationId xmlns:a16="http://schemas.microsoft.com/office/drawing/2014/main" id="{19D65B3B-3361-7E43-B91D-D5414CEAF7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49" name="Rectangle 23">
              <a:extLst>
                <a:ext uri="{FF2B5EF4-FFF2-40B4-BE49-F238E27FC236}">
                  <a16:creationId xmlns:a16="http://schemas.microsoft.com/office/drawing/2014/main" id="{BDD738C2-AAE3-C74C-BDA8-815673F7AA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50" name="Rectangle 24">
              <a:extLst>
                <a:ext uri="{FF2B5EF4-FFF2-40B4-BE49-F238E27FC236}">
                  <a16:creationId xmlns:a16="http://schemas.microsoft.com/office/drawing/2014/main" id="{05122CEF-EC76-C846-BA9C-A8891FA52E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51" name="Rectangle 25">
              <a:extLst>
                <a:ext uri="{FF2B5EF4-FFF2-40B4-BE49-F238E27FC236}">
                  <a16:creationId xmlns:a16="http://schemas.microsoft.com/office/drawing/2014/main" id="{6F2B26C4-433C-624D-88FE-4B3D814DFC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52" name="Rectangle 26">
              <a:extLst>
                <a:ext uri="{FF2B5EF4-FFF2-40B4-BE49-F238E27FC236}">
                  <a16:creationId xmlns:a16="http://schemas.microsoft.com/office/drawing/2014/main" id="{261E4763-8AF6-CB43-96BF-AB15DA85F7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53" name="Rectangle 27">
              <a:extLst>
                <a:ext uri="{FF2B5EF4-FFF2-40B4-BE49-F238E27FC236}">
                  <a16:creationId xmlns:a16="http://schemas.microsoft.com/office/drawing/2014/main" id="{FB8B7526-3B4A-5644-B83F-54BCB99D48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54" name="Rectangle 28">
              <a:extLst>
                <a:ext uri="{FF2B5EF4-FFF2-40B4-BE49-F238E27FC236}">
                  <a16:creationId xmlns:a16="http://schemas.microsoft.com/office/drawing/2014/main" id="{E339EE52-035D-514B-A4AD-8F8D2C360E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8338" y="1749425"/>
              <a:ext cx="10740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55" name="Rectangle 29">
              <a:extLst>
                <a:ext uri="{FF2B5EF4-FFF2-40B4-BE49-F238E27FC236}">
                  <a16:creationId xmlns:a16="http://schemas.microsoft.com/office/drawing/2014/main" id="{65D804DC-8271-424E-A456-1836FFE074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56" name="Rectangle 30">
              <a:extLst>
                <a:ext uri="{FF2B5EF4-FFF2-40B4-BE49-F238E27FC236}">
                  <a16:creationId xmlns:a16="http://schemas.microsoft.com/office/drawing/2014/main" id="{0693172D-CA6D-DF42-8D2A-6531EBF7F2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84321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57" name="Rectangle 31">
              <a:extLst>
                <a:ext uri="{FF2B5EF4-FFF2-40B4-BE49-F238E27FC236}">
                  <a16:creationId xmlns:a16="http://schemas.microsoft.com/office/drawing/2014/main" id="{A29A4090-82EA-BB49-8D9F-26C619BB6A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58" name="Rectangle 32">
              <a:extLst>
                <a:ext uri="{FF2B5EF4-FFF2-40B4-BE49-F238E27FC236}">
                  <a16:creationId xmlns:a16="http://schemas.microsoft.com/office/drawing/2014/main" id="{1CACFDF4-D41F-C94C-B990-A6470C1344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59" name="Rectangle 33">
              <a:extLst>
                <a:ext uri="{FF2B5EF4-FFF2-40B4-BE49-F238E27FC236}">
                  <a16:creationId xmlns:a16="http://schemas.microsoft.com/office/drawing/2014/main" id="{37D5C74F-77F4-B347-A33D-55B373BE88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60" name="Rectangle 34">
              <a:extLst>
                <a:ext uri="{FF2B5EF4-FFF2-40B4-BE49-F238E27FC236}">
                  <a16:creationId xmlns:a16="http://schemas.microsoft.com/office/drawing/2014/main" id="{B9ECC3E3-E89C-B847-9E76-7AFDEF5F1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5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61" name="Rectangle 35">
              <a:extLst>
                <a:ext uri="{FF2B5EF4-FFF2-40B4-BE49-F238E27FC236}">
                  <a16:creationId xmlns:a16="http://schemas.microsoft.com/office/drawing/2014/main" id="{800D60CE-ADCB-7447-93B7-AA11FE5DC5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62" name="Rectangle 36">
              <a:extLst>
                <a:ext uri="{FF2B5EF4-FFF2-40B4-BE49-F238E27FC236}">
                  <a16:creationId xmlns:a16="http://schemas.microsoft.com/office/drawing/2014/main" id="{402F8097-7CF8-8941-8AD2-AE61EC1ADA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63" name="Rectangle 37">
              <a:extLst>
                <a:ext uri="{FF2B5EF4-FFF2-40B4-BE49-F238E27FC236}">
                  <a16:creationId xmlns:a16="http://schemas.microsoft.com/office/drawing/2014/main" id="{BB94DC81-B961-CD4E-B6FF-56FC881327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64" name="Rectangle 38">
              <a:extLst>
                <a:ext uri="{FF2B5EF4-FFF2-40B4-BE49-F238E27FC236}">
                  <a16:creationId xmlns:a16="http://schemas.microsoft.com/office/drawing/2014/main" id="{DA4ED008-E1DE-9E4D-B89E-258D78421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65" name="Rectangle 39">
              <a:extLst>
                <a:ext uri="{FF2B5EF4-FFF2-40B4-BE49-F238E27FC236}">
                  <a16:creationId xmlns:a16="http://schemas.microsoft.com/office/drawing/2014/main" id="{C45EAAB1-6E28-DF48-9DD1-3C35D65E88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66" name="Rectangle 40">
              <a:extLst>
                <a:ext uri="{FF2B5EF4-FFF2-40B4-BE49-F238E27FC236}">
                  <a16:creationId xmlns:a16="http://schemas.microsoft.com/office/drawing/2014/main" id="{5E96E762-4B1D-EE46-ADB0-2ADB975BC0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67" name="Rectangle 41">
              <a:extLst>
                <a:ext uri="{FF2B5EF4-FFF2-40B4-BE49-F238E27FC236}">
                  <a16:creationId xmlns:a16="http://schemas.microsoft.com/office/drawing/2014/main" id="{DC53ECE4-2D92-0B4B-A6F8-F5BA45B935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91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68" name="Rectangle 42">
              <a:extLst>
                <a:ext uri="{FF2B5EF4-FFF2-40B4-BE49-F238E27FC236}">
                  <a16:creationId xmlns:a16="http://schemas.microsoft.com/office/drawing/2014/main" id="{DD108CF3-B90B-B441-B3E7-33498805F5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69" name="Rectangle 43">
              <a:extLst>
                <a:ext uri="{FF2B5EF4-FFF2-40B4-BE49-F238E27FC236}">
                  <a16:creationId xmlns:a16="http://schemas.microsoft.com/office/drawing/2014/main" id="{2F8BC46B-C156-8048-94FE-15A6C11FFF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70" name="Rectangle 44">
              <a:extLst>
                <a:ext uri="{FF2B5EF4-FFF2-40B4-BE49-F238E27FC236}">
                  <a16:creationId xmlns:a16="http://schemas.microsoft.com/office/drawing/2014/main" id="{E69730F7-901F-0746-8734-214C213B5B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71" name="Rectangle 45">
              <a:extLst>
                <a:ext uri="{FF2B5EF4-FFF2-40B4-BE49-F238E27FC236}">
                  <a16:creationId xmlns:a16="http://schemas.microsoft.com/office/drawing/2014/main" id="{AEF8F3A9-D98B-2E4E-881D-32BB05CB9A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72" name="Rectangle 46">
              <a:extLst>
                <a:ext uri="{FF2B5EF4-FFF2-40B4-BE49-F238E27FC236}">
                  <a16:creationId xmlns:a16="http://schemas.microsoft.com/office/drawing/2014/main" id="{C0478A92-3B89-5D41-9272-B8376AE731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73" name="Rectangle 47">
              <a:extLst>
                <a:ext uri="{FF2B5EF4-FFF2-40B4-BE49-F238E27FC236}">
                  <a16:creationId xmlns:a16="http://schemas.microsoft.com/office/drawing/2014/main" id="{036CF82B-D518-2B4B-AD55-CC2F564585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74" name="Rectangle 48">
              <a:extLst>
                <a:ext uri="{FF2B5EF4-FFF2-40B4-BE49-F238E27FC236}">
                  <a16:creationId xmlns:a16="http://schemas.microsoft.com/office/drawing/2014/main" id="{BFCAB6DF-C9E1-734C-BCA3-7CDCCC839E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575" y="1731963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75" name="Rectangle 49">
              <a:extLst>
                <a:ext uri="{FF2B5EF4-FFF2-40B4-BE49-F238E27FC236}">
                  <a16:creationId xmlns:a16="http://schemas.microsoft.com/office/drawing/2014/main" id="{0D99A9BE-17A0-8F4A-AD45-FC0B25B4C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1500" y="1847850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76" name="Rectangle 50">
              <a:extLst>
                <a:ext uri="{FF2B5EF4-FFF2-40B4-BE49-F238E27FC236}">
                  <a16:creationId xmlns:a16="http://schemas.microsoft.com/office/drawing/2014/main" id="{A1A3B9FA-B44B-034B-A72D-1F6027013C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77" name="Rectangle 51">
              <a:extLst>
                <a:ext uri="{FF2B5EF4-FFF2-40B4-BE49-F238E27FC236}">
                  <a16:creationId xmlns:a16="http://schemas.microsoft.com/office/drawing/2014/main" id="{060F97E6-56E7-1841-8301-D82652FE16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78" name="Rectangle 52">
              <a:extLst>
                <a:ext uri="{FF2B5EF4-FFF2-40B4-BE49-F238E27FC236}">
                  <a16:creationId xmlns:a16="http://schemas.microsoft.com/office/drawing/2014/main" id="{8A25A191-0536-DB4A-AD5A-BE06E84DCB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79" name="Rectangle 53">
              <a:extLst>
                <a:ext uri="{FF2B5EF4-FFF2-40B4-BE49-F238E27FC236}">
                  <a16:creationId xmlns:a16="http://schemas.microsoft.com/office/drawing/2014/main" id="{E141E00A-1899-8F44-B1A4-64A5AFE02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80" name="Rectangle 54">
              <a:extLst>
                <a:ext uri="{FF2B5EF4-FFF2-40B4-BE49-F238E27FC236}">
                  <a16:creationId xmlns:a16="http://schemas.microsoft.com/office/drawing/2014/main" id="{5A52F6C7-2F88-6748-92D4-6F25886198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65890" name="Title 1">
            <a:extLst>
              <a:ext uri="{FF2B5EF4-FFF2-40B4-BE49-F238E27FC236}">
                <a16:creationId xmlns:a16="http://schemas.microsoft.com/office/drawing/2014/main" id="{0D6879B0-4D24-2F40-8233-DF97CBCC19CB}"/>
              </a:ext>
            </a:extLst>
          </p:cNvPr>
          <p:cNvSpPr txBox="1">
            <a:spLocks/>
          </p:cNvSpPr>
          <p:nvPr/>
        </p:nvSpPr>
        <p:spPr bwMode="auto">
          <a:xfrm>
            <a:off x="914400" y="93663"/>
            <a:ext cx="9144000" cy="117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 textbook derives a different circuit for the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4-to-2 </a:t>
            </a:r>
            <a:r>
              <a:rPr lang="en-US" altLang="en-US" sz="2800" u="sng"/>
              <a:t>priority</a:t>
            </a:r>
            <a:r>
              <a:rPr lang="en-US" altLang="en-US" sz="2800"/>
              <a:t> encoder using a 4-to-2 </a:t>
            </a:r>
            <a:r>
              <a:rPr lang="en-US" altLang="en-US" sz="2800" u="sng"/>
              <a:t>binary</a:t>
            </a:r>
            <a:r>
              <a:rPr lang="en-US" altLang="en-US" sz="2800"/>
              <a:t> encoder</a:t>
            </a:r>
          </a:p>
        </p:txBody>
      </p:sp>
      <p:pic>
        <p:nvPicPr>
          <p:cNvPr id="165891" name="Picture 1" descr="Screen shot 2016-10-12 at 4.02.09 PM.png">
            <a:extLst>
              <a:ext uri="{FF2B5EF4-FFF2-40B4-BE49-F238E27FC236}">
                <a16:creationId xmlns:a16="http://schemas.microsoft.com/office/drawing/2014/main" id="{092983D4-5AAB-1E4C-9D43-A244E7F4449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4626" y="1719263"/>
            <a:ext cx="18383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5892" name="Picture 2" descr="Screen shot 2016-10-12 at 4.02.16 PM.png">
            <a:extLst>
              <a:ext uri="{FF2B5EF4-FFF2-40B4-BE49-F238E27FC236}">
                <a16:creationId xmlns:a16="http://schemas.microsoft.com/office/drawing/2014/main" id="{503C832B-277A-C24A-BA2E-372B724B10B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9963" y="1709738"/>
            <a:ext cx="1833562" cy="97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5893" name="Picture 3" descr="Screen shot 2016-10-12 at 4.02.22 PM.png">
            <a:extLst>
              <a:ext uri="{FF2B5EF4-FFF2-40B4-BE49-F238E27FC236}">
                <a16:creationId xmlns:a16="http://schemas.microsoft.com/office/drawing/2014/main" id="{4A6EF894-706A-9D45-91FE-95E58177C23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6789" y="2933701"/>
            <a:ext cx="2638425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5894" name="Group 57">
            <a:extLst>
              <a:ext uri="{FF2B5EF4-FFF2-40B4-BE49-F238E27FC236}">
                <a16:creationId xmlns:a16="http://schemas.microsoft.com/office/drawing/2014/main" id="{D8630BFB-6255-DC4C-9DD3-A262CEB1D0CD}"/>
              </a:ext>
            </a:extLst>
          </p:cNvPr>
          <p:cNvGrpSpPr>
            <a:grpSpLocks/>
          </p:cNvGrpSpPr>
          <p:nvPr/>
        </p:nvGrpSpPr>
        <p:grpSpPr bwMode="auto">
          <a:xfrm>
            <a:off x="4210051" y="3792538"/>
            <a:ext cx="3857247" cy="1928842"/>
            <a:chOff x="2495550" y="3189288"/>
            <a:chExt cx="3857247" cy="1928842"/>
          </a:xfrm>
        </p:grpSpPr>
        <p:sp>
          <p:nvSpPr>
            <p:cNvPr id="165900" name="Rectangle 95">
              <a:extLst>
                <a:ext uri="{FF2B5EF4-FFF2-40B4-BE49-F238E27FC236}">
                  <a16:creationId xmlns:a16="http://schemas.microsoft.com/office/drawing/2014/main" id="{02716ADC-752D-1840-B066-B687261B01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6544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01" name="Rectangle 96">
              <a:extLst>
                <a:ext uri="{FF2B5EF4-FFF2-40B4-BE49-F238E27FC236}">
                  <a16:creationId xmlns:a16="http://schemas.microsoft.com/office/drawing/2014/main" id="{4C01E73A-955A-6242-A844-C97502AB86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7592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02" name="Rectangle 97">
              <a:extLst>
                <a:ext uri="{FF2B5EF4-FFF2-40B4-BE49-F238E27FC236}">
                  <a16:creationId xmlns:a16="http://schemas.microsoft.com/office/drawing/2014/main" id="{5842895B-EACA-0B48-8992-4D17701413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18928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03" name="Line 98">
              <a:extLst>
                <a:ext uri="{FF2B5EF4-FFF2-40B4-BE49-F238E27FC236}">
                  <a16:creationId xmlns:a16="http://schemas.microsoft.com/office/drawing/2014/main" id="{7482992B-84D9-7848-879F-D2FEFF2ABA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332163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04" name="Freeform 99">
              <a:extLst>
                <a:ext uri="{FF2B5EF4-FFF2-40B4-BE49-F238E27FC236}">
                  <a16:creationId xmlns:a16="http://schemas.microsoft.com/office/drawing/2014/main" id="{22B064BC-CE8A-9F46-910F-DD1C64FDC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313" y="4957763"/>
              <a:ext cx="46037" cy="46037"/>
            </a:xfrm>
            <a:custGeom>
              <a:avLst/>
              <a:gdLst>
                <a:gd name="T0" fmla="*/ 2147483646 w 58"/>
                <a:gd name="T1" fmla="*/ 0 h 57"/>
                <a:gd name="T2" fmla="*/ 2147483646 w 58"/>
                <a:gd name="T3" fmla="*/ 2147483646 h 57"/>
                <a:gd name="T4" fmla="*/ 2147483646 w 58"/>
                <a:gd name="T5" fmla="*/ 2147483646 h 57"/>
                <a:gd name="T6" fmla="*/ 2147483646 w 58"/>
                <a:gd name="T7" fmla="*/ 2147483646 h 57"/>
                <a:gd name="T8" fmla="*/ 2147483646 w 58"/>
                <a:gd name="T9" fmla="*/ 2147483646 h 57"/>
                <a:gd name="T10" fmla="*/ 2147483646 w 58"/>
                <a:gd name="T11" fmla="*/ 2147483646 h 57"/>
                <a:gd name="T12" fmla="*/ 2147483646 w 58"/>
                <a:gd name="T13" fmla="*/ 2147483646 h 57"/>
                <a:gd name="T14" fmla="*/ 2147483646 w 58"/>
                <a:gd name="T15" fmla="*/ 2147483646 h 57"/>
                <a:gd name="T16" fmla="*/ 2147483646 w 58"/>
                <a:gd name="T17" fmla="*/ 2147483646 h 57"/>
                <a:gd name="T18" fmla="*/ 0 w 58"/>
                <a:gd name="T19" fmla="*/ 2147483646 h 57"/>
                <a:gd name="T20" fmla="*/ 0 w 58"/>
                <a:gd name="T21" fmla="*/ 2147483646 h 57"/>
                <a:gd name="T22" fmla="*/ 0 w 58"/>
                <a:gd name="T23" fmla="*/ 2147483646 h 57"/>
                <a:gd name="T24" fmla="*/ 0 w 58"/>
                <a:gd name="T25" fmla="*/ 2147483646 h 57"/>
                <a:gd name="T26" fmla="*/ 2147483646 w 58"/>
                <a:gd name="T27" fmla="*/ 2147483646 h 57"/>
                <a:gd name="T28" fmla="*/ 2147483646 w 58"/>
                <a:gd name="T29" fmla="*/ 2147483646 h 57"/>
                <a:gd name="T30" fmla="*/ 2147483646 w 58"/>
                <a:gd name="T31" fmla="*/ 2147483646 h 57"/>
                <a:gd name="T32" fmla="*/ 2147483646 w 58"/>
                <a:gd name="T33" fmla="*/ 2147483646 h 57"/>
                <a:gd name="T34" fmla="*/ 2147483646 w 58"/>
                <a:gd name="T35" fmla="*/ 2147483646 h 57"/>
                <a:gd name="T36" fmla="*/ 2147483646 w 58"/>
                <a:gd name="T37" fmla="*/ 2147483646 h 57"/>
                <a:gd name="T38" fmla="*/ 2147483646 w 58"/>
                <a:gd name="T39" fmla="*/ 2147483646 h 57"/>
                <a:gd name="T40" fmla="*/ 2147483646 w 58"/>
                <a:gd name="T41" fmla="*/ 2147483646 h 57"/>
                <a:gd name="T42" fmla="*/ 2147483646 w 58"/>
                <a:gd name="T43" fmla="*/ 2147483646 h 57"/>
                <a:gd name="T44" fmla="*/ 2147483646 w 58"/>
                <a:gd name="T45" fmla="*/ 2147483646 h 57"/>
                <a:gd name="T46" fmla="*/ 2147483646 w 58"/>
                <a:gd name="T47" fmla="*/ 2147483646 h 57"/>
                <a:gd name="T48" fmla="*/ 2147483646 w 58"/>
                <a:gd name="T49" fmla="*/ 2147483646 h 57"/>
                <a:gd name="T50" fmla="*/ 2147483646 w 58"/>
                <a:gd name="T51" fmla="*/ 2147483646 h 57"/>
                <a:gd name="T52" fmla="*/ 2147483646 w 58"/>
                <a:gd name="T53" fmla="*/ 2147483646 h 57"/>
                <a:gd name="T54" fmla="*/ 2147483646 w 58"/>
                <a:gd name="T55" fmla="*/ 2147483646 h 57"/>
                <a:gd name="T56" fmla="*/ 2147483646 w 58"/>
                <a:gd name="T57" fmla="*/ 2147483646 h 57"/>
                <a:gd name="T58" fmla="*/ 2147483646 w 58"/>
                <a:gd name="T59" fmla="*/ 2147483646 h 57"/>
                <a:gd name="T60" fmla="*/ 2147483646 w 58"/>
                <a:gd name="T61" fmla="*/ 2147483646 h 57"/>
                <a:gd name="T62" fmla="*/ 2147483646 w 58"/>
                <a:gd name="T63" fmla="*/ 2147483646 h 57"/>
                <a:gd name="T64" fmla="*/ 2147483646 w 58"/>
                <a:gd name="T65" fmla="*/ 2147483646 h 57"/>
                <a:gd name="T66" fmla="*/ 2147483646 w 58"/>
                <a:gd name="T67" fmla="*/ 2147483646 h 57"/>
                <a:gd name="T68" fmla="*/ 2147483646 w 58"/>
                <a:gd name="T69" fmla="*/ 2147483646 h 57"/>
                <a:gd name="T70" fmla="*/ 2147483646 w 58"/>
                <a:gd name="T71" fmla="*/ 2147483646 h 57"/>
                <a:gd name="T72" fmla="*/ 2147483646 w 58"/>
                <a:gd name="T73" fmla="*/ 2147483646 h 57"/>
                <a:gd name="T74" fmla="*/ 2147483646 w 58"/>
                <a:gd name="T75" fmla="*/ 2147483646 h 57"/>
                <a:gd name="T76" fmla="*/ 2147483646 w 58"/>
                <a:gd name="T77" fmla="*/ 2147483646 h 57"/>
                <a:gd name="T78" fmla="*/ 2147483646 w 58"/>
                <a:gd name="T79" fmla="*/ 2147483646 h 57"/>
                <a:gd name="T80" fmla="*/ 2147483646 w 58"/>
                <a:gd name="T81" fmla="*/ 2147483646 h 57"/>
                <a:gd name="T82" fmla="*/ 2147483646 w 58"/>
                <a:gd name="T83" fmla="*/ 2147483646 h 57"/>
                <a:gd name="T84" fmla="*/ 2147483646 w 58"/>
                <a:gd name="T85" fmla="*/ 2147483646 h 57"/>
                <a:gd name="T86" fmla="*/ 2147483646 w 58"/>
                <a:gd name="T87" fmla="*/ 0 h 57"/>
                <a:gd name="T88" fmla="*/ 2147483646 w 58"/>
                <a:gd name="T89" fmla="*/ 2147483646 h 5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7"/>
                <a:gd name="T137" fmla="*/ 58 w 58"/>
                <a:gd name="T138" fmla="*/ 57 h 5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7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3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4" y="57"/>
                  </a:lnTo>
                  <a:lnTo>
                    <a:pt x="26" y="57"/>
                  </a:lnTo>
                  <a:lnTo>
                    <a:pt x="27" y="57"/>
                  </a:lnTo>
                  <a:lnTo>
                    <a:pt x="29" y="57"/>
                  </a:lnTo>
                  <a:lnTo>
                    <a:pt x="30" y="57"/>
                  </a:lnTo>
                  <a:lnTo>
                    <a:pt x="32" y="57"/>
                  </a:lnTo>
                  <a:lnTo>
                    <a:pt x="33" y="57"/>
                  </a:lnTo>
                  <a:lnTo>
                    <a:pt x="35" y="57"/>
                  </a:lnTo>
                  <a:lnTo>
                    <a:pt x="36" y="57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3" y="54"/>
                  </a:lnTo>
                  <a:lnTo>
                    <a:pt x="43" y="53"/>
                  </a:lnTo>
                  <a:lnTo>
                    <a:pt x="45" y="53"/>
                  </a:lnTo>
                  <a:lnTo>
                    <a:pt x="46" y="51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7"/>
                  </a:lnTo>
                  <a:lnTo>
                    <a:pt x="52" y="46"/>
                  </a:lnTo>
                  <a:lnTo>
                    <a:pt x="53" y="44"/>
                  </a:lnTo>
                  <a:lnTo>
                    <a:pt x="55" y="43"/>
                  </a:lnTo>
                  <a:lnTo>
                    <a:pt x="55" y="41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7"/>
                  </a:lnTo>
                  <a:lnTo>
                    <a:pt x="56" y="36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8" y="31"/>
                  </a:lnTo>
                  <a:lnTo>
                    <a:pt x="58" y="30"/>
                  </a:lnTo>
                  <a:lnTo>
                    <a:pt x="58" y="28"/>
                  </a:lnTo>
                  <a:lnTo>
                    <a:pt x="58" y="27"/>
                  </a:lnTo>
                  <a:lnTo>
                    <a:pt x="58" y="26"/>
                  </a:lnTo>
                  <a:lnTo>
                    <a:pt x="58" y="24"/>
                  </a:lnTo>
                  <a:lnTo>
                    <a:pt x="58" y="23"/>
                  </a:lnTo>
                  <a:lnTo>
                    <a:pt x="56" y="21"/>
                  </a:lnTo>
                  <a:lnTo>
                    <a:pt x="56" y="20"/>
                  </a:lnTo>
                  <a:lnTo>
                    <a:pt x="56" y="18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2" y="11"/>
                  </a:lnTo>
                  <a:lnTo>
                    <a:pt x="50" y="10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5"/>
                  </a:lnTo>
                  <a:lnTo>
                    <a:pt x="45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05" name="Freeform 100">
              <a:extLst>
                <a:ext uri="{FF2B5EF4-FFF2-40B4-BE49-F238E27FC236}">
                  <a16:creationId xmlns:a16="http://schemas.microsoft.com/office/drawing/2014/main" id="{E5165458-3E62-474F-A47D-2F84712B5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838" y="4945063"/>
              <a:ext cx="55562" cy="55562"/>
            </a:xfrm>
            <a:custGeom>
              <a:avLst/>
              <a:gdLst>
                <a:gd name="T0" fmla="*/ 2147483646 w 71"/>
                <a:gd name="T1" fmla="*/ 0 h 71"/>
                <a:gd name="T2" fmla="*/ 2147483646 w 71"/>
                <a:gd name="T3" fmla="*/ 2147483646 h 71"/>
                <a:gd name="T4" fmla="*/ 2147483646 w 71"/>
                <a:gd name="T5" fmla="*/ 2147483646 h 71"/>
                <a:gd name="T6" fmla="*/ 2147483646 w 71"/>
                <a:gd name="T7" fmla="*/ 2147483646 h 71"/>
                <a:gd name="T8" fmla="*/ 2147483646 w 71"/>
                <a:gd name="T9" fmla="*/ 2147483646 h 71"/>
                <a:gd name="T10" fmla="*/ 2147483646 w 71"/>
                <a:gd name="T11" fmla="*/ 2147483646 h 71"/>
                <a:gd name="T12" fmla="*/ 2147483646 w 71"/>
                <a:gd name="T13" fmla="*/ 2147483646 h 71"/>
                <a:gd name="T14" fmla="*/ 2147483646 w 71"/>
                <a:gd name="T15" fmla="*/ 2147483646 h 71"/>
                <a:gd name="T16" fmla="*/ 2147483646 w 71"/>
                <a:gd name="T17" fmla="*/ 2147483646 h 71"/>
                <a:gd name="T18" fmla="*/ 0 w 71"/>
                <a:gd name="T19" fmla="*/ 2147483646 h 71"/>
                <a:gd name="T20" fmla="*/ 0 w 71"/>
                <a:gd name="T21" fmla="*/ 2147483646 h 71"/>
                <a:gd name="T22" fmla="*/ 0 w 71"/>
                <a:gd name="T23" fmla="*/ 2147483646 h 71"/>
                <a:gd name="T24" fmla="*/ 2147483646 w 71"/>
                <a:gd name="T25" fmla="*/ 2147483646 h 71"/>
                <a:gd name="T26" fmla="*/ 2147483646 w 71"/>
                <a:gd name="T27" fmla="*/ 2147483646 h 71"/>
                <a:gd name="T28" fmla="*/ 2147483646 w 71"/>
                <a:gd name="T29" fmla="*/ 2147483646 h 71"/>
                <a:gd name="T30" fmla="*/ 2147483646 w 71"/>
                <a:gd name="T31" fmla="*/ 2147483646 h 71"/>
                <a:gd name="T32" fmla="*/ 2147483646 w 71"/>
                <a:gd name="T33" fmla="*/ 2147483646 h 71"/>
                <a:gd name="T34" fmla="*/ 2147483646 w 71"/>
                <a:gd name="T35" fmla="*/ 2147483646 h 71"/>
                <a:gd name="T36" fmla="*/ 2147483646 w 71"/>
                <a:gd name="T37" fmla="*/ 2147483646 h 71"/>
                <a:gd name="T38" fmla="*/ 2147483646 w 71"/>
                <a:gd name="T39" fmla="*/ 2147483646 h 71"/>
                <a:gd name="T40" fmla="*/ 2147483646 w 71"/>
                <a:gd name="T41" fmla="*/ 2147483646 h 71"/>
                <a:gd name="T42" fmla="*/ 2147483646 w 71"/>
                <a:gd name="T43" fmla="*/ 2147483646 h 71"/>
                <a:gd name="T44" fmla="*/ 2147483646 w 71"/>
                <a:gd name="T45" fmla="*/ 2147483646 h 71"/>
                <a:gd name="T46" fmla="*/ 2147483646 w 71"/>
                <a:gd name="T47" fmla="*/ 2147483646 h 71"/>
                <a:gd name="T48" fmla="*/ 2147483646 w 71"/>
                <a:gd name="T49" fmla="*/ 2147483646 h 71"/>
                <a:gd name="T50" fmla="*/ 2147483646 w 71"/>
                <a:gd name="T51" fmla="*/ 2147483646 h 71"/>
                <a:gd name="T52" fmla="*/ 2147483646 w 71"/>
                <a:gd name="T53" fmla="*/ 2147483646 h 71"/>
                <a:gd name="T54" fmla="*/ 2147483646 w 71"/>
                <a:gd name="T55" fmla="*/ 2147483646 h 71"/>
                <a:gd name="T56" fmla="*/ 2147483646 w 71"/>
                <a:gd name="T57" fmla="*/ 2147483646 h 71"/>
                <a:gd name="T58" fmla="*/ 2147483646 w 71"/>
                <a:gd name="T59" fmla="*/ 2147483646 h 71"/>
                <a:gd name="T60" fmla="*/ 2147483646 w 71"/>
                <a:gd name="T61" fmla="*/ 2147483646 h 71"/>
                <a:gd name="T62" fmla="*/ 2147483646 w 71"/>
                <a:gd name="T63" fmla="*/ 2147483646 h 71"/>
                <a:gd name="T64" fmla="*/ 2147483646 w 71"/>
                <a:gd name="T65" fmla="*/ 2147483646 h 71"/>
                <a:gd name="T66" fmla="*/ 2147483646 w 71"/>
                <a:gd name="T67" fmla="*/ 2147483646 h 71"/>
                <a:gd name="T68" fmla="*/ 2147483646 w 71"/>
                <a:gd name="T69" fmla="*/ 2147483646 h 71"/>
                <a:gd name="T70" fmla="*/ 2147483646 w 71"/>
                <a:gd name="T71" fmla="*/ 2147483646 h 71"/>
                <a:gd name="T72" fmla="*/ 2147483646 w 71"/>
                <a:gd name="T73" fmla="*/ 2147483646 h 71"/>
                <a:gd name="T74" fmla="*/ 2147483646 w 71"/>
                <a:gd name="T75" fmla="*/ 2147483646 h 71"/>
                <a:gd name="T76" fmla="*/ 2147483646 w 71"/>
                <a:gd name="T77" fmla="*/ 2147483646 h 71"/>
                <a:gd name="T78" fmla="*/ 2147483646 w 71"/>
                <a:gd name="T79" fmla="*/ 2147483646 h 71"/>
                <a:gd name="T80" fmla="*/ 2147483646 w 71"/>
                <a:gd name="T81" fmla="*/ 2147483646 h 71"/>
                <a:gd name="T82" fmla="*/ 2147483646 w 71"/>
                <a:gd name="T83" fmla="*/ 2147483646 h 71"/>
                <a:gd name="T84" fmla="*/ 2147483646 w 71"/>
                <a:gd name="T85" fmla="*/ 0 h 71"/>
                <a:gd name="T86" fmla="*/ 2147483646 w 71"/>
                <a:gd name="T87" fmla="*/ 0 h 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1"/>
                <a:gd name="T134" fmla="*/ 71 w 71"/>
                <a:gd name="T135" fmla="*/ 71 h 7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1">
                  <a:moveTo>
                    <a:pt x="35" y="0"/>
                  </a:move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9" y="5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6" y="16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5" y="52"/>
                  </a:lnTo>
                  <a:lnTo>
                    <a:pt x="5" y="54"/>
                  </a:lnTo>
                  <a:lnTo>
                    <a:pt x="6" y="55"/>
                  </a:lnTo>
                  <a:lnTo>
                    <a:pt x="8" y="57"/>
                  </a:lnTo>
                  <a:lnTo>
                    <a:pt x="8" y="58"/>
                  </a:lnTo>
                  <a:lnTo>
                    <a:pt x="9" y="59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7"/>
                  </a:lnTo>
                  <a:lnTo>
                    <a:pt x="21" y="67"/>
                  </a:lnTo>
                  <a:lnTo>
                    <a:pt x="22" y="68"/>
                  </a:lnTo>
                  <a:lnTo>
                    <a:pt x="24" y="68"/>
                  </a:lnTo>
                  <a:lnTo>
                    <a:pt x="25" y="69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4" y="71"/>
                  </a:lnTo>
                  <a:lnTo>
                    <a:pt x="35" y="71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41" y="71"/>
                  </a:lnTo>
                  <a:lnTo>
                    <a:pt x="42" y="69"/>
                  </a:lnTo>
                  <a:lnTo>
                    <a:pt x="44" y="69"/>
                  </a:lnTo>
                  <a:lnTo>
                    <a:pt x="47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5"/>
                  </a:lnTo>
                  <a:lnTo>
                    <a:pt x="55" y="65"/>
                  </a:lnTo>
                  <a:lnTo>
                    <a:pt x="57" y="64"/>
                  </a:lnTo>
                  <a:lnTo>
                    <a:pt x="58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59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68" y="48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0" y="42"/>
                  </a:lnTo>
                  <a:lnTo>
                    <a:pt x="70" y="41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0" y="31"/>
                  </a:lnTo>
                  <a:lnTo>
                    <a:pt x="70" y="29"/>
                  </a:lnTo>
                  <a:lnTo>
                    <a:pt x="70" y="26"/>
                  </a:lnTo>
                  <a:lnTo>
                    <a:pt x="70" y="25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67" y="20"/>
                  </a:lnTo>
                  <a:lnTo>
                    <a:pt x="67" y="19"/>
                  </a:lnTo>
                  <a:lnTo>
                    <a:pt x="65" y="18"/>
                  </a:lnTo>
                  <a:lnTo>
                    <a:pt x="65" y="16"/>
                  </a:lnTo>
                  <a:lnTo>
                    <a:pt x="64" y="15"/>
                  </a:lnTo>
                  <a:lnTo>
                    <a:pt x="62" y="13"/>
                  </a:lnTo>
                  <a:lnTo>
                    <a:pt x="61" y="12"/>
                  </a:lnTo>
                  <a:lnTo>
                    <a:pt x="61" y="10"/>
                  </a:lnTo>
                  <a:lnTo>
                    <a:pt x="60" y="9"/>
                  </a:lnTo>
                  <a:lnTo>
                    <a:pt x="58" y="9"/>
                  </a:lnTo>
                  <a:lnTo>
                    <a:pt x="57" y="7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06" name="Rectangle 101">
              <a:extLst>
                <a:ext uri="{FF2B5EF4-FFF2-40B4-BE49-F238E27FC236}">
                  <a16:creationId xmlns:a16="http://schemas.microsoft.com/office/drawing/2014/main" id="{CB739B62-B9AB-C142-91D0-DCDFD2F2D4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29406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07" name="Rectangle 124">
              <a:extLst>
                <a:ext uri="{FF2B5EF4-FFF2-40B4-BE49-F238E27FC236}">
                  <a16:creationId xmlns:a16="http://schemas.microsoft.com/office/drawing/2014/main" id="{988A1881-7ED1-A74A-A5C7-3F26AB0B3B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37782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08" name="Line 125">
              <a:extLst>
                <a:ext uri="{FF2B5EF4-FFF2-40B4-BE49-F238E27FC236}">
                  <a16:creationId xmlns:a16="http://schemas.microsoft.com/office/drawing/2014/main" id="{6DE1E217-EFC8-2441-B6E0-1F4B9B31E1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39036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09" name="Freeform 126">
              <a:extLst>
                <a:ext uri="{FF2B5EF4-FFF2-40B4-BE49-F238E27FC236}">
                  <a16:creationId xmlns:a16="http://schemas.microsoft.com/office/drawing/2014/main" id="{06267A74-635F-8443-8BB0-7EAD7627F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641725"/>
              <a:ext cx="684213" cy="273050"/>
            </a:xfrm>
            <a:custGeom>
              <a:avLst/>
              <a:gdLst>
                <a:gd name="T0" fmla="*/ 2147483646 w 861"/>
                <a:gd name="T1" fmla="*/ 0 h 343"/>
                <a:gd name="T2" fmla="*/ 2147483646 w 861"/>
                <a:gd name="T3" fmla="*/ 0 h 343"/>
                <a:gd name="T4" fmla="*/ 2147483646 w 861"/>
                <a:gd name="T5" fmla="*/ 0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6" y="1"/>
                  </a:lnTo>
                  <a:lnTo>
                    <a:pt x="379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8" y="1"/>
                  </a:lnTo>
                  <a:lnTo>
                    <a:pt x="391" y="1"/>
                  </a:lnTo>
                  <a:lnTo>
                    <a:pt x="392" y="1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2"/>
                  </a:lnTo>
                  <a:lnTo>
                    <a:pt x="405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09" y="2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4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5"/>
                  </a:lnTo>
                  <a:lnTo>
                    <a:pt x="431" y="5"/>
                  </a:lnTo>
                  <a:lnTo>
                    <a:pt x="432" y="5"/>
                  </a:lnTo>
                  <a:lnTo>
                    <a:pt x="435" y="7"/>
                  </a:lnTo>
                  <a:lnTo>
                    <a:pt x="437" y="7"/>
                  </a:lnTo>
                  <a:lnTo>
                    <a:pt x="440" y="7"/>
                  </a:lnTo>
                  <a:lnTo>
                    <a:pt x="441" y="7"/>
                  </a:lnTo>
                  <a:lnTo>
                    <a:pt x="444" y="7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8"/>
                  </a:lnTo>
                  <a:lnTo>
                    <a:pt x="451" y="8"/>
                  </a:lnTo>
                  <a:lnTo>
                    <a:pt x="453" y="8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1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6" y="14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5"/>
                  </a:lnTo>
                  <a:lnTo>
                    <a:pt x="484" y="17"/>
                  </a:lnTo>
                  <a:lnTo>
                    <a:pt x="486" y="17"/>
                  </a:lnTo>
                  <a:lnTo>
                    <a:pt x="489" y="18"/>
                  </a:lnTo>
                  <a:lnTo>
                    <a:pt x="490" y="18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9" y="21"/>
                  </a:lnTo>
                  <a:lnTo>
                    <a:pt x="500" y="21"/>
                  </a:lnTo>
                  <a:lnTo>
                    <a:pt x="503" y="23"/>
                  </a:lnTo>
                  <a:lnTo>
                    <a:pt x="505" y="23"/>
                  </a:lnTo>
                  <a:lnTo>
                    <a:pt x="508" y="24"/>
                  </a:lnTo>
                  <a:lnTo>
                    <a:pt x="509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8"/>
                  </a:lnTo>
                  <a:lnTo>
                    <a:pt x="520" y="28"/>
                  </a:lnTo>
                  <a:lnTo>
                    <a:pt x="522" y="28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0"/>
                  </a:lnTo>
                  <a:lnTo>
                    <a:pt x="526" y="31"/>
                  </a:lnTo>
                  <a:lnTo>
                    <a:pt x="528" y="31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4"/>
                  </a:lnTo>
                  <a:lnTo>
                    <a:pt x="533" y="34"/>
                  </a:lnTo>
                  <a:lnTo>
                    <a:pt x="535" y="36"/>
                  </a:lnTo>
                  <a:lnTo>
                    <a:pt x="538" y="36"/>
                  </a:lnTo>
                  <a:lnTo>
                    <a:pt x="539" y="37"/>
                  </a:lnTo>
                  <a:lnTo>
                    <a:pt x="541" y="39"/>
                  </a:lnTo>
                  <a:lnTo>
                    <a:pt x="544" y="39"/>
                  </a:lnTo>
                  <a:lnTo>
                    <a:pt x="545" y="40"/>
                  </a:lnTo>
                  <a:lnTo>
                    <a:pt x="548" y="41"/>
                  </a:lnTo>
                  <a:lnTo>
                    <a:pt x="549" y="43"/>
                  </a:lnTo>
                  <a:lnTo>
                    <a:pt x="552" y="43"/>
                  </a:lnTo>
                  <a:lnTo>
                    <a:pt x="554" y="44"/>
                  </a:lnTo>
                  <a:lnTo>
                    <a:pt x="557" y="46"/>
                  </a:lnTo>
                  <a:lnTo>
                    <a:pt x="558" y="46"/>
                  </a:lnTo>
                  <a:lnTo>
                    <a:pt x="559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7" y="50"/>
                  </a:lnTo>
                  <a:lnTo>
                    <a:pt x="568" y="51"/>
                  </a:lnTo>
                  <a:lnTo>
                    <a:pt x="570" y="51"/>
                  </a:lnTo>
                  <a:lnTo>
                    <a:pt x="570" y="53"/>
                  </a:lnTo>
                  <a:lnTo>
                    <a:pt x="571" y="53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4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8" y="57"/>
                  </a:lnTo>
                  <a:lnTo>
                    <a:pt x="580" y="57"/>
                  </a:lnTo>
                  <a:lnTo>
                    <a:pt x="581" y="59"/>
                  </a:lnTo>
                  <a:lnTo>
                    <a:pt x="583" y="59"/>
                  </a:lnTo>
                  <a:lnTo>
                    <a:pt x="584" y="60"/>
                  </a:lnTo>
                  <a:lnTo>
                    <a:pt x="585" y="60"/>
                  </a:lnTo>
                  <a:lnTo>
                    <a:pt x="587" y="62"/>
                  </a:lnTo>
                  <a:lnTo>
                    <a:pt x="588" y="62"/>
                  </a:lnTo>
                  <a:lnTo>
                    <a:pt x="590" y="63"/>
                  </a:lnTo>
                  <a:lnTo>
                    <a:pt x="591" y="64"/>
                  </a:lnTo>
                  <a:lnTo>
                    <a:pt x="593" y="64"/>
                  </a:lnTo>
                  <a:lnTo>
                    <a:pt x="596" y="66"/>
                  </a:lnTo>
                  <a:lnTo>
                    <a:pt x="597" y="67"/>
                  </a:lnTo>
                  <a:lnTo>
                    <a:pt x="600" y="69"/>
                  </a:lnTo>
                  <a:lnTo>
                    <a:pt x="601" y="69"/>
                  </a:lnTo>
                  <a:lnTo>
                    <a:pt x="603" y="70"/>
                  </a:lnTo>
                  <a:lnTo>
                    <a:pt x="604" y="72"/>
                  </a:lnTo>
                  <a:lnTo>
                    <a:pt x="606" y="72"/>
                  </a:lnTo>
                  <a:lnTo>
                    <a:pt x="607" y="73"/>
                  </a:lnTo>
                  <a:lnTo>
                    <a:pt x="608" y="73"/>
                  </a:lnTo>
                  <a:lnTo>
                    <a:pt x="610" y="75"/>
                  </a:lnTo>
                  <a:lnTo>
                    <a:pt x="611" y="75"/>
                  </a:lnTo>
                  <a:lnTo>
                    <a:pt x="613" y="76"/>
                  </a:lnTo>
                  <a:lnTo>
                    <a:pt x="614" y="77"/>
                  </a:lnTo>
                  <a:lnTo>
                    <a:pt x="616" y="77"/>
                  </a:lnTo>
                  <a:lnTo>
                    <a:pt x="616" y="79"/>
                  </a:lnTo>
                  <a:lnTo>
                    <a:pt x="617" y="79"/>
                  </a:lnTo>
                  <a:lnTo>
                    <a:pt x="619" y="79"/>
                  </a:lnTo>
                  <a:lnTo>
                    <a:pt x="619" y="80"/>
                  </a:lnTo>
                  <a:lnTo>
                    <a:pt x="620" y="80"/>
                  </a:lnTo>
                  <a:lnTo>
                    <a:pt x="621" y="82"/>
                  </a:lnTo>
                  <a:lnTo>
                    <a:pt x="623" y="82"/>
                  </a:lnTo>
                  <a:lnTo>
                    <a:pt x="624" y="83"/>
                  </a:lnTo>
                  <a:lnTo>
                    <a:pt x="626" y="83"/>
                  </a:lnTo>
                  <a:lnTo>
                    <a:pt x="626" y="85"/>
                  </a:lnTo>
                  <a:lnTo>
                    <a:pt x="627" y="85"/>
                  </a:lnTo>
                  <a:lnTo>
                    <a:pt x="629" y="86"/>
                  </a:lnTo>
                  <a:lnTo>
                    <a:pt x="630" y="88"/>
                  </a:lnTo>
                  <a:lnTo>
                    <a:pt x="632" y="88"/>
                  </a:lnTo>
                  <a:lnTo>
                    <a:pt x="633" y="89"/>
                  </a:lnTo>
                  <a:lnTo>
                    <a:pt x="634" y="89"/>
                  </a:lnTo>
                  <a:lnTo>
                    <a:pt x="636" y="90"/>
                  </a:lnTo>
                  <a:lnTo>
                    <a:pt x="637" y="92"/>
                  </a:lnTo>
                  <a:lnTo>
                    <a:pt x="639" y="93"/>
                  </a:lnTo>
                  <a:lnTo>
                    <a:pt x="640" y="93"/>
                  </a:lnTo>
                  <a:lnTo>
                    <a:pt x="642" y="95"/>
                  </a:lnTo>
                  <a:lnTo>
                    <a:pt x="643" y="95"/>
                  </a:lnTo>
                  <a:lnTo>
                    <a:pt x="645" y="96"/>
                  </a:lnTo>
                  <a:lnTo>
                    <a:pt x="646" y="96"/>
                  </a:lnTo>
                  <a:lnTo>
                    <a:pt x="646" y="98"/>
                  </a:lnTo>
                  <a:lnTo>
                    <a:pt x="647" y="98"/>
                  </a:lnTo>
                  <a:lnTo>
                    <a:pt x="649" y="99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2"/>
                  </a:lnTo>
                  <a:lnTo>
                    <a:pt x="655" y="102"/>
                  </a:lnTo>
                  <a:lnTo>
                    <a:pt x="655" y="103"/>
                  </a:lnTo>
                  <a:lnTo>
                    <a:pt x="656" y="105"/>
                  </a:lnTo>
                  <a:lnTo>
                    <a:pt x="658" y="105"/>
                  </a:lnTo>
                  <a:lnTo>
                    <a:pt x="658" y="106"/>
                  </a:lnTo>
                  <a:lnTo>
                    <a:pt x="659" y="106"/>
                  </a:lnTo>
                  <a:lnTo>
                    <a:pt x="660" y="106"/>
                  </a:lnTo>
                  <a:lnTo>
                    <a:pt x="660" y="108"/>
                  </a:lnTo>
                  <a:lnTo>
                    <a:pt x="662" y="108"/>
                  </a:lnTo>
                  <a:lnTo>
                    <a:pt x="662" y="109"/>
                  </a:lnTo>
                  <a:lnTo>
                    <a:pt x="663" y="109"/>
                  </a:lnTo>
                  <a:lnTo>
                    <a:pt x="665" y="111"/>
                  </a:lnTo>
                  <a:lnTo>
                    <a:pt x="665" y="112"/>
                  </a:lnTo>
                  <a:lnTo>
                    <a:pt x="666" y="112"/>
                  </a:lnTo>
                  <a:lnTo>
                    <a:pt x="668" y="114"/>
                  </a:lnTo>
                  <a:lnTo>
                    <a:pt x="669" y="114"/>
                  </a:lnTo>
                  <a:lnTo>
                    <a:pt x="671" y="115"/>
                  </a:lnTo>
                  <a:lnTo>
                    <a:pt x="672" y="116"/>
                  </a:lnTo>
                  <a:lnTo>
                    <a:pt x="673" y="118"/>
                  </a:lnTo>
                  <a:lnTo>
                    <a:pt x="675" y="118"/>
                  </a:lnTo>
                  <a:lnTo>
                    <a:pt x="675" y="119"/>
                  </a:lnTo>
                  <a:lnTo>
                    <a:pt x="676" y="119"/>
                  </a:lnTo>
                  <a:lnTo>
                    <a:pt x="676" y="121"/>
                  </a:lnTo>
                  <a:lnTo>
                    <a:pt x="678" y="121"/>
                  </a:lnTo>
                  <a:lnTo>
                    <a:pt x="679" y="122"/>
                  </a:lnTo>
                  <a:lnTo>
                    <a:pt x="681" y="122"/>
                  </a:lnTo>
                  <a:lnTo>
                    <a:pt x="681" y="124"/>
                  </a:lnTo>
                  <a:lnTo>
                    <a:pt x="682" y="124"/>
                  </a:lnTo>
                  <a:lnTo>
                    <a:pt x="684" y="125"/>
                  </a:lnTo>
                  <a:lnTo>
                    <a:pt x="685" y="125"/>
                  </a:lnTo>
                  <a:lnTo>
                    <a:pt x="685" y="127"/>
                  </a:lnTo>
                  <a:lnTo>
                    <a:pt x="686" y="127"/>
                  </a:lnTo>
                  <a:lnTo>
                    <a:pt x="686" y="128"/>
                  </a:lnTo>
                  <a:lnTo>
                    <a:pt x="688" y="128"/>
                  </a:lnTo>
                  <a:lnTo>
                    <a:pt x="689" y="129"/>
                  </a:lnTo>
                  <a:lnTo>
                    <a:pt x="691" y="129"/>
                  </a:lnTo>
                  <a:lnTo>
                    <a:pt x="691" y="131"/>
                  </a:lnTo>
                  <a:lnTo>
                    <a:pt x="692" y="131"/>
                  </a:lnTo>
                  <a:lnTo>
                    <a:pt x="694" y="132"/>
                  </a:lnTo>
                  <a:lnTo>
                    <a:pt x="695" y="134"/>
                  </a:lnTo>
                  <a:lnTo>
                    <a:pt x="697" y="134"/>
                  </a:lnTo>
                  <a:lnTo>
                    <a:pt x="698" y="135"/>
                  </a:lnTo>
                  <a:lnTo>
                    <a:pt x="699" y="137"/>
                  </a:lnTo>
                  <a:lnTo>
                    <a:pt x="701" y="137"/>
                  </a:lnTo>
                  <a:lnTo>
                    <a:pt x="701" y="138"/>
                  </a:lnTo>
                  <a:lnTo>
                    <a:pt x="702" y="138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5" y="141"/>
                  </a:lnTo>
                  <a:lnTo>
                    <a:pt x="707" y="141"/>
                  </a:lnTo>
                  <a:lnTo>
                    <a:pt x="707" y="142"/>
                  </a:lnTo>
                  <a:lnTo>
                    <a:pt x="708" y="142"/>
                  </a:lnTo>
                  <a:lnTo>
                    <a:pt x="709" y="144"/>
                  </a:lnTo>
                  <a:lnTo>
                    <a:pt x="711" y="145"/>
                  </a:lnTo>
                  <a:lnTo>
                    <a:pt x="712" y="147"/>
                  </a:lnTo>
                  <a:lnTo>
                    <a:pt x="714" y="148"/>
                  </a:lnTo>
                  <a:lnTo>
                    <a:pt x="715" y="150"/>
                  </a:lnTo>
                  <a:lnTo>
                    <a:pt x="717" y="151"/>
                  </a:lnTo>
                  <a:lnTo>
                    <a:pt x="717" y="153"/>
                  </a:lnTo>
                  <a:lnTo>
                    <a:pt x="718" y="153"/>
                  </a:lnTo>
                  <a:lnTo>
                    <a:pt x="720" y="154"/>
                  </a:lnTo>
                  <a:lnTo>
                    <a:pt x="721" y="155"/>
                  </a:lnTo>
                  <a:lnTo>
                    <a:pt x="722" y="157"/>
                  </a:lnTo>
                  <a:lnTo>
                    <a:pt x="724" y="158"/>
                  </a:lnTo>
                  <a:lnTo>
                    <a:pt x="725" y="160"/>
                  </a:lnTo>
                  <a:lnTo>
                    <a:pt x="727" y="161"/>
                  </a:lnTo>
                  <a:lnTo>
                    <a:pt x="727" y="163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5"/>
                  </a:lnTo>
                  <a:lnTo>
                    <a:pt x="731" y="167"/>
                  </a:lnTo>
                  <a:lnTo>
                    <a:pt x="733" y="168"/>
                  </a:lnTo>
                  <a:lnTo>
                    <a:pt x="734" y="168"/>
                  </a:lnTo>
                  <a:lnTo>
                    <a:pt x="734" y="170"/>
                  </a:lnTo>
                  <a:lnTo>
                    <a:pt x="735" y="171"/>
                  </a:lnTo>
                  <a:lnTo>
                    <a:pt x="737" y="173"/>
                  </a:lnTo>
                  <a:lnTo>
                    <a:pt x="738" y="174"/>
                  </a:lnTo>
                  <a:lnTo>
                    <a:pt x="740" y="176"/>
                  </a:lnTo>
                  <a:lnTo>
                    <a:pt x="741" y="177"/>
                  </a:lnTo>
                  <a:lnTo>
                    <a:pt x="741" y="178"/>
                  </a:lnTo>
                  <a:lnTo>
                    <a:pt x="743" y="178"/>
                  </a:lnTo>
                  <a:lnTo>
                    <a:pt x="743" y="180"/>
                  </a:lnTo>
                  <a:lnTo>
                    <a:pt x="744" y="181"/>
                  </a:lnTo>
                  <a:lnTo>
                    <a:pt x="746" y="183"/>
                  </a:lnTo>
                  <a:lnTo>
                    <a:pt x="747" y="184"/>
                  </a:lnTo>
                  <a:lnTo>
                    <a:pt x="748" y="186"/>
                  </a:lnTo>
                  <a:lnTo>
                    <a:pt x="750" y="187"/>
                  </a:lnTo>
                  <a:lnTo>
                    <a:pt x="751" y="189"/>
                  </a:lnTo>
                  <a:lnTo>
                    <a:pt x="753" y="190"/>
                  </a:lnTo>
                  <a:lnTo>
                    <a:pt x="754" y="193"/>
                  </a:lnTo>
                  <a:lnTo>
                    <a:pt x="756" y="194"/>
                  </a:lnTo>
                  <a:lnTo>
                    <a:pt x="757" y="196"/>
                  </a:lnTo>
                  <a:lnTo>
                    <a:pt x="759" y="199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3"/>
                  </a:lnTo>
                  <a:lnTo>
                    <a:pt x="764" y="204"/>
                  </a:lnTo>
                  <a:lnTo>
                    <a:pt x="766" y="206"/>
                  </a:lnTo>
                  <a:lnTo>
                    <a:pt x="766" y="207"/>
                  </a:lnTo>
                  <a:lnTo>
                    <a:pt x="767" y="209"/>
                  </a:lnTo>
                  <a:lnTo>
                    <a:pt x="769" y="210"/>
                  </a:lnTo>
                  <a:lnTo>
                    <a:pt x="770" y="212"/>
                  </a:lnTo>
                  <a:lnTo>
                    <a:pt x="770" y="213"/>
                  </a:lnTo>
                  <a:lnTo>
                    <a:pt x="772" y="215"/>
                  </a:lnTo>
                  <a:lnTo>
                    <a:pt x="773" y="216"/>
                  </a:lnTo>
                  <a:lnTo>
                    <a:pt x="774" y="217"/>
                  </a:lnTo>
                  <a:lnTo>
                    <a:pt x="774" y="219"/>
                  </a:lnTo>
                  <a:lnTo>
                    <a:pt x="776" y="219"/>
                  </a:lnTo>
                  <a:lnTo>
                    <a:pt x="776" y="220"/>
                  </a:lnTo>
                  <a:lnTo>
                    <a:pt x="777" y="222"/>
                  </a:lnTo>
                  <a:lnTo>
                    <a:pt x="779" y="223"/>
                  </a:lnTo>
                  <a:lnTo>
                    <a:pt x="779" y="225"/>
                  </a:lnTo>
                  <a:lnTo>
                    <a:pt x="780" y="225"/>
                  </a:lnTo>
                  <a:lnTo>
                    <a:pt x="782" y="226"/>
                  </a:lnTo>
                  <a:lnTo>
                    <a:pt x="782" y="228"/>
                  </a:lnTo>
                  <a:lnTo>
                    <a:pt x="783" y="229"/>
                  </a:lnTo>
                  <a:lnTo>
                    <a:pt x="785" y="232"/>
                  </a:lnTo>
                  <a:lnTo>
                    <a:pt x="786" y="233"/>
                  </a:lnTo>
                  <a:lnTo>
                    <a:pt x="787" y="235"/>
                  </a:lnTo>
                  <a:lnTo>
                    <a:pt x="789" y="236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5"/>
                  </a:lnTo>
                  <a:lnTo>
                    <a:pt x="796" y="248"/>
                  </a:lnTo>
                  <a:lnTo>
                    <a:pt x="798" y="249"/>
                  </a:lnTo>
                  <a:lnTo>
                    <a:pt x="799" y="252"/>
                  </a:lnTo>
                  <a:lnTo>
                    <a:pt x="800" y="254"/>
                  </a:lnTo>
                  <a:lnTo>
                    <a:pt x="802" y="255"/>
                  </a:lnTo>
                  <a:lnTo>
                    <a:pt x="802" y="256"/>
                  </a:lnTo>
                  <a:lnTo>
                    <a:pt x="803" y="258"/>
                  </a:lnTo>
                  <a:lnTo>
                    <a:pt x="805" y="259"/>
                  </a:lnTo>
                  <a:lnTo>
                    <a:pt x="806" y="261"/>
                  </a:lnTo>
                  <a:lnTo>
                    <a:pt x="806" y="262"/>
                  </a:lnTo>
                  <a:lnTo>
                    <a:pt x="808" y="264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8"/>
                  </a:lnTo>
                  <a:lnTo>
                    <a:pt x="812" y="269"/>
                  </a:lnTo>
                  <a:lnTo>
                    <a:pt x="813" y="271"/>
                  </a:lnTo>
                  <a:lnTo>
                    <a:pt x="813" y="272"/>
                  </a:lnTo>
                  <a:lnTo>
                    <a:pt x="815" y="274"/>
                  </a:lnTo>
                  <a:lnTo>
                    <a:pt x="815" y="275"/>
                  </a:lnTo>
                  <a:lnTo>
                    <a:pt x="816" y="277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1"/>
                  </a:lnTo>
                  <a:lnTo>
                    <a:pt x="821" y="282"/>
                  </a:lnTo>
                  <a:lnTo>
                    <a:pt x="822" y="284"/>
                  </a:lnTo>
                  <a:lnTo>
                    <a:pt x="823" y="285"/>
                  </a:lnTo>
                  <a:lnTo>
                    <a:pt x="825" y="288"/>
                  </a:lnTo>
                  <a:lnTo>
                    <a:pt x="826" y="290"/>
                  </a:lnTo>
                  <a:lnTo>
                    <a:pt x="828" y="292"/>
                  </a:lnTo>
                  <a:lnTo>
                    <a:pt x="829" y="294"/>
                  </a:lnTo>
                  <a:lnTo>
                    <a:pt x="831" y="297"/>
                  </a:lnTo>
                  <a:lnTo>
                    <a:pt x="834" y="300"/>
                  </a:lnTo>
                  <a:lnTo>
                    <a:pt x="835" y="301"/>
                  </a:lnTo>
                  <a:lnTo>
                    <a:pt x="836" y="303"/>
                  </a:lnTo>
                  <a:lnTo>
                    <a:pt x="838" y="305"/>
                  </a:lnTo>
                  <a:lnTo>
                    <a:pt x="838" y="307"/>
                  </a:lnTo>
                  <a:lnTo>
                    <a:pt x="839" y="308"/>
                  </a:lnTo>
                  <a:lnTo>
                    <a:pt x="841" y="310"/>
                  </a:lnTo>
                  <a:lnTo>
                    <a:pt x="842" y="311"/>
                  </a:lnTo>
                  <a:lnTo>
                    <a:pt x="842" y="313"/>
                  </a:lnTo>
                  <a:lnTo>
                    <a:pt x="844" y="314"/>
                  </a:lnTo>
                  <a:lnTo>
                    <a:pt x="845" y="316"/>
                  </a:lnTo>
                  <a:lnTo>
                    <a:pt x="845" y="317"/>
                  </a:lnTo>
                  <a:lnTo>
                    <a:pt x="847" y="318"/>
                  </a:lnTo>
                  <a:lnTo>
                    <a:pt x="848" y="320"/>
                  </a:lnTo>
                  <a:lnTo>
                    <a:pt x="848" y="321"/>
                  </a:lnTo>
                  <a:lnTo>
                    <a:pt x="849" y="323"/>
                  </a:lnTo>
                  <a:lnTo>
                    <a:pt x="849" y="324"/>
                  </a:lnTo>
                  <a:lnTo>
                    <a:pt x="851" y="324"/>
                  </a:lnTo>
                  <a:lnTo>
                    <a:pt x="851" y="326"/>
                  </a:lnTo>
                  <a:lnTo>
                    <a:pt x="852" y="327"/>
                  </a:lnTo>
                  <a:lnTo>
                    <a:pt x="852" y="329"/>
                  </a:lnTo>
                  <a:lnTo>
                    <a:pt x="854" y="330"/>
                  </a:lnTo>
                  <a:lnTo>
                    <a:pt x="855" y="331"/>
                  </a:lnTo>
                  <a:lnTo>
                    <a:pt x="855" y="333"/>
                  </a:lnTo>
                  <a:lnTo>
                    <a:pt x="857" y="334"/>
                  </a:lnTo>
                  <a:lnTo>
                    <a:pt x="857" y="336"/>
                  </a:lnTo>
                  <a:lnTo>
                    <a:pt x="858" y="337"/>
                  </a:lnTo>
                  <a:lnTo>
                    <a:pt x="860" y="339"/>
                  </a:lnTo>
                  <a:lnTo>
                    <a:pt x="860" y="340"/>
                  </a:lnTo>
                  <a:lnTo>
                    <a:pt x="861" y="343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10" name="Freeform 127">
              <a:extLst>
                <a:ext uri="{FF2B5EF4-FFF2-40B4-BE49-F238E27FC236}">
                  <a16:creationId xmlns:a16="http://schemas.microsoft.com/office/drawing/2014/main" id="{3354A164-523D-7448-912E-C5D06E2BB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916363"/>
              <a:ext cx="684213" cy="271462"/>
            </a:xfrm>
            <a:custGeom>
              <a:avLst/>
              <a:gdLst>
                <a:gd name="T0" fmla="*/ 2147483646 w 861"/>
                <a:gd name="T1" fmla="*/ 2147483646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342"/>
                  </a:moveTo>
                  <a:lnTo>
                    <a:pt x="33" y="342"/>
                  </a:lnTo>
                  <a:lnTo>
                    <a:pt x="63" y="342"/>
                  </a:lnTo>
                  <a:lnTo>
                    <a:pt x="92" y="342"/>
                  </a:lnTo>
                  <a:lnTo>
                    <a:pt x="119" y="342"/>
                  </a:lnTo>
                  <a:lnTo>
                    <a:pt x="144" y="342"/>
                  </a:lnTo>
                  <a:lnTo>
                    <a:pt x="167" y="342"/>
                  </a:lnTo>
                  <a:lnTo>
                    <a:pt x="189" y="342"/>
                  </a:lnTo>
                  <a:lnTo>
                    <a:pt x="209" y="342"/>
                  </a:lnTo>
                  <a:lnTo>
                    <a:pt x="228" y="342"/>
                  </a:lnTo>
                  <a:lnTo>
                    <a:pt x="245" y="342"/>
                  </a:lnTo>
                  <a:lnTo>
                    <a:pt x="261" y="342"/>
                  </a:lnTo>
                  <a:lnTo>
                    <a:pt x="275" y="342"/>
                  </a:lnTo>
                  <a:lnTo>
                    <a:pt x="288" y="342"/>
                  </a:lnTo>
                  <a:lnTo>
                    <a:pt x="300" y="342"/>
                  </a:lnTo>
                  <a:lnTo>
                    <a:pt x="310" y="342"/>
                  </a:lnTo>
                  <a:lnTo>
                    <a:pt x="320" y="342"/>
                  </a:lnTo>
                  <a:lnTo>
                    <a:pt x="329" y="342"/>
                  </a:lnTo>
                  <a:lnTo>
                    <a:pt x="336" y="342"/>
                  </a:lnTo>
                  <a:lnTo>
                    <a:pt x="343" y="342"/>
                  </a:lnTo>
                  <a:lnTo>
                    <a:pt x="349" y="342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1"/>
                  </a:lnTo>
                  <a:lnTo>
                    <a:pt x="381" y="341"/>
                  </a:lnTo>
                  <a:lnTo>
                    <a:pt x="383" y="341"/>
                  </a:lnTo>
                  <a:lnTo>
                    <a:pt x="385" y="341"/>
                  </a:lnTo>
                  <a:lnTo>
                    <a:pt x="388" y="341"/>
                  </a:lnTo>
                  <a:lnTo>
                    <a:pt x="391" y="341"/>
                  </a:lnTo>
                  <a:lnTo>
                    <a:pt x="392" y="341"/>
                  </a:lnTo>
                  <a:lnTo>
                    <a:pt x="395" y="341"/>
                  </a:lnTo>
                  <a:lnTo>
                    <a:pt x="396" y="341"/>
                  </a:lnTo>
                  <a:lnTo>
                    <a:pt x="398" y="341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40"/>
                  </a:lnTo>
                  <a:lnTo>
                    <a:pt x="414" y="340"/>
                  </a:lnTo>
                  <a:lnTo>
                    <a:pt x="415" y="340"/>
                  </a:lnTo>
                  <a:lnTo>
                    <a:pt x="417" y="340"/>
                  </a:lnTo>
                  <a:lnTo>
                    <a:pt x="418" y="338"/>
                  </a:lnTo>
                  <a:lnTo>
                    <a:pt x="419" y="338"/>
                  </a:lnTo>
                  <a:lnTo>
                    <a:pt x="421" y="338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7"/>
                  </a:lnTo>
                  <a:lnTo>
                    <a:pt x="431" y="337"/>
                  </a:lnTo>
                  <a:lnTo>
                    <a:pt x="432" y="337"/>
                  </a:lnTo>
                  <a:lnTo>
                    <a:pt x="435" y="337"/>
                  </a:lnTo>
                  <a:lnTo>
                    <a:pt x="437" y="337"/>
                  </a:lnTo>
                  <a:lnTo>
                    <a:pt x="440" y="335"/>
                  </a:lnTo>
                  <a:lnTo>
                    <a:pt x="441" y="335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4"/>
                  </a:lnTo>
                  <a:lnTo>
                    <a:pt x="451" y="334"/>
                  </a:lnTo>
                  <a:lnTo>
                    <a:pt x="453" y="334"/>
                  </a:lnTo>
                  <a:lnTo>
                    <a:pt x="454" y="334"/>
                  </a:lnTo>
                  <a:lnTo>
                    <a:pt x="456" y="334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2"/>
                  </a:lnTo>
                  <a:lnTo>
                    <a:pt x="461" y="332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1"/>
                  </a:lnTo>
                  <a:lnTo>
                    <a:pt x="467" y="331"/>
                  </a:lnTo>
                  <a:lnTo>
                    <a:pt x="469" y="331"/>
                  </a:lnTo>
                  <a:lnTo>
                    <a:pt x="470" y="329"/>
                  </a:lnTo>
                  <a:lnTo>
                    <a:pt x="471" y="329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8"/>
                  </a:lnTo>
                  <a:lnTo>
                    <a:pt x="479" y="328"/>
                  </a:lnTo>
                  <a:lnTo>
                    <a:pt x="480" y="328"/>
                  </a:lnTo>
                  <a:lnTo>
                    <a:pt x="482" y="327"/>
                  </a:lnTo>
                  <a:lnTo>
                    <a:pt x="484" y="327"/>
                  </a:lnTo>
                  <a:lnTo>
                    <a:pt x="486" y="325"/>
                  </a:lnTo>
                  <a:lnTo>
                    <a:pt x="489" y="325"/>
                  </a:lnTo>
                  <a:lnTo>
                    <a:pt x="490" y="324"/>
                  </a:lnTo>
                  <a:lnTo>
                    <a:pt x="493" y="324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1"/>
                  </a:lnTo>
                  <a:lnTo>
                    <a:pt x="503" y="321"/>
                  </a:lnTo>
                  <a:lnTo>
                    <a:pt x="505" y="319"/>
                  </a:lnTo>
                  <a:lnTo>
                    <a:pt x="508" y="319"/>
                  </a:lnTo>
                  <a:lnTo>
                    <a:pt x="509" y="318"/>
                  </a:lnTo>
                  <a:lnTo>
                    <a:pt x="510" y="318"/>
                  </a:lnTo>
                  <a:lnTo>
                    <a:pt x="512" y="316"/>
                  </a:lnTo>
                  <a:lnTo>
                    <a:pt x="513" y="316"/>
                  </a:lnTo>
                  <a:lnTo>
                    <a:pt x="515" y="316"/>
                  </a:lnTo>
                  <a:lnTo>
                    <a:pt x="516" y="315"/>
                  </a:lnTo>
                  <a:lnTo>
                    <a:pt x="518" y="315"/>
                  </a:lnTo>
                  <a:lnTo>
                    <a:pt x="519" y="315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4"/>
                  </a:lnTo>
                  <a:lnTo>
                    <a:pt x="525" y="312"/>
                  </a:lnTo>
                  <a:lnTo>
                    <a:pt x="526" y="312"/>
                  </a:lnTo>
                  <a:lnTo>
                    <a:pt x="526" y="311"/>
                  </a:lnTo>
                  <a:lnTo>
                    <a:pt x="528" y="311"/>
                  </a:lnTo>
                  <a:lnTo>
                    <a:pt x="529" y="311"/>
                  </a:lnTo>
                  <a:lnTo>
                    <a:pt x="531" y="309"/>
                  </a:lnTo>
                  <a:lnTo>
                    <a:pt x="532" y="309"/>
                  </a:lnTo>
                  <a:lnTo>
                    <a:pt x="533" y="308"/>
                  </a:lnTo>
                  <a:lnTo>
                    <a:pt x="535" y="308"/>
                  </a:lnTo>
                  <a:lnTo>
                    <a:pt x="538" y="306"/>
                  </a:lnTo>
                  <a:lnTo>
                    <a:pt x="539" y="305"/>
                  </a:lnTo>
                  <a:lnTo>
                    <a:pt x="541" y="305"/>
                  </a:lnTo>
                  <a:lnTo>
                    <a:pt x="544" y="303"/>
                  </a:lnTo>
                  <a:lnTo>
                    <a:pt x="545" y="302"/>
                  </a:lnTo>
                  <a:lnTo>
                    <a:pt x="548" y="302"/>
                  </a:lnTo>
                  <a:lnTo>
                    <a:pt x="549" y="301"/>
                  </a:lnTo>
                  <a:lnTo>
                    <a:pt x="552" y="299"/>
                  </a:lnTo>
                  <a:lnTo>
                    <a:pt x="554" y="298"/>
                  </a:lnTo>
                  <a:lnTo>
                    <a:pt x="557" y="298"/>
                  </a:lnTo>
                  <a:lnTo>
                    <a:pt x="558" y="296"/>
                  </a:lnTo>
                  <a:lnTo>
                    <a:pt x="559" y="295"/>
                  </a:lnTo>
                  <a:lnTo>
                    <a:pt x="561" y="295"/>
                  </a:lnTo>
                  <a:lnTo>
                    <a:pt x="562" y="293"/>
                  </a:lnTo>
                  <a:lnTo>
                    <a:pt x="564" y="293"/>
                  </a:lnTo>
                  <a:lnTo>
                    <a:pt x="565" y="292"/>
                  </a:lnTo>
                  <a:lnTo>
                    <a:pt x="567" y="292"/>
                  </a:lnTo>
                  <a:lnTo>
                    <a:pt x="568" y="292"/>
                  </a:lnTo>
                  <a:lnTo>
                    <a:pt x="570" y="290"/>
                  </a:lnTo>
                  <a:lnTo>
                    <a:pt x="571" y="289"/>
                  </a:lnTo>
                  <a:lnTo>
                    <a:pt x="572" y="289"/>
                  </a:lnTo>
                  <a:lnTo>
                    <a:pt x="574" y="288"/>
                  </a:lnTo>
                  <a:lnTo>
                    <a:pt x="575" y="288"/>
                  </a:lnTo>
                  <a:lnTo>
                    <a:pt x="577" y="286"/>
                  </a:lnTo>
                  <a:lnTo>
                    <a:pt x="578" y="286"/>
                  </a:lnTo>
                  <a:lnTo>
                    <a:pt x="580" y="285"/>
                  </a:lnTo>
                  <a:lnTo>
                    <a:pt x="581" y="285"/>
                  </a:lnTo>
                  <a:lnTo>
                    <a:pt x="583" y="283"/>
                  </a:lnTo>
                  <a:lnTo>
                    <a:pt x="584" y="283"/>
                  </a:lnTo>
                  <a:lnTo>
                    <a:pt x="585" y="282"/>
                  </a:lnTo>
                  <a:lnTo>
                    <a:pt x="587" y="282"/>
                  </a:lnTo>
                  <a:lnTo>
                    <a:pt x="588" y="280"/>
                  </a:lnTo>
                  <a:lnTo>
                    <a:pt x="590" y="279"/>
                  </a:lnTo>
                  <a:lnTo>
                    <a:pt x="591" y="279"/>
                  </a:lnTo>
                  <a:lnTo>
                    <a:pt x="593" y="277"/>
                  </a:lnTo>
                  <a:lnTo>
                    <a:pt x="596" y="276"/>
                  </a:lnTo>
                  <a:lnTo>
                    <a:pt x="597" y="275"/>
                  </a:lnTo>
                  <a:lnTo>
                    <a:pt x="600" y="273"/>
                  </a:lnTo>
                  <a:lnTo>
                    <a:pt x="601" y="273"/>
                  </a:lnTo>
                  <a:lnTo>
                    <a:pt x="603" y="272"/>
                  </a:lnTo>
                  <a:lnTo>
                    <a:pt x="604" y="270"/>
                  </a:lnTo>
                  <a:lnTo>
                    <a:pt x="606" y="270"/>
                  </a:lnTo>
                  <a:lnTo>
                    <a:pt x="607" y="269"/>
                  </a:lnTo>
                  <a:lnTo>
                    <a:pt x="608" y="269"/>
                  </a:lnTo>
                  <a:lnTo>
                    <a:pt x="610" y="267"/>
                  </a:lnTo>
                  <a:lnTo>
                    <a:pt x="611" y="267"/>
                  </a:lnTo>
                  <a:lnTo>
                    <a:pt x="613" y="266"/>
                  </a:lnTo>
                  <a:lnTo>
                    <a:pt x="614" y="266"/>
                  </a:lnTo>
                  <a:lnTo>
                    <a:pt x="616" y="264"/>
                  </a:lnTo>
                  <a:lnTo>
                    <a:pt x="617" y="263"/>
                  </a:lnTo>
                  <a:lnTo>
                    <a:pt x="619" y="263"/>
                  </a:lnTo>
                  <a:lnTo>
                    <a:pt x="620" y="262"/>
                  </a:lnTo>
                  <a:lnTo>
                    <a:pt x="621" y="262"/>
                  </a:lnTo>
                  <a:lnTo>
                    <a:pt x="621" y="260"/>
                  </a:lnTo>
                  <a:lnTo>
                    <a:pt x="623" y="260"/>
                  </a:lnTo>
                  <a:lnTo>
                    <a:pt x="624" y="259"/>
                  </a:lnTo>
                  <a:lnTo>
                    <a:pt x="626" y="259"/>
                  </a:lnTo>
                  <a:lnTo>
                    <a:pt x="627" y="257"/>
                  </a:lnTo>
                  <a:lnTo>
                    <a:pt x="629" y="256"/>
                  </a:lnTo>
                  <a:lnTo>
                    <a:pt x="630" y="256"/>
                  </a:lnTo>
                  <a:lnTo>
                    <a:pt x="632" y="254"/>
                  </a:lnTo>
                  <a:lnTo>
                    <a:pt x="633" y="254"/>
                  </a:lnTo>
                  <a:lnTo>
                    <a:pt x="634" y="253"/>
                  </a:lnTo>
                  <a:lnTo>
                    <a:pt x="636" y="251"/>
                  </a:lnTo>
                  <a:lnTo>
                    <a:pt x="637" y="250"/>
                  </a:lnTo>
                  <a:lnTo>
                    <a:pt x="639" y="250"/>
                  </a:lnTo>
                  <a:lnTo>
                    <a:pt x="640" y="249"/>
                  </a:lnTo>
                  <a:lnTo>
                    <a:pt x="642" y="249"/>
                  </a:lnTo>
                  <a:lnTo>
                    <a:pt x="643" y="247"/>
                  </a:lnTo>
                  <a:lnTo>
                    <a:pt x="645" y="246"/>
                  </a:lnTo>
                  <a:lnTo>
                    <a:pt x="646" y="246"/>
                  </a:lnTo>
                  <a:lnTo>
                    <a:pt x="646" y="244"/>
                  </a:lnTo>
                  <a:lnTo>
                    <a:pt x="647" y="244"/>
                  </a:lnTo>
                  <a:lnTo>
                    <a:pt x="649" y="243"/>
                  </a:lnTo>
                  <a:lnTo>
                    <a:pt x="650" y="243"/>
                  </a:lnTo>
                  <a:lnTo>
                    <a:pt x="650" y="241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3" y="240"/>
                  </a:lnTo>
                  <a:lnTo>
                    <a:pt x="655" y="240"/>
                  </a:lnTo>
                  <a:lnTo>
                    <a:pt x="655" y="239"/>
                  </a:lnTo>
                  <a:lnTo>
                    <a:pt x="656" y="239"/>
                  </a:lnTo>
                  <a:lnTo>
                    <a:pt x="656" y="237"/>
                  </a:lnTo>
                  <a:lnTo>
                    <a:pt x="658" y="237"/>
                  </a:lnTo>
                  <a:lnTo>
                    <a:pt x="659" y="236"/>
                  </a:lnTo>
                  <a:lnTo>
                    <a:pt x="660" y="236"/>
                  </a:lnTo>
                  <a:lnTo>
                    <a:pt x="660" y="234"/>
                  </a:lnTo>
                  <a:lnTo>
                    <a:pt x="662" y="234"/>
                  </a:lnTo>
                  <a:lnTo>
                    <a:pt x="662" y="233"/>
                  </a:lnTo>
                  <a:lnTo>
                    <a:pt x="663" y="233"/>
                  </a:lnTo>
                  <a:lnTo>
                    <a:pt x="665" y="231"/>
                  </a:lnTo>
                  <a:lnTo>
                    <a:pt x="666" y="230"/>
                  </a:lnTo>
                  <a:lnTo>
                    <a:pt x="668" y="230"/>
                  </a:lnTo>
                  <a:lnTo>
                    <a:pt x="669" y="228"/>
                  </a:lnTo>
                  <a:lnTo>
                    <a:pt x="671" y="227"/>
                  </a:lnTo>
                  <a:lnTo>
                    <a:pt x="672" y="226"/>
                  </a:lnTo>
                  <a:lnTo>
                    <a:pt x="673" y="226"/>
                  </a:lnTo>
                  <a:lnTo>
                    <a:pt x="675" y="224"/>
                  </a:lnTo>
                  <a:lnTo>
                    <a:pt x="676" y="223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79" y="220"/>
                  </a:lnTo>
                  <a:lnTo>
                    <a:pt x="681" y="220"/>
                  </a:lnTo>
                  <a:lnTo>
                    <a:pt x="682" y="218"/>
                  </a:lnTo>
                  <a:lnTo>
                    <a:pt x="684" y="218"/>
                  </a:lnTo>
                  <a:lnTo>
                    <a:pt x="684" y="217"/>
                  </a:lnTo>
                  <a:lnTo>
                    <a:pt x="685" y="217"/>
                  </a:lnTo>
                  <a:lnTo>
                    <a:pt x="685" y="215"/>
                  </a:lnTo>
                  <a:lnTo>
                    <a:pt x="686" y="215"/>
                  </a:lnTo>
                  <a:lnTo>
                    <a:pt x="688" y="214"/>
                  </a:lnTo>
                  <a:lnTo>
                    <a:pt x="689" y="214"/>
                  </a:lnTo>
                  <a:lnTo>
                    <a:pt x="691" y="213"/>
                  </a:lnTo>
                  <a:lnTo>
                    <a:pt x="692" y="211"/>
                  </a:lnTo>
                  <a:lnTo>
                    <a:pt x="694" y="210"/>
                  </a:lnTo>
                  <a:lnTo>
                    <a:pt x="695" y="210"/>
                  </a:lnTo>
                  <a:lnTo>
                    <a:pt x="697" y="208"/>
                  </a:lnTo>
                  <a:lnTo>
                    <a:pt x="698" y="208"/>
                  </a:lnTo>
                  <a:lnTo>
                    <a:pt x="698" y="207"/>
                  </a:lnTo>
                  <a:lnTo>
                    <a:pt x="699" y="207"/>
                  </a:lnTo>
                  <a:lnTo>
                    <a:pt x="701" y="205"/>
                  </a:lnTo>
                  <a:lnTo>
                    <a:pt x="702" y="204"/>
                  </a:lnTo>
                  <a:lnTo>
                    <a:pt x="704" y="204"/>
                  </a:lnTo>
                  <a:lnTo>
                    <a:pt x="704" y="202"/>
                  </a:lnTo>
                  <a:lnTo>
                    <a:pt x="705" y="202"/>
                  </a:lnTo>
                  <a:lnTo>
                    <a:pt x="707" y="201"/>
                  </a:lnTo>
                  <a:lnTo>
                    <a:pt x="708" y="200"/>
                  </a:lnTo>
                  <a:lnTo>
                    <a:pt x="709" y="200"/>
                  </a:lnTo>
                  <a:lnTo>
                    <a:pt x="709" y="198"/>
                  </a:lnTo>
                  <a:lnTo>
                    <a:pt x="711" y="198"/>
                  </a:lnTo>
                  <a:lnTo>
                    <a:pt x="711" y="197"/>
                  </a:lnTo>
                  <a:lnTo>
                    <a:pt x="712" y="197"/>
                  </a:lnTo>
                  <a:lnTo>
                    <a:pt x="712" y="195"/>
                  </a:lnTo>
                  <a:lnTo>
                    <a:pt x="714" y="195"/>
                  </a:lnTo>
                  <a:lnTo>
                    <a:pt x="714" y="194"/>
                  </a:lnTo>
                  <a:lnTo>
                    <a:pt x="715" y="192"/>
                  </a:lnTo>
                  <a:lnTo>
                    <a:pt x="717" y="192"/>
                  </a:lnTo>
                  <a:lnTo>
                    <a:pt x="717" y="191"/>
                  </a:lnTo>
                  <a:lnTo>
                    <a:pt x="718" y="189"/>
                  </a:lnTo>
                  <a:lnTo>
                    <a:pt x="720" y="188"/>
                  </a:lnTo>
                  <a:lnTo>
                    <a:pt x="721" y="187"/>
                  </a:lnTo>
                  <a:lnTo>
                    <a:pt x="722" y="185"/>
                  </a:lnTo>
                  <a:lnTo>
                    <a:pt x="724" y="184"/>
                  </a:lnTo>
                  <a:lnTo>
                    <a:pt x="725" y="182"/>
                  </a:lnTo>
                  <a:lnTo>
                    <a:pt x="727" y="181"/>
                  </a:lnTo>
                  <a:lnTo>
                    <a:pt x="727" y="179"/>
                  </a:lnTo>
                  <a:lnTo>
                    <a:pt x="728" y="179"/>
                  </a:lnTo>
                  <a:lnTo>
                    <a:pt x="730" y="178"/>
                  </a:lnTo>
                  <a:lnTo>
                    <a:pt x="731" y="176"/>
                  </a:lnTo>
                  <a:lnTo>
                    <a:pt x="731" y="175"/>
                  </a:lnTo>
                  <a:lnTo>
                    <a:pt x="733" y="175"/>
                  </a:lnTo>
                  <a:lnTo>
                    <a:pt x="734" y="174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1"/>
                  </a:lnTo>
                  <a:lnTo>
                    <a:pt x="737" y="169"/>
                  </a:lnTo>
                  <a:lnTo>
                    <a:pt x="738" y="168"/>
                  </a:lnTo>
                  <a:lnTo>
                    <a:pt x="740" y="168"/>
                  </a:lnTo>
                  <a:lnTo>
                    <a:pt x="740" y="166"/>
                  </a:lnTo>
                  <a:lnTo>
                    <a:pt x="741" y="165"/>
                  </a:lnTo>
                  <a:lnTo>
                    <a:pt x="743" y="163"/>
                  </a:lnTo>
                  <a:lnTo>
                    <a:pt x="743" y="162"/>
                  </a:lnTo>
                  <a:lnTo>
                    <a:pt x="744" y="162"/>
                  </a:lnTo>
                  <a:lnTo>
                    <a:pt x="746" y="161"/>
                  </a:lnTo>
                  <a:lnTo>
                    <a:pt x="746" y="159"/>
                  </a:lnTo>
                  <a:lnTo>
                    <a:pt x="747" y="158"/>
                  </a:lnTo>
                  <a:lnTo>
                    <a:pt x="748" y="156"/>
                  </a:lnTo>
                  <a:lnTo>
                    <a:pt x="750" y="155"/>
                  </a:lnTo>
                  <a:lnTo>
                    <a:pt x="751" y="153"/>
                  </a:lnTo>
                  <a:lnTo>
                    <a:pt x="753" y="152"/>
                  </a:lnTo>
                  <a:lnTo>
                    <a:pt x="754" y="150"/>
                  </a:lnTo>
                  <a:lnTo>
                    <a:pt x="756" y="148"/>
                  </a:lnTo>
                  <a:lnTo>
                    <a:pt x="757" y="146"/>
                  </a:lnTo>
                  <a:lnTo>
                    <a:pt x="759" y="145"/>
                  </a:lnTo>
                  <a:lnTo>
                    <a:pt x="760" y="142"/>
                  </a:lnTo>
                  <a:lnTo>
                    <a:pt x="761" y="140"/>
                  </a:lnTo>
                  <a:lnTo>
                    <a:pt x="763" y="139"/>
                  </a:lnTo>
                  <a:lnTo>
                    <a:pt x="764" y="138"/>
                  </a:lnTo>
                  <a:lnTo>
                    <a:pt x="766" y="136"/>
                  </a:lnTo>
                  <a:lnTo>
                    <a:pt x="766" y="135"/>
                  </a:lnTo>
                  <a:lnTo>
                    <a:pt x="767" y="133"/>
                  </a:lnTo>
                  <a:lnTo>
                    <a:pt x="769" y="132"/>
                  </a:lnTo>
                  <a:lnTo>
                    <a:pt x="770" y="130"/>
                  </a:lnTo>
                  <a:lnTo>
                    <a:pt x="772" y="129"/>
                  </a:lnTo>
                  <a:lnTo>
                    <a:pt x="772" y="127"/>
                  </a:lnTo>
                  <a:lnTo>
                    <a:pt x="773" y="126"/>
                  </a:lnTo>
                  <a:lnTo>
                    <a:pt x="774" y="125"/>
                  </a:lnTo>
                  <a:lnTo>
                    <a:pt x="776" y="123"/>
                  </a:lnTo>
                  <a:lnTo>
                    <a:pt x="776" y="122"/>
                  </a:lnTo>
                  <a:lnTo>
                    <a:pt x="777" y="120"/>
                  </a:lnTo>
                  <a:lnTo>
                    <a:pt x="779" y="120"/>
                  </a:lnTo>
                  <a:lnTo>
                    <a:pt x="779" y="119"/>
                  </a:lnTo>
                  <a:lnTo>
                    <a:pt x="780" y="117"/>
                  </a:lnTo>
                  <a:lnTo>
                    <a:pt x="782" y="116"/>
                  </a:lnTo>
                  <a:lnTo>
                    <a:pt x="782" y="114"/>
                  </a:lnTo>
                  <a:lnTo>
                    <a:pt x="783" y="113"/>
                  </a:lnTo>
                  <a:lnTo>
                    <a:pt x="785" y="112"/>
                  </a:lnTo>
                  <a:lnTo>
                    <a:pt x="786" y="110"/>
                  </a:lnTo>
                  <a:lnTo>
                    <a:pt x="787" y="107"/>
                  </a:lnTo>
                  <a:lnTo>
                    <a:pt x="789" y="106"/>
                  </a:lnTo>
                  <a:lnTo>
                    <a:pt x="790" y="104"/>
                  </a:lnTo>
                  <a:lnTo>
                    <a:pt x="792" y="101"/>
                  </a:lnTo>
                  <a:lnTo>
                    <a:pt x="793" y="100"/>
                  </a:lnTo>
                  <a:lnTo>
                    <a:pt x="795" y="97"/>
                  </a:lnTo>
                  <a:lnTo>
                    <a:pt x="796" y="96"/>
                  </a:lnTo>
                  <a:lnTo>
                    <a:pt x="798" y="93"/>
                  </a:lnTo>
                  <a:lnTo>
                    <a:pt x="799" y="91"/>
                  </a:lnTo>
                  <a:lnTo>
                    <a:pt x="800" y="90"/>
                  </a:lnTo>
                  <a:lnTo>
                    <a:pt x="802" y="87"/>
                  </a:lnTo>
                  <a:lnTo>
                    <a:pt x="802" y="86"/>
                  </a:lnTo>
                  <a:lnTo>
                    <a:pt x="803" y="84"/>
                  </a:lnTo>
                  <a:lnTo>
                    <a:pt x="805" y="83"/>
                  </a:lnTo>
                  <a:lnTo>
                    <a:pt x="806" y="81"/>
                  </a:lnTo>
                  <a:lnTo>
                    <a:pt x="806" y="80"/>
                  </a:lnTo>
                  <a:lnTo>
                    <a:pt x="808" y="78"/>
                  </a:lnTo>
                  <a:lnTo>
                    <a:pt x="809" y="78"/>
                  </a:lnTo>
                  <a:lnTo>
                    <a:pt x="809" y="77"/>
                  </a:lnTo>
                  <a:lnTo>
                    <a:pt x="810" y="75"/>
                  </a:lnTo>
                  <a:lnTo>
                    <a:pt x="810" y="74"/>
                  </a:lnTo>
                  <a:lnTo>
                    <a:pt x="812" y="73"/>
                  </a:lnTo>
                  <a:lnTo>
                    <a:pt x="813" y="71"/>
                  </a:lnTo>
                  <a:lnTo>
                    <a:pt x="813" y="70"/>
                  </a:lnTo>
                  <a:lnTo>
                    <a:pt x="815" y="70"/>
                  </a:lnTo>
                  <a:lnTo>
                    <a:pt x="815" y="68"/>
                  </a:lnTo>
                  <a:lnTo>
                    <a:pt x="816" y="67"/>
                  </a:lnTo>
                  <a:lnTo>
                    <a:pt x="818" y="65"/>
                  </a:lnTo>
                  <a:lnTo>
                    <a:pt x="819" y="64"/>
                  </a:lnTo>
                  <a:lnTo>
                    <a:pt x="819" y="62"/>
                  </a:lnTo>
                  <a:lnTo>
                    <a:pt x="821" y="60"/>
                  </a:lnTo>
                  <a:lnTo>
                    <a:pt x="822" y="58"/>
                  </a:lnTo>
                  <a:lnTo>
                    <a:pt x="823" y="57"/>
                  </a:lnTo>
                  <a:lnTo>
                    <a:pt x="825" y="55"/>
                  </a:lnTo>
                  <a:lnTo>
                    <a:pt x="826" y="52"/>
                  </a:lnTo>
                  <a:lnTo>
                    <a:pt x="828" y="51"/>
                  </a:lnTo>
                  <a:lnTo>
                    <a:pt x="829" y="48"/>
                  </a:lnTo>
                  <a:lnTo>
                    <a:pt x="831" y="45"/>
                  </a:lnTo>
                  <a:lnTo>
                    <a:pt x="834" y="44"/>
                  </a:lnTo>
                  <a:lnTo>
                    <a:pt x="835" y="41"/>
                  </a:lnTo>
                  <a:lnTo>
                    <a:pt x="836" y="39"/>
                  </a:lnTo>
                  <a:lnTo>
                    <a:pt x="838" y="38"/>
                  </a:lnTo>
                  <a:lnTo>
                    <a:pt x="838" y="35"/>
                  </a:lnTo>
                  <a:lnTo>
                    <a:pt x="839" y="34"/>
                  </a:lnTo>
                  <a:lnTo>
                    <a:pt x="841" y="32"/>
                  </a:lnTo>
                  <a:lnTo>
                    <a:pt x="842" y="31"/>
                  </a:lnTo>
                  <a:lnTo>
                    <a:pt x="842" y="29"/>
                  </a:lnTo>
                  <a:lnTo>
                    <a:pt x="844" y="28"/>
                  </a:lnTo>
                  <a:lnTo>
                    <a:pt x="845" y="26"/>
                  </a:lnTo>
                  <a:lnTo>
                    <a:pt x="847" y="25"/>
                  </a:lnTo>
                  <a:lnTo>
                    <a:pt x="847" y="24"/>
                  </a:lnTo>
                  <a:lnTo>
                    <a:pt x="848" y="22"/>
                  </a:lnTo>
                  <a:lnTo>
                    <a:pt x="848" y="21"/>
                  </a:lnTo>
                  <a:lnTo>
                    <a:pt x="849" y="21"/>
                  </a:lnTo>
                  <a:lnTo>
                    <a:pt x="849" y="19"/>
                  </a:lnTo>
                  <a:lnTo>
                    <a:pt x="851" y="18"/>
                  </a:lnTo>
                  <a:lnTo>
                    <a:pt x="851" y="16"/>
                  </a:lnTo>
                  <a:lnTo>
                    <a:pt x="852" y="16"/>
                  </a:lnTo>
                  <a:lnTo>
                    <a:pt x="852" y="15"/>
                  </a:lnTo>
                  <a:lnTo>
                    <a:pt x="854" y="13"/>
                  </a:lnTo>
                  <a:lnTo>
                    <a:pt x="855" y="12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8"/>
                  </a:lnTo>
                  <a:lnTo>
                    <a:pt x="858" y="6"/>
                  </a:lnTo>
                  <a:lnTo>
                    <a:pt x="860" y="3"/>
                  </a:lnTo>
                  <a:lnTo>
                    <a:pt x="860" y="2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11" name="Freeform 128">
              <a:extLst>
                <a:ext uri="{FF2B5EF4-FFF2-40B4-BE49-F238E27FC236}">
                  <a16:creationId xmlns:a16="http://schemas.microsoft.com/office/drawing/2014/main" id="{2B5E0FEB-44C2-994E-BFE8-70469FB7E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641725"/>
              <a:ext cx="80962" cy="274638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4"/>
                  </a:lnTo>
                  <a:lnTo>
                    <a:pt x="4" y="7"/>
                  </a:lnTo>
                  <a:lnTo>
                    <a:pt x="7" y="10"/>
                  </a:lnTo>
                  <a:lnTo>
                    <a:pt x="8" y="14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3" y="21"/>
                  </a:lnTo>
                  <a:lnTo>
                    <a:pt x="14" y="24"/>
                  </a:lnTo>
                  <a:lnTo>
                    <a:pt x="15" y="26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59"/>
                  </a:lnTo>
                  <a:lnTo>
                    <a:pt x="33" y="60"/>
                  </a:lnTo>
                  <a:lnTo>
                    <a:pt x="33" y="63"/>
                  </a:lnTo>
                  <a:lnTo>
                    <a:pt x="34" y="64"/>
                  </a:lnTo>
                  <a:lnTo>
                    <a:pt x="34" y="66"/>
                  </a:lnTo>
                  <a:lnTo>
                    <a:pt x="36" y="69"/>
                  </a:lnTo>
                  <a:lnTo>
                    <a:pt x="36" y="70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40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1" y="83"/>
                  </a:lnTo>
                  <a:lnTo>
                    <a:pt x="41" y="85"/>
                  </a:lnTo>
                  <a:lnTo>
                    <a:pt x="43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89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6" y="93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9" y="102"/>
                  </a:lnTo>
                  <a:lnTo>
                    <a:pt x="49" y="103"/>
                  </a:lnTo>
                  <a:lnTo>
                    <a:pt x="50" y="106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4"/>
                  </a:lnTo>
                  <a:lnTo>
                    <a:pt x="53" y="115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6" y="121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60" y="132"/>
                  </a:lnTo>
                  <a:lnTo>
                    <a:pt x="60" y="134"/>
                  </a:lnTo>
                  <a:lnTo>
                    <a:pt x="62" y="135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3" y="141"/>
                  </a:lnTo>
                  <a:lnTo>
                    <a:pt x="63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6" y="150"/>
                  </a:lnTo>
                  <a:lnTo>
                    <a:pt x="66" y="151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7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3"/>
                  </a:lnTo>
                  <a:lnTo>
                    <a:pt x="70" y="165"/>
                  </a:lnTo>
                  <a:lnTo>
                    <a:pt x="72" y="167"/>
                  </a:lnTo>
                  <a:lnTo>
                    <a:pt x="72" y="170"/>
                  </a:lnTo>
                  <a:lnTo>
                    <a:pt x="73" y="171"/>
                  </a:lnTo>
                  <a:lnTo>
                    <a:pt x="73" y="173"/>
                  </a:lnTo>
                  <a:lnTo>
                    <a:pt x="73" y="176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6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6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9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0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3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5" y="210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7"/>
                  </a:lnTo>
                  <a:lnTo>
                    <a:pt x="88" y="220"/>
                  </a:lnTo>
                  <a:lnTo>
                    <a:pt x="88" y="222"/>
                  </a:lnTo>
                  <a:lnTo>
                    <a:pt x="89" y="223"/>
                  </a:lnTo>
                  <a:lnTo>
                    <a:pt x="89" y="226"/>
                  </a:lnTo>
                  <a:lnTo>
                    <a:pt x="89" y="228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8"/>
                  </a:lnTo>
                  <a:lnTo>
                    <a:pt x="93" y="239"/>
                  </a:lnTo>
                  <a:lnTo>
                    <a:pt x="93" y="241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5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1"/>
                  </a:lnTo>
                  <a:lnTo>
                    <a:pt x="95" y="252"/>
                  </a:lnTo>
                  <a:lnTo>
                    <a:pt x="95" y="254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2"/>
                  </a:lnTo>
                  <a:lnTo>
                    <a:pt x="96" y="264"/>
                  </a:lnTo>
                  <a:lnTo>
                    <a:pt x="96" y="266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5"/>
                  </a:lnTo>
                  <a:lnTo>
                    <a:pt x="98" y="277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1"/>
                  </a:lnTo>
                  <a:lnTo>
                    <a:pt x="98" y="282"/>
                  </a:lnTo>
                  <a:lnTo>
                    <a:pt x="98" y="284"/>
                  </a:lnTo>
                  <a:lnTo>
                    <a:pt x="98" y="285"/>
                  </a:lnTo>
                  <a:lnTo>
                    <a:pt x="98" y="287"/>
                  </a:lnTo>
                  <a:lnTo>
                    <a:pt x="98" y="288"/>
                  </a:lnTo>
                  <a:lnTo>
                    <a:pt x="99" y="290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4"/>
                  </a:lnTo>
                  <a:lnTo>
                    <a:pt x="99" y="295"/>
                  </a:lnTo>
                  <a:lnTo>
                    <a:pt x="99" y="297"/>
                  </a:lnTo>
                  <a:lnTo>
                    <a:pt x="101" y="298"/>
                  </a:lnTo>
                  <a:lnTo>
                    <a:pt x="101" y="300"/>
                  </a:lnTo>
                  <a:lnTo>
                    <a:pt x="101" y="301"/>
                  </a:lnTo>
                  <a:lnTo>
                    <a:pt x="101" y="303"/>
                  </a:lnTo>
                  <a:lnTo>
                    <a:pt x="101" y="304"/>
                  </a:lnTo>
                  <a:lnTo>
                    <a:pt x="102" y="305"/>
                  </a:lnTo>
                  <a:lnTo>
                    <a:pt x="102" y="307"/>
                  </a:lnTo>
                  <a:lnTo>
                    <a:pt x="102" y="308"/>
                  </a:lnTo>
                  <a:lnTo>
                    <a:pt x="102" y="310"/>
                  </a:lnTo>
                  <a:lnTo>
                    <a:pt x="102" y="311"/>
                  </a:lnTo>
                  <a:lnTo>
                    <a:pt x="102" y="313"/>
                  </a:lnTo>
                  <a:lnTo>
                    <a:pt x="102" y="314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8"/>
                  </a:lnTo>
                  <a:lnTo>
                    <a:pt x="102" y="320"/>
                  </a:lnTo>
                  <a:lnTo>
                    <a:pt x="102" y="321"/>
                  </a:lnTo>
                  <a:lnTo>
                    <a:pt x="102" y="323"/>
                  </a:lnTo>
                  <a:lnTo>
                    <a:pt x="102" y="324"/>
                  </a:lnTo>
                  <a:lnTo>
                    <a:pt x="102" y="326"/>
                  </a:lnTo>
                  <a:lnTo>
                    <a:pt x="102" y="329"/>
                  </a:lnTo>
                  <a:lnTo>
                    <a:pt x="102" y="330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6"/>
                  </a:lnTo>
                  <a:lnTo>
                    <a:pt x="102" y="339"/>
                  </a:lnTo>
                  <a:lnTo>
                    <a:pt x="102" y="342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12" name="Freeform 129">
              <a:extLst>
                <a:ext uri="{FF2B5EF4-FFF2-40B4-BE49-F238E27FC236}">
                  <a16:creationId xmlns:a16="http://schemas.microsoft.com/office/drawing/2014/main" id="{1D2B2F29-E388-804F-8A99-DBC1967DEB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914775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2" y="341"/>
                  </a:lnTo>
                  <a:lnTo>
                    <a:pt x="4" y="336"/>
                  </a:lnTo>
                  <a:lnTo>
                    <a:pt x="7" y="333"/>
                  </a:lnTo>
                  <a:lnTo>
                    <a:pt x="8" y="330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20"/>
                  </a:lnTo>
                  <a:lnTo>
                    <a:pt x="15" y="317"/>
                  </a:lnTo>
                  <a:lnTo>
                    <a:pt x="17" y="316"/>
                  </a:lnTo>
                  <a:lnTo>
                    <a:pt x="17" y="313"/>
                  </a:lnTo>
                  <a:lnTo>
                    <a:pt x="18" y="312"/>
                  </a:lnTo>
                  <a:lnTo>
                    <a:pt x="20" y="310"/>
                  </a:lnTo>
                  <a:lnTo>
                    <a:pt x="20" y="309"/>
                  </a:lnTo>
                  <a:lnTo>
                    <a:pt x="21" y="306"/>
                  </a:lnTo>
                  <a:lnTo>
                    <a:pt x="21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9"/>
                  </a:lnTo>
                  <a:lnTo>
                    <a:pt x="26" y="297"/>
                  </a:lnTo>
                  <a:lnTo>
                    <a:pt x="27" y="296"/>
                  </a:lnTo>
                  <a:lnTo>
                    <a:pt x="27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8" y="290"/>
                  </a:lnTo>
                  <a:lnTo>
                    <a:pt x="30" y="289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3" y="283"/>
                  </a:lnTo>
                  <a:lnTo>
                    <a:pt x="33" y="281"/>
                  </a:lnTo>
                  <a:lnTo>
                    <a:pt x="34" y="278"/>
                  </a:lnTo>
                  <a:lnTo>
                    <a:pt x="34" y="277"/>
                  </a:lnTo>
                  <a:lnTo>
                    <a:pt x="36" y="276"/>
                  </a:lnTo>
                  <a:lnTo>
                    <a:pt x="36" y="274"/>
                  </a:lnTo>
                  <a:lnTo>
                    <a:pt x="37" y="273"/>
                  </a:lnTo>
                  <a:lnTo>
                    <a:pt x="37" y="271"/>
                  </a:lnTo>
                  <a:lnTo>
                    <a:pt x="37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8" y="265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1" y="261"/>
                  </a:lnTo>
                  <a:lnTo>
                    <a:pt x="41" y="260"/>
                  </a:lnTo>
                  <a:lnTo>
                    <a:pt x="41" y="258"/>
                  </a:lnTo>
                  <a:lnTo>
                    <a:pt x="43" y="257"/>
                  </a:lnTo>
                  <a:lnTo>
                    <a:pt x="43" y="255"/>
                  </a:lnTo>
                  <a:lnTo>
                    <a:pt x="44" y="254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8"/>
                  </a:lnTo>
                  <a:lnTo>
                    <a:pt x="46" y="247"/>
                  </a:lnTo>
                  <a:lnTo>
                    <a:pt x="47" y="245"/>
                  </a:lnTo>
                  <a:lnTo>
                    <a:pt x="47" y="244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0" y="235"/>
                  </a:lnTo>
                  <a:lnTo>
                    <a:pt x="51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2"/>
                  </a:lnTo>
                  <a:lnTo>
                    <a:pt x="56" y="221"/>
                  </a:lnTo>
                  <a:lnTo>
                    <a:pt x="57" y="219"/>
                  </a:lnTo>
                  <a:lnTo>
                    <a:pt x="57" y="218"/>
                  </a:lnTo>
                  <a:lnTo>
                    <a:pt x="59" y="216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2"/>
                  </a:lnTo>
                  <a:lnTo>
                    <a:pt x="60" y="211"/>
                  </a:lnTo>
                  <a:lnTo>
                    <a:pt x="60" y="209"/>
                  </a:lnTo>
                  <a:lnTo>
                    <a:pt x="62" y="208"/>
                  </a:lnTo>
                  <a:lnTo>
                    <a:pt x="62" y="206"/>
                  </a:lnTo>
                  <a:lnTo>
                    <a:pt x="62" y="205"/>
                  </a:lnTo>
                  <a:lnTo>
                    <a:pt x="63" y="203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199"/>
                  </a:lnTo>
                  <a:lnTo>
                    <a:pt x="64" y="198"/>
                  </a:lnTo>
                  <a:lnTo>
                    <a:pt x="64" y="196"/>
                  </a:lnTo>
                  <a:lnTo>
                    <a:pt x="66" y="195"/>
                  </a:lnTo>
                  <a:lnTo>
                    <a:pt x="66" y="193"/>
                  </a:lnTo>
                  <a:lnTo>
                    <a:pt x="66" y="190"/>
                  </a:lnTo>
                  <a:lnTo>
                    <a:pt x="67" y="189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3"/>
                  </a:lnTo>
                  <a:lnTo>
                    <a:pt x="70" y="180"/>
                  </a:lnTo>
                  <a:lnTo>
                    <a:pt x="70" y="179"/>
                  </a:lnTo>
                  <a:lnTo>
                    <a:pt x="72" y="176"/>
                  </a:lnTo>
                  <a:lnTo>
                    <a:pt x="72" y="175"/>
                  </a:lnTo>
                  <a:lnTo>
                    <a:pt x="73" y="172"/>
                  </a:lnTo>
                  <a:lnTo>
                    <a:pt x="73" y="170"/>
                  </a:lnTo>
                  <a:lnTo>
                    <a:pt x="73" y="169"/>
                  </a:lnTo>
                  <a:lnTo>
                    <a:pt x="75" y="167"/>
                  </a:lnTo>
                  <a:lnTo>
                    <a:pt x="75" y="164"/>
                  </a:lnTo>
                  <a:lnTo>
                    <a:pt x="75" y="163"/>
                  </a:lnTo>
                  <a:lnTo>
                    <a:pt x="76" y="162"/>
                  </a:lnTo>
                  <a:lnTo>
                    <a:pt x="76" y="160"/>
                  </a:lnTo>
                  <a:lnTo>
                    <a:pt x="76" y="159"/>
                  </a:lnTo>
                  <a:lnTo>
                    <a:pt x="77" y="157"/>
                  </a:lnTo>
                  <a:lnTo>
                    <a:pt x="77" y="156"/>
                  </a:lnTo>
                  <a:lnTo>
                    <a:pt x="77" y="154"/>
                  </a:lnTo>
                  <a:lnTo>
                    <a:pt x="79" y="153"/>
                  </a:lnTo>
                  <a:lnTo>
                    <a:pt x="79" y="151"/>
                  </a:lnTo>
                  <a:lnTo>
                    <a:pt x="79" y="150"/>
                  </a:lnTo>
                  <a:lnTo>
                    <a:pt x="80" y="149"/>
                  </a:lnTo>
                  <a:lnTo>
                    <a:pt x="80" y="147"/>
                  </a:lnTo>
                  <a:lnTo>
                    <a:pt x="80" y="146"/>
                  </a:lnTo>
                  <a:lnTo>
                    <a:pt x="82" y="144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3" y="139"/>
                  </a:lnTo>
                  <a:lnTo>
                    <a:pt x="83" y="137"/>
                  </a:lnTo>
                  <a:lnTo>
                    <a:pt x="83" y="136"/>
                  </a:lnTo>
                  <a:lnTo>
                    <a:pt x="85" y="133"/>
                  </a:lnTo>
                  <a:lnTo>
                    <a:pt x="85" y="131"/>
                  </a:lnTo>
                  <a:lnTo>
                    <a:pt x="86" y="128"/>
                  </a:lnTo>
                  <a:lnTo>
                    <a:pt x="86" y="126"/>
                  </a:lnTo>
                  <a:lnTo>
                    <a:pt x="88" y="124"/>
                  </a:lnTo>
                  <a:lnTo>
                    <a:pt x="88" y="121"/>
                  </a:lnTo>
                  <a:lnTo>
                    <a:pt x="89" y="120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0" y="111"/>
                  </a:lnTo>
                  <a:lnTo>
                    <a:pt x="92" y="110"/>
                  </a:lnTo>
                  <a:lnTo>
                    <a:pt x="92" y="108"/>
                  </a:lnTo>
                  <a:lnTo>
                    <a:pt x="92" y="107"/>
                  </a:lnTo>
                  <a:lnTo>
                    <a:pt x="93" y="105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5" y="97"/>
                  </a:lnTo>
                  <a:lnTo>
                    <a:pt x="95" y="95"/>
                  </a:lnTo>
                  <a:lnTo>
                    <a:pt x="95" y="94"/>
                  </a:lnTo>
                  <a:lnTo>
                    <a:pt x="95" y="92"/>
                  </a:lnTo>
                  <a:lnTo>
                    <a:pt x="95" y="91"/>
                  </a:lnTo>
                  <a:lnTo>
                    <a:pt x="95" y="89"/>
                  </a:lnTo>
                  <a:lnTo>
                    <a:pt x="95" y="87"/>
                  </a:lnTo>
                  <a:lnTo>
                    <a:pt x="95" y="85"/>
                  </a:lnTo>
                  <a:lnTo>
                    <a:pt x="95" y="84"/>
                  </a:lnTo>
                  <a:lnTo>
                    <a:pt x="96" y="82"/>
                  </a:lnTo>
                  <a:lnTo>
                    <a:pt x="96" y="79"/>
                  </a:lnTo>
                  <a:lnTo>
                    <a:pt x="96" y="78"/>
                  </a:lnTo>
                  <a:lnTo>
                    <a:pt x="96" y="75"/>
                  </a:lnTo>
                  <a:lnTo>
                    <a:pt x="96" y="74"/>
                  </a:lnTo>
                  <a:lnTo>
                    <a:pt x="96" y="72"/>
                  </a:lnTo>
                  <a:lnTo>
                    <a:pt x="96" y="71"/>
                  </a:lnTo>
                  <a:lnTo>
                    <a:pt x="96" y="69"/>
                  </a:lnTo>
                  <a:lnTo>
                    <a:pt x="96" y="68"/>
                  </a:lnTo>
                  <a:lnTo>
                    <a:pt x="98" y="66"/>
                  </a:lnTo>
                  <a:lnTo>
                    <a:pt x="98" y="65"/>
                  </a:lnTo>
                  <a:lnTo>
                    <a:pt x="98" y="63"/>
                  </a:lnTo>
                  <a:lnTo>
                    <a:pt x="98" y="62"/>
                  </a:lnTo>
                  <a:lnTo>
                    <a:pt x="98" y="61"/>
                  </a:lnTo>
                  <a:lnTo>
                    <a:pt x="98" y="59"/>
                  </a:lnTo>
                  <a:lnTo>
                    <a:pt x="98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8"/>
                  </a:lnTo>
                  <a:lnTo>
                    <a:pt x="101" y="46"/>
                  </a:lnTo>
                  <a:lnTo>
                    <a:pt x="101" y="45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13" name="Line 130">
              <a:extLst>
                <a:ext uri="{FF2B5EF4-FFF2-40B4-BE49-F238E27FC236}">
                  <a16:creationId xmlns:a16="http://schemas.microsoft.com/office/drawing/2014/main" id="{16902678-62C9-574D-8C11-4FEC5A828B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789363"/>
              <a:ext cx="180975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14" name="Rectangle 131">
              <a:extLst>
                <a:ext uri="{FF2B5EF4-FFF2-40B4-BE49-F238E27FC236}">
                  <a16:creationId xmlns:a16="http://schemas.microsoft.com/office/drawing/2014/main" id="{8379C763-06A1-8642-8746-E7051858CA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38814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15" name="Rectangle 132">
              <a:extLst>
                <a:ext uri="{FF2B5EF4-FFF2-40B4-BE49-F238E27FC236}">
                  <a16:creationId xmlns:a16="http://schemas.microsoft.com/office/drawing/2014/main" id="{64BE711D-5C50-E94F-ACE5-B43C003625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2338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16" name="Rectangle 133">
              <a:extLst>
                <a:ext uri="{FF2B5EF4-FFF2-40B4-BE49-F238E27FC236}">
                  <a16:creationId xmlns:a16="http://schemas.microsoft.com/office/drawing/2014/main" id="{03DEE9D8-210E-6942-AA8A-1C3BD594D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3386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17" name="Rectangle 134">
              <a:extLst>
                <a:ext uri="{FF2B5EF4-FFF2-40B4-BE49-F238E27FC236}">
                  <a16:creationId xmlns:a16="http://schemas.microsoft.com/office/drawing/2014/main" id="{96317DAB-83B9-B94E-A765-E769293AF4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8133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18" name="Rectangle 135">
              <a:extLst>
                <a:ext uri="{FF2B5EF4-FFF2-40B4-BE49-F238E27FC236}">
                  <a16:creationId xmlns:a16="http://schemas.microsoft.com/office/drawing/2014/main" id="{D64D4018-6E70-BB4B-8E7D-68370D5C71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9180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19" name="Rectangle 136">
              <a:extLst>
                <a:ext uri="{FF2B5EF4-FFF2-40B4-BE49-F238E27FC236}">
                  <a16:creationId xmlns:a16="http://schemas.microsoft.com/office/drawing/2014/main" id="{019B82F7-986A-424D-9450-FBD33E3C0D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47037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5920" name="Line 137">
              <a:extLst>
                <a:ext uri="{FF2B5EF4-FFF2-40B4-BE49-F238E27FC236}">
                  <a16:creationId xmlns:a16="http://schemas.microsoft.com/office/drawing/2014/main" id="{84BBD7BC-8122-A841-91C9-4A08707C04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48434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21" name="Freeform 138">
              <a:extLst>
                <a:ext uri="{FF2B5EF4-FFF2-40B4-BE49-F238E27FC236}">
                  <a16:creationId xmlns:a16="http://schemas.microsoft.com/office/drawing/2014/main" id="{47DF93E3-8899-5A4D-B733-D206BCFD5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567238"/>
              <a:ext cx="684213" cy="271462"/>
            </a:xfrm>
            <a:custGeom>
              <a:avLst/>
              <a:gdLst>
                <a:gd name="T0" fmla="*/ 2147483646 w 861"/>
                <a:gd name="T1" fmla="*/ 0 h 342"/>
                <a:gd name="T2" fmla="*/ 2147483646 w 861"/>
                <a:gd name="T3" fmla="*/ 0 h 342"/>
                <a:gd name="T4" fmla="*/ 2147483646 w 861"/>
                <a:gd name="T5" fmla="*/ 0 h 342"/>
                <a:gd name="T6" fmla="*/ 2147483646 w 861"/>
                <a:gd name="T7" fmla="*/ 0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0" y="0"/>
                  </a:lnTo>
                  <a:lnTo>
                    <a:pt x="373" y="0"/>
                  </a:lnTo>
                  <a:lnTo>
                    <a:pt x="376" y="0"/>
                  </a:lnTo>
                  <a:lnTo>
                    <a:pt x="379" y="0"/>
                  </a:lnTo>
                  <a:lnTo>
                    <a:pt x="381" y="2"/>
                  </a:lnTo>
                  <a:lnTo>
                    <a:pt x="383" y="2"/>
                  </a:lnTo>
                  <a:lnTo>
                    <a:pt x="385" y="2"/>
                  </a:lnTo>
                  <a:lnTo>
                    <a:pt x="388" y="2"/>
                  </a:lnTo>
                  <a:lnTo>
                    <a:pt x="391" y="2"/>
                  </a:lnTo>
                  <a:lnTo>
                    <a:pt x="392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3"/>
                  </a:lnTo>
                  <a:lnTo>
                    <a:pt x="415" y="3"/>
                  </a:lnTo>
                  <a:lnTo>
                    <a:pt x="417" y="3"/>
                  </a:lnTo>
                  <a:lnTo>
                    <a:pt x="418" y="3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6"/>
                  </a:lnTo>
                  <a:lnTo>
                    <a:pt x="431" y="6"/>
                  </a:lnTo>
                  <a:lnTo>
                    <a:pt x="432" y="6"/>
                  </a:lnTo>
                  <a:lnTo>
                    <a:pt x="435" y="6"/>
                  </a:lnTo>
                  <a:lnTo>
                    <a:pt x="437" y="6"/>
                  </a:lnTo>
                  <a:lnTo>
                    <a:pt x="440" y="8"/>
                  </a:lnTo>
                  <a:lnTo>
                    <a:pt x="441" y="8"/>
                  </a:lnTo>
                  <a:lnTo>
                    <a:pt x="444" y="8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3" y="9"/>
                  </a:lnTo>
                  <a:lnTo>
                    <a:pt x="454" y="9"/>
                  </a:lnTo>
                  <a:lnTo>
                    <a:pt x="456" y="9"/>
                  </a:lnTo>
                  <a:lnTo>
                    <a:pt x="457" y="9"/>
                  </a:lnTo>
                  <a:lnTo>
                    <a:pt x="458" y="11"/>
                  </a:lnTo>
                  <a:lnTo>
                    <a:pt x="460" y="11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2"/>
                  </a:lnTo>
                  <a:lnTo>
                    <a:pt x="467" y="12"/>
                  </a:lnTo>
                  <a:lnTo>
                    <a:pt x="469" y="12"/>
                  </a:lnTo>
                  <a:lnTo>
                    <a:pt x="470" y="12"/>
                  </a:lnTo>
                  <a:lnTo>
                    <a:pt x="471" y="13"/>
                  </a:lnTo>
                  <a:lnTo>
                    <a:pt x="473" y="13"/>
                  </a:lnTo>
                  <a:lnTo>
                    <a:pt x="474" y="13"/>
                  </a:lnTo>
                  <a:lnTo>
                    <a:pt x="476" y="15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6"/>
                  </a:lnTo>
                  <a:lnTo>
                    <a:pt x="484" y="16"/>
                  </a:lnTo>
                  <a:lnTo>
                    <a:pt x="486" y="18"/>
                  </a:lnTo>
                  <a:lnTo>
                    <a:pt x="489" y="18"/>
                  </a:lnTo>
                  <a:lnTo>
                    <a:pt x="490" y="19"/>
                  </a:lnTo>
                  <a:lnTo>
                    <a:pt x="493" y="19"/>
                  </a:lnTo>
                  <a:lnTo>
                    <a:pt x="496" y="21"/>
                  </a:lnTo>
                  <a:lnTo>
                    <a:pt x="499" y="22"/>
                  </a:lnTo>
                  <a:lnTo>
                    <a:pt x="500" y="22"/>
                  </a:lnTo>
                  <a:lnTo>
                    <a:pt x="503" y="22"/>
                  </a:lnTo>
                  <a:lnTo>
                    <a:pt x="505" y="24"/>
                  </a:lnTo>
                  <a:lnTo>
                    <a:pt x="508" y="24"/>
                  </a:lnTo>
                  <a:lnTo>
                    <a:pt x="509" y="25"/>
                  </a:lnTo>
                  <a:lnTo>
                    <a:pt x="510" y="25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6"/>
                  </a:lnTo>
                  <a:lnTo>
                    <a:pt x="516" y="28"/>
                  </a:lnTo>
                  <a:lnTo>
                    <a:pt x="518" y="28"/>
                  </a:lnTo>
                  <a:lnTo>
                    <a:pt x="519" y="28"/>
                  </a:lnTo>
                  <a:lnTo>
                    <a:pt x="520" y="29"/>
                  </a:lnTo>
                  <a:lnTo>
                    <a:pt x="522" y="29"/>
                  </a:lnTo>
                  <a:lnTo>
                    <a:pt x="523" y="29"/>
                  </a:lnTo>
                  <a:lnTo>
                    <a:pt x="525" y="31"/>
                  </a:lnTo>
                  <a:lnTo>
                    <a:pt x="526" y="31"/>
                  </a:lnTo>
                  <a:lnTo>
                    <a:pt x="528" y="32"/>
                  </a:lnTo>
                  <a:lnTo>
                    <a:pt x="529" y="32"/>
                  </a:lnTo>
                  <a:lnTo>
                    <a:pt x="531" y="34"/>
                  </a:lnTo>
                  <a:lnTo>
                    <a:pt x="532" y="34"/>
                  </a:lnTo>
                  <a:lnTo>
                    <a:pt x="533" y="35"/>
                  </a:lnTo>
                  <a:lnTo>
                    <a:pt x="535" y="35"/>
                  </a:lnTo>
                  <a:lnTo>
                    <a:pt x="538" y="37"/>
                  </a:lnTo>
                  <a:lnTo>
                    <a:pt x="539" y="38"/>
                  </a:lnTo>
                  <a:lnTo>
                    <a:pt x="541" y="38"/>
                  </a:lnTo>
                  <a:lnTo>
                    <a:pt x="544" y="39"/>
                  </a:lnTo>
                  <a:lnTo>
                    <a:pt x="545" y="41"/>
                  </a:lnTo>
                  <a:lnTo>
                    <a:pt x="548" y="41"/>
                  </a:lnTo>
                  <a:lnTo>
                    <a:pt x="549" y="42"/>
                  </a:lnTo>
                  <a:lnTo>
                    <a:pt x="552" y="44"/>
                  </a:lnTo>
                  <a:lnTo>
                    <a:pt x="554" y="45"/>
                  </a:lnTo>
                  <a:lnTo>
                    <a:pt x="557" y="45"/>
                  </a:lnTo>
                  <a:lnTo>
                    <a:pt x="558" y="47"/>
                  </a:lnTo>
                  <a:lnTo>
                    <a:pt x="559" y="47"/>
                  </a:lnTo>
                  <a:lnTo>
                    <a:pt x="561" y="48"/>
                  </a:lnTo>
                  <a:lnTo>
                    <a:pt x="562" y="50"/>
                  </a:lnTo>
                  <a:lnTo>
                    <a:pt x="564" y="50"/>
                  </a:lnTo>
                  <a:lnTo>
                    <a:pt x="565" y="51"/>
                  </a:lnTo>
                  <a:lnTo>
                    <a:pt x="567" y="51"/>
                  </a:lnTo>
                  <a:lnTo>
                    <a:pt x="568" y="51"/>
                  </a:lnTo>
                  <a:lnTo>
                    <a:pt x="570" y="52"/>
                  </a:lnTo>
                  <a:lnTo>
                    <a:pt x="571" y="54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5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80" y="58"/>
                  </a:lnTo>
                  <a:lnTo>
                    <a:pt x="581" y="58"/>
                  </a:lnTo>
                  <a:lnTo>
                    <a:pt x="583" y="60"/>
                  </a:lnTo>
                  <a:lnTo>
                    <a:pt x="584" y="60"/>
                  </a:lnTo>
                  <a:lnTo>
                    <a:pt x="585" y="61"/>
                  </a:lnTo>
                  <a:lnTo>
                    <a:pt x="587" y="61"/>
                  </a:lnTo>
                  <a:lnTo>
                    <a:pt x="588" y="63"/>
                  </a:lnTo>
                  <a:lnTo>
                    <a:pt x="590" y="64"/>
                  </a:lnTo>
                  <a:lnTo>
                    <a:pt x="591" y="64"/>
                  </a:lnTo>
                  <a:lnTo>
                    <a:pt x="593" y="65"/>
                  </a:lnTo>
                  <a:lnTo>
                    <a:pt x="596" y="67"/>
                  </a:lnTo>
                  <a:lnTo>
                    <a:pt x="597" y="68"/>
                  </a:lnTo>
                  <a:lnTo>
                    <a:pt x="600" y="68"/>
                  </a:lnTo>
                  <a:lnTo>
                    <a:pt x="601" y="70"/>
                  </a:lnTo>
                  <a:lnTo>
                    <a:pt x="603" y="71"/>
                  </a:lnTo>
                  <a:lnTo>
                    <a:pt x="604" y="71"/>
                  </a:lnTo>
                  <a:lnTo>
                    <a:pt x="606" y="73"/>
                  </a:lnTo>
                  <a:lnTo>
                    <a:pt x="607" y="74"/>
                  </a:lnTo>
                  <a:lnTo>
                    <a:pt x="608" y="74"/>
                  </a:lnTo>
                  <a:lnTo>
                    <a:pt x="610" y="76"/>
                  </a:lnTo>
                  <a:lnTo>
                    <a:pt x="611" y="76"/>
                  </a:lnTo>
                  <a:lnTo>
                    <a:pt x="613" y="76"/>
                  </a:lnTo>
                  <a:lnTo>
                    <a:pt x="613" y="77"/>
                  </a:lnTo>
                  <a:lnTo>
                    <a:pt x="614" y="77"/>
                  </a:lnTo>
                  <a:lnTo>
                    <a:pt x="616" y="78"/>
                  </a:lnTo>
                  <a:lnTo>
                    <a:pt x="617" y="80"/>
                  </a:lnTo>
                  <a:lnTo>
                    <a:pt x="619" y="80"/>
                  </a:lnTo>
                  <a:lnTo>
                    <a:pt x="620" y="81"/>
                  </a:lnTo>
                  <a:lnTo>
                    <a:pt x="621" y="81"/>
                  </a:lnTo>
                  <a:lnTo>
                    <a:pt x="621" y="83"/>
                  </a:lnTo>
                  <a:lnTo>
                    <a:pt x="623" y="83"/>
                  </a:lnTo>
                  <a:lnTo>
                    <a:pt x="624" y="83"/>
                  </a:lnTo>
                  <a:lnTo>
                    <a:pt x="626" y="84"/>
                  </a:lnTo>
                  <a:lnTo>
                    <a:pt x="627" y="86"/>
                  </a:lnTo>
                  <a:lnTo>
                    <a:pt x="629" y="86"/>
                  </a:lnTo>
                  <a:lnTo>
                    <a:pt x="630" y="87"/>
                  </a:lnTo>
                  <a:lnTo>
                    <a:pt x="632" y="89"/>
                  </a:lnTo>
                  <a:lnTo>
                    <a:pt x="633" y="89"/>
                  </a:lnTo>
                  <a:lnTo>
                    <a:pt x="634" y="90"/>
                  </a:lnTo>
                  <a:lnTo>
                    <a:pt x="636" y="91"/>
                  </a:lnTo>
                  <a:lnTo>
                    <a:pt x="637" y="91"/>
                  </a:lnTo>
                  <a:lnTo>
                    <a:pt x="639" y="93"/>
                  </a:lnTo>
                  <a:lnTo>
                    <a:pt x="640" y="94"/>
                  </a:lnTo>
                  <a:lnTo>
                    <a:pt x="642" y="94"/>
                  </a:lnTo>
                  <a:lnTo>
                    <a:pt x="643" y="96"/>
                  </a:lnTo>
                  <a:lnTo>
                    <a:pt x="645" y="96"/>
                  </a:lnTo>
                  <a:lnTo>
                    <a:pt x="646" y="97"/>
                  </a:lnTo>
                  <a:lnTo>
                    <a:pt x="647" y="99"/>
                  </a:lnTo>
                  <a:lnTo>
                    <a:pt x="649" y="99"/>
                  </a:lnTo>
                  <a:lnTo>
                    <a:pt x="649" y="100"/>
                  </a:lnTo>
                  <a:lnTo>
                    <a:pt x="650" y="100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1"/>
                  </a:lnTo>
                  <a:lnTo>
                    <a:pt x="653" y="103"/>
                  </a:lnTo>
                  <a:lnTo>
                    <a:pt x="655" y="103"/>
                  </a:lnTo>
                  <a:lnTo>
                    <a:pt x="655" y="104"/>
                  </a:lnTo>
                  <a:lnTo>
                    <a:pt x="656" y="104"/>
                  </a:lnTo>
                  <a:lnTo>
                    <a:pt x="658" y="106"/>
                  </a:lnTo>
                  <a:lnTo>
                    <a:pt x="659" y="107"/>
                  </a:lnTo>
                  <a:lnTo>
                    <a:pt x="660" y="107"/>
                  </a:lnTo>
                  <a:lnTo>
                    <a:pt x="662" y="109"/>
                  </a:lnTo>
                  <a:lnTo>
                    <a:pt x="663" y="110"/>
                  </a:lnTo>
                  <a:lnTo>
                    <a:pt x="665" y="110"/>
                  </a:lnTo>
                  <a:lnTo>
                    <a:pt x="665" y="112"/>
                  </a:lnTo>
                  <a:lnTo>
                    <a:pt x="666" y="113"/>
                  </a:lnTo>
                  <a:lnTo>
                    <a:pt x="668" y="113"/>
                  </a:lnTo>
                  <a:lnTo>
                    <a:pt x="669" y="114"/>
                  </a:lnTo>
                  <a:lnTo>
                    <a:pt x="671" y="114"/>
                  </a:lnTo>
                  <a:lnTo>
                    <a:pt x="671" y="116"/>
                  </a:lnTo>
                  <a:lnTo>
                    <a:pt x="672" y="116"/>
                  </a:lnTo>
                  <a:lnTo>
                    <a:pt x="672" y="117"/>
                  </a:lnTo>
                  <a:lnTo>
                    <a:pt x="673" y="117"/>
                  </a:lnTo>
                  <a:lnTo>
                    <a:pt x="675" y="119"/>
                  </a:lnTo>
                  <a:lnTo>
                    <a:pt x="676" y="120"/>
                  </a:lnTo>
                  <a:lnTo>
                    <a:pt x="678" y="122"/>
                  </a:lnTo>
                  <a:lnTo>
                    <a:pt x="679" y="122"/>
                  </a:lnTo>
                  <a:lnTo>
                    <a:pt x="679" y="123"/>
                  </a:lnTo>
                  <a:lnTo>
                    <a:pt x="681" y="123"/>
                  </a:lnTo>
                  <a:lnTo>
                    <a:pt x="682" y="125"/>
                  </a:lnTo>
                  <a:lnTo>
                    <a:pt x="684" y="125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6" y="127"/>
                  </a:lnTo>
                  <a:lnTo>
                    <a:pt x="688" y="129"/>
                  </a:lnTo>
                  <a:lnTo>
                    <a:pt x="689" y="129"/>
                  </a:lnTo>
                  <a:lnTo>
                    <a:pt x="691" y="130"/>
                  </a:lnTo>
                  <a:lnTo>
                    <a:pt x="692" y="132"/>
                  </a:lnTo>
                  <a:lnTo>
                    <a:pt x="694" y="132"/>
                  </a:lnTo>
                  <a:lnTo>
                    <a:pt x="695" y="133"/>
                  </a:lnTo>
                  <a:lnTo>
                    <a:pt x="697" y="135"/>
                  </a:lnTo>
                  <a:lnTo>
                    <a:pt x="698" y="135"/>
                  </a:lnTo>
                  <a:lnTo>
                    <a:pt x="698" y="136"/>
                  </a:lnTo>
                  <a:lnTo>
                    <a:pt x="699" y="136"/>
                  </a:lnTo>
                  <a:lnTo>
                    <a:pt x="701" y="138"/>
                  </a:lnTo>
                  <a:lnTo>
                    <a:pt x="702" y="139"/>
                  </a:lnTo>
                  <a:lnTo>
                    <a:pt x="704" y="139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7" y="142"/>
                  </a:lnTo>
                  <a:lnTo>
                    <a:pt x="708" y="143"/>
                  </a:lnTo>
                  <a:lnTo>
                    <a:pt x="709" y="143"/>
                  </a:lnTo>
                  <a:lnTo>
                    <a:pt x="709" y="145"/>
                  </a:lnTo>
                  <a:lnTo>
                    <a:pt x="711" y="145"/>
                  </a:lnTo>
                  <a:lnTo>
                    <a:pt x="711" y="146"/>
                  </a:lnTo>
                  <a:lnTo>
                    <a:pt x="712" y="146"/>
                  </a:lnTo>
                  <a:lnTo>
                    <a:pt x="712" y="148"/>
                  </a:lnTo>
                  <a:lnTo>
                    <a:pt x="714" y="148"/>
                  </a:lnTo>
                  <a:lnTo>
                    <a:pt x="714" y="149"/>
                  </a:lnTo>
                  <a:lnTo>
                    <a:pt x="715" y="151"/>
                  </a:lnTo>
                  <a:lnTo>
                    <a:pt x="717" y="151"/>
                  </a:lnTo>
                  <a:lnTo>
                    <a:pt x="717" y="152"/>
                  </a:lnTo>
                  <a:lnTo>
                    <a:pt x="718" y="153"/>
                  </a:lnTo>
                  <a:lnTo>
                    <a:pt x="720" y="155"/>
                  </a:lnTo>
                  <a:lnTo>
                    <a:pt x="721" y="156"/>
                  </a:lnTo>
                  <a:lnTo>
                    <a:pt x="722" y="158"/>
                  </a:lnTo>
                  <a:lnTo>
                    <a:pt x="724" y="159"/>
                  </a:lnTo>
                  <a:lnTo>
                    <a:pt x="725" y="161"/>
                  </a:lnTo>
                  <a:lnTo>
                    <a:pt x="727" y="162"/>
                  </a:lnTo>
                  <a:lnTo>
                    <a:pt x="727" y="164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6"/>
                  </a:lnTo>
                  <a:lnTo>
                    <a:pt x="731" y="168"/>
                  </a:lnTo>
                  <a:lnTo>
                    <a:pt x="733" y="168"/>
                  </a:lnTo>
                  <a:lnTo>
                    <a:pt x="734" y="169"/>
                  </a:lnTo>
                  <a:lnTo>
                    <a:pt x="734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7" y="172"/>
                  </a:lnTo>
                  <a:lnTo>
                    <a:pt x="737" y="174"/>
                  </a:lnTo>
                  <a:lnTo>
                    <a:pt x="738" y="175"/>
                  </a:lnTo>
                  <a:lnTo>
                    <a:pt x="740" y="175"/>
                  </a:lnTo>
                  <a:lnTo>
                    <a:pt x="740" y="177"/>
                  </a:lnTo>
                  <a:lnTo>
                    <a:pt x="741" y="178"/>
                  </a:lnTo>
                  <a:lnTo>
                    <a:pt x="743" y="179"/>
                  </a:lnTo>
                  <a:lnTo>
                    <a:pt x="743" y="181"/>
                  </a:lnTo>
                  <a:lnTo>
                    <a:pt x="744" y="181"/>
                  </a:lnTo>
                  <a:lnTo>
                    <a:pt x="746" y="182"/>
                  </a:lnTo>
                  <a:lnTo>
                    <a:pt x="746" y="184"/>
                  </a:lnTo>
                  <a:lnTo>
                    <a:pt x="747" y="185"/>
                  </a:lnTo>
                  <a:lnTo>
                    <a:pt x="748" y="187"/>
                  </a:lnTo>
                  <a:lnTo>
                    <a:pt x="750" y="188"/>
                  </a:lnTo>
                  <a:lnTo>
                    <a:pt x="751" y="190"/>
                  </a:lnTo>
                  <a:lnTo>
                    <a:pt x="753" y="191"/>
                  </a:lnTo>
                  <a:lnTo>
                    <a:pt x="754" y="192"/>
                  </a:lnTo>
                  <a:lnTo>
                    <a:pt x="756" y="194"/>
                  </a:lnTo>
                  <a:lnTo>
                    <a:pt x="757" y="197"/>
                  </a:lnTo>
                  <a:lnTo>
                    <a:pt x="759" y="198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4"/>
                  </a:lnTo>
                  <a:lnTo>
                    <a:pt x="764" y="205"/>
                  </a:lnTo>
                  <a:lnTo>
                    <a:pt x="766" y="207"/>
                  </a:lnTo>
                  <a:lnTo>
                    <a:pt x="766" y="208"/>
                  </a:lnTo>
                  <a:lnTo>
                    <a:pt x="767" y="210"/>
                  </a:lnTo>
                  <a:lnTo>
                    <a:pt x="769" y="211"/>
                  </a:lnTo>
                  <a:lnTo>
                    <a:pt x="770" y="211"/>
                  </a:lnTo>
                  <a:lnTo>
                    <a:pt x="770" y="213"/>
                  </a:lnTo>
                  <a:lnTo>
                    <a:pt x="772" y="214"/>
                  </a:lnTo>
                  <a:lnTo>
                    <a:pt x="772" y="215"/>
                  </a:lnTo>
                  <a:lnTo>
                    <a:pt x="773" y="217"/>
                  </a:lnTo>
                  <a:lnTo>
                    <a:pt x="774" y="217"/>
                  </a:lnTo>
                  <a:lnTo>
                    <a:pt x="774" y="218"/>
                  </a:lnTo>
                  <a:lnTo>
                    <a:pt x="776" y="220"/>
                  </a:lnTo>
                  <a:lnTo>
                    <a:pt x="776" y="221"/>
                  </a:lnTo>
                  <a:lnTo>
                    <a:pt x="777" y="223"/>
                  </a:lnTo>
                  <a:lnTo>
                    <a:pt x="779" y="223"/>
                  </a:lnTo>
                  <a:lnTo>
                    <a:pt x="779" y="224"/>
                  </a:lnTo>
                  <a:lnTo>
                    <a:pt x="780" y="226"/>
                  </a:lnTo>
                  <a:lnTo>
                    <a:pt x="782" y="227"/>
                  </a:lnTo>
                  <a:lnTo>
                    <a:pt x="782" y="228"/>
                  </a:lnTo>
                  <a:lnTo>
                    <a:pt x="783" y="230"/>
                  </a:lnTo>
                  <a:lnTo>
                    <a:pt x="785" y="231"/>
                  </a:lnTo>
                  <a:lnTo>
                    <a:pt x="786" y="233"/>
                  </a:lnTo>
                  <a:lnTo>
                    <a:pt x="787" y="236"/>
                  </a:lnTo>
                  <a:lnTo>
                    <a:pt x="789" y="237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6"/>
                  </a:lnTo>
                  <a:lnTo>
                    <a:pt x="796" y="249"/>
                  </a:lnTo>
                  <a:lnTo>
                    <a:pt x="798" y="250"/>
                  </a:lnTo>
                  <a:lnTo>
                    <a:pt x="799" y="252"/>
                  </a:lnTo>
                  <a:lnTo>
                    <a:pt x="800" y="253"/>
                  </a:lnTo>
                  <a:lnTo>
                    <a:pt x="802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5" y="260"/>
                  </a:lnTo>
                  <a:lnTo>
                    <a:pt x="806" y="262"/>
                  </a:lnTo>
                  <a:lnTo>
                    <a:pt x="806" y="263"/>
                  </a:lnTo>
                  <a:lnTo>
                    <a:pt x="808" y="265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7"/>
                  </a:lnTo>
                  <a:lnTo>
                    <a:pt x="810" y="269"/>
                  </a:lnTo>
                  <a:lnTo>
                    <a:pt x="812" y="270"/>
                  </a:lnTo>
                  <a:lnTo>
                    <a:pt x="813" y="272"/>
                  </a:lnTo>
                  <a:lnTo>
                    <a:pt x="815" y="273"/>
                  </a:lnTo>
                  <a:lnTo>
                    <a:pt x="815" y="275"/>
                  </a:lnTo>
                  <a:lnTo>
                    <a:pt x="816" y="276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0"/>
                  </a:lnTo>
                  <a:lnTo>
                    <a:pt x="821" y="282"/>
                  </a:lnTo>
                  <a:lnTo>
                    <a:pt x="822" y="285"/>
                  </a:lnTo>
                  <a:lnTo>
                    <a:pt x="823" y="286"/>
                  </a:lnTo>
                  <a:lnTo>
                    <a:pt x="825" y="288"/>
                  </a:lnTo>
                  <a:lnTo>
                    <a:pt x="826" y="291"/>
                  </a:lnTo>
                  <a:lnTo>
                    <a:pt x="828" y="292"/>
                  </a:lnTo>
                  <a:lnTo>
                    <a:pt x="829" y="295"/>
                  </a:lnTo>
                  <a:lnTo>
                    <a:pt x="831" y="298"/>
                  </a:lnTo>
                  <a:lnTo>
                    <a:pt x="834" y="299"/>
                  </a:lnTo>
                  <a:lnTo>
                    <a:pt x="835" y="302"/>
                  </a:lnTo>
                  <a:lnTo>
                    <a:pt x="836" y="304"/>
                  </a:lnTo>
                  <a:lnTo>
                    <a:pt x="838" y="305"/>
                  </a:lnTo>
                  <a:lnTo>
                    <a:pt x="838" y="306"/>
                  </a:lnTo>
                  <a:lnTo>
                    <a:pt x="839" y="309"/>
                  </a:lnTo>
                  <a:lnTo>
                    <a:pt x="841" y="311"/>
                  </a:lnTo>
                  <a:lnTo>
                    <a:pt x="842" y="312"/>
                  </a:lnTo>
                  <a:lnTo>
                    <a:pt x="842" y="314"/>
                  </a:lnTo>
                  <a:lnTo>
                    <a:pt x="844" y="315"/>
                  </a:lnTo>
                  <a:lnTo>
                    <a:pt x="845" y="315"/>
                  </a:lnTo>
                  <a:lnTo>
                    <a:pt x="845" y="316"/>
                  </a:lnTo>
                  <a:lnTo>
                    <a:pt x="847" y="318"/>
                  </a:lnTo>
                  <a:lnTo>
                    <a:pt x="847" y="319"/>
                  </a:lnTo>
                  <a:lnTo>
                    <a:pt x="848" y="321"/>
                  </a:lnTo>
                  <a:lnTo>
                    <a:pt x="849" y="322"/>
                  </a:lnTo>
                  <a:lnTo>
                    <a:pt x="849" y="324"/>
                  </a:lnTo>
                  <a:lnTo>
                    <a:pt x="851" y="325"/>
                  </a:lnTo>
                  <a:lnTo>
                    <a:pt x="851" y="327"/>
                  </a:lnTo>
                  <a:lnTo>
                    <a:pt x="852" y="327"/>
                  </a:lnTo>
                  <a:lnTo>
                    <a:pt x="852" y="328"/>
                  </a:lnTo>
                  <a:lnTo>
                    <a:pt x="854" y="329"/>
                  </a:lnTo>
                  <a:lnTo>
                    <a:pt x="855" y="331"/>
                  </a:lnTo>
                  <a:lnTo>
                    <a:pt x="855" y="332"/>
                  </a:lnTo>
                  <a:lnTo>
                    <a:pt x="857" y="334"/>
                  </a:lnTo>
                  <a:lnTo>
                    <a:pt x="857" y="335"/>
                  </a:lnTo>
                  <a:lnTo>
                    <a:pt x="858" y="337"/>
                  </a:lnTo>
                  <a:lnTo>
                    <a:pt x="860" y="338"/>
                  </a:lnTo>
                  <a:lnTo>
                    <a:pt x="860" y="341"/>
                  </a:lnTo>
                  <a:lnTo>
                    <a:pt x="861" y="34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22" name="Freeform 139">
              <a:extLst>
                <a:ext uri="{FF2B5EF4-FFF2-40B4-BE49-F238E27FC236}">
                  <a16:creationId xmlns:a16="http://schemas.microsoft.com/office/drawing/2014/main" id="{438BF10A-3811-5A42-86B5-1AFB2289C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840288"/>
              <a:ext cx="684213" cy="273050"/>
            </a:xfrm>
            <a:custGeom>
              <a:avLst/>
              <a:gdLst>
                <a:gd name="T0" fmla="*/ 2147483646 w 861"/>
                <a:gd name="T1" fmla="*/ 2147483646 h 343"/>
                <a:gd name="T2" fmla="*/ 2147483646 w 861"/>
                <a:gd name="T3" fmla="*/ 2147483646 h 343"/>
                <a:gd name="T4" fmla="*/ 2147483646 w 861"/>
                <a:gd name="T5" fmla="*/ 2147483646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343"/>
                  </a:moveTo>
                  <a:lnTo>
                    <a:pt x="33" y="343"/>
                  </a:lnTo>
                  <a:lnTo>
                    <a:pt x="63" y="343"/>
                  </a:lnTo>
                  <a:lnTo>
                    <a:pt x="92" y="343"/>
                  </a:lnTo>
                  <a:lnTo>
                    <a:pt x="119" y="343"/>
                  </a:lnTo>
                  <a:lnTo>
                    <a:pt x="144" y="343"/>
                  </a:lnTo>
                  <a:lnTo>
                    <a:pt x="167" y="343"/>
                  </a:lnTo>
                  <a:lnTo>
                    <a:pt x="189" y="343"/>
                  </a:lnTo>
                  <a:lnTo>
                    <a:pt x="209" y="343"/>
                  </a:lnTo>
                  <a:lnTo>
                    <a:pt x="228" y="343"/>
                  </a:lnTo>
                  <a:lnTo>
                    <a:pt x="245" y="343"/>
                  </a:lnTo>
                  <a:lnTo>
                    <a:pt x="261" y="343"/>
                  </a:lnTo>
                  <a:lnTo>
                    <a:pt x="275" y="343"/>
                  </a:lnTo>
                  <a:lnTo>
                    <a:pt x="288" y="343"/>
                  </a:lnTo>
                  <a:lnTo>
                    <a:pt x="300" y="343"/>
                  </a:lnTo>
                  <a:lnTo>
                    <a:pt x="310" y="343"/>
                  </a:lnTo>
                  <a:lnTo>
                    <a:pt x="320" y="343"/>
                  </a:lnTo>
                  <a:lnTo>
                    <a:pt x="329" y="343"/>
                  </a:lnTo>
                  <a:lnTo>
                    <a:pt x="336" y="343"/>
                  </a:lnTo>
                  <a:lnTo>
                    <a:pt x="343" y="343"/>
                  </a:lnTo>
                  <a:lnTo>
                    <a:pt x="349" y="343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2"/>
                  </a:lnTo>
                  <a:lnTo>
                    <a:pt x="381" y="342"/>
                  </a:lnTo>
                  <a:lnTo>
                    <a:pt x="383" y="342"/>
                  </a:lnTo>
                  <a:lnTo>
                    <a:pt x="385" y="342"/>
                  </a:lnTo>
                  <a:lnTo>
                    <a:pt x="388" y="342"/>
                  </a:lnTo>
                  <a:lnTo>
                    <a:pt x="391" y="342"/>
                  </a:lnTo>
                  <a:lnTo>
                    <a:pt x="392" y="340"/>
                  </a:lnTo>
                  <a:lnTo>
                    <a:pt x="395" y="340"/>
                  </a:lnTo>
                  <a:lnTo>
                    <a:pt x="396" y="340"/>
                  </a:lnTo>
                  <a:lnTo>
                    <a:pt x="398" y="340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39"/>
                  </a:lnTo>
                  <a:lnTo>
                    <a:pt x="414" y="339"/>
                  </a:lnTo>
                  <a:lnTo>
                    <a:pt x="415" y="339"/>
                  </a:lnTo>
                  <a:lnTo>
                    <a:pt x="417" y="339"/>
                  </a:lnTo>
                  <a:lnTo>
                    <a:pt x="418" y="339"/>
                  </a:lnTo>
                  <a:lnTo>
                    <a:pt x="419" y="339"/>
                  </a:lnTo>
                  <a:lnTo>
                    <a:pt x="421" y="339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8"/>
                  </a:lnTo>
                  <a:lnTo>
                    <a:pt x="431" y="338"/>
                  </a:lnTo>
                  <a:lnTo>
                    <a:pt x="432" y="338"/>
                  </a:lnTo>
                  <a:lnTo>
                    <a:pt x="435" y="336"/>
                  </a:lnTo>
                  <a:lnTo>
                    <a:pt x="437" y="336"/>
                  </a:lnTo>
                  <a:lnTo>
                    <a:pt x="440" y="336"/>
                  </a:lnTo>
                  <a:lnTo>
                    <a:pt x="441" y="336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5"/>
                  </a:lnTo>
                  <a:lnTo>
                    <a:pt x="451" y="335"/>
                  </a:lnTo>
                  <a:lnTo>
                    <a:pt x="453" y="335"/>
                  </a:lnTo>
                  <a:lnTo>
                    <a:pt x="454" y="333"/>
                  </a:lnTo>
                  <a:lnTo>
                    <a:pt x="456" y="333"/>
                  </a:lnTo>
                  <a:lnTo>
                    <a:pt x="457" y="333"/>
                  </a:lnTo>
                  <a:lnTo>
                    <a:pt x="458" y="333"/>
                  </a:lnTo>
                  <a:lnTo>
                    <a:pt x="460" y="333"/>
                  </a:lnTo>
                  <a:lnTo>
                    <a:pt x="461" y="333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2"/>
                  </a:lnTo>
                  <a:lnTo>
                    <a:pt x="467" y="330"/>
                  </a:lnTo>
                  <a:lnTo>
                    <a:pt x="469" y="330"/>
                  </a:lnTo>
                  <a:lnTo>
                    <a:pt x="470" y="330"/>
                  </a:lnTo>
                  <a:lnTo>
                    <a:pt x="471" y="330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9"/>
                  </a:lnTo>
                  <a:lnTo>
                    <a:pt x="479" y="327"/>
                  </a:lnTo>
                  <a:lnTo>
                    <a:pt x="480" y="327"/>
                  </a:lnTo>
                  <a:lnTo>
                    <a:pt x="482" y="327"/>
                  </a:lnTo>
                  <a:lnTo>
                    <a:pt x="484" y="326"/>
                  </a:lnTo>
                  <a:lnTo>
                    <a:pt x="486" y="326"/>
                  </a:lnTo>
                  <a:lnTo>
                    <a:pt x="489" y="325"/>
                  </a:lnTo>
                  <a:lnTo>
                    <a:pt x="490" y="325"/>
                  </a:lnTo>
                  <a:lnTo>
                    <a:pt x="493" y="323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0"/>
                  </a:lnTo>
                  <a:lnTo>
                    <a:pt x="503" y="320"/>
                  </a:lnTo>
                  <a:lnTo>
                    <a:pt x="505" y="320"/>
                  </a:lnTo>
                  <a:lnTo>
                    <a:pt x="508" y="319"/>
                  </a:lnTo>
                  <a:lnTo>
                    <a:pt x="509" y="319"/>
                  </a:lnTo>
                  <a:lnTo>
                    <a:pt x="510" y="317"/>
                  </a:lnTo>
                  <a:lnTo>
                    <a:pt x="512" y="317"/>
                  </a:lnTo>
                  <a:lnTo>
                    <a:pt x="513" y="317"/>
                  </a:lnTo>
                  <a:lnTo>
                    <a:pt x="515" y="316"/>
                  </a:lnTo>
                  <a:lnTo>
                    <a:pt x="516" y="316"/>
                  </a:lnTo>
                  <a:lnTo>
                    <a:pt x="518" y="316"/>
                  </a:lnTo>
                  <a:lnTo>
                    <a:pt x="519" y="314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3"/>
                  </a:lnTo>
                  <a:lnTo>
                    <a:pt x="525" y="313"/>
                  </a:lnTo>
                  <a:lnTo>
                    <a:pt x="526" y="312"/>
                  </a:lnTo>
                  <a:lnTo>
                    <a:pt x="528" y="312"/>
                  </a:lnTo>
                  <a:lnTo>
                    <a:pt x="529" y="310"/>
                  </a:lnTo>
                  <a:lnTo>
                    <a:pt x="531" y="310"/>
                  </a:lnTo>
                  <a:lnTo>
                    <a:pt x="532" y="309"/>
                  </a:lnTo>
                  <a:lnTo>
                    <a:pt x="533" y="309"/>
                  </a:lnTo>
                  <a:lnTo>
                    <a:pt x="535" y="307"/>
                  </a:lnTo>
                  <a:lnTo>
                    <a:pt x="538" y="307"/>
                  </a:lnTo>
                  <a:lnTo>
                    <a:pt x="539" y="306"/>
                  </a:lnTo>
                  <a:lnTo>
                    <a:pt x="541" y="304"/>
                  </a:lnTo>
                  <a:lnTo>
                    <a:pt x="544" y="304"/>
                  </a:lnTo>
                  <a:lnTo>
                    <a:pt x="545" y="303"/>
                  </a:lnTo>
                  <a:lnTo>
                    <a:pt x="548" y="301"/>
                  </a:lnTo>
                  <a:lnTo>
                    <a:pt x="549" y="300"/>
                  </a:lnTo>
                  <a:lnTo>
                    <a:pt x="552" y="300"/>
                  </a:lnTo>
                  <a:lnTo>
                    <a:pt x="554" y="299"/>
                  </a:lnTo>
                  <a:lnTo>
                    <a:pt x="557" y="297"/>
                  </a:lnTo>
                  <a:lnTo>
                    <a:pt x="558" y="297"/>
                  </a:lnTo>
                  <a:lnTo>
                    <a:pt x="559" y="296"/>
                  </a:lnTo>
                  <a:lnTo>
                    <a:pt x="561" y="294"/>
                  </a:lnTo>
                  <a:lnTo>
                    <a:pt x="562" y="294"/>
                  </a:lnTo>
                  <a:lnTo>
                    <a:pt x="564" y="293"/>
                  </a:lnTo>
                  <a:lnTo>
                    <a:pt x="565" y="293"/>
                  </a:lnTo>
                  <a:lnTo>
                    <a:pt x="567" y="293"/>
                  </a:lnTo>
                  <a:lnTo>
                    <a:pt x="568" y="291"/>
                  </a:lnTo>
                  <a:lnTo>
                    <a:pt x="570" y="291"/>
                  </a:lnTo>
                  <a:lnTo>
                    <a:pt x="570" y="290"/>
                  </a:lnTo>
                  <a:lnTo>
                    <a:pt x="571" y="290"/>
                  </a:lnTo>
                  <a:lnTo>
                    <a:pt x="572" y="289"/>
                  </a:lnTo>
                  <a:lnTo>
                    <a:pt x="574" y="289"/>
                  </a:lnTo>
                  <a:lnTo>
                    <a:pt x="575" y="289"/>
                  </a:lnTo>
                  <a:lnTo>
                    <a:pt x="575" y="287"/>
                  </a:lnTo>
                  <a:lnTo>
                    <a:pt x="577" y="287"/>
                  </a:lnTo>
                  <a:lnTo>
                    <a:pt x="578" y="286"/>
                  </a:lnTo>
                  <a:lnTo>
                    <a:pt x="580" y="286"/>
                  </a:lnTo>
                  <a:lnTo>
                    <a:pt x="581" y="284"/>
                  </a:lnTo>
                  <a:lnTo>
                    <a:pt x="583" y="284"/>
                  </a:lnTo>
                  <a:lnTo>
                    <a:pt x="584" y="283"/>
                  </a:lnTo>
                  <a:lnTo>
                    <a:pt x="585" y="283"/>
                  </a:lnTo>
                  <a:lnTo>
                    <a:pt x="587" y="281"/>
                  </a:lnTo>
                  <a:lnTo>
                    <a:pt x="588" y="281"/>
                  </a:lnTo>
                  <a:lnTo>
                    <a:pt x="590" y="280"/>
                  </a:lnTo>
                  <a:lnTo>
                    <a:pt x="591" y="278"/>
                  </a:lnTo>
                  <a:lnTo>
                    <a:pt x="593" y="277"/>
                  </a:lnTo>
                  <a:lnTo>
                    <a:pt x="596" y="277"/>
                  </a:lnTo>
                  <a:lnTo>
                    <a:pt x="597" y="276"/>
                  </a:lnTo>
                  <a:lnTo>
                    <a:pt x="600" y="274"/>
                  </a:lnTo>
                  <a:lnTo>
                    <a:pt x="601" y="273"/>
                  </a:lnTo>
                  <a:lnTo>
                    <a:pt x="603" y="273"/>
                  </a:lnTo>
                  <a:lnTo>
                    <a:pt x="604" y="271"/>
                  </a:lnTo>
                  <a:lnTo>
                    <a:pt x="606" y="271"/>
                  </a:lnTo>
                  <a:lnTo>
                    <a:pt x="607" y="270"/>
                  </a:lnTo>
                  <a:lnTo>
                    <a:pt x="608" y="268"/>
                  </a:lnTo>
                  <a:lnTo>
                    <a:pt x="610" y="268"/>
                  </a:lnTo>
                  <a:lnTo>
                    <a:pt x="611" y="267"/>
                  </a:lnTo>
                  <a:lnTo>
                    <a:pt x="613" y="267"/>
                  </a:lnTo>
                  <a:lnTo>
                    <a:pt x="614" y="265"/>
                  </a:lnTo>
                  <a:lnTo>
                    <a:pt x="616" y="265"/>
                  </a:lnTo>
                  <a:lnTo>
                    <a:pt x="616" y="264"/>
                  </a:lnTo>
                  <a:lnTo>
                    <a:pt x="617" y="264"/>
                  </a:lnTo>
                  <a:lnTo>
                    <a:pt x="619" y="264"/>
                  </a:lnTo>
                  <a:lnTo>
                    <a:pt x="619" y="263"/>
                  </a:lnTo>
                  <a:lnTo>
                    <a:pt x="620" y="263"/>
                  </a:lnTo>
                  <a:lnTo>
                    <a:pt x="621" y="261"/>
                  </a:lnTo>
                  <a:lnTo>
                    <a:pt x="623" y="260"/>
                  </a:lnTo>
                  <a:lnTo>
                    <a:pt x="624" y="260"/>
                  </a:lnTo>
                  <a:lnTo>
                    <a:pt x="626" y="260"/>
                  </a:lnTo>
                  <a:lnTo>
                    <a:pt x="626" y="258"/>
                  </a:lnTo>
                  <a:lnTo>
                    <a:pt x="627" y="257"/>
                  </a:lnTo>
                  <a:lnTo>
                    <a:pt x="629" y="257"/>
                  </a:lnTo>
                  <a:lnTo>
                    <a:pt x="630" y="255"/>
                  </a:lnTo>
                  <a:lnTo>
                    <a:pt x="632" y="255"/>
                  </a:lnTo>
                  <a:lnTo>
                    <a:pt x="633" y="254"/>
                  </a:lnTo>
                  <a:lnTo>
                    <a:pt x="634" y="252"/>
                  </a:lnTo>
                  <a:lnTo>
                    <a:pt x="636" y="252"/>
                  </a:lnTo>
                  <a:lnTo>
                    <a:pt x="637" y="251"/>
                  </a:lnTo>
                  <a:lnTo>
                    <a:pt x="639" y="250"/>
                  </a:lnTo>
                  <a:lnTo>
                    <a:pt x="640" y="250"/>
                  </a:lnTo>
                  <a:lnTo>
                    <a:pt x="642" y="248"/>
                  </a:lnTo>
                  <a:lnTo>
                    <a:pt x="643" y="247"/>
                  </a:lnTo>
                  <a:lnTo>
                    <a:pt x="645" y="247"/>
                  </a:lnTo>
                  <a:lnTo>
                    <a:pt x="646" y="245"/>
                  </a:lnTo>
                  <a:lnTo>
                    <a:pt x="647" y="244"/>
                  </a:lnTo>
                  <a:lnTo>
                    <a:pt x="649" y="244"/>
                  </a:lnTo>
                  <a:lnTo>
                    <a:pt x="650" y="242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5" y="239"/>
                  </a:lnTo>
                  <a:lnTo>
                    <a:pt x="656" y="238"/>
                  </a:lnTo>
                  <a:lnTo>
                    <a:pt x="658" y="238"/>
                  </a:lnTo>
                  <a:lnTo>
                    <a:pt x="658" y="237"/>
                  </a:lnTo>
                  <a:lnTo>
                    <a:pt x="659" y="237"/>
                  </a:lnTo>
                  <a:lnTo>
                    <a:pt x="660" y="235"/>
                  </a:lnTo>
                  <a:lnTo>
                    <a:pt x="662" y="234"/>
                  </a:lnTo>
                  <a:lnTo>
                    <a:pt x="663" y="232"/>
                  </a:lnTo>
                  <a:lnTo>
                    <a:pt x="665" y="232"/>
                  </a:lnTo>
                  <a:lnTo>
                    <a:pt x="665" y="231"/>
                  </a:lnTo>
                  <a:lnTo>
                    <a:pt x="666" y="231"/>
                  </a:lnTo>
                  <a:lnTo>
                    <a:pt x="668" y="229"/>
                  </a:lnTo>
                  <a:lnTo>
                    <a:pt x="669" y="228"/>
                  </a:lnTo>
                  <a:lnTo>
                    <a:pt x="671" y="228"/>
                  </a:lnTo>
                  <a:lnTo>
                    <a:pt x="671" y="226"/>
                  </a:lnTo>
                  <a:lnTo>
                    <a:pt x="672" y="226"/>
                  </a:lnTo>
                  <a:lnTo>
                    <a:pt x="672" y="225"/>
                  </a:lnTo>
                  <a:lnTo>
                    <a:pt x="673" y="225"/>
                  </a:lnTo>
                  <a:lnTo>
                    <a:pt x="675" y="225"/>
                  </a:lnTo>
                  <a:lnTo>
                    <a:pt x="675" y="224"/>
                  </a:lnTo>
                  <a:lnTo>
                    <a:pt x="676" y="224"/>
                  </a:lnTo>
                  <a:lnTo>
                    <a:pt x="676" y="222"/>
                  </a:lnTo>
                  <a:lnTo>
                    <a:pt x="678" y="222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81" y="219"/>
                  </a:lnTo>
                  <a:lnTo>
                    <a:pt x="682" y="219"/>
                  </a:lnTo>
                  <a:lnTo>
                    <a:pt x="684" y="218"/>
                  </a:lnTo>
                  <a:lnTo>
                    <a:pt x="685" y="216"/>
                  </a:lnTo>
                  <a:lnTo>
                    <a:pt x="686" y="216"/>
                  </a:lnTo>
                  <a:lnTo>
                    <a:pt x="686" y="215"/>
                  </a:lnTo>
                  <a:lnTo>
                    <a:pt x="688" y="215"/>
                  </a:lnTo>
                  <a:lnTo>
                    <a:pt x="689" y="213"/>
                  </a:lnTo>
                  <a:lnTo>
                    <a:pt x="691" y="213"/>
                  </a:lnTo>
                  <a:lnTo>
                    <a:pt x="691" y="212"/>
                  </a:lnTo>
                  <a:lnTo>
                    <a:pt x="692" y="212"/>
                  </a:lnTo>
                  <a:lnTo>
                    <a:pt x="694" y="211"/>
                  </a:lnTo>
                  <a:lnTo>
                    <a:pt x="695" y="209"/>
                  </a:lnTo>
                  <a:lnTo>
                    <a:pt x="697" y="209"/>
                  </a:lnTo>
                  <a:lnTo>
                    <a:pt x="698" y="208"/>
                  </a:lnTo>
                  <a:lnTo>
                    <a:pt x="699" y="206"/>
                  </a:lnTo>
                  <a:lnTo>
                    <a:pt x="701" y="206"/>
                  </a:lnTo>
                  <a:lnTo>
                    <a:pt x="701" y="205"/>
                  </a:lnTo>
                  <a:lnTo>
                    <a:pt x="702" y="205"/>
                  </a:lnTo>
                  <a:lnTo>
                    <a:pt x="704" y="203"/>
                  </a:lnTo>
                  <a:lnTo>
                    <a:pt x="705" y="203"/>
                  </a:lnTo>
                  <a:lnTo>
                    <a:pt x="705" y="202"/>
                  </a:lnTo>
                  <a:lnTo>
                    <a:pt x="707" y="202"/>
                  </a:lnTo>
                  <a:lnTo>
                    <a:pt x="707" y="200"/>
                  </a:lnTo>
                  <a:lnTo>
                    <a:pt x="708" y="200"/>
                  </a:lnTo>
                  <a:lnTo>
                    <a:pt x="709" y="199"/>
                  </a:lnTo>
                  <a:lnTo>
                    <a:pt x="711" y="198"/>
                  </a:lnTo>
                  <a:lnTo>
                    <a:pt x="712" y="196"/>
                  </a:lnTo>
                  <a:lnTo>
                    <a:pt x="714" y="195"/>
                  </a:lnTo>
                  <a:lnTo>
                    <a:pt x="714" y="193"/>
                  </a:lnTo>
                  <a:lnTo>
                    <a:pt x="715" y="193"/>
                  </a:lnTo>
                  <a:lnTo>
                    <a:pt x="717" y="192"/>
                  </a:lnTo>
                  <a:lnTo>
                    <a:pt x="717" y="190"/>
                  </a:lnTo>
                  <a:lnTo>
                    <a:pt x="718" y="190"/>
                  </a:lnTo>
                  <a:lnTo>
                    <a:pt x="720" y="189"/>
                  </a:lnTo>
                  <a:lnTo>
                    <a:pt x="721" y="188"/>
                  </a:lnTo>
                  <a:lnTo>
                    <a:pt x="722" y="186"/>
                  </a:lnTo>
                  <a:lnTo>
                    <a:pt x="724" y="185"/>
                  </a:lnTo>
                  <a:lnTo>
                    <a:pt x="725" y="183"/>
                  </a:lnTo>
                  <a:lnTo>
                    <a:pt x="727" y="182"/>
                  </a:lnTo>
                  <a:lnTo>
                    <a:pt x="727" y="180"/>
                  </a:lnTo>
                  <a:lnTo>
                    <a:pt x="728" y="179"/>
                  </a:lnTo>
                  <a:lnTo>
                    <a:pt x="730" y="177"/>
                  </a:lnTo>
                  <a:lnTo>
                    <a:pt x="731" y="177"/>
                  </a:lnTo>
                  <a:lnTo>
                    <a:pt x="731" y="176"/>
                  </a:lnTo>
                  <a:lnTo>
                    <a:pt x="733" y="175"/>
                  </a:lnTo>
                  <a:lnTo>
                    <a:pt x="734" y="173"/>
                  </a:lnTo>
                  <a:lnTo>
                    <a:pt x="735" y="172"/>
                  </a:lnTo>
                  <a:lnTo>
                    <a:pt x="737" y="170"/>
                  </a:lnTo>
                  <a:lnTo>
                    <a:pt x="737" y="169"/>
                  </a:lnTo>
                  <a:lnTo>
                    <a:pt x="738" y="169"/>
                  </a:lnTo>
                  <a:lnTo>
                    <a:pt x="740" y="167"/>
                  </a:lnTo>
                  <a:lnTo>
                    <a:pt x="741" y="166"/>
                  </a:lnTo>
                  <a:lnTo>
                    <a:pt x="741" y="164"/>
                  </a:lnTo>
                  <a:lnTo>
                    <a:pt x="743" y="164"/>
                  </a:lnTo>
                  <a:lnTo>
                    <a:pt x="743" y="163"/>
                  </a:lnTo>
                  <a:lnTo>
                    <a:pt x="744" y="162"/>
                  </a:lnTo>
                  <a:lnTo>
                    <a:pt x="746" y="160"/>
                  </a:lnTo>
                  <a:lnTo>
                    <a:pt x="746" y="159"/>
                  </a:lnTo>
                  <a:lnTo>
                    <a:pt x="747" y="159"/>
                  </a:lnTo>
                  <a:lnTo>
                    <a:pt x="748" y="157"/>
                  </a:lnTo>
                  <a:lnTo>
                    <a:pt x="750" y="156"/>
                  </a:lnTo>
                  <a:lnTo>
                    <a:pt x="751" y="154"/>
                  </a:lnTo>
                  <a:lnTo>
                    <a:pt x="753" y="151"/>
                  </a:lnTo>
                  <a:lnTo>
                    <a:pt x="754" y="150"/>
                  </a:lnTo>
                  <a:lnTo>
                    <a:pt x="756" y="149"/>
                  </a:lnTo>
                  <a:lnTo>
                    <a:pt x="757" y="147"/>
                  </a:lnTo>
                  <a:lnTo>
                    <a:pt x="759" y="144"/>
                  </a:lnTo>
                  <a:lnTo>
                    <a:pt x="760" y="143"/>
                  </a:lnTo>
                  <a:lnTo>
                    <a:pt x="761" y="141"/>
                  </a:lnTo>
                  <a:lnTo>
                    <a:pt x="763" y="140"/>
                  </a:lnTo>
                  <a:lnTo>
                    <a:pt x="764" y="138"/>
                  </a:lnTo>
                  <a:lnTo>
                    <a:pt x="766" y="137"/>
                  </a:lnTo>
                  <a:lnTo>
                    <a:pt x="766" y="136"/>
                  </a:lnTo>
                  <a:lnTo>
                    <a:pt x="767" y="134"/>
                  </a:lnTo>
                  <a:lnTo>
                    <a:pt x="769" y="133"/>
                  </a:lnTo>
                  <a:lnTo>
                    <a:pt x="770" y="131"/>
                  </a:lnTo>
                  <a:lnTo>
                    <a:pt x="770" y="130"/>
                  </a:lnTo>
                  <a:lnTo>
                    <a:pt x="772" y="128"/>
                  </a:lnTo>
                  <a:lnTo>
                    <a:pt x="773" y="127"/>
                  </a:lnTo>
                  <a:lnTo>
                    <a:pt x="774" y="125"/>
                  </a:lnTo>
                  <a:lnTo>
                    <a:pt x="774" y="124"/>
                  </a:lnTo>
                  <a:lnTo>
                    <a:pt x="776" y="124"/>
                  </a:lnTo>
                  <a:lnTo>
                    <a:pt x="776" y="123"/>
                  </a:lnTo>
                  <a:lnTo>
                    <a:pt x="777" y="121"/>
                  </a:lnTo>
                  <a:lnTo>
                    <a:pt x="779" y="120"/>
                  </a:lnTo>
                  <a:lnTo>
                    <a:pt x="779" y="118"/>
                  </a:lnTo>
                  <a:lnTo>
                    <a:pt x="780" y="117"/>
                  </a:lnTo>
                  <a:lnTo>
                    <a:pt x="782" y="115"/>
                  </a:lnTo>
                  <a:lnTo>
                    <a:pt x="782" y="114"/>
                  </a:lnTo>
                  <a:lnTo>
                    <a:pt x="783" y="112"/>
                  </a:lnTo>
                  <a:lnTo>
                    <a:pt x="785" y="111"/>
                  </a:lnTo>
                  <a:lnTo>
                    <a:pt x="786" y="110"/>
                  </a:lnTo>
                  <a:lnTo>
                    <a:pt x="787" y="108"/>
                  </a:lnTo>
                  <a:lnTo>
                    <a:pt x="789" y="107"/>
                  </a:lnTo>
                  <a:lnTo>
                    <a:pt x="790" y="104"/>
                  </a:lnTo>
                  <a:lnTo>
                    <a:pt x="792" y="102"/>
                  </a:lnTo>
                  <a:lnTo>
                    <a:pt x="793" y="99"/>
                  </a:lnTo>
                  <a:lnTo>
                    <a:pt x="795" y="97"/>
                  </a:lnTo>
                  <a:lnTo>
                    <a:pt x="796" y="95"/>
                  </a:lnTo>
                  <a:lnTo>
                    <a:pt x="798" y="94"/>
                  </a:lnTo>
                  <a:lnTo>
                    <a:pt x="799" y="91"/>
                  </a:lnTo>
                  <a:lnTo>
                    <a:pt x="800" y="89"/>
                  </a:lnTo>
                  <a:lnTo>
                    <a:pt x="802" y="88"/>
                  </a:lnTo>
                  <a:lnTo>
                    <a:pt x="802" y="86"/>
                  </a:lnTo>
                  <a:lnTo>
                    <a:pt x="803" y="85"/>
                  </a:lnTo>
                  <a:lnTo>
                    <a:pt x="805" y="84"/>
                  </a:lnTo>
                  <a:lnTo>
                    <a:pt x="806" y="82"/>
                  </a:lnTo>
                  <a:lnTo>
                    <a:pt x="806" y="81"/>
                  </a:lnTo>
                  <a:lnTo>
                    <a:pt x="808" y="79"/>
                  </a:lnTo>
                  <a:lnTo>
                    <a:pt x="809" y="78"/>
                  </a:lnTo>
                  <a:lnTo>
                    <a:pt x="809" y="76"/>
                  </a:lnTo>
                  <a:lnTo>
                    <a:pt x="810" y="75"/>
                  </a:lnTo>
                  <a:lnTo>
                    <a:pt x="812" y="74"/>
                  </a:lnTo>
                  <a:lnTo>
                    <a:pt x="813" y="72"/>
                  </a:lnTo>
                  <a:lnTo>
                    <a:pt x="813" y="71"/>
                  </a:lnTo>
                  <a:lnTo>
                    <a:pt x="815" y="69"/>
                  </a:lnTo>
                  <a:lnTo>
                    <a:pt x="815" y="68"/>
                  </a:lnTo>
                  <a:lnTo>
                    <a:pt x="816" y="66"/>
                  </a:lnTo>
                  <a:lnTo>
                    <a:pt x="818" y="65"/>
                  </a:lnTo>
                  <a:lnTo>
                    <a:pt x="819" y="63"/>
                  </a:lnTo>
                  <a:lnTo>
                    <a:pt x="819" y="62"/>
                  </a:lnTo>
                  <a:lnTo>
                    <a:pt x="821" y="61"/>
                  </a:lnTo>
                  <a:lnTo>
                    <a:pt x="822" y="59"/>
                  </a:lnTo>
                  <a:lnTo>
                    <a:pt x="823" y="56"/>
                  </a:lnTo>
                  <a:lnTo>
                    <a:pt x="825" y="55"/>
                  </a:lnTo>
                  <a:lnTo>
                    <a:pt x="826" y="53"/>
                  </a:lnTo>
                  <a:lnTo>
                    <a:pt x="828" y="50"/>
                  </a:lnTo>
                  <a:lnTo>
                    <a:pt x="829" y="48"/>
                  </a:lnTo>
                  <a:lnTo>
                    <a:pt x="831" y="46"/>
                  </a:lnTo>
                  <a:lnTo>
                    <a:pt x="834" y="43"/>
                  </a:lnTo>
                  <a:lnTo>
                    <a:pt x="835" y="42"/>
                  </a:lnTo>
                  <a:lnTo>
                    <a:pt x="836" y="39"/>
                  </a:lnTo>
                  <a:lnTo>
                    <a:pt x="838" y="37"/>
                  </a:lnTo>
                  <a:lnTo>
                    <a:pt x="838" y="36"/>
                  </a:lnTo>
                  <a:lnTo>
                    <a:pt x="839" y="35"/>
                  </a:lnTo>
                  <a:lnTo>
                    <a:pt x="841" y="33"/>
                  </a:lnTo>
                  <a:lnTo>
                    <a:pt x="842" y="32"/>
                  </a:lnTo>
                  <a:lnTo>
                    <a:pt x="842" y="30"/>
                  </a:lnTo>
                  <a:lnTo>
                    <a:pt x="844" y="29"/>
                  </a:lnTo>
                  <a:lnTo>
                    <a:pt x="845" y="27"/>
                  </a:lnTo>
                  <a:lnTo>
                    <a:pt x="845" y="26"/>
                  </a:lnTo>
                  <a:lnTo>
                    <a:pt x="847" y="24"/>
                  </a:lnTo>
                  <a:lnTo>
                    <a:pt x="848" y="23"/>
                  </a:lnTo>
                  <a:lnTo>
                    <a:pt x="848" y="22"/>
                  </a:lnTo>
                  <a:lnTo>
                    <a:pt x="849" y="20"/>
                  </a:lnTo>
                  <a:lnTo>
                    <a:pt x="851" y="19"/>
                  </a:lnTo>
                  <a:lnTo>
                    <a:pt x="851" y="17"/>
                  </a:lnTo>
                  <a:lnTo>
                    <a:pt x="852" y="16"/>
                  </a:lnTo>
                  <a:lnTo>
                    <a:pt x="852" y="14"/>
                  </a:lnTo>
                  <a:lnTo>
                    <a:pt x="854" y="13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7"/>
                  </a:lnTo>
                  <a:lnTo>
                    <a:pt x="858" y="6"/>
                  </a:lnTo>
                  <a:lnTo>
                    <a:pt x="860" y="4"/>
                  </a:lnTo>
                  <a:lnTo>
                    <a:pt x="860" y="3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23" name="Freeform 140">
              <a:extLst>
                <a:ext uri="{FF2B5EF4-FFF2-40B4-BE49-F238E27FC236}">
                  <a16:creationId xmlns:a16="http://schemas.microsoft.com/office/drawing/2014/main" id="{AC18812F-1D80-9D4A-A326-87235E98E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567238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3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1"/>
                  </a:lnTo>
                  <a:lnTo>
                    <a:pt x="18" y="32"/>
                  </a:lnTo>
                  <a:lnTo>
                    <a:pt x="20" y="34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6" y="47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30" y="58"/>
                  </a:lnTo>
                  <a:lnTo>
                    <a:pt x="31" y="60"/>
                  </a:lnTo>
                  <a:lnTo>
                    <a:pt x="33" y="61"/>
                  </a:lnTo>
                  <a:lnTo>
                    <a:pt x="33" y="63"/>
                  </a:lnTo>
                  <a:lnTo>
                    <a:pt x="34" y="65"/>
                  </a:lnTo>
                  <a:lnTo>
                    <a:pt x="34" y="67"/>
                  </a:lnTo>
                  <a:lnTo>
                    <a:pt x="36" y="68"/>
                  </a:lnTo>
                  <a:lnTo>
                    <a:pt x="36" y="70"/>
                  </a:lnTo>
                  <a:lnTo>
                    <a:pt x="37" y="71"/>
                  </a:lnTo>
                  <a:lnTo>
                    <a:pt x="37" y="74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3"/>
                  </a:lnTo>
                  <a:lnTo>
                    <a:pt x="41" y="84"/>
                  </a:lnTo>
                  <a:lnTo>
                    <a:pt x="41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3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6" y="97"/>
                  </a:lnTo>
                  <a:lnTo>
                    <a:pt x="47" y="99"/>
                  </a:lnTo>
                  <a:lnTo>
                    <a:pt x="47" y="100"/>
                  </a:lnTo>
                  <a:lnTo>
                    <a:pt x="49" y="101"/>
                  </a:lnTo>
                  <a:lnTo>
                    <a:pt x="49" y="104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3" y="113"/>
                  </a:lnTo>
                  <a:lnTo>
                    <a:pt x="53" y="116"/>
                  </a:lnTo>
                  <a:lnTo>
                    <a:pt x="54" y="117"/>
                  </a:lnTo>
                  <a:lnTo>
                    <a:pt x="54" y="119"/>
                  </a:lnTo>
                  <a:lnTo>
                    <a:pt x="56" y="122"/>
                  </a:lnTo>
                  <a:lnTo>
                    <a:pt x="56" y="123"/>
                  </a:lnTo>
                  <a:lnTo>
                    <a:pt x="57" y="125"/>
                  </a:lnTo>
                  <a:lnTo>
                    <a:pt x="57" y="126"/>
                  </a:lnTo>
                  <a:lnTo>
                    <a:pt x="59" y="127"/>
                  </a:lnTo>
                  <a:lnTo>
                    <a:pt x="59" y="129"/>
                  </a:lnTo>
                  <a:lnTo>
                    <a:pt x="59" y="130"/>
                  </a:lnTo>
                  <a:lnTo>
                    <a:pt x="60" y="132"/>
                  </a:lnTo>
                  <a:lnTo>
                    <a:pt x="60" y="133"/>
                  </a:lnTo>
                  <a:lnTo>
                    <a:pt x="60" y="135"/>
                  </a:lnTo>
                  <a:lnTo>
                    <a:pt x="62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3" y="140"/>
                  </a:lnTo>
                  <a:lnTo>
                    <a:pt x="63" y="142"/>
                  </a:lnTo>
                  <a:lnTo>
                    <a:pt x="63" y="143"/>
                  </a:lnTo>
                  <a:lnTo>
                    <a:pt x="64" y="145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6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7" y="155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4"/>
                  </a:lnTo>
                  <a:lnTo>
                    <a:pt x="70" y="165"/>
                  </a:lnTo>
                  <a:lnTo>
                    <a:pt x="72" y="168"/>
                  </a:lnTo>
                  <a:lnTo>
                    <a:pt x="72" y="169"/>
                  </a:lnTo>
                  <a:lnTo>
                    <a:pt x="73" y="172"/>
                  </a:lnTo>
                  <a:lnTo>
                    <a:pt x="73" y="174"/>
                  </a:lnTo>
                  <a:lnTo>
                    <a:pt x="73" y="175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79"/>
                  </a:lnTo>
                  <a:lnTo>
                    <a:pt x="76" y="181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7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2"/>
                  </a:lnTo>
                  <a:lnTo>
                    <a:pt x="79" y="194"/>
                  </a:lnTo>
                  <a:lnTo>
                    <a:pt x="80" y="195"/>
                  </a:lnTo>
                  <a:lnTo>
                    <a:pt x="80" y="197"/>
                  </a:lnTo>
                  <a:lnTo>
                    <a:pt x="80" y="198"/>
                  </a:lnTo>
                  <a:lnTo>
                    <a:pt x="82" y="200"/>
                  </a:lnTo>
                  <a:lnTo>
                    <a:pt x="82" y="201"/>
                  </a:lnTo>
                  <a:lnTo>
                    <a:pt x="82" y="202"/>
                  </a:lnTo>
                  <a:lnTo>
                    <a:pt x="83" y="205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8"/>
                  </a:lnTo>
                  <a:lnTo>
                    <a:pt x="88" y="220"/>
                  </a:lnTo>
                  <a:lnTo>
                    <a:pt x="88" y="223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6" y="262"/>
                  </a:lnTo>
                  <a:lnTo>
                    <a:pt x="96" y="265"/>
                  </a:lnTo>
                  <a:lnTo>
                    <a:pt x="96" y="266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5"/>
                  </a:lnTo>
                  <a:lnTo>
                    <a:pt x="98" y="286"/>
                  </a:lnTo>
                  <a:lnTo>
                    <a:pt x="98" y="288"/>
                  </a:lnTo>
                  <a:lnTo>
                    <a:pt x="98" y="289"/>
                  </a:lnTo>
                  <a:lnTo>
                    <a:pt x="99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1" y="298"/>
                  </a:lnTo>
                  <a:lnTo>
                    <a:pt x="101" y="299"/>
                  </a:lnTo>
                  <a:lnTo>
                    <a:pt x="101" y="301"/>
                  </a:lnTo>
                  <a:lnTo>
                    <a:pt x="101" y="302"/>
                  </a:lnTo>
                  <a:lnTo>
                    <a:pt x="101" y="304"/>
                  </a:lnTo>
                  <a:lnTo>
                    <a:pt x="101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4"/>
                  </a:lnTo>
                  <a:lnTo>
                    <a:pt x="102" y="337"/>
                  </a:lnTo>
                  <a:lnTo>
                    <a:pt x="102" y="340"/>
                  </a:lnTo>
                  <a:lnTo>
                    <a:pt x="102" y="341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24" name="Freeform 141">
              <a:extLst>
                <a:ext uri="{FF2B5EF4-FFF2-40B4-BE49-F238E27FC236}">
                  <a16:creationId xmlns:a16="http://schemas.microsoft.com/office/drawing/2014/main" id="{EDD986E6-F11E-B34B-971F-40D9867DA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838700"/>
              <a:ext cx="80962" cy="274638"/>
            </a:xfrm>
            <a:custGeom>
              <a:avLst/>
              <a:gdLst>
                <a:gd name="T0" fmla="*/ 2147483646 w 102"/>
                <a:gd name="T1" fmla="*/ 2147483646 h 345"/>
                <a:gd name="T2" fmla="*/ 2147483646 w 102"/>
                <a:gd name="T3" fmla="*/ 2147483646 h 345"/>
                <a:gd name="T4" fmla="*/ 2147483646 w 102"/>
                <a:gd name="T5" fmla="*/ 2147483646 h 345"/>
                <a:gd name="T6" fmla="*/ 2147483646 w 102"/>
                <a:gd name="T7" fmla="*/ 2147483646 h 345"/>
                <a:gd name="T8" fmla="*/ 2147483646 w 102"/>
                <a:gd name="T9" fmla="*/ 2147483646 h 345"/>
                <a:gd name="T10" fmla="*/ 2147483646 w 102"/>
                <a:gd name="T11" fmla="*/ 2147483646 h 345"/>
                <a:gd name="T12" fmla="*/ 2147483646 w 102"/>
                <a:gd name="T13" fmla="*/ 2147483646 h 345"/>
                <a:gd name="T14" fmla="*/ 2147483646 w 102"/>
                <a:gd name="T15" fmla="*/ 2147483646 h 345"/>
                <a:gd name="T16" fmla="*/ 2147483646 w 102"/>
                <a:gd name="T17" fmla="*/ 2147483646 h 345"/>
                <a:gd name="T18" fmla="*/ 2147483646 w 102"/>
                <a:gd name="T19" fmla="*/ 2147483646 h 345"/>
                <a:gd name="T20" fmla="*/ 2147483646 w 102"/>
                <a:gd name="T21" fmla="*/ 2147483646 h 345"/>
                <a:gd name="T22" fmla="*/ 2147483646 w 102"/>
                <a:gd name="T23" fmla="*/ 2147483646 h 345"/>
                <a:gd name="T24" fmla="*/ 2147483646 w 102"/>
                <a:gd name="T25" fmla="*/ 2147483646 h 345"/>
                <a:gd name="T26" fmla="*/ 2147483646 w 102"/>
                <a:gd name="T27" fmla="*/ 2147483646 h 345"/>
                <a:gd name="T28" fmla="*/ 2147483646 w 102"/>
                <a:gd name="T29" fmla="*/ 2147483646 h 345"/>
                <a:gd name="T30" fmla="*/ 2147483646 w 102"/>
                <a:gd name="T31" fmla="*/ 2147483646 h 345"/>
                <a:gd name="T32" fmla="*/ 2147483646 w 102"/>
                <a:gd name="T33" fmla="*/ 2147483646 h 345"/>
                <a:gd name="T34" fmla="*/ 2147483646 w 102"/>
                <a:gd name="T35" fmla="*/ 2147483646 h 345"/>
                <a:gd name="T36" fmla="*/ 2147483646 w 102"/>
                <a:gd name="T37" fmla="*/ 2147483646 h 345"/>
                <a:gd name="T38" fmla="*/ 2147483646 w 102"/>
                <a:gd name="T39" fmla="*/ 2147483646 h 345"/>
                <a:gd name="T40" fmla="*/ 2147483646 w 102"/>
                <a:gd name="T41" fmla="*/ 2147483646 h 345"/>
                <a:gd name="T42" fmla="*/ 2147483646 w 102"/>
                <a:gd name="T43" fmla="*/ 2147483646 h 345"/>
                <a:gd name="T44" fmla="*/ 2147483646 w 102"/>
                <a:gd name="T45" fmla="*/ 2147483646 h 345"/>
                <a:gd name="T46" fmla="*/ 2147483646 w 102"/>
                <a:gd name="T47" fmla="*/ 2147483646 h 345"/>
                <a:gd name="T48" fmla="*/ 2147483646 w 102"/>
                <a:gd name="T49" fmla="*/ 2147483646 h 345"/>
                <a:gd name="T50" fmla="*/ 2147483646 w 102"/>
                <a:gd name="T51" fmla="*/ 2147483646 h 345"/>
                <a:gd name="T52" fmla="*/ 2147483646 w 102"/>
                <a:gd name="T53" fmla="*/ 2147483646 h 345"/>
                <a:gd name="T54" fmla="*/ 2147483646 w 102"/>
                <a:gd name="T55" fmla="*/ 2147483646 h 345"/>
                <a:gd name="T56" fmla="*/ 2147483646 w 102"/>
                <a:gd name="T57" fmla="*/ 2147483646 h 345"/>
                <a:gd name="T58" fmla="*/ 2147483646 w 102"/>
                <a:gd name="T59" fmla="*/ 2147483646 h 345"/>
                <a:gd name="T60" fmla="*/ 2147483646 w 102"/>
                <a:gd name="T61" fmla="*/ 2147483646 h 345"/>
                <a:gd name="T62" fmla="*/ 2147483646 w 102"/>
                <a:gd name="T63" fmla="*/ 2147483646 h 345"/>
                <a:gd name="T64" fmla="*/ 2147483646 w 102"/>
                <a:gd name="T65" fmla="*/ 2147483646 h 345"/>
                <a:gd name="T66" fmla="*/ 2147483646 w 102"/>
                <a:gd name="T67" fmla="*/ 2147483646 h 345"/>
                <a:gd name="T68" fmla="*/ 2147483646 w 102"/>
                <a:gd name="T69" fmla="*/ 2147483646 h 345"/>
                <a:gd name="T70" fmla="*/ 2147483646 w 102"/>
                <a:gd name="T71" fmla="*/ 2147483646 h 345"/>
                <a:gd name="T72" fmla="*/ 2147483646 w 102"/>
                <a:gd name="T73" fmla="*/ 2147483646 h 345"/>
                <a:gd name="T74" fmla="*/ 2147483646 w 102"/>
                <a:gd name="T75" fmla="*/ 2147483646 h 345"/>
                <a:gd name="T76" fmla="*/ 2147483646 w 102"/>
                <a:gd name="T77" fmla="*/ 2147483646 h 345"/>
                <a:gd name="T78" fmla="*/ 2147483646 w 102"/>
                <a:gd name="T79" fmla="*/ 2147483646 h 345"/>
                <a:gd name="T80" fmla="*/ 2147483646 w 102"/>
                <a:gd name="T81" fmla="*/ 2147483646 h 345"/>
                <a:gd name="T82" fmla="*/ 2147483646 w 102"/>
                <a:gd name="T83" fmla="*/ 2147483646 h 345"/>
                <a:gd name="T84" fmla="*/ 2147483646 w 102"/>
                <a:gd name="T85" fmla="*/ 2147483646 h 345"/>
                <a:gd name="T86" fmla="*/ 2147483646 w 102"/>
                <a:gd name="T87" fmla="*/ 2147483646 h 345"/>
                <a:gd name="T88" fmla="*/ 2147483646 w 102"/>
                <a:gd name="T89" fmla="*/ 2147483646 h 345"/>
                <a:gd name="T90" fmla="*/ 2147483646 w 102"/>
                <a:gd name="T91" fmla="*/ 2147483646 h 345"/>
                <a:gd name="T92" fmla="*/ 2147483646 w 102"/>
                <a:gd name="T93" fmla="*/ 2147483646 h 345"/>
                <a:gd name="T94" fmla="*/ 2147483646 w 102"/>
                <a:gd name="T95" fmla="*/ 2147483646 h 345"/>
                <a:gd name="T96" fmla="*/ 2147483646 w 102"/>
                <a:gd name="T97" fmla="*/ 2147483646 h 345"/>
                <a:gd name="T98" fmla="*/ 2147483646 w 102"/>
                <a:gd name="T99" fmla="*/ 2147483646 h 345"/>
                <a:gd name="T100" fmla="*/ 2147483646 w 102"/>
                <a:gd name="T101" fmla="*/ 2147483646 h 345"/>
                <a:gd name="T102" fmla="*/ 2147483646 w 102"/>
                <a:gd name="T103" fmla="*/ 2147483646 h 345"/>
                <a:gd name="T104" fmla="*/ 2147483646 w 102"/>
                <a:gd name="T105" fmla="*/ 2147483646 h 345"/>
                <a:gd name="T106" fmla="*/ 2147483646 w 102"/>
                <a:gd name="T107" fmla="*/ 2147483646 h 345"/>
                <a:gd name="T108" fmla="*/ 2147483646 w 102"/>
                <a:gd name="T109" fmla="*/ 2147483646 h 345"/>
                <a:gd name="T110" fmla="*/ 2147483646 w 102"/>
                <a:gd name="T111" fmla="*/ 2147483646 h 345"/>
                <a:gd name="T112" fmla="*/ 2147483646 w 102"/>
                <a:gd name="T113" fmla="*/ 2147483646 h 34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5"/>
                <a:gd name="T173" fmla="*/ 102 w 102"/>
                <a:gd name="T174" fmla="*/ 345 h 34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5">
                  <a:moveTo>
                    <a:pt x="0" y="345"/>
                  </a:moveTo>
                  <a:lnTo>
                    <a:pt x="2" y="341"/>
                  </a:lnTo>
                  <a:lnTo>
                    <a:pt x="4" y="338"/>
                  </a:lnTo>
                  <a:lnTo>
                    <a:pt x="7" y="334"/>
                  </a:lnTo>
                  <a:lnTo>
                    <a:pt x="8" y="331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4"/>
                  </a:lnTo>
                  <a:lnTo>
                    <a:pt x="14" y="321"/>
                  </a:lnTo>
                  <a:lnTo>
                    <a:pt x="15" y="318"/>
                  </a:lnTo>
                  <a:lnTo>
                    <a:pt x="17" y="316"/>
                  </a:lnTo>
                  <a:lnTo>
                    <a:pt x="17" y="315"/>
                  </a:lnTo>
                  <a:lnTo>
                    <a:pt x="18" y="312"/>
                  </a:lnTo>
                  <a:lnTo>
                    <a:pt x="20" y="311"/>
                  </a:lnTo>
                  <a:lnTo>
                    <a:pt x="20" y="309"/>
                  </a:lnTo>
                  <a:lnTo>
                    <a:pt x="21" y="308"/>
                  </a:lnTo>
                  <a:lnTo>
                    <a:pt x="21" y="306"/>
                  </a:lnTo>
                  <a:lnTo>
                    <a:pt x="23" y="305"/>
                  </a:lnTo>
                  <a:lnTo>
                    <a:pt x="23" y="303"/>
                  </a:lnTo>
                  <a:lnTo>
                    <a:pt x="24" y="302"/>
                  </a:lnTo>
                  <a:lnTo>
                    <a:pt x="24" y="301"/>
                  </a:lnTo>
                  <a:lnTo>
                    <a:pt x="26" y="299"/>
                  </a:lnTo>
                  <a:lnTo>
                    <a:pt x="26" y="298"/>
                  </a:lnTo>
                  <a:lnTo>
                    <a:pt x="27" y="296"/>
                  </a:lnTo>
                  <a:lnTo>
                    <a:pt x="27" y="295"/>
                  </a:lnTo>
                  <a:lnTo>
                    <a:pt x="28" y="293"/>
                  </a:lnTo>
                  <a:lnTo>
                    <a:pt x="28" y="292"/>
                  </a:lnTo>
                  <a:lnTo>
                    <a:pt x="28" y="291"/>
                  </a:lnTo>
                  <a:lnTo>
                    <a:pt x="30" y="289"/>
                  </a:lnTo>
                  <a:lnTo>
                    <a:pt x="30" y="288"/>
                  </a:lnTo>
                  <a:lnTo>
                    <a:pt x="31" y="286"/>
                  </a:lnTo>
                  <a:lnTo>
                    <a:pt x="33" y="283"/>
                  </a:lnTo>
                  <a:lnTo>
                    <a:pt x="33" y="282"/>
                  </a:lnTo>
                  <a:lnTo>
                    <a:pt x="34" y="280"/>
                  </a:lnTo>
                  <a:lnTo>
                    <a:pt x="34" y="278"/>
                  </a:lnTo>
                  <a:lnTo>
                    <a:pt x="36" y="276"/>
                  </a:lnTo>
                  <a:lnTo>
                    <a:pt x="36" y="275"/>
                  </a:lnTo>
                  <a:lnTo>
                    <a:pt x="37" y="273"/>
                  </a:lnTo>
                  <a:lnTo>
                    <a:pt x="37" y="272"/>
                  </a:lnTo>
                  <a:lnTo>
                    <a:pt x="37" y="270"/>
                  </a:lnTo>
                  <a:lnTo>
                    <a:pt x="38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6"/>
                  </a:lnTo>
                  <a:lnTo>
                    <a:pt x="40" y="265"/>
                  </a:lnTo>
                  <a:lnTo>
                    <a:pt x="40" y="263"/>
                  </a:lnTo>
                  <a:lnTo>
                    <a:pt x="41" y="262"/>
                  </a:lnTo>
                  <a:lnTo>
                    <a:pt x="41" y="260"/>
                  </a:lnTo>
                  <a:lnTo>
                    <a:pt x="43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4" y="254"/>
                  </a:lnTo>
                  <a:lnTo>
                    <a:pt x="44" y="253"/>
                  </a:lnTo>
                  <a:lnTo>
                    <a:pt x="46" y="252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7" y="246"/>
                  </a:lnTo>
                  <a:lnTo>
                    <a:pt x="47" y="244"/>
                  </a:lnTo>
                  <a:lnTo>
                    <a:pt x="49" y="243"/>
                  </a:lnTo>
                  <a:lnTo>
                    <a:pt x="49" y="241"/>
                  </a:lnTo>
                  <a:lnTo>
                    <a:pt x="50" y="239"/>
                  </a:lnTo>
                  <a:lnTo>
                    <a:pt x="50" y="237"/>
                  </a:lnTo>
                  <a:lnTo>
                    <a:pt x="51" y="234"/>
                  </a:lnTo>
                  <a:lnTo>
                    <a:pt x="53" y="231"/>
                  </a:lnTo>
                  <a:lnTo>
                    <a:pt x="53" y="230"/>
                  </a:lnTo>
                  <a:lnTo>
                    <a:pt x="54" y="227"/>
                  </a:lnTo>
                  <a:lnTo>
                    <a:pt x="54" y="226"/>
                  </a:lnTo>
                  <a:lnTo>
                    <a:pt x="56" y="224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8"/>
                  </a:lnTo>
                  <a:lnTo>
                    <a:pt x="59" y="217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2" y="210"/>
                  </a:lnTo>
                  <a:lnTo>
                    <a:pt x="62" y="208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3" y="204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6" y="195"/>
                  </a:lnTo>
                  <a:lnTo>
                    <a:pt x="66" y="194"/>
                  </a:lnTo>
                  <a:lnTo>
                    <a:pt x="66" y="192"/>
                  </a:lnTo>
                  <a:lnTo>
                    <a:pt x="67" y="191"/>
                  </a:lnTo>
                  <a:lnTo>
                    <a:pt x="67" y="188"/>
                  </a:lnTo>
                  <a:lnTo>
                    <a:pt x="69" y="187"/>
                  </a:lnTo>
                  <a:lnTo>
                    <a:pt x="69" y="184"/>
                  </a:lnTo>
                  <a:lnTo>
                    <a:pt x="70" y="182"/>
                  </a:lnTo>
                  <a:lnTo>
                    <a:pt x="70" y="179"/>
                  </a:lnTo>
                  <a:lnTo>
                    <a:pt x="72" y="177"/>
                  </a:lnTo>
                  <a:lnTo>
                    <a:pt x="72" y="175"/>
                  </a:lnTo>
                  <a:lnTo>
                    <a:pt x="73" y="174"/>
                  </a:lnTo>
                  <a:lnTo>
                    <a:pt x="73" y="171"/>
                  </a:lnTo>
                  <a:lnTo>
                    <a:pt x="73" y="169"/>
                  </a:lnTo>
                  <a:lnTo>
                    <a:pt x="75" y="168"/>
                  </a:lnTo>
                  <a:lnTo>
                    <a:pt x="75" y="166"/>
                  </a:lnTo>
                  <a:lnTo>
                    <a:pt x="75" y="165"/>
                  </a:lnTo>
                  <a:lnTo>
                    <a:pt x="76" y="164"/>
                  </a:lnTo>
                  <a:lnTo>
                    <a:pt x="76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7" y="158"/>
                  </a:lnTo>
                  <a:lnTo>
                    <a:pt x="77" y="156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80" y="149"/>
                  </a:lnTo>
                  <a:lnTo>
                    <a:pt x="80" y="148"/>
                  </a:lnTo>
                  <a:lnTo>
                    <a:pt x="80" y="146"/>
                  </a:lnTo>
                  <a:lnTo>
                    <a:pt x="82" y="145"/>
                  </a:lnTo>
                  <a:lnTo>
                    <a:pt x="82" y="143"/>
                  </a:lnTo>
                  <a:lnTo>
                    <a:pt x="82" y="142"/>
                  </a:lnTo>
                  <a:lnTo>
                    <a:pt x="83" y="140"/>
                  </a:lnTo>
                  <a:lnTo>
                    <a:pt x="83" y="138"/>
                  </a:lnTo>
                  <a:lnTo>
                    <a:pt x="83" y="136"/>
                  </a:lnTo>
                  <a:lnTo>
                    <a:pt x="85" y="135"/>
                  </a:lnTo>
                  <a:lnTo>
                    <a:pt x="85" y="132"/>
                  </a:lnTo>
                  <a:lnTo>
                    <a:pt x="86" y="129"/>
                  </a:lnTo>
                  <a:lnTo>
                    <a:pt x="86" y="127"/>
                  </a:lnTo>
                  <a:lnTo>
                    <a:pt x="88" y="125"/>
                  </a:lnTo>
                  <a:lnTo>
                    <a:pt x="88" y="123"/>
                  </a:lnTo>
                  <a:lnTo>
                    <a:pt x="89" y="120"/>
                  </a:lnTo>
                  <a:lnTo>
                    <a:pt x="89" y="119"/>
                  </a:lnTo>
                  <a:lnTo>
                    <a:pt x="89" y="117"/>
                  </a:lnTo>
                  <a:lnTo>
                    <a:pt x="90" y="116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2" y="112"/>
                  </a:lnTo>
                  <a:lnTo>
                    <a:pt x="92" y="110"/>
                  </a:lnTo>
                  <a:lnTo>
                    <a:pt x="92" y="109"/>
                  </a:lnTo>
                  <a:lnTo>
                    <a:pt x="92" y="107"/>
                  </a:lnTo>
                  <a:lnTo>
                    <a:pt x="93" y="106"/>
                  </a:lnTo>
                  <a:lnTo>
                    <a:pt x="93" y="104"/>
                  </a:lnTo>
                  <a:lnTo>
                    <a:pt x="93" y="103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5" y="99"/>
                  </a:lnTo>
                  <a:lnTo>
                    <a:pt x="95" y="97"/>
                  </a:lnTo>
                  <a:lnTo>
                    <a:pt x="95" y="96"/>
                  </a:lnTo>
                  <a:lnTo>
                    <a:pt x="95" y="94"/>
                  </a:lnTo>
                  <a:lnTo>
                    <a:pt x="95" y="93"/>
                  </a:lnTo>
                  <a:lnTo>
                    <a:pt x="95" y="91"/>
                  </a:lnTo>
                  <a:lnTo>
                    <a:pt x="95" y="90"/>
                  </a:lnTo>
                  <a:lnTo>
                    <a:pt x="95" y="88"/>
                  </a:lnTo>
                  <a:lnTo>
                    <a:pt x="95" y="87"/>
                  </a:lnTo>
                  <a:lnTo>
                    <a:pt x="95" y="84"/>
                  </a:lnTo>
                  <a:lnTo>
                    <a:pt x="96" y="83"/>
                  </a:lnTo>
                  <a:lnTo>
                    <a:pt x="96" y="81"/>
                  </a:lnTo>
                  <a:lnTo>
                    <a:pt x="96" y="78"/>
                  </a:lnTo>
                  <a:lnTo>
                    <a:pt x="96" y="77"/>
                  </a:lnTo>
                  <a:lnTo>
                    <a:pt x="96" y="76"/>
                  </a:lnTo>
                  <a:lnTo>
                    <a:pt x="96" y="73"/>
                  </a:lnTo>
                  <a:lnTo>
                    <a:pt x="96" y="71"/>
                  </a:lnTo>
                  <a:lnTo>
                    <a:pt x="96" y="70"/>
                  </a:lnTo>
                  <a:lnTo>
                    <a:pt x="96" y="68"/>
                  </a:lnTo>
                  <a:lnTo>
                    <a:pt x="98" y="67"/>
                  </a:lnTo>
                  <a:lnTo>
                    <a:pt x="98" y="65"/>
                  </a:lnTo>
                  <a:lnTo>
                    <a:pt x="98" y="64"/>
                  </a:lnTo>
                  <a:lnTo>
                    <a:pt x="98" y="63"/>
                  </a:lnTo>
                  <a:lnTo>
                    <a:pt x="98" y="61"/>
                  </a:lnTo>
                  <a:lnTo>
                    <a:pt x="98" y="60"/>
                  </a:lnTo>
                  <a:lnTo>
                    <a:pt x="98" y="58"/>
                  </a:lnTo>
                  <a:lnTo>
                    <a:pt x="98" y="57"/>
                  </a:lnTo>
                  <a:lnTo>
                    <a:pt x="99" y="55"/>
                  </a:lnTo>
                  <a:lnTo>
                    <a:pt x="99" y="54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99" y="50"/>
                  </a:lnTo>
                  <a:lnTo>
                    <a:pt x="99" y="48"/>
                  </a:lnTo>
                  <a:lnTo>
                    <a:pt x="101" y="47"/>
                  </a:lnTo>
                  <a:lnTo>
                    <a:pt x="101" y="45"/>
                  </a:lnTo>
                  <a:lnTo>
                    <a:pt x="101" y="44"/>
                  </a:lnTo>
                  <a:lnTo>
                    <a:pt x="101" y="42"/>
                  </a:lnTo>
                  <a:lnTo>
                    <a:pt x="101" y="41"/>
                  </a:lnTo>
                  <a:lnTo>
                    <a:pt x="102" y="39"/>
                  </a:lnTo>
                  <a:lnTo>
                    <a:pt x="102" y="38"/>
                  </a:lnTo>
                  <a:lnTo>
                    <a:pt x="102" y="37"/>
                  </a:lnTo>
                  <a:lnTo>
                    <a:pt x="102" y="35"/>
                  </a:lnTo>
                  <a:lnTo>
                    <a:pt x="102" y="34"/>
                  </a:lnTo>
                  <a:lnTo>
                    <a:pt x="102" y="32"/>
                  </a:lnTo>
                  <a:lnTo>
                    <a:pt x="102" y="31"/>
                  </a:lnTo>
                  <a:lnTo>
                    <a:pt x="102" y="29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4"/>
                  </a:lnTo>
                  <a:lnTo>
                    <a:pt x="102" y="22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2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2" y="11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25" name="Line 142">
              <a:extLst>
                <a:ext uri="{FF2B5EF4-FFF2-40B4-BE49-F238E27FC236}">
                  <a16:creationId xmlns:a16="http://schemas.microsoft.com/office/drawing/2014/main" id="{AEDE03AB-E66E-A148-8B81-C43BA08653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4981575"/>
              <a:ext cx="180975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26" name="Line 143">
              <a:extLst>
                <a:ext uri="{FF2B5EF4-FFF2-40B4-BE49-F238E27FC236}">
                  <a16:creationId xmlns:a16="http://schemas.microsoft.com/office/drawing/2014/main" id="{0E1A4B31-5FB5-8046-B856-EE8F9C2B8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78250" y="4706938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27" name="Freeform 144">
              <a:extLst>
                <a:ext uri="{FF2B5EF4-FFF2-40B4-BE49-F238E27FC236}">
                  <a16:creationId xmlns:a16="http://schemas.microsoft.com/office/drawing/2014/main" id="{064D3A9A-9536-4E40-A18F-F4F6B463F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538" y="4065588"/>
              <a:ext cx="1214437" cy="915987"/>
            </a:xfrm>
            <a:custGeom>
              <a:avLst/>
              <a:gdLst>
                <a:gd name="T0" fmla="*/ 0 w 1529"/>
                <a:gd name="T1" fmla="*/ 2147483646 h 1154"/>
                <a:gd name="T2" fmla="*/ 0 w 1529"/>
                <a:gd name="T3" fmla="*/ 0 h 1154"/>
                <a:gd name="T4" fmla="*/ 2147483646 w 1529"/>
                <a:gd name="T5" fmla="*/ 0 h 1154"/>
                <a:gd name="T6" fmla="*/ 0 60000 65536"/>
                <a:gd name="T7" fmla="*/ 0 60000 65536"/>
                <a:gd name="T8" fmla="*/ 0 60000 65536"/>
                <a:gd name="T9" fmla="*/ 0 w 1529"/>
                <a:gd name="T10" fmla="*/ 0 h 1154"/>
                <a:gd name="T11" fmla="*/ 1529 w 1529"/>
                <a:gd name="T12" fmla="*/ 1154 h 11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29" h="1154">
                  <a:moveTo>
                    <a:pt x="0" y="1154"/>
                  </a:moveTo>
                  <a:lnTo>
                    <a:pt x="0" y="0"/>
                  </a:lnTo>
                  <a:lnTo>
                    <a:pt x="1529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28" name="Line 145">
              <a:extLst>
                <a:ext uri="{FF2B5EF4-FFF2-40B4-BE49-F238E27FC236}">
                  <a16:creationId xmlns:a16="http://schemas.microsoft.com/office/drawing/2014/main" id="{694BB830-5548-9241-BEEC-AC10A33963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6225" y="4386263"/>
              <a:ext cx="9620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29" name="Line 146">
              <a:extLst>
                <a:ext uri="{FF2B5EF4-FFF2-40B4-BE49-F238E27FC236}">
                  <a16:creationId xmlns:a16="http://schemas.microsoft.com/office/drawing/2014/main" id="{94A5FC73-D325-C34E-95C6-2FBFDD0FF0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78250" y="4386263"/>
              <a:ext cx="1588" cy="3206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30" name="Rectangle 147">
              <a:extLst>
                <a:ext uri="{FF2B5EF4-FFF2-40B4-BE49-F238E27FC236}">
                  <a16:creationId xmlns:a16="http://schemas.microsoft.com/office/drawing/2014/main" id="{4AF3732C-E966-1645-B791-6C9F114A06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48069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65895" name="TextBox 1">
            <a:extLst>
              <a:ext uri="{FF2B5EF4-FFF2-40B4-BE49-F238E27FC236}">
                <a16:creationId xmlns:a16="http://schemas.microsoft.com/office/drawing/2014/main" id="{2D365794-DA51-E940-B6D8-E2F6866BE8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2038" y="3657601"/>
            <a:ext cx="373062" cy="212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i="1">
                <a:latin typeface="Times" pitchFamily="2" charset="0"/>
              </a:rPr>
              <a:t>i</a:t>
            </a:r>
            <a:r>
              <a:rPr lang="en-US" altLang="en-US" i="1" baseline="-25000">
                <a:latin typeface="Times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i="1">
                <a:latin typeface="Times" pitchFamily="2" charset="0"/>
              </a:rPr>
              <a:t>i</a:t>
            </a:r>
            <a:r>
              <a:rPr lang="en-US" altLang="en-US" i="1" baseline="-25000">
                <a:latin typeface="Times" pitchFamily="2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i="1">
                <a:latin typeface="Times" pitchFamily="2" charset="0"/>
              </a:rPr>
              <a:t>i</a:t>
            </a:r>
            <a:r>
              <a:rPr lang="en-US" altLang="en-US" i="1" baseline="-25000">
                <a:latin typeface="Times" pitchFamily="2" charset="0"/>
              </a:rPr>
              <a:t>2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i="1">
                <a:latin typeface="Times" pitchFamily="2" charset="0"/>
              </a:rPr>
              <a:t>i</a:t>
            </a:r>
            <a:r>
              <a:rPr lang="en-US" altLang="en-US" i="1" baseline="-25000">
                <a:latin typeface="Times" pitchFamily="2" charset="0"/>
              </a:rPr>
              <a:t>3</a:t>
            </a:r>
          </a:p>
        </p:txBody>
      </p:sp>
      <p:sp>
        <p:nvSpPr>
          <p:cNvPr id="165896" name="Line 98">
            <a:extLst>
              <a:ext uri="{FF2B5EF4-FFF2-40B4-BE49-F238E27FC236}">
                <a16:creationId xmlns:a16="http://schemas.microsoft.com/office/drawing/2014/main" id="{3E475D7E-7ACE-134E-95DE-9F3D9F41F34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08489" y="6084889"/>
            <a:ext cx="3317875" cy="142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5897" name="Rectangle 124">
            <a:extLst>
              <a:ext uri="{FF2B5EF4-FFF2-40B4-BE49-F238E27FC236}">
                <a16:creationId xmlns:a16="http://schemas.microsoft.com/office/drawing/2014/main" id="{A341CCFA-E397-AF45-A6C3-54AFB79D82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7014" y="5905501"/>
            <a:ext cx="9207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z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5898" name="TextBox 93">
            <a:extLst>
              <a:ext uri="{FF2B5EF4-FFF2-40B4-BE49-F238E27FC236}">
                <a16:creationId xmlns:a16="http://schemas.microsoft.com/office/drawing/2014/main" id="{D7D60274-B042-FA48-AD82-AB76ECF4A3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4763" y="5807076"/>
            <a:ext cx="18415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i="1">
                <a:latin typeface="Times" pitchFamily="2" charset="0"/>
              </a:rPr>
              <a:t>i</a:t>
            </a:r>
            <a:r>
              <a:rPr lang="en-US" altLang="en-US" i="1" baseline="-25000">
                <a:latin typeface="Times" pitchFamily="2" charset="0"/>
              </a:rPr>
              <a:t>0 </a:t>
            </a:r>
            <a:r>
              <a:rPr lang="en-US" altLang="en-US" i="1">
                <a:latin typeface="Times" pitchFamily="2" charset="0"/>
              </a:rPr>
              <a:t>+ i</a:t>
            </a:r>
            <a:r>
              <a:rPr lang="en-US" altLang="en-US" i="1" baseline="-25000">
                <a:latin typeface="Times" pitchFamily="2" charset="0"/>
              </a:rPr>
              <a:t>1 </a:t>
            </a:r>
            <a:r>
              <a:rPr lang="en-US" altLang="en-US" i="1">
                <a:latin typeface="Times" pitchFamily="2" charset="0"/>
              </a:rPr>
              <a:t>+ i</a:t>
            </a:r>
            <a:r>
              <a:rPr lang="en-US" altLang="en-US" i="1" baseline="-25000">
                <a:latin typeface="Times" pitchFamily="2" charset="0"/>
              </a:rPr>
              <a:t>2 </a:t>
            </a:r>
            <a:r>
              <a:rPr lang="en-US" altLang="en-US" i="1">
                <a:latin typeface="Times" pitchFamily="2" charset="0"/>
              </a:rPr>
              <a:t>+ i</a:t>
            </a:r>
            <a:r>
              <a:rPr lang="en-US" altLang="en-US" i="1" baseline="-25000">
                <a:latin typeface="Times" pitchFamily="2" charset="0"/>
              </a:rPr>
              <a:t>3</a:t>
            </a:r>
          </a:p>
        </p:txBody>
      </p:sp>
      <p:sp>
        <p:nvSpPr>
          <p:cNvPr id="165899" name="TextBox 2">
            <a:extLst>
              <a:ext uri="{FF2B5EF4-FFF2-40B4-BE49-F238E27FC236}">
                <a16:creationId xmlns:a16="http://schemas.microsoft.com/office/drawing/2014/main" id="{8B230F98-CF5D-1447-AA51-58760D5693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7900" y="6396038"/>
            <a:ext cx="9017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Try to prove that this is equivalent to the circuit that was derived above.</a:t>
            </a:r>
          </a:p>
        </p:txBody>
      </p:sp>
    </p:spTree>
  </p:cSld>
  <p:clrMapOvr>
    <a:masterClrMapping/>
  </p:clrMapOvr>
  <p:transition/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913" name="Group 1">
            <a:extLst>
              <a:ext uri="{FF2B5EF4-FFF2-40B4-BE49-F238E27FC236}">
                <a16:creationId xmlns:a16="http://schemas.microsoft.com/office/drawing/2014/main" id="{7FBD77D5-2523-DE46-A963-F0BEE18BC623}"/>
              </a:ext>
            </a:extLst>
          </p:cNvPr>
          <p:cNvGrpSpPr>
            <a:grpSpLocks/>
          </p:cNvGrpSpPr>
          <p:nvPr/>
        </p:nvGrpSpPr>
        <p:grpSpPr bwMode="auto">
          <a:xfrm>
            <a:off x="1404938" y="1371600"/>
            <a:ext cx="3173412" cy="2051050"/>
            <a:chOff x="2841625" y="1730375"/>
            <a:chExt cx="3173413" cy="2051050"/>
          </a:xfrm>
        </p:grpSpPr>
        <p:sp>
          <p:nvSpPr>
            <p:cNvPr id="166964" name="Line 5">
              <a:extLst>
                <a:ext uri="{FF2B5EF4-FFF2-40B4-BE49-F238E27FC236}">
                  <a16:creationId xmlns:a16="http://schemas.microsoft.com/office/drawing/2014/main" id="{F35EDB5B-0078-4B40-AC0C-54CAD07FA3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1625" y="2114550"/>
              <a:ext cx="3173413" cy="1588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65" name="Line 6">
              <a:extLst>
                <a:ext uri="{FF2B5EF4-FFF2-40B4-BE49-F238E27FC236}">
                  <a16:creationId xmlns:a16="http://schemas.microsoft.com/office/drawing/2014/main" id="{4102CFB2-2EE7-294E-AA70-87E1562011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73600" y="1730375"/>
              <a:ext cx="1588" cy="2051050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66" name="Rectangle 7">
              <a:extLst>
                <a:ext uri="{FF2B5EF4-FFF2-40B4-BE49-F238E27FC236}">
                  <a16:creationId xmlns:a16="http://schemas.microsoft.com/office/drawing/2014/main" id="{EFD0997F-2EB5-D144-B014-6D19C6B620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67" name="Rectangle 8">
              <a:extLst>
                <a:ext uri="{FF2B5EF4-FFF2-40B4-BE49-F238E27FC236}">
                  <a16:creationId xmlns:a16="http://schemas.microsoft.com/office/drawing/2014/main" id="{40088298-E4CF-AF41-B58D-00BCD980AC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68" name="Rectangle 9">
              <a:extLst>
                <a:ext uri="{FF2B5EF4-FFF2-40B4-BE49-F238E27FC236}">
                  <a16:creationId xmlns:a16="http://schemas.microsoft.com/office/drawing/2014/main" id="{A8D8989F-C6D7-FF46-9120-2071003FA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69" name="Rectangle 10">
              <a:extLst>
                <a:ext uri="{FF2B5EF4-FFF2-40B4-BE49-F238E27FC236}">
                  <a16:creationId xmlns:a16="http://schemas.microsoft.com/office/drawing/2014/main" id="{8BD5549D-590E-7140-8AAF-20454DB8D0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70" name="Rectangle 11">
              <a:extLst>
                <a:ext uri="{FF2B5EF4-FFF2-40B4-BE49-F238E27FC236}">
                  <a16:creationId xmlns:a16="http://schemas.microsoft.com/office/drawing/2014/main" id="{29E78D87-899F-C042-9647-D730150501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71" name="Rectangle 12">
              <a:extLst>
                <a:ext uri="{FF2B5EF4-FFF2-40B4-BE49-F238E27FC236}">
                  <a16:creationId xmlns:a16="http://schemas.microsoft.com/office/drawing/2014/main" id="{83656352-A425-5846-A28C-7E98BD6CE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72" name="Rectangle 13">
              <a:extLst>
                <a:ext uri="{FF2B5EF4-FFF2-40B4-BE49-F238E27FC236}">
                  <a16:creationId xmlns:a16="http://schemas.microsoft.com/office/drawing/2014/main" id="{059C0932-5C04-E847-B6AB-5F0E0D223D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73" name="Rectangle 14">
              <a:extLst>
                <a:ext uri="{FF2B5EF4-FFF2-40B4-BE49-F238E27FC236}">
                  <a16:creationId xmlns:a16="http://schemas.microsoft.com/office/drawing/2014/main" id="{AB0ADC23-6215-F54E-9BFB-C6BD8075B9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125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74" name="Rectangle 15">
              <a:extLst>
                <a:ext uri="{FF2B5EF4-FFF2-40B4-BE49-F238E27FC236}">
                  <a16:creationId xmlns:a16="http://schemas.microsoft.com/office/drawing/2014/main" id="{A2AAE73B-8E5A-D44D-A474-4029D64DE0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050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75" name="Rectangle 16">
              <a:extLst>
                <a:ext uri="{FF2B5EF4-FFF2-40B4-BE49-F238E27FC236}">
                  <a16:creationId xmlns:a16="http://schemas.microsoft.com/office/drawing/2014/main" id="{1DDEBFAF-1984-F742-A17C-620F87C47F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863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76" name="Rectangle 17">
              <a:extLst>
                <a:ext uri="{FF2B5EF4-FFF2-40B4-BE49-F238E27FC236}">
                  <a16:creationId xmlns:a16="http://schemas.microsoft.com/office/drawing/2014/main" id="{0D68D7D7-07E7-F34B-BA33-3E99BE400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77" name="Rectangle 18">
              <a:extLst>
                <a:ext uri="{FF2B5EF4-FFF2-40B4-BE49-F238E27FC236}">
                  <a16:creationId xmlns:a16="http://schemas.microsoft.com/office/drawing/2014/main" id="{E35F77E3-B261-F94C-AFB5-F9543025DB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78" name="Rectangle 19">
              <a:extLst>
                <a:ext uri="{FF2B5EF4-FFF2-40B4-BE49-F238E27FC236}">
                  <a16:creationId xmlns:a16="http://schemas.microsoft.com/office/drawing/2014/main" id="{D19568D8-A788-7E48-A60C-169CB6C44A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850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79" name="Rectangle 20">
              <a:extLst>
                <a:ext uri="{FF2B5EF4-FFF2-40B4-BE49-F238E27FC236}">
                  <a16:creationId xmlns:a16="http://schemas.microsoft.com/office/drawing/2014/main" id="{EC46CA92-DD5C-3A49-A133-E1A2360F30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80" name="Rectangle 21">
              <a:extLst>
                <a:ext uri="{FF2B5EF4-FFF2-40B4-BE49-F238E27FC236}">
                  <a16:creationId xmlns:a16="http://schemas.microsoft.com/office/drawing/2014/main" id="{2163B7D7-1CF2-E440-95CF-2F675A570E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81" name="Rectangle 22">
              <a:extLst>
                <a:ext uri="{FF2B5EF4-FFF2-40B4-BE49-F238E27FC236}">
                  <a16:creationId xmlns:a16="http://schemas.microsoft.com/office/drawing/2014/main" id="{0B451375-44F8-1B4F-BBE0-06C3C0DFF1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82" name="Rectangle 23">
              <a:extLst>
                <a:ext uri="{FF2B5EF4-FFF2-40B4-BE49-F238E27FC236}">
                  <a16:creationId xmlns:a16="http://schemas.microsoft.com/office/drawing/2014/main" id="{6C22158A-2E73-DC4A-B330-89DE794807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83" name="Rectangle 24">
              <a:extLst>
                <a:ext uri="{FF2B5EF4-FFF2-40B4-BE49-F238E27FC236}">
                  <a16:creationId xmlns:a16="http://schemas.microsoft.com/office/drawing/2014/main" id="{A19F2BF0-BBD1-9F47-8DAF-D86CBB367A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84" name="Rectangle 25">
              <a:extLst>
                <a:ext uri="{FF2B5EF4-FFF2-40B4-BE49-F238E27FC236}">
                  <a16:creationId xmlns:a16="http://schemas.microsoft.com/office/drawing/2014/main" id="{EFAA30E0-AD8A-FC46-BAFB-EADDE8606B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85" name="Rectangle 26">
              <a:extLst>
                <a:ext uri="{FF2B5EF4-FFF2-40B4-BE49-F238E27FC236}">
                  <a16:creationId xmlns:a16="http://schemas.microsoft.com/office/drawing/2014/main" id="{684A60AC-690A-DA40-9572-1B05ADC9F3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86" name="Rectangle 27">
              <a:extLst>
                <a:ext uri="{FF2B5EF4-FFF2-40B4-BE49-F238E27FC236}">
                  <a16:creationId xmlns:a16="http://schemas.microsoft.com/office/drawing/2014/main" id="{F631FAD3-B511-E742-BB2A-E1A34A1241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87" name="Rectangle 28">
              <a:extLst>
                <a:ext uri="{FF2B5EF4-FFF2-40B4-BE49-F238E27FC236}">
                  <a16:creationId xmlns:a16="http://schemas.microsoft.com/office/drawing/2014/main" id="{1DFAED00-D352-ED46-955F-924D8C7736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8338" y="1749425"/>
              <a:ext cx="10740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88" name="Rectangle 29">
              <a:extLst>
                <a:ext uri="{FF2B5EF4-FFF2-40B4-BE49-F238E27FC236}">
                  <a16:creationId xmlns:a16="http://schemas.microsoft.com/office/drawing/2014/main" id="{D92C87B6-D209-534A-938E-4C41F51A79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89" name="Rectangle 30">
              <a:extLst>
                <a:ext uri="{FF2B5EF4-FFF2-40B4-BE49-F238E27FC236}">
                  <a16:creationId xmlns:a16="http://schemas.microsoft.com/office/drawing/2014/main" id="{111909EE-F444-D945-A95B-54495CC7E2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84321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90" name="Rectangle 31">
              <a:extLst>
                <a:ext uri="{FF2B5EF4-FFF2-40B4-BE49-F238E27FC236}">
                  <a16:creationId xmlns:a16="http://schemas.microsoft.com/office/drawing/2014/main" id="{EF76246B-C64F-EE4C-8DC6-27DCDF20D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91" name="Rectangle 32">
              <a:extLst>
                <a:ext uri="{FF2B5EF4-FFF2-40B4-BE49-F238E27FC236}">
                  <a16:creationId xmlns:a16="http://schemas.microsoft.com/office/drawing/2014/main" id="{80D24AA7-8DEE-5744-BBB7-FFC8E0CA71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92" name="Rectangle 33">
              <a:extLst>
                <a:ext uri="{FF2B5EF4-FFF2-40B4-BE49-F238E27FC236}">
                  <a16:creationId xmlns:a16="http://schemas.microsoft.com/office/drawing/2014/main" id="{0741DC55-7AF5-E94A-9157-7BAA438275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93" name="Rectangle 34">
              <a:extLst>
                <a:ext uri="{FF2B5EF4-FFF2-40B4-BE49-F238E27FC236}">
                  <a16:creationId xmlns:a16="http://schemas.microsoft.com/office/drawing/2014/main" id="{C5D39DA6-ED13-254E-A401-C4E137D861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5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94" name="Rectangle 35">
              <a:extLst>
                <a:ext uri="{FF2B5EF4-FFF2-40B4-BE49-F238E27FC236}">
                  <a16:creationId xmlns:a16="http://schemas.microsoft.com/office/drawing/2014/main" id="{265BCD2F-0ED1-C049-879A-D91065E3D6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95" name="Rectangle 36">
              <a:extLst>
                <a:ext uri="{FF2B5EF4-FFF2-40B4-BE49-F238E27FC236}">
                  <a16:creationId xmlns:a16="http://schemas.microsoft.com/office/drawing/2014/main" id="{EDB448A4-E832-5445-BEB5-E7B9026F41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96" name="Rectangle 37">
              <a:extLst>
                <a:ext uri="{FF2B5EF4-FFF2-40B4-BE49-F238E27FC236}">
                  <a16:creationId xmlns:a16="http://schemas.microsoft.com/office/drawing/2014/main" id="{0742FD9B-93EC-A74D-89C0-35F4708CB1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97" name="Rectangle 38">
              <a:extLst>
                <a:ext uri="{FF2B5EF4-FFF2-40B4-BE49-F238E27FC236}">
                  <a16:creationId xmlns:a16="http://schemas.microsoft.com/office/drawing/2014/main" id="{8874CD55-21DA-674B-88A0-1415CB42C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98" name="Rectangle 39">
              <a:extLst>
                <a:ext uri="{FF2B5EF4-FFF2-40B4-BE49-F238E27FC236}">
                  <a16:creationId xmlns:a16="http://schemas.microsoft.com/office/drawing/2014/main" id="{82C857F8-B7A8-D146-8396-7EC41FC7F0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99" name="Rectangle 40">
              <a:extLst>
                <a:ext uri="{FF2B5EF4-FFF2-40B4-BE49-F238E27FC236}">
                  <a16:creationId xmlns:a16="http://schemas.microsoft.com/office/drawing/2014/main" id="{E78AB3FD-97D8-EC41-9D26-F950EC94B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000" name="Rectangle 41">
              <a:extLst>
                <a:ext uri="{FF2B5EF4-FFF2-40B4-BE49-F238E27FC236}">
                  <a16:creationId xmlns:a16="http://schemas.microsoft.com/office/drawing/2014/main" id="{E01DF49B-6EFD-BB41-97E9-7CA1335111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91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001" name="Rectangle 42">
              <a:extLst>
                <a:ext uri="{FF2B5EF4-FFF2-40B4-BE49-F238E27FC236}">
                  <a16:creationId xmlns:a16="http://schemas.microsoft.com/office/drawing/2014/main" id="{86619B72-98FE-064E-8915-E813F7E69A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002" name="Rectangle 43">
              <a:extLst>
                <a:ext uri="{FF2B5EF4-FFF2-40B4-BE49-F238E27FC236}">
                  <a16:creationId xmlns:a16="http://schemas.microsoft.com/office/drawing/2014/main" id="{59BBC272-D489-CC42-AF93-37A467485D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003" name="Rectangle 44">
              <a:extLst>
                <a:ext uri="{FF2B5EF4-FFF2-40B4-BE49-F238E27FC236}">
                  <a16:creationId xmlns:a16="http://schemas.microsoft.com/office/drawing/2014/main" id="{F3D83060-DCF9-7A46-94B0-730A5F7A7C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004" name="Rectangle 45">
              <a:extLst>
                <a:ext uri="{FF2B5EF4-FFF2-40B4-BE49-F238E27FC236}">
                  <a16:creationId xmlns:a16="http://schemas.microsoft.com/office/drawing/2014/main" id="{013298F8-42E2-8A4E-A793-09AA6C2845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005" name="Rectangle 46">
              <a:extLst>
                <a:ext uri="{FF2B5EF4-FFF2-40B4-BE49-F238E27FC236}">
                  <a16:creationId xmlns:a16="http://schemas.microsoft.com/office/drawing/2014/main" id="{9000E695-3177-5141-B0B4-F8F78FB5C7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006" name="Rectangle 47">
              <a:extLst>
                <a:ext uri="{FF2B5EF4-FFF2-40B4-BE49-F238E27FC236}">
                  <a16:creationId xmlns:a16="http://schemas.microsoft.com/office/drawing/2014/main" id="{9572947D-3F87-EB4C-AEBA-4F54C4F535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007" name="Rectangle 48">
              <a:extLst>
                <a:ext uri="{FF2B5EF4-FFF2-40B4-BE49-F238E27FC236}">
                  <a16:creationId xmlns:a16="http://schemas.microsoft.com/office/drawing/2014/main" id="{744E2D8E-4684-1541-B195-8D1DA3AC40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575" y="1731963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008" name="Rectangle 49">
              <a:extLst>
                <a:ext uri="{FF2B5EF4-FFF2-40B4-BE49-F238E27FC236}">
                  <a16:creationId xmlns:a16="http://schemas.microsoft.com/office/drawing/2014/main" id="{0C79D3C9-D983-4744-9D0C-00AFB71FC2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1500" y="1847850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009" name="Rectangle 50">
              <a:extLst>
                <a:ext uri="{FF2B5EF4-FFF2-40B4-BE49-F238E27FC236}">
                  <a16:creationId xmlns:a16="http://schemas.microsoft.com/office/drawing/2014/main" id="{91A161EE-2D32-7644-9EBE-D8E1DBCE65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010" name="Rectangle 51">
              <a:extLst>
                <a:ext uri="{FF2B5EF4-FFF2-40B4-BE49-F238E27FC236}">
                  <a16:creationId xmlns:a16="http://schemas.microsoft.com/office/drawing/2014/main" id="{A576FE9C-A0AC-4E43-8D02-8BDC774E3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011" name="Rectangle 52">
              <a:extLst>
                <a:ext uri="{FF2B5EF4-FFF2-40B4-BE49-F238E27FC236}">
                  <a16:creationId xmlns:a16="http://schemas.microsoft.com/office/drawing/2014/main" id="{5DA8D5AB-0638-2049-B94B-FDF1133525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012" name="Rectangle 53">
              <a:extLst>
                <a:ext uri="{FF2B5EF4-FFF2-40B4-BE49-F238E27FC236}">
                  <a16:creationId xmlns:a16="http://schemas.microsoft.com/office/drawing/2014/main" id="{58F08E77-C180-4C42-9568-A2469F0301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013" name="Rectangle 54">
              <a:extLst>
                <a:ext uri="{FF2B5EF4-FFF2-40B4-BE49-F238E27FC236}">
                  <a16:creationId xmlns:a16="http://schemas.microsoft.com/office/drawing/2014/main" id="{4DCAF76A-0784-F64D-B71A-7775B87DC9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66914" name="Title 1">
            <a:extLst>
              <a:ext uri="{FF2B5EF4-FFF2-40B4-BE49-F238E27FC236}">
                <a16:creationId xmlns:a16="http://schemas.microsoft.com/office/drawing/2014/main" id="{C3199DCE-5510-E14F-859B-8A817775D320}"/>
              </a:ext>
            </a:extLst>
          </p:cNvPr>
          <p:cNvSpPr txBox="1">
            <a:spLocks/>
          </p:cNvSpPr>
          <p:nvPr/>
        </p:nvSpPr>
        <p:spPr bwMode="auto">
          <a:xfrm>
            <a:off x="914400" y="93663"/>
            <a:ext cx="91440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prove this for z</a:t>
            </a:r>
            <a:endParaRPr lang="en-US" altLang="en-US" sz="2800"/>
          </a:p>
        </p:txBody>
      </p:sp>
      <p:pic>
        <p:nvPicPr>
          <p:cNvPr id="166915" name="Picture 1" descr="Screen shot 2016-10-12 at 4.02.09 PM.png">
            <a:extLst>
              <a:ext uri="{FF2B5EF4-FFF2-40B4-BE49-F238E27FC236}">
                <a16:creationId xmlns:a16="http://schemas.microsoft.com/office/drawing/2014/main" id="{06FA358E-F52B-5243-9B99-649F9B9EE98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4626" y="1719263"/>
            <a:ext cx="18383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6916" name="Picture 2" descr="Screen shot 2016-10-12 at 4.02.16 PM.png">
            <a:extLst>
              <a:ext uri="{FF2B5EF4-FFF2-40B4-BE49-F238E27FC236}">
                <a16:creationId xmlns:a16="http://schemas.microsoft.com/office/drawing/2014/main" id="{9342E8D1-887C-7540-B901-224B8D9AA18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9963" y="1709738"/>
            <a:ext cx="1833562" cy="97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6917" name="Picture 3" descr="Screen shot 2016-10-12 at 4.02.22 PM.png">
            <a:extLst>
              <a:ext uri="{FF2B5EF4-FFF2-40B4-BE49-F238E27FC236}">
                <a16:creationId xmlns:a16="http://schemas.microsoft.com/office/drawing/2014/main" id="{5B358EEA-BED4-D149-9F70-F7B6C4DAE1B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6789" y="2933701"/>
            <a:ext cx="2638425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6918" name="TextBox 37">
            <a:extLst>
              <a:ext uri="{FF2B5EF4-FFF2-40B4-BE49-F238E27FC236}">
                <a16:creationId xmlns:a16="http://schemas.microsoft.com/office/drawing/2014/main" id="{E4B16C85-979B-194C-A645-8191ADEFDC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54813" y="5076826"/>
            <a:ext cx="9969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z z = ?</a:t>
            </a:r>
            <a:endParaRPr lang="en-US" altLang="en-US">
              <a:latin typeface="Times" pitchFamily="2" charset="0"/>
            </a:endParaRPr>
          </a:p>
        </p:txBody>
      </p:sp>
      <p:grpSp>
        <p:nvGrpSpPr>
          <p:cNvPr id="166919" name="Group 6">
            <a:extLst>
              <a:ext uri="{FF2B5EF4-FFF2-40B4-BE49-F238E27FC236}">
                <a16:creationId xmlns:a16="http://schemas.microsoft.com/office/drawing/2014/main" id="{0126E5C6-3717-9447-B281-46EC2BC55B80}"/>
              </a:ext>
            </a:extLst>
          </p:cNvPr>
          <p:cNvGrpSpPr>
            <a:grpSpLocks/>
          </p:cNvGrpSpPr>
          <p:nvPr/>
        </p:nvGrpSpPr>
        <p:grpSpPr bwMode="auto">
          <a:xfrm>
            <a:off x="3829051" y="3870325"/>
            <a:ext cx="3160713" cy="2408238"/>
            <a:chOff x="5272712" y="2286000"/>
            <a:chExt cx="3160615" cy="2408238"/>
          </a:xfrm>
        </p:grpSpPr>
        <p:sp>
          <p:nvSpPr>
            <p:cNvPr id="166927" name="Line 382">
              <a:extLst>
                <a:ext uri="{FF2B5EF4-FFF2-40B4-BE49-F238E27FC236}">
                  <a16:creationId xmlns:a16="http://schemas.microsoft.com/office/drawing/2014/main" id="{6C2517EA-F349-F147-B448-BF16785BF9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96623" y="2403475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28" name="Rectangle 383">
              <a:extLst>
                <a:ext uri="{FF2B5EF4-FFF2-40B4-BE49-F238E27FC236}">
                  <a16:creationId xmlns:a16="http://schemas.microsoft.com/office/drawing/2014/main" id="{9B23CFD5-BF1B-5B40-AD60-3CC62E9193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2673" y="2286000"/>
              <a:ext cx="5354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166929" name="Rectangle 394">
              <a:extLst>
                <a:ext uri="{FF2B5EF4-FFF2-40B4-BE49-F238E27FC236}">
                  <a16:creationId xmlns:a16="http://schemas.microsoft.com/office/drawing/2014/main" id="{844A5731-02D3-0B4B-81AD-5CACDC6D9D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298926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30" name="Rectangle 395">
              <a:extLst>
                <a:ext uri="{FF2B5EF4-FFF2-40B4-BE49-F238E27FC236}">
                  <a16:creationId xmlns:a16="http://schemas.microsoft.com/office/drawing/2014/main" id="{11A26067-8F65-EC4D-A522-D8FB45B515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6061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31" name="Rectangle 396">
              <a:extLst>
                <a:ext uri="{FF2B5EF4-FFF2-40B4-BE49-F238E27FC236}">
                  <a16:creationId xmlns:a16="http://schemas.microsoft.com/office/drawing/2014/main" id="{5FB5C494-0E9F-9F40-B951-41A3472EB4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3736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32" name="Rectangle 397">
              <a:extLst>
                <a:ext uri="{FF2B5EF4-FFF2-40B4-BE49-F238E27FC236}">
                  <a16:creationId xmlns:a16="http://schemas.microsoft.com/office/drawing/2014/main" id="{26D158EF-70EC-0549-A968-8D2C2EB5DF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1411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33" name="Rectangle 398">
              <a:extLst>
                <a:ext uri="{FF2B5EF4-FFF2-40B4-BE49-F238E27FC236}">
                  <a16:creationId xmlns:a16="http://schemas.microsoft.com/office/drawing/2014/main" id="{A6F97980-6D89-564A-BA5D-8B75604717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9086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34" name="Rectangle 399">
              <a:extLst>
                <a:ext uri="{FF2B5EF4-FFF2-40B4-BE49-F238E27FC236}">
                  <a16:creationId xmlns:a16="http://schemas.microsoft.com/office/drawing/2014/main" id="{6CF495EC-D944-AF46-B08B-D9A1218A00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298926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35" name="Rectangle 400">
              <a:extLst>
                <a:ext uri="{FF2B5EF4-FFF2-40B4-BE49-F238E27FC236}">
                  <a16:creationId xmlns:a16="http://schemas.microsoft.com/office/drawing/2014/main" id="{355F7B3A-1E41-F347-A811-616540BCE6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298926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36" name="Rectangle 401">
              <a:extLst>
                <a:ext uri="{FF2B5EF4-FFF2-40B4-BE49-F238E27FC236}">
                  <a16:creationId xmlns:a16="http://schemas.microsoft.com/office/drawing/2014/main" id="{69AD8E21-4D30-9045-BC49-760CF914BE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2989263"/>
              <a:ext cx="14426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37" name="Rectangle 402">
              <a:extLst>
                <a:ext uri="{FF2B5EF4-FFF2-40B4-BE49-F238E27FC236}">
                  <a16:creationId xmlns:a16="http://schemas.microsoft.com/office/drawing/2014/main" id="{C15C7B3D-83F5-6F42-9D8C-A7803AC980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343693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38" name="Rectangle 403">
              <a:extLst>
                <a:ext uri="{FF2B5EF4-FFF2-40B4-BE49-F238E27FC236}">
                  <a16:creationId xmlns:a16="http://schemas.microsoft.com/office/drawing/2014/main" id="{02F5488F-533A-8943-B434-26046EA7E1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343693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39" name="Rectangle 404">
              <a:extLst>
                <a:ext uri="{FF2B5EF4-FFF2-40B4-BE49-F238E27FC236}">
                  <a16:creationId xmlns:a16="http://schemas.microsoft.com/office/drawing/2014/main" id="{B91DD7C3-4DE7-C44F-8C06-2E116A1C84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343693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40" name="Rectangle 405">
              <a:extLst>
                <a:ext uri="{FF2B5EF4-FFF2-40B4-BE49-F238E27FC236}">
                  <a16:creationId xmlns:a16="http://schemas.microsoft.com/office/drawing/2014/main" id="{EEA85F5B-CBEC-724D-AE16-86AC388A5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7814" y="2857635"/>
              <a:ext cx="1801367" cy="1811969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66941" name="Line 407">
              <a:extLst>
                <a:ext uri="{FF2B5EF4-FFF2-40B4-BE49-F238E27FC236}">
                  <a16:creationId xmlns:a16="http://schemas.microsoft.com/office/drawing/2014/main" id="{AC5F2452-AFF8-1E4A-9E8A-C636607418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40193" y="2857814"/>
              <a:ext cx="198" cy="18117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42" name="Rectangle 408">
              <a:extLst>
                <a:ext uri="{FF2B5EF4-FFF2-40B4-BE49-F238E27FC236}">
                  <a16:creationId xmlns:a16="http://schemas.microsoft.com/office/drawing/2014/main" id="{C6EE3ACF-490D-984D-B351-D6F7DC1960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3436938"/>
              <a:ext cx="14426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43" name="Rectangle 412">
              <a:extLst>
                <a:ext uri="{FF2B5EF4-FFF2-40B4-BE49-F238E27FC236}">
                  <a16:creationId xmlns:a16="http://schemas.microsoft.com/office/drawing/2014/main" id="{730DB470-DDB6-BF46-9B73-C063388DB7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44" name="Rectangle 413">
              <a:extLst>
                <a:ext uri="{FF2B5EF4-FFF2-40B4-BE49-F238E27FC236}">
                  <a16:creationId xmlns:a16="http://schemas.microsoft.com/office/drawing/2014/main" id="{A252BA71-09AB-7B4D-880F-F8EA972658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388461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45" name="Rectangle 414">
              <a:extLst>
                <a:ext uri="{FF2B5EF4-FFF2-40B4-BE49-F238E27FC236}">
                  <a16:creationId xmlns:a16="http://schemas.microsoft.com/office/drawing/2014/main" id="{89DAC9B2-782C-324C-AEA7-2D31A945FF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46" name="Rectangle 415">
              <a:extLst>
                <a:ext uri="{FF2B5EF4-FFF2-40B4-BE49-F238E27FC236}">
                  <a16:creationId xmlns:a16="http://schemas.microsoft.com/office/drawing/2014/main" id="{77747F0D-4280-4345-8BE0-D8CC77F2CE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47" name="Rectangle 416">
              <a:extLst>
                <a:ext uri="{FF2B5EF4-FFF2-40B4-BE49-F238E27FC236}">
                  <a16:creationId xmlns:a16="http://schemas.microsoft.com/office/drawing/2014/main" id="{D6511AA2-CAE5-EA49-B00B-DEF184DE82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48" name="Rectangle 417">
              <a:extLst>
                <a:ext uri="{FF2B5EF4-FFF2-40B4-BE49-F238E27FC236}">
                  <a16:creationId xmlns:a16="http://schemas.microsoft.com/office/drawing/2014/main" id="{C8B2A48A-6E8D-BC46-9061-E79173AF70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433228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49" name="Rectangle 418">
              <a:extLst>
                <a:ext uri="{FF2B5EF4-FFF2-40B4-BE49-F238E27FC236}">
                  <a16:creationId xmlns:a16="http://schemas.microsoft.com/office/drawing/2014/main" id="{11EDAD41-983F-EE47-BD90-2EF6759C68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50" name="Rectangle 419">
              <a:extLst>
                <a:ext uri="{FF2B5EF4-FFF2-40B4-BE49-F238E27FC236}">
                  <a16:creationId xmlns:a16="http://schemas.microsoft.com/office/drawing/2014/main" id="{73301AB2-581E-0B47-A048-1DCCE54692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51" name="Rectangle 420">
              <a:extLst>
                <a:ext uri="{FF2B5EF4-FFF2-40B4-BE49-F238E27FC236}">
                  <a16:creationId xmlns:a16="http://schemas.microsoft.com/office/drawing/2014/main" id="{74550103-11DA-E440-B5DC-4EB6C52795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298926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52" name="Rectangle 421">
              <a:extLst>
                <a:ext uri="{FF2B5EF4-FFF2-40B4-BE49-F238E27FC236}">
                  <a16:creationId xmlns:a16="http://schemas.microsoft.com/office/drawing/2014/main" id="{76C95738-7B02-F044-9DB2-79D43CBBA9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343693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53" name="Rectangle 422">
              <a:extLst>
                <a:ext uri="{FF2B5EF4-FFF2-40B4-BE49-F238E27FC236}">
                  <a16:creationId xmlns:a16="http://schemas.microsoft.com/office/drawing/2014/main" id="{9A5C2CEE-8C0E-604C-9D71-3AC91DB407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388461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54" name="Rectangle 425">
              <a:extLst>
                <a:ext uri="{FF2B5EF4-FFF2-40B4-BE49-F238E27FC236}">
                  <a16:creationId xmlns:a16="http://schemas.microsoft.com/office/drawing/2014/main" id="{58E2B731-3FEF-6A40-AFAA-F15106CFA5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7436" y="43322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55" name="Rectangle 383">
              <a:extLst>
                <a:ext uri="{FF2B5EF4-FFF2-40B4-BE49-F238E27FC236}">
                  <a16:creationId xmlns:a16="http://schemas.microsoft.com/office/drawing/2014/main" id="{C03B41EE-F7A5-F048-8B73-A39E4D235F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236" y="2540000"/>
              <a:ext cx="5354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166956" name="Line 407">
              <a:extLst>
                <a:ext uri="{FF2B5EF4-FFF2-40B4-BE49-F238E27FC236}">
                  <a16:creationId xmlns:a16="http://schemas.microsoft.com/office/drawing/2014/main" id="{172A8051-AB5F-0441-B331-F596CD24E7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400798" y="2851398"/>
              <a:ext cx="1731" cy="1823344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57" name="Line 407">
              <a:extLst>
                <a:ext uri="{FF2B5EF4-FFF2-40B4-BE49-F238E27FC236}">
                  <a16:creationId xmlns:a16="http://schemas.microsoft.com/office/drawing/2014/main" id="{9696FB75-38C4-D346-9F6B-0397CCB671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490239" y="2850424"/>
              <a:ext cx="3028" cy="182431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58" name="Line 407">
              <a:extLst>
                <a:ext uri="{FF2B5EF4-FFF2-40B4-BE49-F238E27FC236}">
                  <a16:creationId xmlns:a16="http://schemas.microsoft.com/office/drawing/2014/main" id="{534C2EAD-D319-514B-ACB2-DA4E059F151D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6638" y="2865414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59" name="Line 407">
              <a:extLst>
                <a:ext uri="{FF2B5EF4-FFF2-40B4-BE49-F238E27FC236}">
                  <a16:creationId xmlns:a16="http://schemas.microsoft.com/office/drawing/2014/main" id="{20A22248-B9D2-E44D-B72C-7BBF91262FCA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6638" y="2420294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60" name="Line 407">
              <a:extLst>
                <a:ext uri="{FF2B5EF4-FFF2-40B4-BE49-F238E27FC236}">
                  <a16:creationId xmlns:a16="http://schemas.microsoft.com/office/drawing/2014/main" id="{E81636DF-FF93-6644-A450-4C93B988657A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9307" y="3303231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Rounded Rectangle 131">
              <a:extLst>
                <a:ext uri="{FF2B5EF4-FFF2-40B4-BE49-F238E27FC236}">
                  <a16:creationId xmlns:a16="http://schemas.microsoft.com/office/drawing/2014/main" id="{C2071C39-8157-0B4E-B1A8-33B2CFFB7D71}"/>
                </a:ext>
              </a:extLst>
            </p:cNvPr>
            <p:cNvSpPr/>
            <p:nvPr/>
          </p:nvSpPr>
          <p:spPr bwMode="auto">
            <a:xfrm rot="16200000">
              <a:off x="6534709" y="3359163"/>
              <a:ext cx="1708150" cy="806425"/>
            </a:xfrm>
            <a:prstGeom prst="roundRect">
              <a:avLst/>
            </a:prstGeom>
            <a:noFill/>
            <a:ln w="28575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9pPr>
            </a:lstStyle>
            <a:p>
              <a:pPr>
                <a:defRPr/>
              </a:pPr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66962" name="Rectangle 20">
              <a:extLst>
                <a:ext uri="{FF2B5EF4-FFF2-40B4-BE49-F238E27FC236}">
                  <a16:creationId xmlns:a16="http://schemas.microsoft.com/office/drawing/2014/main" id="{A81A21DC-7350-4742-9AF4-46E9082EF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712" y="3551238"/>
              <a:ext cx="457121" cy="1143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6963" name="Rectangle 2">
              <a:extLst>
                <a:ext uri="{FF2B5EF4-FFF2-40B4-BE49-F238E27FC236}">
                  <a16:creationId xmlns:a16="http://schemas.microsoft.com/office/drawing/2014/main" id="{60BEC81C-4776-2949-BA78-D0AE36A1A1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76206" y="3541713"/>
              <a:ext cx="457121" cy="1143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37" name="Rounded Rectangle 136">
            <a:extLst>
              <a:ext uri="{FF2B5EF4-FFF2-40B4-BE49-F238E27FC236}">
                <a16:creationId xmlns:a16="http://schemas.microsoft.com/office/drawing/2014/main" id="{E25273DF-6A80-4248-919A-B6368B460D83}"/>
              </a:ext>
            </a:extLst>
          </p:cNvPr>
          <p:cNvSpPr/>
          <p:nvPr/>
        </p:nvSpPr>
        <p:spPr bwMode="auto">
          <a:xfrm rot="16200000">
            <a:off x="4420394" y="5164932"/>
            <a:ext cx="1708150" cy="366712"/>
          </a:xfrm>
          <a:prstGeom prst="roundRect">
            <a:avLst/>
          </a:prstGeom>
          <a:noFill/>
          <a:ln w="28575">
            <a:solidFill>
              <a:srgbClr val="00B05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38" name="Rounded Rectangle 137">
            <a:extLst>
              <a:ext uri="{FF2B5EF4-FFF2-40B4-BE49-F238E27FC236}">
                <a16:creationId xmlns:a16="http://schemas.microsoft.com/office/drawing/2014/main" id="{8AA2D10F-5B58-E94C-8AC6-0A963D4C1A50}"/>
              </a:ext>
            </a:extLst>
          </p:cNvPr>
          <p:cNvSpPr/>
          <p:nvPr/>
        </p:nvSpPr>
        <p:spPr bwMode="auto">
          <a:xfrm rot="16200000">
            <a:off x="4418013" y="5603876"/>
            <a:ext cx="811213" cy="366712"/>
          </a:xfrm>
          <a:prstGeom prst="roundRect">
            <a:avLst/>
          </a:prstGeom>
          <a:noFill/>
          <a:ln w="28575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39" name="Rounded Rectangle 138">
            <a:extLst>
              <a:ext uri="{FF2B5EF4-FFF2-40B4-BE49-F238E27FC236}">
                <a16:creationId xmlns:a16="http://schemas.microsoft.com/office/drawing/2014/main" id="{50A05966-A080-0D4C-80E5-1C815F25982A}"/>
              </a:ext>
            </a:extLst>
          </p:cNvPr>
          <p:cNvSpPr/>
          <p:nvPr/>
        </p:nvSpPr>
        <p:spPr bwMode="auto">
          <a:xfrm rot="16200000">
            <a:off x="4646613" y="4945063"/>
            <a:ext cx="357188" cy="366713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0" name="Rounded Rectangle 139">
            <a:extLst>
              <a:ext uri="{FF2B5EF4-FFF2-40B4-BE49-F238E27FC236}">
                <a16:creationId xmlns:a16="http://schemas.microsoft.com/office/drawing/2014/main" id="{965151CA-7281-EE4F-8536-BD6E1FAC424D}"/>
              </a:ext>
            </a:extLst>
          </p:cNvPr>
          <p:cNvSpPr/>
          <p:nvPr/>
        </p:nvSpPr>
        <p:spPr bwMode="auto">
          <a:xfrm rot="16200000">
            <a:off x="5495926" y="2587626"/>
            <a:ext cx="415925" cy="1225550"/>
          </a:xfrm>
          <a:prstGeom prst="roundRect">
            <a:avLst/>
          </a:prstGeom>
          <a:noFill/>
          <a:ln w="28575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1" name="Rounded Rectangle 140">
            <a:extLst>
              <a:ext uri="{FF2B5EF4-FFF2-40B4-BE49-F238E27FC236}">
                <a16:creationId xmlns:a16="http://schemas.microsoft.com/office/drawing/2014/main" id="{D9AF3581-2F60-FC49-9525-E490FA496475}"/>
              </a:ext>
            </a:extLst>
          </p:cNvPr>
          <p:cNvSpPr/>
          <p:nvPr/>
        </p:nvSpPr>
        <p:spPr bwMode="auto">
          <a:xfrm rot="16200000">
            <a:off x="5687219" y="1950244"/>
            <a:ext cx="382588" cy="1581150"/>
          </a:xfrm>
          <a:prstGeom prst="roundRect">
            <a:avLst/>
          </a:prstGeom>
          <a:noFill/>
          <a:ln w="28575">
            <a:solidFill>
              <a:srgbClr val="00B05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2" name="Rounded Rectangle 141">
            <a:extLst>
              <a:ext uri="{FF2B5EF4-FFF2-40B4-BE49-F238E27FC236}">
                <a16:creationId xmlns:a16="http://schemas.microsoft.com/office/drawing/2014/main" id="{CFDA10E0-C7D0-F843-AEBD-FE41B4BB5213}"/>
              </a:ext>
            </a:extLst>
          </p:cNvPr>
          <p:cNvSpPr/>
          <p:nvPr/>
        </p:nvSpPr>
        <p:spPr bwMode="auto">
          <a:xfrm rot="16200000">
            <a:off x="5763419" y="1432719"/>
            <a:ext cx="382588" cy="1739900"/>
          </a:xfrm>
          <a:prstGeom prst="roundRect">
            <a:avLst/>
          </a:prstGeom>
          <a:noFill/>
          <a:ln w="28575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3" name="Rounded Rectangle 142">
            <a:extLst>
              <a:ext uri="{FF2B5EF4-FFF2-40B4-BE49-F238E27FC236}">
                <a16:creationId xmlns:a16="http://schemas.microsoft.com/office/drawing/2014/main" id="{F3B50C9D-971B-7644-A76E-77E6A300F73A}"/>
              </a:ext>
            </a:extLst>
          </p:cNvPr>
          <p:cNvSpPr/>
          <p:nvPr/>
        </p:nvSpPr>
        <p:spPr bwMode="auto">
          <a:xfrm rot="16200000">
            <a:off x="5888038" y="863601"/>
            <a:ext cx="384175" cy="2000250"/>
          </a:xfrm>
          <a:prstGeom prst="roundRect">
            <a:avLst/>
          </a:prstGeom>
          <a:noFill/>
          <a:ln w="28575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Title 1">
            <a:extLst>
              <a:ext uri="{FF2B5EF4-FFF2-40B4-BE49-F238E27FC236}">
                <a16:creationId xmlns:a16="http://schemas.microsoft.com/office/drawing/2014/main" id="{BC187488-3695-964D-AE51-7FE7FED663D2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Shannon’s Expansion Theorem</a:t>
            </a:r>
          </a:p>
        </p:txBody>
      </p:sp>
      <p:pic>
        <p:nvPicPr>
          <p:cNvPr id="49154" name="Picture 32" descr="Screen shot 2013-10-14 at 2.55.45 PM.png">
            <a:extLst>
              <a:ext uri="{FF2B5EF4-FFF2-40B4-BE49-F238E27FC236}">
                <a16:creationId xmlns:a16="http://schemas.microsoft.com/office/drawing/2014/main" id="{D41CD6E3-61CE-ED49-82EA-97608041E44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3200400"/>
            <a:ext cx="85344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9155" name="Group 35">
            <a:extLst>
              <a:ext uri="{FF2B5EF4-FFF2-40B4-BE49-F238E27FC236}">
                <a16:creationId xmlns:a16="http://schemas.microsoft.com/office/drawing/2014/main" id="{7768C92D-E2B0-E84C-AF6F-1AEF7E4F9FAA}"/>
              </a:ext>
            </a:extLst>
          </p:cNvPr>
          <p:cNvGrpSpPr>
            <a:grpSpLocks/>
          </p:cNvGrpSpPr>
          <p:nvPr/>
        </p:nvGrpSpPr>
        <p:grpSpPr bwMode="auto">
          <a:xfrm>
            <a:off x="1371600" y="1981200"/>
            <a:ext cx="8510588" cy="503238"/>
            <a:chOff x="457200" y="1981200"/>
            <a:chExt cx="8509811" cy="503983"/>
          </a:xfrm>
        </p:grpSpPr>
        <p:sp>
          <p:nvSpPr>
            <p:cNvPr id="49156" name="TextBox 33">
              <a:extLst>
                <a:ext uri="{FF2B5EF4-FFF2-40B4-BE49-F238E27FC236}">
                  <a16:creationId xmlns:a16="http://schemas.microsoft.com/office/drawing/2014/main" id="{E8D85FAD-3804-EA42-9240-4C145E77FD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7200" y="1981200"/>
              <a:ext cx="850981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Any Boolean function                           can be rewritten in the form:</a:t>
              </a:r>
            </a:p>
          </p:txBody>
        </p:sp>
        <p:pic>
          <p:nvPicPr>
            <p:cNvPr id="49157" name="Picture 34" descr="Screen shot 2013-10-14 at 3.00.46 PM.png">
              <a:extLst>
                <a:ext uri="{FF2B5EF4-FFF2-40B4-BE49-F238E27FC236}">
                  <a16:creationId xmlns:a16="http://schemas.microsoft.com/office/drawing/2014/main" id="{3E17CA25-D201-CA4C-AC70-DE34A2F742E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55148" y="2103166"/>
              <a:ext cx="1704927" cy="3820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" name="TextBox 9">
            <a:extLst>
              <a:ext uri="{FF2B5EF4-FFF2-40B4-BE49-F238E27FC236}">
                <a16:creationId xmlns:a16="http://schemas.microsoft.com/office/drawing/2014/main" id="{DCB49902-2B7C-6B93-ABC7-6F99B25B46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0201" y="5029201"/>
            <a:ext cx="837838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latin typeface="Times" pitchFamily="2" charset="0"/>
              </a:rPr>
              <a:t>This form is suitable for implementation with a 2-to-1 multiplexer.</a:t>
            </a:r>
          </a:p>
        </p:txBody>
      </p:sp>
    </p:spTree>
    <p:extLst>
      <p:ext uri="{BB962C8B-B14F-4D97-AF65-F5344CB8AC3E}">
        <p14:creationId xmlns:p14="http://schemas.microsoft.com/office/powerpoint/2010/main" val="3456088596"/>
      </p:ext>
    </p:extLst>
  </p:cSld>
  <p:clrMapOvr>
    <a:masterClrMapping/>
  </p:clrMapOvr>
  <p:transition/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7937" name="Group 1">
            <a:extLst>
              <a:ext uri="{FF2B5EF4-FFF2-40B4-BE49-F238E27FC236}">
                <a16:creationId xmlns:a16="http://schemas.microsoft.com/office/drawing/2014/main" id="{3DAF2403-C944-3D45-881E-6AD4467CEE6F}"/>
              </a:ext>
            </a:extLst>
          </p:cNvPr>
          <p:cNvGrpSpPr>
            <a:grpSpLocks/>
          </p:cNvGrpSpPr>
          <p:nvPr/>
        </p:nvGrpSpPr>
        <p:grpSpPr bwMode="auto">
          <a:xfrm>
            <a:off x="1404938" y="1371600"/>
            <a:ext cx="3173412" cy="2051050"/>
            <a:chOff x="2841625" y="1730375"/>
            <a:chExt cx="3173413" cy="2051050"/>
          </a:xfrm>
        </p:grpSpPr>
        <p:sp>
          <p:nvSpPr>
            <p:cNvPr id="167985" name="Line 5">
              <a:extLst>
                <a:ext uri="{FF2B5EF4-FFF2-40B4-BE49-F238E27FC236}">
                  <a16:creationId xmlns:a16="http://schemas.microsoft.com/office/drawing/2014/main" id="{AB57AFE0-66AA-C245-AB50-F94821814F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1625" y="2114550"/>
              <a:ext cx="3173413" cy="1588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86" name="Line 6">
              <a:extLst>
                <a:ext uri="{FF2B5EF4-FFF2-40B4-BE49-F238E27FC236}">
                  <a16:creationId xmlns:a16="http://schemas.microsoft.com/office/drawing/2014/main" id="{47DB1309-BA5A-494E-96F3-F70EB0E715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73600" y="1730375"/>
              <a:ext cx="1588" cy="2051050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87" name="Rectangle 7">
              <a:extLst>
                <a:ext uri="{FF2B5EF4-FFF2-40B4-BE49-F238E27FC236}">
                  <a16:creationId xmlns:a16="http://schemas.microsoft.com/office/drawing/2014/main" id="{3A031FA4-D54C-5545-B040-F6318D2C48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88" name="Rectangle 8">
              <a:extLst>
                <a:ext uri="{FF2B5EF4-FFF2-40B4-BE49-F238E27FC236}">
                  <a16:creationId xmlns:a16="http://schemas.microsoft.com/office/drawing/2014/main" id="{3F626DF6-EE0F-7A4B-989C-9CB88C1D7D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89" name="Rectangle 9">
              <a:extLst>
                <a:ext uri="{FF2B5EF4-FFF2-40B4-BE49-F238E27FC236}">
                  <a16:creationId xmlns:a16="http://schemas.microsoft.com/office/drawing/2014/main" id="{2C29B1BB-9AC0-E44C-9590-3242539218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90" name="Rectangle 10">
              <a:extLst>
                <a:ext uri="{FF2B5EF4-FFF2-40B4-BE49-F238E27FC236}">
                  <a16:creationId xmlns:a16="http://schemas.microsoft.com/office/drawing/2014/main" id="{BBCB2A51-AB96-A24E-9F52-AFCC5F0E13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91" name="Rectangle 11">
              <a:extLst>
                <a:ext uri="{FF2B5EF4-FFF2-40B4-BE49-F238E27FC236}">
                  <a16:creationId xmlns:a16="http://schemas.microsoft.com/office/drawing/2014/main" id="{5DAE4707-D2BB-D443-8CF3-791A000016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92" name="Rectangle 12">
              <a:extLst>
                <a:ext uri="{FF2B5EF4-FFF2-40B4-BE49-F238E27FC236}">
                  <a16:creationId xmlns:a16="http://schemas.microsoft.com/office/drawing/2014/main" id="{6414410B-18D9-514F-83E0-FE785334EF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93" name="Rectangle 13">
              <a:extLst>
                <a:ext uri="{FF2B5EF4-FFF2-40B4-BE49-F238E27FC236}">
                  <a16:creationId xmlns:a16="http://schemas.microsoft.com/office/drawing/2014/main" id="{583272EA-B21B-0A49-A891-DC0719AAE8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94" name="Rectangle 14">
              <a:extLst>
                <a:ext uri="{FF2B5EF4-FFF2-40B4-BE49-F238E27FC236}">
                  <a16:creationId xmlns:a16="http://schemas.microsoft.com/office/drawing/2014/main" id="{53D1871D-ABDD-5F45-87F9-F7D380D45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125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95" name="Rectangle 15">
              <a:extLst>
                <a:ext uri="{FF2B5EF4-FFF2-40B4-BE49-F238E27FC236}">
                  <a16:creationId xmlns:a16="http://schemas.microsoft.com/office/drawing/2014/main" id="{F63B6D6D-B709-6A4D-B7FE-681463001C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050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96" name="Rectangle 16">
              <a:extLst>
                <a:ext uri="{FF2B5EF4-FFF2-40B4-BE49-F238E27FC236}">
                  <a16:creationId xmlns:a16="http://schemas.microsoft.com/office/drawing/2014/main" id="{3C3A4D4C-E7F9-B143-A16A-A853B37CC9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863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97" name="Rectangle 17">
              <a:extLst>
                <a:ext uri="{FF2B5EF4-FFF2-40B4-BE49-F238E27FC236}">
                  <a16:creationId xmlns:a16="http://schemas.microsoft.com/office/drawing/2014/main" id="{09621020-BE29-2D44-BC11-565D2FD8DD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98" name="Rectangle 18">
              <a:extLst>
                <a:ext uri="{FF2B5EF4-FFF2-40B4-BE49-F238E27FC236}">
                  <a16:creationId xmlns:a16="http://schemas.microsoft.com/office/drawing/2014/main" id="{805C16CD-0CA4-AC4F-A1B4-1C5797FB3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99" name="Rectangle 19">
              <a:extLst>
                <a:ext uri="{FF2B5EF4-FFF2-40B4-BE49-F238E27FC236}">
                  <a16:creationId xmlns:a16="http://schemas.microsoft.com/office/drawing/2014/main" id="{5B8582C6-F4B6-FC4C-8400-06E414DD4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850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00" name="Rectangle 20">
              <a:extLst>
                <a:ext uri="{FF2B5EF4-FFF2-40B4-BE49-F238E27FC236}">
                  <a16:creationId xmlns:a16="http://schemas.microsoft.com/office/drawing/2014/main" id="{FAA1D698-7201-E246-8A93-5B29CEA194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01" name="Rectangle 21">
              <a:extLst>
                <a:ext uri="{FF2B5EF4-FFF2-40B4-BE49-F238E27FC236}">
                  <a16:creationId xmlns:a16="http://schemas.microsoft.com/office/drawing/2014/main" id="{4CBFF00A-C7E1-0F4A-8A27-C8FBBB6A8F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02" name="Rectangle 22">
              <a:extLst>
                <a:ext uri="{FF2B5EF4-FFF2-40B4-BE49-F238E27FC236}">
                  <a16:creationId xmlns:a16="http://schemas.microsoft.com/office/drawing/2014/main" id="{46AA97D7-D3D6-1E46-97C0-C29D9873E6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03" name="Rectangle 23">
              <a:extLst>
                <a:ext uri="{FF2B5EF4-FFF2-40B4-BE49-F238E27FC236}">
                  <a16:creationId xmlns:a16="http://schemas.microsoft.com/office/drawing/2014/main" id="{8A983FB4-133B-C642-B620-6DA069B25F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04" name="Rectangle 24">
              <a:extLst>
                <a:ext uri="{FF2B5EF4-FFF2-40B4-BE49-F238E27FC236}">
                  <a16:creationId xmlns:a16="http://schemas.microsoft.com/office/drawing/2014/main" id="{636E1AAE-CA00-D645-A0B5-7336F5599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05" name="Rectangle 25">
              <a:extLst>
                <a:ext uri="{FF2B5EF4-FFF2-40B4-BE49-F238E27FC236}">
                  <a16:creationId xmlns:a16="http://schemas.microsoft.com/office/drawing/2014/main" id="{7682636C-4209-E44D-B8EE-4BD5E19D6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06" name="Rectangle 26">
              <a:extLst>
                <a:ext uri="{FF2B5EF4-FFF2-40B4-BE49-F238E27FC236}">
                  <a16:creationId xmlns:a16="http://schemas.microsoft.com/office/drawing/2014/main" id="{9DE6B57C-48D6-9E41-AA07-D58FC14B97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07" name="Rectangle 27">
              <a:extLst>
                <a:ext uri="{FF2B5EF4-FFF2-40B4-BE49-F238E27FC236}">
                  <a16:creationId xmlns:a16="http://schemas.microsoft.com/office/drawing/2014/main" id="{4DE50C8F-74DD-814B-8D11-406C7D826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08" name="Rectangle 28">
              <a:extLst>
                <a:ext uri="{FF2B5EF4-FFF2-40B4-BE49-F238E27FC236}">
                  <a16:creationId xmlns:a16="http://schemas.microsoft.com/office/drawing/2014/main" id="{F0B4B36D-FD03-1846-9B85-AF1F4782BC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8338" y="1749425"/>
              <a:ext cx="10740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09" name="Rectangle 29">
              <a:extLst>
                <a:ext uri="{FF2B5EF4-FFF2-40B4-BE49-F238E27FC236}">
                  <a16:creationId xmlns:a16="http://schemas.microsoft.com/office/drawing/2014/main" id="{892349D2-D4E2-4D4D-B855-D54F6AA56F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10" name="Rectangle 30">
              <a:extLst>
                <a:ext uri="{FF2B5EF4-FFF2-40B4-BE49-F238E27FC236}">
                  <a16:creationId xmlns:a16="http://schemas.microsoft.com/office/drawing/2014/main" id="{3B9B65F6-8843-2649-BA61-AB8744372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84321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11" name="Rectangle 31">
              <a:extLst>
                <a:ext uri="{FF2B5EF4-FFF2-40B4-BE49-F238E27FC236}">
                  <a16:creationId xmlns:a16="http://schemas.microsoft.com/office/drawing/2014/main" id="{FEED4271-0DA3-A547-8E37-E6832368DC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12" name="Rectangle 32">
              <a:extLst>
                <a:ext uri="{FF2B5EF4-FFF2-40B4-BE49-F238E27FC236}">
                  <a16:creationId xmlns:a16="http://schemas.microsoft.com/office/drawing/2014/main" id="{6CE631AB-60CF-0740-8566-0E67681BEC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13" name="Rectangle 33">
              <a:extLst>
                <a:ext uri="{FF2B5EF4-FFF2-40B4-BE49-F238E27FC236}">
                  <a16:creationId xmlns:a16="http://schemas.microsoft.com/office/drawing/2014/main" id="{1500DD58-E426-8B43-BACC-685EB3DF85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14" name="Rectangle 34">
              <a:extLst>
                <a:ext uri="{FF2B5EF4-FFF2-40B4-BE49-F238E27FC236}">
                  <a16:creationId xmlns:a16="http://schemas.microsoft.com/office/drawing/2014/main" id="{5E2F439F-EA58-704B-8872-FAF5507EC0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5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15" name="Rectangle 35">
              <a:extLst>
                <a:ext uri="{FF2B5EF4-FFF2-40B4-BE49-F238E27FC236}">
                  <a16:creationId xmlns:a16="http://schemas.microsoft.com/office/drawing/2014/main" id="{5489DC0F-433D-6746-997B-297221E87C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16" name="Rectangle 36">
              <a:extLst>
                <a:ext uri="{FF2B5EF4-FFF2-40B4-BE49-F238E27FC236}">
                  <a16:creationId xmlns:a16="http://schemas.microsoft.com/office/drawing/2014/main" id="{EB9A8598-3467-BE4D-80B7-9D02E400F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17" name="Rectangle 37">
              <a:extLst>
                <a:ext uri="{FF2B5EF4-FFF2-40B4-BE49-F238E27FC236}">
                  <a16:creationId xmlns:a16="http://schemas.microsoft.com/office/drawing/2014/main" id="{7EE887E3-2A06-1542-8893-A3CAFABB68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18" name="Rectangle 38">
              <a:extLst>
                <a:ext uri="{FF2B5EF4-FFF2-40B4-BE49-F238E27FC236}">
                  <a16:creationId xmlns:a16="http://schemas.microsoft.com/office/drawing/2014/main" id="{89AAE0C5-0B0E-C944-A05E-C158D40F19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19" name="Rectangle 39">
              <a:extLst>
                <a:ext uri="{FF2B5EF4-FFF2-40B4-BE49-F238E27FC236}">
                  <a16:creationId xmlns:a16="http://schemas.microsoft.com/office/drawing/2014/main" id="{18B7458C-0909-684C-8536-9B9D5FA33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20" name="Rectangle 40">
              <a:extLst>
                <a:ext uri="{FF2B5EF4-FFF2-40B4-BE49-F238E27FC236}">
                  <a16:creationId xmlns:a16="http://schemas.microsoft.com/office/drawing/2014/main" id="{BCE8FFDB-F9B9-3D4B-B879-EABA0DB130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21" name="Rectangle 41">
              <a:extLst>
                <a:ext uri="{FF2B5EF4-FFF2-40B4-BE49-F238E27FC236}">
                  <a16:creationId xmlns:a16="http://schemas.microsoft.com/office/drawing/2014/main" id="{17CFA8EE-E655-B14B-8D95-DAB490D84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91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22" name="Rectangle 42">
              <a:extLst>
                <a:ext uri="{FF2B5EF4-FFF2-40B4-BE49-F238E27FC236}">
                  <a16:creationId xmlns:a16="http://schemas.microsoft.com/office/drawing/2014/main" id="{96A91850-382C-F046-ADC1-53F37436A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23" name="Rectangle 43">
              <a:extLst>
                <a:ext uri="{FF2B5EF4-FFF2-40B4-BE49-F238E27FC236}">
                  <a16:creationId xmlns:a16="http://schemas.microsoft.com/office/drawing/2014/main" id="{B0DF2624-05C5-0A46-B10D-DC31642E96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24" name="Rectangle 44">
              <a:extLst>
                <a:ext uri="{FF2B5EF4-FFF2-40B4-BE49-F238E27FC236}">
                  <a16:creationId xmlns:a16="http://schemas.microsoft.com/office/drawing/2014/main" id="{E5BF6F00-A944-9748-BCE6-1249E5DF78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25" name="Rectangle 45">
              <a:extLst>
                <a:ext uri="{FF2B5EF4-FFF2-40B4-BE49-F238E27FC236}">
                  <a16:creationId xmlns:a16="http://schemas.microsoft.com/office/drawing/2014/main" id="{E7952777-F2F5-8643-A51D-EACC01D60A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26" name="Rectangle 46">
              <a:extLst>
                <a:ext uri="{FF2B5EF4-FFF2-40B4-BE49-F238E27FC236}">
                  <a16:creationId xmlns:a16="http://schemas.microsoft.com/office/drawing/2014/main" id="{DC344C3C-9EB6-EB41-9D8C-7DE41A3FBE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27" name="Rectangle 47">
              <a:extLst>
                <a:ext uri="{FF2B5EF4-FFF2-40B4-BE49-F238E27FC236}">
                  <a16:creationId xmlns:a16="http://schemas.microsoft.com/office/drawing/2014/main" id="{561629B0-1414-F542-A89C-D914554E88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28" name="Rectangle 48">
              <a:extLst>
                <a:ext uri="{FF2B5EF4-FFF2-40B4-BE49-F238E27FC236}">
                  <a16:creationId xmlns:a16="http://schemas.microsoft.com/office/drawing/2014/main" id="{14557831-5627-244E-BF4C-C59BE8746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575" y="1731963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29" name="Rectangle 49">
              <a:extLst>
                <a:ext uri="{FF2B5EF4-FFF2-40B4-BE49-F238E27FC236}">
                  <a16:creationId xmlns:a16="http://schemas.microsoft.com/office/drawing/2014/main" id="{73AF4400-D722-894D-A269-479630342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1500" y="1847850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30" name="Rectangle 50">
              <a:extLst>
                <a:ext uri="{FF2B5EF4-FFF2-40B4-BE49-F238E27FC236}">
                  <a16:creationId xmlns:a16="http://schemas.microsoft.com/office/drawing/2014/main" id="{51FBFE33-F32F-A640-B07F-175384041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31" name="Rectangle 51">
              <a:extLst>
                <a:ext uri="{FF2B5EF4-FFF2-40B4-BE49-F238E27FC236}">
                  <a16:creationId xmlns:a16="http://schemas.microsoft.com/office/drawing/2014/main" id="{03CED7DD-FC80-4440-B895-FADCB927F9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32" name="Rectangle 52">
              <a:extLst>
                <a:ext uri="{FF2B5EF4-FFF2-40B4-BE49-F238E27FC236}">
                  <a16:creationId xmlns:a16="http://schemas.microsoft.com/office/drawing/2014/main" id="{043B0278-B8F0-A844-870D-9FFB041122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33" name="Rectangle 53">
              <a:extLst>
                <a:ext uri="{FF2B5EF4-FFF2-40B4-BE49-F238E27FC236}">
                  <a16:creationId xmlns:a16="http://schemas.microsoft.com/office/drawing/2014/main" id="{CD363F0A-0AB6-C64A-80C9-26C34527CB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034" name="Rectangle 54">
              <a:extLst>
                <a:ext uri="{FF2B5EF4-FFF2-40B4-BE49-F238E27FC236}">
                  <a16:creationId xmlns:a16="http://schemas.microsoft.com/office/drawing/2014/main" id="{91CB7874-E1C7-AC4F-B940-5C565AB25D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67938" name="Title 1">
            <a:extLst>
              <a:ext uri="{FF2B5EF4-FFF2-40B4-BE49-F238E27FC236}">
                <a16:creationId xmlns:a16="http://schemas.microsoft.com/office/drawing/2014/main" id="{32D1F6B3-7D4C-C546-931B-EE12E3747157}"/>
              </a:ext>
            </a:extLst>
          </p:cNvPr>
          <p:cNvSpPr txBox="1">
            <a:spLocks/>
          </p:cNvSpPr>
          <p:nvPr/>
        </p:nvSpPr>
        <p:spPr bwMode="auto">
          <a:xfrm>
            <a:off x="914400" y="93663"/>
            <a:ext cx="91440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prove this for z</a:t>
            </a:r>
            <a:endParaRPr lang="en-US" altLang="en-US" sz="2800"/>
          </a:p>
        </p:txBody>
      </p:sp>
      <p:pic>
        <p:nvPicPr>
          <p:cNvPr id="167939" name="Picture 1" descr="Screen shot 2016-10-12 at 4.02.09 PM.png">
            <a:extLst>
              <a:ext uri="{FF2B5EF4-FFF2-40B4-BE49-F238E27FC236}">
                <a16:creationId xmlns:a16="http://schemas.microsoft.com/office/drawing/2014/main" id="{8D705E04-2D8E-D649-A092-B826FDF9A2B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4626" y="1719263"/>
            <a:ext cx="18383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7940" name="Picture 2" descr="Screen shot 2016-10-12 at 4.02.16 PM.png">
            <a:extLst>
              <a:ext uri="{FF2B5EF4-FFF2-40B4-BE49-F238E27FC236}">
                <a16:creationId xmlns:a16="http://schemas.microsoft.com/office/drawing/2014/main" id="{B4B26ED3-A5F7-2C4B-9402-5503E63D1D1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9963" y="1709738"/>
            <a:ext cx="1833562" cy="97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7941" name="Picture 3" descr="Screen shot 2016-10-12 at 4.02.22 PM.png">
            <a:extLst>
              <a:ext uri="{FF2B5EF4-FFF2-40B4-BE49-F238E27FC236}">
                <a16:creationId xmlns:a16="http://schemas.microsoft.com/office/drawing/2014/main" id="{B08CF1BB-43C3-F340-B999-D64F53039F4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6789" y="2933701"/>
            <a:ext cx="2638425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7942" name="TextBox 37">
            <a:extLst>
              <a:ext uri="{FF2B5EF4-FFF2-40B4-BE49-F238E27FC236}">
                <a16:creationId xmlns:a16="http://schemas.microsoft.com/office/drawing/2014/main" id="{D596ACB7-D3A3-B24A-8BEE-EF8B1601BE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54814" y="5076826"/>
            <a:ext cx="33480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z z = (w</a:t>
            </a:r>
            <a:r>
              <a:rPr lang="en-US" altLang="en-US" baseline="-25000">
                <a:latin typeface="Times" pitchFamily="2" charset="0"/>
              </a:rPr>
              <a:t>0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aseline="-25000">
                <a:latin typeface="Times" pitchFamily="2" charset="0"/>
              </a:rPr>
              <a:t>1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aseline="-25000"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aseline="-25000">
                <a:latin typeface="Times" pitchFamily="2" charset="0"/>
              </a:rPr>
              <a:t>3</a:t>
            </a:r>
            <a:r>
              <a:rPr lang="en-US" altLang="en-US">
                <a:latin typeface="Times" pitchFamily="2" charset="0"/>
              </a:rPr>
              <a:t>)</a:t>
            </a:r>
          </a:p>
        </p:txBody>
      </p:sp>
      <p:grpSp>
        <p:nvGrpSpPr>
          <p:cNvPr id="167943" name="Group 6">
            <a:extLst>
              <a:ext uri="{FF2B5EF4-FFF2-40B4-BE49-F238E27FC236}">
                <a16:creationId xmlns:a16="http://schemas.microsoft.com/office/drawing/2014/main" id="{4F26A42B-35D4-7040-A40E-DF79870E6C2F}"/>
              </a:ext>
            </a:extLst>
          </p:cNvPr>
          <p:cNvGrpSpPr>
            <a:grpSpLocks/>
          </p:cNvGrpSpPr>
          <p:nvPr/>
        </p:nvGrpSpPr>
        <p:grpSpPr bwMode="auto">
          <a:xfrm>
            <a:off x="3829051" y="3870325"/>
            <a:ext cx="3160713" cy="2408238"/>
            <a:chOff x="5272712" y="2286000"/>
            <a:chExt cx="3160615" cy="2408238"/>
          </a:xfrm>
        </p:grpSpPr>
        <p:sp>
          <p:nvSpPr>
            <p:cNvPr id="167949" name="Line 382">
              <a:extLst>
                <a:ext uri="{FF2B5EF4-FFF2-40B4-BE49-F238E27FC236}">
                  <a16:creationId xmlns:a16="http://schemas.microsoft.com/office/drawing/2014/main" id="{03071A13-5507-9747-A39C-E0F77A27D6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96623" y="2403475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50" name="Rectangle 383">
              <a:extLst>
                <a:ext uri="{FF2B5EF4-FFF2-40B4-BE49-F238E27FC236}">
                  <a16:creationId xmlns:a16="http://schemas.microsoft.com/office/drawing/2014/main" id="{199FB92E-F44C-B14D-8FA2-306227515A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2673" y="2286000"/>
              <a:ext cx="5354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167951" name="Rectangle 394">
              <a:extLst>
                <a:ext uri="{FF2B5EF4-FFF2-40B4-BE49-F238E27FC236}">
                  <a16:creationId xmlns:a16="http://schemas.microsoft.com/office/drawing/2014/main" id="{17C04619-3E93-3840-9077-6905F10E9F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298926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52" name="Rectangle 395">
              <a:extLst>
                <a:ext uri="{FF2B5EF4-FFF2-40B4-BE49-F238E27FC236}">
                  <a16:creationId xmlns:a16="http://schemas.microsoft.com/office/drawing/2014/main" id="{9F899DAB-87ED-BE46-9132-02968CC7A5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6061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53" name="Rectangle 396">
              <a:extLst>
                <a:ext uri="{FF2B5EF4-FFF2-40B4-BE49-F238E27FC236}">
                  <a16:creationId xmlns:a16="http://schemas.microsoft.com/office/drawing/2014/main" id="{C80B4BF0-090A-184B-A885-D0F368E1D8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3736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54" name="Rectangle 397">
              <a:extLst>
                <a:ext uri="{FF2B5EF4-FFF2-40B4-BE49-F238E27FC236}">
                  <a16:creationId xmlns:a16="http://schemas.microsoft.com/office/drawing/2014/main" id="{142E0509-9A29-344D-9E1D-F89D76F1F7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1411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55" name="Rectangle 398">
              <a:extLst>
                <a:ext uri="{FF2B5EF4-FFF2-40B4-BE49-F238E27FC236}">
                  <a16:creationId xmlns:a16="http://schemas.microsoft.com/office/drawing/2014/main" id="{BD2FF57E-1E63-F042-952B-A98A8A8D82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9086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56" name="Rectangle 399">
              <a:extLst>
                <a:ext uri="{FF2B5EF4-FFF2-40B4-BE49-F238E27FC236}">
                  <a16:creationId xmlns:a16="http://schemas.microsoft.com/office/drawing/2014/main" id="{78A3E2DC-87E6-304A-91F9-32773D6E3D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298926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57" name="Rectangle 400">
              <a:extLst>
                <a:ext uri="{FF2B5EF4-FFF2-40B4-BE49-F238E27FC236}">
                  <a16:creationId xmlns:a16="http://schemas.microsoft.com/office/drawing/2014/main" id="{7DEFB8DB-35DC-0740-9A68-9DEE8D6381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298926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58" name="Rectangle 401">
              <a:extLst>
                <a:ext uri="{FF2B5EF4-FFF2-40B4-BE49-F238E27FC236}">
                  <a16:creationId xmlns:a16="http://schemas.microsoft.com/office/drawing/2014/main" id="{ECF82012-EA77-B34C-A35F-F09B08998A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2989263"/>
              <a:ext cx="14426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59" name="Rectangle 402">
              <a:extLst>
                <a:ext uri="{FF2B5EF4-FFF2-40B4-BE49-F238E27FC236}">
                  <a16:creationId xmlns:a16="http://schemas.microsoft.com/office/drawing/2014/main" id="{2ED8DC3A-1C7C-234A-B5BA-D2630E92F3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343693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60" name="Rectangle 403">
              <a:extLst>
                <a:ext uri="{FF2B5EF4-FFF2-40B4-BE49-F238E27FC236}">
                  <a16:creationId xmlns:a16="http://schemas.microsoft.com/office/drawing/2014/main" id="{0193ABE1-B0CE-1348-9424-1E0AE05A92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343693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61" name="Rectangle 404">
              <a:extLst>
                <a:ext uri="{FF2B5EF4-FFF2-40B4-BE49-F238E27FC236}">
                  <a16:creationId xmlns:a16="http://schemas.microsoft.com/office/drawing/2014/main" id="{54D43666-A146-FA4C-8BEB-6A758C6B82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343693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62" name="Rectangle 405">
              <a:extLst>
                <a:ext uri="{FF2B5EF4-FFF2-40B4-BE49-F238E27FC236}">
                  <a16:creationId xmlns:a16="http://schemas.microsoft.com/office/drawing/2014/main" id="{37805F6E-28BE-8B4C-821E-31C31D9300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7814" y="2857635"/>
              <a:ext cx="1801367" cy="1811969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67963" name="Line 407">
              <a:extLst>
                <a:ext uri="{FF2B5EF4-FFF2-40B4-BE49-F238E27FC236}">
                  <a16:creationId xmlns:a16="http://schemas.microsoft.com/office/drawing/2014/main" id="{91893B9F-8A6B-1048-9E60-27B627BC25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40193" y="2857814"/>
              <a:ext cx="198" cy="18117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64" name="Rectangle 408">
              <a:extLst>
                <a:ext uri="{FF2B5EF4-FFF2-40B4-BE49-F238E27FC236}">
                  <a16:creationId xmlns:a16="http://schemas.microsoft.com/office/drawing/2014/main" id="{50B4CF3F-4940-8D4F-9D2E-2E4F3C7B79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3436938"/>
              <a:ext cx="14426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65" name="Rectangle 412">
              <a:extLst>
                <a:ext uri="{FF2B5EF4-FFF2-40B4-BE49-F238E27FC236}">
                  <a16:creationId xmlns:a16="http://schemas.microsoft.com/office/drawing/2014/main" id="{2233213E-1366-0A4E-B7BF-8EEB408DD6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66" name="Rectangle 413">
              <a:extLst>
                <a:ext uri="{FF2B5EF4-FFF2-40B4-BE49-F238E27FC236}">
                  <a16:creationId xmlns:a16="http://schemas.microsoft.com/office/drawing/2014/main" id="{20EF8E58-0B8B-4449-B95E-B661C98C6D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388461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67" name="Rectangle 414">
              <a:extLst>
                <a:ext uri="{FF2B5EF4-FFF2-40B4-BE49-F238E27FC236}">
                  <a16:creationId xmlns:a16="http://schemas.microsoft.com/office/drawing/2014/main" id="{90896994-2C2E-0640-AFD5-9E1211E950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68" name="Rectangle 415">
              <a:extLst>
                <a:ext uri="{FF2B5EF4-FFF2-40B4-BE49-F238E27FC236}">
                  <a16:creationId xmlns:a16="http://schemas.microsoft.com/office/drawing/2014/main" id="{CBA9602E-9271-D742-9F7D-BE101E5AD9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69" name="Rectangle 416">
              <a:extLst>
                <a:ext uri="{FF2B5EF4-FFF2-40B4-BE49-F238E27FC236}">
                  <a16:creationId xmlns:a16="http://schemas.microsoft.com/office/drawing/2014/main" id="{0E123BC0-2938-E447-8B3A-8A925D370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70" name="Rectangle 417">
              <a:extLst>
                <a:ext uri="{FF2B5EF4-FFF2-40B4-BE49-F238E27FC236}">
                  <a16:creationId xmlns:a16="http://schemas.microsoft.com/office/drawing/2014/main" id="{D8D62ABB-E3DB-194F-914A-35C30C16B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433228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71" name="Rectangle 418">
              <a:extLst>
                <a:ext uri="{FF2B5EF4-FFF2-40B4-BE49-F238E27FC236}">
                  <a16:creationId xmlns:a16="http://schemas.microsoft.com/office/drawing/2014/main" id="{3DA21EEE-797E-A849-B3EC-AB960D0542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72" name="Rectangle 419">
              <a:extLst>
                <a:ext uri="{FF2B5EF4-FFF2-40B4-BE49-F238E27FC236}">
                  <a16:creationId xmlns:a16="http://schemas.microsoft.com/office/drawing/2014/main" id="{76090C97-AC0F-614C-B4D5-C92E57EF31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73" name="Rectangle 420">
              <a:extLst>
                <a:ext uri="{FF2B5EF4-FFF2-40B4-BE49-F238E27FC236}">
                  <a16:creationId xmlns:a16="http://schemas.microsoft.com/office/drawing/2014/main" id="{E6C3410C-B322-6D4F-9FB2-44DD9421EA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298926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74" name="Rectangle 421">
              <a:extLst>
                <a:ext uri="{FF2B5EF4-FFF2-40B4-BE49-F238E27FC236}">
                  <a16:creationId xmlns:a16="http://schemas.microsoft.com/office/drawing/2014/main" id="{EF95B6F3-AF7C-7648-8856-6A3D5F4B39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343693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75" name="Rectangle 422">
              <a:extLst>
                <a:ext uri="{FF2B5EF4-FFF2-40B4-BE49-F238E27FC236}">
                  <a16:creationId xmlns:a16="http://schemas.microsoft.com/office/drawing/2014/main" id="{6DAB55D9-9C0F-664F-987A-3F4770DC9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388461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76" name="Rectangle 425">
              <a:extLst>
                <a:ext uri="{FF2B5EF4-FFF2-40B4-BE49-F238E27FC236}">
                  <a16:creationId xmlns:a16="http://schemas.microsoft.com/office/drawing/2014/main" id="{4C785AD7-0097-A949-84A7-1A355D0948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7436" y="43322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77" name="Rectangle 383">
              <a:extLst>
                <a:ext uri="{FF2B5EF4-FFF2-40B4-BE49-F238E27FC236}">
                  <a16:creationId xmlns:a16="http://schemas.microsoft.com/office/drawing/2014/main" id="{0ECE0FE4-97E3-E647-9FCD-9B7E4EC43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236" y="2540000"/>
              <a:ext cx="5354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167978" name="Line 407">
              <a:extLst>
                <a:ext uri="{FF2B5EF4-FFF2-40B4-BE49-F238E27FC236}">
                  <a16:creationId xmlns:a16="http://schemas.microsoft.com/office/drawing/2014/main" id="{7CFE5854-98F1-9244-8260-139C51592E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400798" y="2851398"/>
              <a:ext cx="1731" cy="1823344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79" name="Line 407">
              <a:extLst>
                <a:ext uri="{FF2B5EF4-FFF2-40B4-BE49-F238E27FC236}">
                  <a16:creationId xmlns:a16="http://schemas.microsoft.com/office/drawing/2014/main" id="{690C9297-0716-3A46-A484-2EA8702CE2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490239" y="2850424"/>
              <a:ext cx="3028" cy="182431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80" name="Line 407">
              <a:extLst>
                <a:ext uri="{FF2B5EF4-FFF2-40B4-BE49-F238E27FC236}">
                  <a16:creationId xmlns:a16="http://schemas.microsoft.com/office/drawing/2014/main" id="{2C8E54BF-9970-4341-B064-BFC5BC0E2E1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6638" y="2865414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81" name="Line 407">
              <a:extLst>
                <a:ext uri="{FF2B5EF4-FFF2-40B4-BE49-F238E27FC236}">
                  <a16:creationId xmlns:a16="http://schemas.microsoft.com/office/drawing/2014/main" id="{DA5DFCEC-5E3A-3541-B2CC-9624E091638D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6638" y="2420294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82" name="Line 407">
              <a:extLst>
                <a:ext uri="{FF2B5EF4-FFF2-40B4-BE49-F238E27FC236}">
                  <a16:creationId xmlns:a16="http://schemas.microsoft.com/office/drawing/2014/main" id="{6ED2313F-0651-8A4A-B56D-11E05745E39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9307" y="3303231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83" name="Rectangle 20">
              <a:extLst>
                <a:ext uri="{FF2B5EF4-FFF2-40B4-BE49-F238E27FC236}">
                  <a16:creationId xmlns:a16="http://schemas.microsoft.com/office/drawing/2014/main" id="{6D72B3B1-CECB-5342-BF2B-495D1ADE5F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712" y="3551238"/>
              <a:ext cx="457121" cy="1143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7984" name="Rectangle 2">
              <a:extLst>
                <a:ext uri="{FF2B5EF4-FFF2-40B4-BE49-F238E27FC236}">
                  <a16:creationId xmlns:a16="http://schemas.microsoft.com/office/drawing/2014/main" id="{BFF4868E-E9F4-5F44-A100-546CAB07A5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76206" y="3541713"/>
              <a:ext cx="457121" cy="1143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39" name="Rounded Rectangle 138">
            <a:extLst>
              <a:ext uri="{FF2B5EF4-FFF2-40B4-BE49-F238E27FC236}">
                <a16:creationId xmlns:a16="http://schemas.microsoft.com/office/drawing/2014/main" id="{50A05966-A080-0D4C-80E5-1C815F25982A}"/>
              </a:ext>
            </a:extLst>
          </p:cNvPr>
          <p:cNvSpPr/>
          <p:nvPr/>
        </p:nvSpPr>
        <p:spPr bwMode="auto">
          <a:xfrm rot="16200000">
            <a:off x="4646614" y="4498976"/>
            <a:ext cx="357187" cy="366713"/>
          </a:xfrm>
          <a:prstGeom prst="roundRect">
            <a:avLst/>
          </a:prstGeom>
          <a:noFill/>
          <a:ln w="34925">
            <a:solidFill>
              <a:srgbClr val="FFC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0" name="Rounded Rectangle 139">
            <a:extLst>
              <a:ext uri="{FF2B5EF4-FFF2-40B4-BE49-F238E27FC236}">
                <a16:creationId xmlns:a16="http://schemas.microsoft.com/office/drawing/2014/main" id="{965151CA-7281-EE4F-8536-BD6E1FAC424D}"/>
              </a:ext>
            </a:extLst>
          </p:cNvPr>
          <p:cNvSpPr/>
          <p:nvPr/>
        </p:nvSpPr>
        <p:spPr bwMode="auto">
          <a:xfrm rot="16200000">
            <a:off x="5495926" y="2587626"/>
            <a:ext cx="415925" cy="1225550"/>
          </a:xfrm>
          <a:prstGeom prst="roundRect">
            <a:avLst/>
          </a:prstGeom>
          <a:noFill/>
          <a:ln w="28575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1" name="Rounded Rectangle 140">
            <a:extLst>
              <a:ext uri="{FF2B5EF4-FFF2-40B4-BE49-F238E27FC236}">
                <a16:creationId xmlns:a16="http://schemas.microsoft.com/office/drawing/2014/main" id="{D9AF3581-2F60-FC49-9525-E490FA496475}"/>
              </a:ext>
            </a:extLst>
          </p:cNvPr>
          <p:cNvSpPr/>
          <p:nvPr/>
        </p:nvSpPr>
        <p:spPr bwMode="auto">
          <a:xfrm rot="16200000">
            <a:off x="5687219" y="1950244"/>
            <a:ext cx="382588" cy="1581150"/>
          </a:xfrm>
          <a:prstGeom prst="roundRect">
            <a:avLst/>
          </a:prstGeom>
          <a:noFill/>
          <a:ln w="28575">
            <a:solidFill>
              <a:srgbClr val="00B05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2" name="Rounded Rectangle 141">
            <a:extLst>
              <a:ext uri="{FF2B5EF4-FFF2-40B4-BE49-F238E27FC236}">
                <a16:creationId xmlns:a16="http://schemas.microsoft.com/office/drawing/2014/main" id="{CFDA10E0-C7D0-F843-AEBD-FE41B4BB5213}"/>
              </a:ext>
            </a:extLst>
          </p:cNvPr>
          <p:cNvSpPr/>
          <p:nvPr/>
        </p:nvSpPr>
        <p:spPr bwMode="auto">
          <a:xfrm rot="16200000">
            <a:off x="5763419" y="1432719"/>
            <a:ext cx="382588" cy="1739900"/>
          </a:xfrm>
          <a:prstGeom prst="roundRect">
            <a:avLst/>
          </a:prstGeom>
          <a:noFill/>
          <a:ln w="28575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3" name="Rounded Rectangle 142">
            <a:extLst>
              <a:ext uri="{FF2B5EF4-FFF2-40B4-BE49-F238E27FC236}">
                <a16:creationId xmlns:a16="http://schemas.microsoft.com/office/drawing/2014/main" id="{F3B50C9D-971B-7644-A76E-77E6A300F73A}"/>
              </a:ext>
            </a:extLst>
          </p:cNvPr>
          <p:cNvSpPr/>
          <p:nvPr/>
        </p:nvSpPr>
        <p:spPr bwMode="auto">
          <a:xfrm rot="16200000">
            <a:off x="5888038" y="863601"/>
            <a:ext cx="384175" cy="2000250"/>
          </a:xfrm>
          <a:prstGeom prst="roundRect">
            <a:avLst/>
          </a:prstGeom>
          <a:noFill/>
          <a:ln w="28575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8961" name="Group 1">
            <a:extLst>
              <a:ext uri="{FF2B5EF4-FFF2-40B4-BE49-F238E27FC236}">
                <a16:creationId xmlns:a16="http://schemas.microsoft.com/office/drawing/2014/main" id="{A60F8BAE-E130-5342-8A7C-4A2376D53F2B}"/>
              </a:ext>
            </a:extLst>
          </p:cNvPr>
          <p:cNvGrpSpPr>
            <a:grpSpLocks/>
          </p:cNvGrpSpPr>
          <p:nvPr/>
        </p:nvGrpSpPr>
        <p:grpSpPr bwMode="auto">
          <a:xfrm>
            <a:off x="1404938" y="1371600"/>
            <a:ext cx="3173412" cy="2051050"/>
            <a:chOff x="2841625" y="1730375"/>
            <a:chExt cx="3173413" cy="2051050"/>
          </a:xfrm>
        </p:grpSpPr>
        <p:sp>
          <p:nvSpPr>
            <p:cNvPr id="169008" name="Line 5">
              <a:extLst>
                <a:ext uri="{FF2B5EF4-FFF2-40B4-BE49-F238E27FC236}">
                  <a16:creationId xmlns:a16="http://schemas.microsoft.com/office/drawing/2014/main" id="{0BB5A946-A99F-154E-9302-CC1BF4C517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1625" y="2114550"/>
              <a:ext cx="3173413" cy="1588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009" name="Line 6">
              <a:extLst>
                <a:ext uri="{FF2B5EF4-FFF2-40B4-BE49-F238E27FC236}">
                  <a16:creationId xmlns:a16="http://schemas.microsoft.com/office/drawing/2014/main" id="{ACDECCB7-34A6-2641-9328-9CAAC5C409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73600" y="1730375"/>
              <a:ext cx="1588" cy="2051050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010" name="Rectangle 7">
              <a:extLst>
                <a:ext uri="{FF2B5EF4-FFF2-40B4-BE49-F238E27FC236}">
                  <a16:creationId xmlns:a16="http://schemas.microsoft.com/office/drawing/2014/main" id="{C4BF4FD0-7F18-834C-9217-0AFDA163FC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11" name="Rectangle 8">
              <a:extLst>
                <a:ext uri="{FF2B5EF4-FFF2-40B4-BE49-F238E27FC236}">
                  <a16:creationId xmlns:a16="http://schemas.microsoft.com/office/drawing/2014/main" id="{461BA59B-2E35-AF47-ABCA-A89CB0C1FE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12" name="Rectangle 9">
              <a:extLst>
                <a:ext uri="{FF2B5EF4-FFF2-40B4-BE49-F238E27FC236}">
                  <a16:creationId xmlns:a16="http://schemas.microsoft.com/office/drawing/2014/main" id="{6CD84787-0569-A24E-A9B3-69C6F5B7D8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13" name="Rectangle 10">
              <a:extLst>
                <a:ext uri="{FF2B5EF4-FFF2-40B4-BE49-F238E27FC236}">
                  <a16:creationId xmlns:a16="http://schemas.microsoft.com/office/drawing/2014/main" id="{6D44EE80-7A87-5F45-A2CC-5BE6027F8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14" name="Rectangle 11">
              <a:extLst>
                <a:ext uri="{FF2B5EF4-FFF2-40B4-BE49-F238E27FC236}">
                  <a16:creationId xmlns:a16="http://schemas.microsoft.com/office/drawing/2014/main" id="{C37A6AD8-DFC7-964D-BF60-9DA5E28583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15" name="Rectangle 12">
              <a:extLst>
                <a:ext uri="{FF2B5EF4-FFF2-40B4-BE49-F238E27FC236}">
                  <a16:creationId xmlns:a16="http://schemas.microsoft.com/office/drawing/2014/main" id="{041E89DE-0716-0E49-A611-AB61B54FA3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16" name="Rectangle 13">
              <a:extLst>
                <a:ext uri="{FF2B5EF4-FFF2-40B4-BE49-F238E27FC236}">
                  <a16:creationId xmlns:a16="http://schemas.microsoft.com/office/drawing/2014/main" id="{2F389933-A313-0F4E-BE3E-52D63C2B82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17" name="Rectangle 14">
              <a:extLst>
                <a:ext uri="{FF2B5EF4-FFF2-40B4-BE49-F238E27FC236}">
                  <a16:creationId xmlns:a16="http://schemas.microsoft.com/office/drawing/2014/main" id="{5DCAAD25-08E8-244A-927A-34CE076421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125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18" name="Rectangle 15">
              <a:extLst>
                <a:ext uri="{FF2B5EF4-FFF2-40B4-BE49-F238E27FC236}">
                  <a16:creationId xmlns:a16="http://schemas.microsoft.com/office/drawing/2014/main" id="{BC7B939A-7B32-C04B-8A3C-85BDB99CC2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050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19" name="Rectangle 16">
              <a:extLst>
                <a:ext uri="{FF2B5EF4-FFF2-40B4-BE49-F238E27FC236}">
                  <a16:creationId xmlns:a16="http://schemas.microsoft.com/office/drawing/2014/main" id="{7CC8CF73-7388-6A41-8C75-4421E88022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863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20" name="Rectangle 17">
              <a:extLst>
                <a:ext uri="{FF2B5EF4-FFF2-40B4-BE49-F238E27FC236}">
                  <a16:creationId xmlns:a16="http://schemas.microsoft.com/office/drawing/2014/main" id="{FEBC7F24-A3D9-C243-AEB1-B1E43BDBEB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21" name="Rectangle 18">
              <a:extLst>
                <a:ext uri="{FF2B5EF4-FFF2-40B4-BE49-F238E27FC236}">
                  <a16:creationId xmlns:a16="http://schemas.microsoft.com/office/drawing/2014/main" id="{F4B15D05-089B-364D-AFD4-52D50E82E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22" name="Rectangle 19">
              <a:extLst>
                <a:ext uri="{FF2B5EF4-FFF2-40B4-BE49-F238E27FC236}">
                  <a16:creationId xmlns:a16="http://schemas.microsoft.com/office/drawing/2014/main" id="{8C0F3EAA-32CE-6845-92F1-AF88F93CB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850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23" name="Rectangle 20">
              <a:extLst>
                <a:ext uri="{FF2B5EF4-FFF2-40B4-BE49-F238E27FC236}">
                  <a16:creationId xmlns:a16="http://schemas.microsoft.com/office/drawing/2014/main" id="{D0B77837-5445-2C43-963A-ED31764A38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24" name="Rectangle 21">
              <a:extLst>
                <a:ext uri="{FF2B5EF4-FFF2-40B4-BE49-F238E27FC236}">
                  <a16:creationId xmlns:a16="http://schemas.microsoft.com/office/drawing/2014/main" id="{D1A7F892-DF1B-8547-8ABC-F58167EFB3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25" name="Rectangle 22">
              <a:extLst>
                <a:ext uri="{FF2B5EF4-FFF2-40B4-BE49-F238E27FC236}">
                  <a16:creationId xmlns:a16="http://schemas.microsoft.com/office/drawing/2014/main" id="{C5E08F76-F0DB-1C43-A62F-6337C0D18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26" name="Rectangle 23">
              <a:extLst>
                <a:ext uri="{FF2B5EF4-FFF2-40B4-BE49-F238E27FC236}">
                  <a16:creationId xmlns:a16="http://schemas.microsoft.com/office/drawing/2014/main" id="{9A6FA4FB-5E74-2F41-A17A-F88B47FD5C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27" name="Rectangle 24">
              <a:extLst>
                <a:ext uri="{FF2B5EF4-FFF2-40B4-BE49-F238E27FC236}">
                  <a16:creationId xmlns:a16="http://schemas.microsoft.com/office/drawing/2014/main" id="{421B2809-6448-524F-91F1-97ACF69B6A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28" name="Rectangle 25">
              <a:extLst>
                <a:ext uri="{FF2B5EF4-FFF2-40B4-BE49-F238E27FC236}">
                  <a16:creationId xmlns:a16="http://schemas.microsoft.com/office/drawing/2014/main" id="{2D7EFABB-63C2-B045-BA85-5D4B903E15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29" name="Rectangle 26">
              <a:extLst>
                <a:ext uri="{FF2B5EF4-FFF2-40B4-BE49-F238E27FC236}">
                  <a16:creationId xmlns:a16="http://schemas.microsoft.com/office/drawing/2014/main" id="{4F708302-5D42-F04D-8E12-8F3EFEB281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30" name="Rectangle 27">
              <a:extLst>
                <a:ext uri="{FF2B5EF4-FFF2-40B4-BE49-F238E27FC236}">
                  <a16:creationId xmlns:a16="http://schemas.microsoft.com/office/drawing/2014/main" id="{690E3B6C-8DF7-494B-86AA-CF71009208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31" name="Rectangle 28">
              <a:extLst>
                <a:ext uri="{FF2B5EF4-FFF2-40B4-BE49-F238E27FC236}">
                  <a16:creationId xmlns:a16="http://schemas.microsoft.com/office/drawing/2014/main" id="{F462D933-D709-5740-8959-97607DC574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8338" y="1749425"/>
              <a:ext cx="10740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32" name="Rectangle 29">
              <a:extLst>
                <a:ext uri="{FF2B5EF4-FFF2-40B4-BE49-F238E27FC236}">
                  <a16:creationId xmlns:a16="http://schemas.microsoft.com/office/drawing/2014/main" id="{2A052236-A9AB-F04E-BA9B-0551D18074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33" name="Rectangle 30">
              <a:extLst>
                <a:ext uri="{FF2B5EF4-FFF2-40B4-BE49-F238E27FC236}">
                  <a16:creationId xmlns:a16="http://schemas.microsoft.com/office/drawing/2014/main" id="{89CB028A-9A13-6C42-9E22-351BBCEFB0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84321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34" name="Rectangle 31">
              <a:extLst>
                <a:ext uri="{FF2B5EF4-FFF2-40B4-BE49-F238E27FC236}">
                  <a16:creationId xmlns:a16="http://schemas.microsoft.com/office/drawing/2014/main" id="{2E71897C-A925-9F41-AE2A-908E5DC910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35" name="Rectangle 32">
              <a:extLst>
                <a:ext uri="{FF2B5EF4-FFF2-40B4-BE49-F238E27FC236}">
                  <a16:creationId xmlns:a16="http://schemas.microsoft.com/office/drawing/2014/main" id="{919C0795-69C7-8848-9709-1965541426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36" name="Rectangle 33">
              <a:extLst>
                <a:ext uri="{FF2B5EF4-FFF2-40B4-BE49-F238E27FC236}">
                  <a16:creationId xmlns:a16="http://schemas.microsoft.com/office/drawing/2014/main" id="{8826D0C8-F10D-0045-8E39-8229E835F3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37" name="Rectangle 34">
              <a:extLst>
                <a:ext uri="{FF2B5EF4-FFF2-40B4-BE49-F238E27FC236}">
                  <a16:creationId xmlns:a16="http://schemas.microsoft.com/office/drawing/2014/main" id="{E4BA5270-5F07-9744-896A-60298541F5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5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38" name="Rectangle 35">
              <a:extLst>
                <a:ext uri="{FF2B5EF4-FFF2-40B4-BE49-F238E27FC236}">
                  <a16:creationId xmlns:a16="http://schemas.microsoft.com/office/drawing/2014/main" id="{706753D0-5A1A-3E42-9CAB-421EAF492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39" name="Rectangle 36">
              <a:extLst>
                <a:ext uri="{FF2B5EF4-FFF2-40B4-BE49-F238E27FC236}">
                  <a16:creationId xmlns:a16="http://schemas.microsoft.com/office/drawing/2014/main" id="{4D44BFA3-5DCD-284D-A13C-2BD11CF739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40" name="Rectangle 37">
              <a:extLst>
                <a:ext uri="{FF2B5EF4-FFF2-40B4-BE49-F238E27FC236}">
                  <a16:creationId xmlns:a16="http://schemas.microsoft.com/office/drawing/2014/main" id="{180C57E9-3D0B-BF49-A322-C9930C8699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41" name="Rectangle 38">
              <a:extLst>
                <a:ext uri="{FF2B5EF4-FFF2-40B4-BE49-F238E27FC236}">
                  <a16:creationId xmlns:a16="http://schemas.microsoft.com/office/drawing/2014/main" id="{66064865-1F48-AE4E-AC85-690B174F2F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42" name="Rectangle 39">
              <a:extLst>
                <a:ext uri="{FF2B5EF4-FFF2-40B4-BE49-F238E27FC236}">
                  <a16:creationId xmlns:a16="http://schemas.microsoft.com/office/drawing/2014/main" id="{AD219FDB-8A73-5343-9446-54F054B163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43" name="Rectangle 40">
              <a:extLst>
                <a:ext uri="{FF2B5EF4-FFF2-40B4-BE49-F238E27FC236}">
                  <a16:creationId xmlns:a16="http://schemas.microsoft.com/office/drawing/2014/main" id="{800FA478-A81E-904C-8874-38CF557E91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44" name="Rectangle 41">
              <a:extLst>
                <a:ext uri="{FF2B5EF4-FFF2-40B4-BE49-F238E27FC236}">
                  <a16:creationId xmlns:a16="http://schemas.microsoft.com/office/drawing/2014/main" id="{21214EB8-9600-BB4C-B24B-38740DCFF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91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45" name="Rectangle 42">
              <a:extLst>
                <a:ext uri="{FF2B5EF4-FFF2-40B4-BE49-F238E27FC236}">
                  <a16:creationId xmlns:a16="http://schemas.microsoft.com/office/drawing/2014/main" id="{4997DC87-DFEE-0843-8CD9-F67DB47552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46" name="Rectangle 43">
              <a:extLst>
                <a:ext uri="{FF2B5EF4-FFF2-40B4-BE49-F238E27FC236}">
                  <a16:creationId xmlns:a16="http://schemas.microsoft.com/office/drawing/2014/main" id="{C0BECAC9-0A36-514B-A9E2-41888D3413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47" name="Rectangle 44">
              <a:extLst>
                <a:ext uri="{FF2B5EF4-FFF2-40B4-BE49-F238E27FC236}">
                  <a16:creationId xmlns:a16="http://schemas.microsoft.com/office/drawing/2014/main" id="{78B58130-BE33-D446-9BBD-88894E0AD4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48" name="Rectangle 45">
              <a:extLst>
                <a:ext uri="{FF2B5EF4-FFF2-40B4-BE49-F238E27FC236}">
                  <a16:creationId xmlns:a16="http://schemas.microsoft.com/office/drawing/2014/main" id="{27801D1F-76E9-3D42-A34E-BE27C22DE4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49" name="Rectangle 46">
              <a:extLst>
                <a:ext uri="{FF2B5EF4-FFF2-40B4-BE49-F238E27FC236}">
                  <a16:creationId xmlns:a16="http://schemas.microsoft.com/office/drawing/2014/main" id="{1763F0BC-8CB5-724A-AF6D-1E253B208C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50" name="Rectangle 47">
              <a:extLst>
                <a:ext uri="{FF2B5EF4-FFF2-40B4-BE49-F238E27FC236}">
                  <a16:creationId xmlns:a16="http://schemas.microsoft.com/office/drawing/2014/main" id="{1E413A38-7E19-ED44-B542-13C0DCC03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51" name="Rectangle 48">
              <a:extLst>
                <a:ext uri="{FF2B5EF4-FFF2-40B4-BE49-F238E27FC236}">
                  <a16:creationId xmlns:a16="http://schemas.microsoft.com/office/drawing/2014/main" id="{75153BBD-620E-794B-ABCF-5EB6D25A41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575" y="1731963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52" name="Rectangle 49">
              <a:extLst>
                <a:ext uri="{FF2B5EF4-FFF2-40B4-BE49-F238E27FC236}">
                  <a16:creationId xmlns:a16="http://schemas.microsoft.com/office/drawing/2014/main" id="{86B40ABE-F0A2-EA4E-B4D6-538B8FF1F8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1500" y="1847850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53" name="Rectangle 50">
              <a:extLst>
                <a:ext uri="{FF2B5EF4-FFF2-40B4-BE49-F238E27FC236}">
                  <a16:creationId xmlns:a16="http://schemas.microsoft.com/office/drawing/2014/main" id="{C86E6E65-8847-1442-B554-41134AF5C2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54" name="Rectangle 51">
              <a:extLst>
                <a:ext uri="{FF2B5EF4-FFF2-40B4-BE49-F238E27FC236}">
                  <a16:creationId xmlns:a16="http://schemas.microsoft.com/office/drawing/2014/main" id="{4F215BBC-2AD2-D245-BB04-1A9F7A63CF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55" name="Rectangle 52">
              <a:extLst>
                <a:ext uri="{FF2B5EF4-FFF2-40B4-BE49-F238E27FC236}">
                  <a16:creationId xmlns:a16="http://schemas.microsoft.com/office/drawing/2014/main" id="{397B271D-F7D0-A840-AC82-09294A2FF8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56" name="Rectangle 53">
              <a:extLst>
                <a:ext uri="{FF2B5EF4-FFF2-40B4-BE49-F238E27FC236}">
                  <a16:creationId xmlns:a16="http://schemas.microsoft.com/office/drawing/2014/main" id="{2EA66FA1-4ACC-9A42-B85A-441C213D8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57" name="Rectangle 54">
              <a:extLst>
                <a:ext uri="{FF2B5EF4-FFF2-40B4-BE49-F238E27FC236}">
                  <a16:creationId xmlns:a16="http://schemas.microsoft.com/office/drawing/2014/main" id="{2E1E8E05-772D-DB42-8C8F-C1AFC3382F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68962" name="Title 1">
            <a:extLst>
              <a:ext uri="{FF2B5EF4-FFF2-40B4-BE49-F238E27FC236}">
                <a16:creationId xmlns:a16="http://schemas.microsoft.com/office/drawing/2014/main" id="{C9BAADF5-67B4-D149-A28F-EEB123F94607}"/>
              </a:ext>
            </a:extLst>
          </p:cNvPr>
          <p:cNvSpPr txBox="1">
            <a:spLocks/>
          </p:cNvSpPr>
          <p:nvPr/>
        </p:nvSpPr>
        <p:spPr bwMode="auto">
          <a:xfrm>
            <a:off x="914400" y="93663"/>
            <a:ext cx="91440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prove this for y</a:t>
            </a:r>
            <a:r>
              <a:rPr lang="en-US" altLang="en-US" sz="3200" baseline="-25000"/>
              <a:t>0</a:t>
            </a:r>
            <a:endParaRPr lang="en-US" altLang="en-US" sz="2800" baseline="-25000"/>
          </a:p>
        </p:txBody>
      </p:sp>
      <p:pic>
        <p:nvPicPr>
          <p:cNvPr id="168963" name="Picture 1" descr="Screen shot 2016-10-12 at 4.02.09 PM.png">
            <a:extLst>
              <a:ext uri="{FF2B5EF4-FFF2-40B4-BE49-F238E27FC236}">
                <a16:creationId xmlns:a16="http://schemas.microsoft.com/office/drawing/2014/main" id="{985EC810-9E4B-AA4C-91F3-B3FCA34962B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4626" y="1719263"/>
            <a:ext cx="18383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8964" name="Picture 2" descr="Screen shot 2016-10-12 at 4.02.16 PM.png">
            <a:extLst>
              <a:ext uri="{FF2B5EF4-FFF2-40B4-BE49-F238E27FC236}">
                <a16:creationId xmlns:a16="http://schemas.microsoft.com/office/drawing/2014/main" id="{E58CF3D1-E371-1542-BBD2-E5576939300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9963" y="1709738"/>
            <a:ext cx="1833562" cy="97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8965" name="Picture 3" descr="Screen shot 2016-10-12 at 4.02.22 PM.png">
            <a:extLst>
              <a:ext uri="{FF2B5EF4-FFF2-40B4-BE49-F238E27FC236}">
                <a16:creationId xmlns:a16="http://schemas.microsoft.com/office/drawing/2014/main" id="{F7AA3DD7-C5E4-FA4E-99F7-9FB6E2CD72E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6789" y="2933701"/>
            <a:ext cx="2638425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8966" name="Group 6">
            <a:extLst>
              <a:ext uri="{FF2B5EF4-FFF2-40B4-BE49-F238E27FC236}">
                <a16:creationId xmlns:a16="http://schemas.microsoft.com/office/drawing/2014/main" id="{615E93B7-B588-7445-BA45-5A0CE0CFB3AB}"/>
              </a:ext>
            </a:extLst>
          </p:cNvPr>
          <p:cNvGrpSpPr>
            <a:grpSpLocks/>
          </p:cNvGrpSpPr>
          <p:nvPr/>
        </p:nvGrpSpPr>
        <p:grpSpPr bwMode="auto">
          <a:xfrm>
            <a:off x="3829051" y="3870325"/>
            <a:ext cx="3160713" cy="2408238"/>
            <a:chOff x="5272712" y="2286000"/>
            <a:chExt cx="3160615" cy="2408238"/>
          </a:xfrm>
        </p:grpSpPr>
        <p:sp>
          <p:nvSpPr>
            <p:cNvPr id="168971" name="Line 382">
              <a:extLst>
                <a:ext uri="{FF2B5EF4-FFF2-40B4-BE49-F238E27FC236}">
                  <a16:creationId xmlns:a16="http://schemas.microsoft.com/office/drawing/2014/main" id="{6585CB30-BC26-0347-AEA9-20D1F7E95C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96623" y="2403475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972" name="Rectangle 383">
              <a:extLst>
                <a:ext uri="{FF2B5EF4-FFF2-40B4-BE49-F238E27FC236}">
                  <a16:creationId xmlns:a16="http://schemas.microsoft.com/office/drawing/2014/main" id="{E3A91624-CA14-A044-BE3A-59964B47B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2673" y="2286000"/>
              <a:ext cx="5354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168973" name="Rectangle 394">
              <a:extLst>
                <a:ext uri="{FF2B5EF4-FFF2-40B4-BE49-F238E27FC236}">
                  <a16:creationId xmlns:a16="http://schemas.microsoft.com/office/drawing/2014/main" id="{48FE33CF-1915-684F-86C0-12A4FD237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298926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974" name="Rectangle 395">
              <a:extLst>
                <a:ext uri="{FF2B5EF4-FFF2-40B4-BE49-F238E27FC236}">
                  <a16:creationId xmlns:a16="http://schemas.microsoft.com/office/drawing/2014/main" id="{8E3815BB-0F2F-084C-A13D-BF64B180D6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6061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975" name="Rectangle 396">
              <a:extLst>
                <a:ext uri="{FF2B5EF4-FFF2-40B4-BE49-F238E27FC236}">
                  <a16:creationId xmlns:a16="http://schemas.microsoft.com/office/drawing/2014/main" id="{AA27FB06-E9F5-A544-8E3C-7F52F50429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3736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976" name="Rectangle 397">
              <a:extLst>
                <a:ext uri="{FF2B5EF4-FFF2-40B4-BE49-F238E27FC236}">
                  <a16:creationId xmlns:a16="http://schemas.microsoft.com/office/drawing/2014/main" id="{11ADAD7C-F3CE-4346-8D8B-96287A3C0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1411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977" name="Rectangle 398">
              <a:extLst>
                <a:ext uri="{FF2B5EF4-FFF2-40B4-BE49-F238E27FC236}">
                  <a16:creationId xmlns:a16="http://schemas.microsoft.com/office/drawing/2014/main" id="{033F9B6B-B17F-134E-B99E-1C9F37FEC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9086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978" name="Rectangle 399">
              <a:extLst>
                <a:ext uri="{FF2B5EF4-FFF2-40B4-BE49-F238E27FC236}">
                  <a16:creationId xmlns:a16="http://schemas.microsoft.com/office/drawing/2014/main" id="{24F0C97B-C3FF-E049-8A6E-5C51381A71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298926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979" name="Rectangle 400">
              <a:extLst>
                <a:ext uri="{FF2B5EF4-FFF2-40B4-BE49-F238E27FC236}">
                  <a16:creationId xmlns:a16="http://schemas.microsoft.com/office/drawing/2014/main" id="{A9662388-A7D4-1443-94AB-2E3BFC47D1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298926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980" name="Rectangle 401">
              <a:extLst>
                <a:ext uri="{FF2B5EF4-FFF2-40B4-BE49-F238E27FC236}">
                  <a16:creationId xmlns:a16="http://schemas.microsoft.com/office/drawing/2014/main" id="{1BBC7BD6-9F78-9648-BE63-D984A429D9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2989263"/>
              <a:ext cx="14426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981" name="Rectangle 402">
              <a:extLst>
                <a:ext uri="{FF2B5EF4-FFF2-40B4-BE49-F238E27FC236}">
                  <a16:creationId xmlns:a16="http://schemas.microsoft.com/office/drawing/2014/main" id="{1D34F24D-EDAD-7442-A86A-EDC2A699B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343693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982" name="Rectangle 403">
              <a:extLst>
                <a:ext uri="{FF2B5EF4-FFF2-40B4-BE49-F238E27FC236}">
                  <a16:creationId xmlns:a16="http://schemas.microsoft.com/office/drawing/2014/main" id="{B48F446B-647C-E340-9B5A-198295CF5C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343693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983" name="Rectangle 404">
              <a:extLst>
                <a:ext uri="{FF2B5EF4-FFF2-40B4-BE49-F238E27FC236}">
                  <a16:creationId xmlns:a16="http://schemas.microsoft.com/office/drawing/2014/main" id="{93B76389-07DB-3E47-9A83-C761A3E61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343693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984" name="Rectangle 405">
              <a:extLst>
                <a:ext uri="{FF2B5EF4-FFF2-40B4-BE49-F238E27FC236}">
                  <a16:creationId xmlns:a16="http://schemas.microsoft.com/office/drawing/2014/main" id="{65B15ED6-3A64-0A4C-A695-DE651DC0F1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7814" y="2857635"/>
              <a:ext cx="1801367" cy="1811969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68985" name="Line 407">
              <a:extLst>
                <a:ext uri="{FF2B5EF4-FFF2-40B4-BE49-F238E27FC236}">
                  <a16:creationId xmlns:a16="http://schemas.microsoft.com/office/drawing/2014/main" id="{EADD14E2-1F66-9E44-B08F-46EDDA0FEC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40193" y="2857814"/>
              <a:ext cx="198" cy="18117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986" name="Rectangle 408">
              <a:extLst>
                <a:ext uri="{FF2B5EF4-FFF2-40B4-BE49-F238E27FC236}">
                  <a16:creationId xmlns:a16="http://schemas.microsoft.com/office/drawing/2014/main" id="{3097218B-6BD8-EC44-8F8F-00ED1E6A23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3436938"/>
              <a:ext cx="14426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987" name="Rectangle 412">
              <a:extLst>
                <a:ext uri="{FF2B5EF4-FFF2-40B4-BE49-F238E27FC236}">
                  <a16:creationId xmlns:a16="http://schemas.microsoft.com/office/drawing/2014/main" id="{893D51E1-D75E-DF44-B38A-28A5E1397E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988" name="Rectangle 413">
              <a:extLst>
                <a:ext uri="{FF2B5EF4-FFF2-40B4-BE49-F238E27FC236}">
                  <a16:creationId xmlns:a16="http://schemas.microsoft.com/office/drawing/2014/main" id="{EF6CADB5-4901-D84D-A947-17285D7A61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388461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989" name="Rectangle 414">
              <a:extLst>
                <a:ext uri="{FF2B5EF4-FFF2-40B4-BE49-F238E27FC236}">
                  <a16:creationId xmlns:a16="http://schemas.microsoft.com/office/drawing/2014/main" id="{1FBBD0E9-F682-A04D-B9E7-36258BFFCC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990" name="Rectangle 415">
              <a:extLst>
                <a:ext uri="{FF2B5EF4-FFF2-40B4-BE49-F238E27FC236}">
                  <a16:creationId xmlns:a16="http://schemas.microsoft.com/office/drawing/2014/main" id="{6337CBAB-0847-EC4D-9C74-E4727882DA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991" name="Rectangle 416">
              <a:extLst>
                <a:ext uri="{FF2B5EF4-FFF2-40B4-BE49-F238E27FC236}">
                  <a16:creationId xmlns:a16="http://schemas.microsoft.com/office/drawing/2014/main" id="{C95E40CE-5665-F644-BAD5-A071862DB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992" name="Rectangle 417">
              <a:extLst>
                <a:ext uri="{FF2B5EF4-FFF2-40B4-BE49-F238E27FC236}">
                  <a16:creationId xmlns:a16="http://schemas.microsoft.com/office/drawing/2014/main" id="{D76C4C03-911D-604C-B5AF-E34621271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433228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993" name="Rectangle 418">
              <a:extLst>
                <a:ext uri="{FF2B5EF4-FFF2-40B4-BE49-F238E27FC236}">
                  <a16:creationId xmlns:a16="http://schemas.microsoft.com/office/drawing/2014/main" id="{E01509DD-A232-3B4A-BE0A-E61C48EDE3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994" name="Rectangle 419">
              <a:extLst>
                <a:ext uri="{FF2B5EF4-FFF2-40B4-BE49-F238E27FC236}">
                  <a16:creationId xmlns:a16="http://schemas.microsoft.com/office/drawing/2014/main" id="{9CC88CF1-7D4D-3349-AE3F-40C6F8BFD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995" name="Rectangle 420">
              <a:extLst>
                <a:ext uri="{FF2B5EF4-FFF2-40B4-BE49-F238E27FC236}">
                  <a16:creationId xmlns:a16="http://schemas.microsoft.com/office/drawing/2014/main" id="{2076ABEF-9E56-684A-B81B-D617ABE4E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298926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996" name="Rectangle 421">
              <a:extLst>
                <a:ext uri="{FF2B5EF4-FFF2-40B4-BE49-F238E27FC236}">
                  <a16:creationId xmlns:a16="http://schemas.microsoft.com/office/drawing/2014/main" id="{843F8DD9-93A7-7A45-8984-3FB9942113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343693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997" name="Rectangle 422">
              <a:extLst>
                <a:ext uri="{FF2B5EF4-FFF2-40B4-BE49-F238E27FC236}">
                  <a16:creationId xmlns:a16="http://schemas.microsoft.com/office/drawing/2014/main" id="{4A802E95-072A-E149-88C4-2679F9AB88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388461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998" name="Rectangle 425">
              <a:extLst>
                <a:ext uri="{FF2B5EF4-FFF2-40B4-BE49-F238E27FC236}">
                  <a16:creationId xmlns:a16="http://schemas.microsoft.com/office/drawing/2014/main" id="{D5401A87-B553-0E48-9A80-2D25D4CF18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7436" y="43322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8999" name="Rectangle 383">
              <a:extLst>
                <a:ext uri="{FF2B5EF4-FFF2-40B4-BE49-F238E27FC236}">
                  <a16:creationId xmlns:a16="http://schemas.microsoft.com/office/drawing/2014/main" id="{612B9F9F-0CF2-9546-8824-808A2A52F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236" y="2540000"/>
              <a:ext cx="5354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169000" name="Line 407">
              <a:extLst>
                <a:ext uri="{FF2B5EF4-FFF2-40B4-BE49-F238E27FC236}">
                  <a16:creationId xmlns:a16="http://schemas.microsoft.com/office/drawing/2014/main" id="{6FD57516-6ED7-414E-92F2-010BC39132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400798" y="2851398"/>
              <a:ext cx="1731" cy="1823344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001" name="Line 407">
              <a:extLst>
                <a:ext uri="{FF2B5EF4-FFF2-40B4-BE49-F238E27FC236}">
                  <a16:creationId xmlns:a16="http://schemas.microsoft.com/office/drawing/2014/main" id="{ED87FA16-C6D7-9B40-BE7E-8A94B2AE5F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490239" y="2850424"/>
              <a:ext cx="3028" cy="182431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002" name="Line 407">
              <a:extLst>
                <a:ext uri="{FF2B5EF4-FFF2-40B4-BE49-F238E27FC236}">
                  <a16:creationId xmlns:a16="http://schemas.microsoft.com/office/drawing/2014/main" id="{A034D62F-70E5-844D-80B4-FB978B479E1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6638" y="2865414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003" name="Line 407">
              <a:extLst>
                <a:ext uri="{FF2B5EF4-FFF2-40B4-BE49-F238E27FC236}">
                  <a16:creationId xmlns:a16="http://schemas.microsoft.com/office/drawing/2014/main" id="{91FBC366-6FC0-3945-BB89-718DDAA1A85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6638" y="2420294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004" name="Line 407">
              <a:extLst>
                <a:ext uri="{FF2B5EF4-FFF2-40B4-BE49-F238E27FC236}">
                  <a16:creationId xmlns:a16="http://schemas.microsoft.com/office/drawing/2014/main" id="{AA3E817B-58D5-1749-A5D3-641DDA8FFDD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9307" y="3303231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Rounded Rectangle 131">
              <a:extLst>
                <a:ext uri="{FF2B5EF4-FFF2-40B4-BE49-F238E27FC236}">
                  <a16:creationId xmlns:a16="http://schemas.microsoft.com/office/drawing/2014/main" id="{C2071C39-8157-0B4E-B1A8-33B2CFFB7D71}"/>
                </a:ext>
              </a:extLst>
            </p:cNvPr>
            <p:cNvSpPr/>
            <p:nvPr/>
          </p:nvSpPr>
          <p:spPr bwMode="auto">
            <a:xfrm rot="16200000">
              <a:off x="6534709" y="3359163"/>
              <a:ext cx="1708150" cy="806425"/>
            </a:xfrm>
            <a:prstGeom prst="roundRect">
              <a:avLst/>
            </a:prstGeom>
            <a:noFill/>
            <a:ln w="28575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9pPr>
            </a:lstStyle>
            <a:p>
              <a:pPr>
                <a:defRPr/>
              </a:pPr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69006" name="Rectangle 20">
              <a:extLst>
                <a:ext uri="{FF2B5EF4-FFF2-40B4-BE49-F238E27FC236}">
                  <a16:creationId xmlns:a16="http://schemas.microsoft.com/office/drawing/2014/main" id="{9E1D726B-1AF2-914B-AF1B-93BEEEABF8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712" y="3551238"/>
              <a:ext cx="457121" cy="1143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9007" name="Rectangle 2">
              <a:extLst>
                <a:ext uri="{FF2B5EF4-FFF2-40B4-BE49-F238E27FC236}">
                  <a16:creationId xmlns:a16="http://schemas.microsoft.com/office/drawing/2014/main" id="{AF3CD3E2-7402-C24B-9879-61B7AE4A30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76206" y="3541713"/>
              <a:ext cx="457121" cy="1143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38" name="Rounded Rectangle 137">
            <a:extLst>
              <a:ext uri="{FF2B5EF4-FFF2-40B4-BE49-F238E27FC236}">
                <a16:creationId xmlns:a16="http://schemas.microsoft.com/office/drawing/2014/main" id="{8AA2D10F-5B58-E94C-8AC6-0A963D4C1A50}"/>
              </a:ext>
            </a:extLst>
          </p:cNvPr>
          <p:cNvSpPr/>
          <p:nvPr/>
        </p:nvSpPr>
        <p:spPr bwMode="auto">
          <a:xfrm rot="16200000">
            <a:off x="4418013" y="5603876"/>
            <a:ext cx="811213" cy="366712"/>
          </a:xfrm>
          <a:prstGeom prst="roundRect">
            <a:avLst/>
          </a:prstGeom>
          <a:noFill/>
          <a:ln w="28575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0" name="Rounded Rectangle 139">
            <a:extLst>
              <a:ext uri="{FF2B5EF4-FFF2-40B4-BE49-F238E27FC236}">
                <a16:creationId xmlns:a16="http://schemas.microsoft.com/office/drawing/2014/main" id="{965151CA-7281-EE4F-8536-BD6E1FAC424D}"/>
              </a:ext>
            </a:extLst>
          </p:cNvPr>
          <p:cNvSpPr/>
          <p:nvPr/>
        </p:nvSpPr>
        <p:spPr bwMode="auto">
          <a:xfrm rot="16200000">
            <a:off x="5495926" y="2587626"/>
            <a:ext cx="415925" cy="1225550"/>
          </a:xfrm>
          <a:prstGeom prst="roundRect">
            <a:avLst/>
          </a:prstGeom>
          <a:noFill/>
          <a:ln w="28575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2" name="Rounded Rectangle 141">
            <a:extLst>
              <a:ext uri="{FF2B5EF4-FFF2-40B4-BE49-F238E27FC236}">
                <a16:creationId xmlns:a16="http://schemas.microsoft.com/office/drawing/2014/main" id="{CFDA10E0-C7D0-F843-AEBD-FE41B4BB5213}"/>
              </a:ext>
            </a:extLst>
          </p:cNvPr>
          <p:cNvSpPr/>
          <p:nvPr/>
        </p:nvSpPr>
        <p:spPr bwMode="auto">
          <a:xfrm rot="16200000">
            <a:off x="5763419" y="1432719"/>
            <a:ext cx="382588" cy="1739900"/>
          </a:xfrm>
          <a:prstGeom prst="roundRect">
            <a:avLst/>
          </a:prstGeom>
          <a:noFill/>
          <a:ln w="28575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68970" name="TextBox 37">
            <a:extLst>
              <a:ext uri="{FF2B5EF4-FFF2-40B4-BE49-F238E27FC236}">
                <a16:creationId xmlns:a16="http://schemas.microsoft.com/office/drawing/2014/main" id="{C20BE3DB-E4E0-7E48-8623-6E1BD58248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7875" y="5006976"/>
            <a:ext cx="9032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</a:t>
            </a:r>
            <a:r>
              <a:rPr lang="en-US" altLang="en-US" baseline="-25000">
                <a:latin typeface="Times" pitchFamily="2" charset="0"/>
              </a:rPr>
              <a:t>0</a:t>
            </a:r>
            <a:r>
              <a:rPr lang="en-US" altLang="en-US" b="0">
                <a:latin typeface="Times" pitchFamily="2" charset="0"/>
              </a:rPr>
              <a:t> = ?</a:t>
            </a:r>
            <a:endParaRPr lang="en-US" altLang="en-US" baseline="-2500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985" name="Group 1">
            <a:extLst>
              <a:ext uri="{FF2B5EF4-FFF2-40B4-BE49-F238E27FC236}">
                <a16:creationId xmlns:a16="http://schemas.microsoft.com/office/drawing/2014/main" id="{FCCBE6AB-61E5-0C45-AA30-728B59095981}"/>
              </a:ext>
            </a:extLst>
          </p:cNvPr>
          <p:cNvGrpSpPr>
            <a:grpSpLocks/>
          </p:cNvGrpSpPr>
          <p:nvPr/>
        </p:nvGrpSpPr>
        <p:grpSpPr bwMode="auto">
          <a:xfrm>
            <a:off x="1404938" y="1371600"/>
            <a:ext cx="3173412" cy="2051050"/>
            <a:chOff x="2841625" y="1730375"/>
            <a:chExt cx="3173413" cy="2051050"/>
          </a:xfrm>
        </p:grpSpPr>
        <p:sp>
          <p:nvSpPr>
            <p:cNvPr id="170035" name="Line 5">
              <a:extLst>
                <a:ext uri="{FF2B5EF4-FFF2-40B4-BE49-F238E27FC236}">
                  <a16:creationId xmlns:a16="http://schemas.microsoft.com/office/drawing/2014/main" id="{6F8EADAD-82DA-C140-A420-4097B54E96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1625" y="2114550"/>
              <a:ext cx="3173413" cy="1588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036" name="Line 6">
              <a:extLst>
                <a:ext uri="{FF2B5EF4-FFF2-40B4-BE49-F238E27FC236}">
                  <a16:creationId xmlns:a16="http://schemas.microsoft.com/office/drawing/2014/main" id="{5885178E-3F02-3C45-9269-43FD625D5E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73600" y="1730375"/>
              <a:ext cx="1588" cy="2051050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037" name="Rectangle 7">
              <a:extLst>
                <a:ext uri="{FF2B5EF4-FFF2-40B4-BE49-F238E27FC236}">
                  <a16:creationId xmlns:a16="http://schemas.microsoft.com/office/drawing/2014/main" id="{5564B24A-3DD3-B141-93A4-A6F85FEC3D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38" name="Rectangle 8">
              <a:extLst>
                <a:ext uri="{FF2B5EF4-FFF2-40B4-BE49-F238E27FC236}">
                  <a16:creationId xmlns:a16="http://schemas.microsoft.com/office/drawing/2014/main" id="{FACCA2A1-B78F-CF4C-9A66-36CEB2475F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39" name="Rectangle 9">
              <a:extLst>
                <a:ext uri="{FF2B5EF4-FFF2-40B4-BE49-F238E27FC236}">
                  <a16:creationId xmlns:a16="http://schemas.microsoft.com/office/drawing/2014/main" id="{3DEDE1DD-EBB5-AB4A-9A77-E1BE7ED14C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40" name="Rectangle 10">
              <a:extLst>
                <a:ext uri="{FF2B5EF4-FFF2-40B4-BE49-F238E27FC236}">
                  <a16:creationId xmlns:a16="http://schemas.microsoft.com/office/drawing/2014/main" id="{87BEEEE4-21E2-0847-8E78-67351E1DB2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41" name="Rectangle 11">
              <a:extLst>
                <a:ext uri="{FF2B5EF4-FFF2-40B4-BE49-F238E27FC236}">
                  <a16:creationId xmlns:a16="http://schemas.microsoft.com/office/drawing/2014/main" id="{B841DDCF-9715-2B4F-95D0-DAFEC01033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42" name="Rectangle 12">
              <a:extLst>
                <a:ext uri="{FF2B5EF4-FFF2-40B4-BE49-F238E27FC236}">
                  <a16:creationId xmlns:a16="http://schemas.microsoft.com/office/drawing/2014/main" id="{B7C6EE40-8DB5-B948-9AA1-56FA1BE3FD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43" name="Rectangle 13">
              <a:extLst>
                <a:ext uri="{FF2B5EF4-FFF2-40B4-BE49-F238E27FC236}">
                  <a16:creationId xmlns:a16="http://schemas.microsoft.com/office/drawing/2014/main" id="{B525E0BD-8413-2647-A04E-347859F004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44" name="Rectangle 14">
              <a:extLst>
                <a:ext uri="{FF2B5EF4-FFF2-40B4-BE49-F238E27FC236}">
                  <a16:creationId xmlns:a16="http://schemas.microsoft.com/office/drawing/2014/main" id="{79C83F01-E753-2340-A951-62FCA5E4ED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125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45" name="Rectangle 15">
              <a:extLst>
                <a:ext uri="{FF2B5EF4-FFF2-40B4-BE49-F238E27FC236}">
                  <a16:creationId xmlns:a16="http://schemas.microsoft.com/office/drawing/2014/main" id="{66DE33DC-092F-834D-85FC-3E59CF0AB3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050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46" name="Rectangle 16">
              <a:extLst>
                <a:ext uri="{FF2B5EF4-FFF2-40B4-BE49-F238E27FC236}">
                  <a16:creationId xmlns:a16="http://schemas.microsoft.com/office/drawing/2014/main" id="{0E6B214F-9D61-A84B-91B7-2F558FD92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863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47" name="Rectangle 17">
              <a:extLst>
                <a:ext uri="{FF2B5EF4-FFF2-40B4-BE49-F238E27FC236}">
                  <a16:creationId xmlns:a16="http://schemas.microsoft.com/office/drawing/2014/main" id="{2FD9DE1C-7022-0D43-B138-F011CABEEB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48" name="Rectangle 18">
              <a:extLst>
                <a:ext uri="{FF2B5EF4-FFF2-40B4-BE49-F238E27FC236}">
                  <a16:creationId xmlns:a16="http://schemas.microsoft.com/office/drawing/2014/main" id="{7EB91934-6050-BF48-AF13-E7F60EF771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49" name="Rectangle 19">
              <a:extLst>
                <a:ext uri="{FF2B5EF4-FFF2-40B4-BE49-F238E27FC236}">
                  <a16:creationId xmlns:a16="http://schemas.microsoft.com/office/drawing/2014/main" id="{7B818F0C-C7F3-3143-BF77-0D8D289FF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850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50" name="Rectangle 20">
              <a:extLst>
                <a:ext uri="{FF2B5EF4-FFF2-40B4-BE49-F238E27FC236}">
                  <a16:creationId xmlns:a16="http://schemas.microsoft.com/office/drawing/2014/main" id="{4C0A0687-A9F4-DD40-B8FB-5A97076FAC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51" name="Rectangle 21">
              <a:extLst>
                <a:ext uri="{FF2B5EF4-FFF2-40B4-BE49-F238E27FC236}">
                  <a16:creationId xmlns:a16="http://schemas.microsoft.com/office/drawing/2014/main" id="{45C2465C-9ED4-4441-B664-0AFA61A2C8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52" name="Rectangle 22">
              <a:extLst>
                <a:ext uri="{FF2B5EF4-FFF2-40B4-BE49-F238E27FC236}">
                  <a16:creationId xmlns:a16="http://schemas.microsoft.com/office/drawing/2014/main" id="{2F5D8612-52CA-A643-B0B7-59B58B8028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53" name="Rectangle 23">
              <a:extLst>
                <a:ext uri="{FF2B5EF4-FFF2-40B4-BE49-F238E27FC236}">
                  <a16:creationId xmlns:a16="http://schemas.microsoft.com/office/drawing/2014/main" id="{8C9476D4-3562-8742-9BC0-037CB7D794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54" name="Rectangle 24">
              <a:extLst>
                <a:ext uri="{FF2B5EF4-FFF2-40B4-BE49-F238E27FC236}">
                  <a16:creationId xmlns:a16="http://schemas.microsoft.com/office/drawing/2014/main" id="{BF3E817E-3294-814F-B9D8-942A44E41C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55" name="Rectangle 25">
              <a:extLst>
                <a:ext uri="{FF2B5EF4-FFF2-40B4-BE49-F238E27FC236}">
                  <a16:creationId xmlns:a16="http://schemas.microsoft.com/office/drawing/2014/main" id="{3D1459F8-0793-0348-9C15-1FD629DAA5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56" name="Rectangle 26">
              <a:extLst>
                <a:ext uri="{FF2B5EF4-FFF2-40B4-BE49-F238E27FC236}">
                  <a16:creationId xmlns:a16="http://schemas.microsoft.com/office/drawing/2014/main" id="{3164E279-A312-A248-96FC-229A18E101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57" name="Rectangle 27">
              <a:extLst>
                <a:ext uri="{FF2B5EF4-FFF2-40B4-BE49-F238E27FC236}">
                  <a16:creationId xmlns:a16="http://schemas.microsoft.com/office/drawing/2014/main" id="{1C7797B4-9FB3-F044-A86A-1713D98642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58" name="Rectangle 28">
              <a:extLst>
                <a:ext uri="{FF2B5EF4-FFF2-40B4-BE49-F238E27FC236}">
                  <a16:creationId xmlns:a16="http://schemas.microsoft.com/office/drawing/2014/main" id="{3C563BF9-9BC2-4545-BB11-9B0FEAFD1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8338" y="1749425"/>
              <a:ext cx="10740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59" name="Rectangle 29">
              <a:extLst>
                <a:ext uri="{FF2B5EF4-FFF2-40B4-BE49-F238E27FC236}">
                  <a16:creationId xmlns:a16="http://schemas.microsoft.com/office/drawing/2014/main" id="{29027E34-61FE-6C48-AC98-A73F4F24AF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60" name="Rectangle 30">
              <a:extLst>
                <a:ext uri="{FF2B5EF4-FFF2-40B4-BE49-F238E27FC236}">
                  <a16:creationId xmlns:a16="http://schemas.microsoft.com/office/drawing/2014/main" id="{DA19385D-C8B4-2347-86BC-90C139820B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84321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61" name="Rectangle 31">
              <a:extLst>
                <a:ext uri="{FF2B5EF4-FFF2-40B4-BE49-F238E27FC236}">
                  <a16:creationId xmlns:a16="http://schemas.microsoft.com/office/drawing/2014/main" id="{D13EE5BA-076A-8746-BEDF-FF2CB33A8F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62" name="Rectangle 32">
              <a:extLst>
                <a:ext uri="{FF2B5EF4-FFF2-40B4-BE49-F238E27FC236}">
                  <a16:creationId xmlns:a16="http://schemas.microsoft.com/office/drawing/2014/main" id="{80F54B1E-C037-9148-8E8B-5D5A280FC8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63" name="Rectangle 33">
              <a:extLst>
                <a:ext uri="{FF2B5EF4-FFF2-40B4-BE49-F238E27FC236}">
                  <a16:creationId xmlns:a16="http://schemas.microsoft.com/office/drawing/2014/main" id="{1458648C-803B-EA44-A4FA-4D04458D57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64" name="Rectangle 34">
              <a:extLst>
                <a:ext uri="{FF2B5EF4-FFF2-40B4-BE49-F238E27FC236}">
                  <a16:creationId xmlns:a16="http://schemas.microsoft.com/office/drawing/2014/main" id="{50E7B805-B61D-F547-8208-2FA4489B79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5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65" name="Rectangle 35">
              <a:extLst>
                <a:ext uri="{FF2B5EF4-FFF2-40B4-BE49-F238E27FC236}">
                  <a16:creationId xmlns:a16="http://schemas.microsoft.com/office/drawing/2014/main" id="{01719140-F69E-B244-B668-1D7B94EE5B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66" name="Rectangle 36">
              <a:extLst>
                <a:ext uri="{FF2B5EF4-FFF2-40B4-BE49-F238E27FC236}">
                  <a16:creationId xmlns:a16="http://schemas.microsoft.com/office/drawing/2014/main" id="{18A07C55-463D-344F-8E0C-2AD7260E0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67" name="Rectangle 37">
              <a:extLst>
                <a:ext uri="{FF2B5EF4-FFF2-40B4-BE49-F238E27FC236}">
                  <a16:creationId xmlns:a16="http://schemas.microsoft.com/office/drawing/2014/main" id="{7D315312-C868-6B48-8C13-E8BD532CF8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68" name="Rectangle 38">
              <a:extLst>
                <a:ext uri="{FF2B5EF4-FFF2-40B4-BE49-F238E27FC236}">
                  <a16:creationId xmlns:a16="http://schemas.microsoft.com/office/drawing/2014/main" id="{D2239DC2-73B9-1E43-9F43-1124D19C9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69" name="Rectangle 39">
              <a:extLst>
                <a:ext uri="{FF2B5EF4-FFF2-40B4-BE49-F238E27FC236}">
                  <a16:creationId xmlns:a16="http://schemas.microsoft.com/office/drawing/2014/main" id="{D31AAD6F-D22F-7248-A088-D257748600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70" name="Rectangle 40">
              <a:extLst>
                <a:ext uri="{FF2B5EF4-FFF2-40B4-BE49-F238E27FC236}">
                  <a16:creationId xmlns:a16="http://schemas.microsoft.com/office/drawing/2014/main" id="{F43CF788-ED79-1045-AE78-796B8431A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71" name="Rectangle 41">
              <a:extLst>
                <a:ext uri="{FF2B5EF4-FFF2-40B4-BE49-F238E27FC236}">
                  <a16:creationId xmlns:a16="http://schemas.microsoft.com/office/drawing/2014/main" id="{27CE777C-A435-5E41-927B-8892892777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91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72" name="Rectangle 42">
              <a:extLst>
                <a:ext uri="{FF2B5EF4-FFF2-40B4-BE49-F238E27FC236}">
                  <a16:creationId xmlns:a16="http://schemas.microsoft.com/office/drawing/2014/main" id="{C2340CED-36B0-ED41-8A9F-0535C550D0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73" name="Rectangle 43">
              <a:extLst>
                <a:ext uri="{FF2B5EF4-FFF2-40B4-BE49-F238E27FC236}">
                  <a16:creationId xmlns:a16="http://schemas.microsoft.com/office/drawing/2014/main" id="{7BDF0A57-B104-0C42-B425-1B22EFD0A6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74" name="Rectangle 44">
              <a:extLst>
                <a:ext uri="{FF2B5EF4-FFF2-40B4-BE49-F238E27FC236}">
                  <a16:creationId xmlns:a16="http://schemas.microsoft.com/office/drawing/2014/main" id="{41D927B8-C8C1-924A-9D3E-07E2869182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75" name="Rectangle 45">
              <a:extLst>
                <a:ext uri="{FF2B5EF4-FFF2-40B4-BE49-F238E27FC236}">
                  <a16:creationId xmlns:a16="http://schemas.microsoft.com/office/drawing/2014/main" id="{8AEFD2FC-9415-C24F-8D11-5C676ED654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76" name="Rectangle 46">
              <a:extLst>
                <a:ext uri="{FF2B5EF4-FFF2-40B4-BE49-F238E27FC236}">
                  <a16:creationId xmlns:a16="http://schemas.microsoft.com/office/drawing/2014/main" id="{4D92B5E1-6F44-6046-A832-D6D0F17A18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77" name="Rectangle 47">
              <a:extLst>
                <a:ext uri="{FF2B5EF4-FFF2-40B4-BE49-F238E27FC236}">
                  <a16:creationId xmlns:a16="http://schemas.microsoft.com/office/drawing/2014/main" id="{CF491788-97B5-E24C-8FE0-5B18DC753E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78" name="Rectangle 48">
              <a:extLst>
                <a:ext uri="{FF2B5EF4-FFF2-40B4-BE49-F238E27FC236}">
                  <a16:creationId xmlns:a16="http://schemas.microsoft.com/office/drawing/2014/main" id="{2DEB77F5-7BB6-DC48-BFE6-F1181C5F79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575" y="1731963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79" name="Rectangle 49">
              <a:extLst>
                <a:ext uri="{FF2B5EF4-FFF2-40B4-BE49-F238E27FC236}">
                  <a16:creationId xmlns:a16="http://schemas.microsoft.com/office/drawing/2014/main" id="{C8A873FF-70F1-0046-82BE-D713D0367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1500" y="1847850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80" name="Rectangle 50">
              <a:extLst>
                <a:ext uri="{FF2B5EF4-FFF2-40B4-BE49-F238E27FC236}">
                  <a16:creationId xmlns:a16="http://schemas.microsoft.com/office/drawing/2014/main" id="{BF8F38D4-F346-4546-ABD9-B80D82C913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81" name="Rectangle 51">
              <a:extLst>
                <a:ext uri="{FF2B5EF4-FFF2-40B4-BE49-F238E27FC236}">
                  <a16:creationId xmlns:a16="http://schemas.microsoft.com/office/drawing/2014/main" id="{383BD854-64DE-B149-A861-1AB452ACD5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82" name="Rectangle 52">
              <a:extLst>
                <a:ext uri="{FF2B5EF4-FFF2-40B4-BE49-F238E27FC236}">
                  <a16:creationId xmlns:a16="http://schemas.microsoft.com/office/drawing/2014/main" id="{203BDFF4-BEF9-D34E-AD19-74F14B8C4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83" name="Rectangle 53">
              <a:extLst>
                <a:ext uri="{FF2B5EF4-FFF2-40B4-BE49-F238E27FC236}">
                  <a16:creationId xmlns:a16="http://schemas.microsoft.com/office/drawing/2014/main" id="{D764D9D3-0F8D-1646-AD05-02AC335DFF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0084" name="Rectangle 54">
              <a:extLst>
                <a:ext uri="{FF2B5EF4-FFF2-40B4-BE49-F238E27FC236}">
                  <a16:creationId xmlns:a16="http://schemas.microsoft.com/office/drawing/2014/main" id="{9B35137A-D9FD-5C4E-A649-9E3FB10882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69986" name="Title 1">
            <a:extLst>
              <a:ext uri="{FF2B5EF4-FFF2-40B4-BE49-F238E27FC236}">
                <a16:creationId xmlns:a16="http://schemas.microsoft.com/office/drawing/2014/main" id="{81A3FA96-75E9-6D40-9B87-4B6C71D4D9C0}"/>
              </a:ext>
            </a:extLst>
          </p:cNvPr>
          <p:cNvSpPr txBox="1">
            <a:spLocks/>
          </p:cNvSpPr>
          <p:nvPr/>
        </p:nvSpPr>
        <p:spPr bwMode="auto">
          <a:xfrm>
            <a:off x="914400" y="93663"/>
            <a:ext cx="91440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prove this for y</a:t>
            </a:r>
            <a:r>
              <a:rPr lang="en-US" altLang="en-US" sz="3200" baseline="-25000"/>
              <a:t>0</a:t>
            </a:r>
            <a:endParaRPr lang="en-US" altLang="en-US" sz="2800" baseline="-25000"/>
          </a:p>
        </p:txBody>
      </p:sp>
      <p:pic>
        <p:nvPicPr>
          <p:cNvPr id="169987" name="Picture 1" descr="Screen shot 2016-10-12 at 4.02.09 PM.png">
            <a:extLst>
              <a:ext uri="{FF2B5EF4-FFF2-40B4-BE49-F238E27FC236}">
                <a16:creationId xmlns:a16="http://schemas.microsoft.com/office/drawing/2014/main" id="{DE2B6DDE-3E6A-1A48-BE2D-C22FEA7C847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4626" y="1719263"/>
            <a:ext cx="18383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9988" name="Picture 2" descr="Screen shot 2016-10-12 at 4.02.16 PM.png">
            <a:extLst>
              <a:ext uri="{FF2B5EF4-FFF2-40B4-BE49-F238E27FC236}">
                <a16:creationId xmlns:a16="http://schemas.microsoft.com/office/drawing/2014/main" id="{0B032A17-EEF2-4D4C-97EC-3F85B81F206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9963" y="1709738"/>
            <a:ext cx="1833562" cy="97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9989" name="Picture 3" descr="Screen shot 2016-10-12 at 4.02.22 PM.png">
            <a:extLst>
              <a:ext uri="{FF2B5EF4-FFF2-40B4-BE49-F238E27FC236}">
                <a16:creationId xmlns:a16="http://schemas.microsoft.com/office/drawing/2014/main" id="{390A50F8-C137-1846-9100-0122962DDFC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6789" y="2933701"/>
            <a:ext cx="2638425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9990" name="Line 382">
            <a:extLst>
              <a:ext uri="{FF2B5EF4-FFF2-40B4-BE49-F238E27FC236}">
                <a16:creationId xmlns:a16="http://schemas.microsoft.com/office/drawing/2014/main" id="{F5508C82-5829-C445-BF7C-57171A0C53A5}"/>
              </a:ext>
            </a:extLst>
          </p:cNvPr>
          <p:cNvSpPr>
            <a:spLocks noChangeShapeType="1"/>
          </p:cNvSpPr>
          <p:nvPr/>
        </p:nvSpPr>
        <p:spPr bwMode="auto">
          <a:xfrm>
            <a:off x="4154488" y="3987800"/>
            <a:ext cx="442912" cy="463550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9991" name="Rectangle 383">
            <a:extLst>
              <a:ext uri="{FF2B5EF4-FFF2-40B4-BE49-F238E27FC236}">
                <a16:creationId xmlns:a16="http://schemas.microsoft.com/office/drawing/2014/main" id="{53D05D05-45E5-4048-8426-0309968C0E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0539" y="3870326"/>
            <a:ext cx="53498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3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2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169992" name="Rectangle 394">
            <a:extLst>
              <a:ext uri="{FF2B5EF4-FFF2-40B4-BE49-F238E27FC236}">
                <a16:creationId xmlns:a16="http://schemas.microsoft.com/office/drawing/2014/main" id="{56F625AE-0532-5841-9B87-48EBE26460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1551" y="4573589"/>
            <a:ext cx="142875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9993" name="Rectangle 395">
            <a:extLst>
              <a:ext uri="{FF2B5EF4-FFF2-40B4-BE49-F238E27FC236}">
                <a16:creationId xmlns:a16="http://schemas.microsoft.com/office/drawing/2014/main" id="{464DF681-EC42-0449-B34D-42197D9AC3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3925" y="4189413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9994" name="Rectangle 396">
            <a:extLst>
              <a:ext uri="{FF2B5EF4-FFF2-40B4-BE49-F238E27FC236}">
                <a16:creationId xmlns:a16="http://schemas.microsoft.com/office/drawing/2014/main" id="{8AE6E521-9FD2-5D41-A517-2EAE0735D6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81600" y="4189413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9995" name="Rectangle 397">
            <a:extLst>
              <a:ext uri="{FF2B5EF4-FFF2-40B4-BE49-F238E27FC236}">
                <a16:creationId xmlns:a16="http://schemas.microsoft.com/office/drawing/2014/main" id="{05CBCD36-02A2-C54A-AB10-8804C975EE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29275" y="4189413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9996" name="Rectangle 398">
            <a:extLst>
              <a:ext uri="{FF2B5EF4-FFF2-40B4-BE49-F238E27FC236}">
                <a16:creationId xmlns:a16="http://schemas.microsoft.com/office/drawing/2014/main" id="{1A8EB9D8-44EF-2143-8800-9D616D7B98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6950" y="4189413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9997" name="Rectangle 399">
            <a:extLst>
              <a:ext uri="{FF2B5EF4-FFF2-40B4-BE49-F238E27FC236}">
                <a16:creationId xmlns:a16="http://schemas.microsoft.com/office/drawing/2014/main" id="{76B99884-5E9E-4D43-A08F-BC695A60CA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9226" y="4573589"/>
            <a:ext cx="142875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9998" name="Rectangle 400">
            <a:extLst>
              <a:ext uri="{FF2B5EF4-FFF2-40B4-BE49-F238E27FC236}">
                <a16:creationId xmlns:a16="http://schemas.microsoft.com/office/drawing/2014/main" id="{48DA8FC5-1CF4-4947-9401-4172982732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6901" y="4573589"/>
            <a:ext cx="142875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9999" name="Rectangle 401">
            <a:extLst>
              <a:ext uri="{FF2B5EF4-FFF2-40B4-BE49-F238E27FC236}">
                <a16:creationId xmlns:a16="http://schemas.microsoft.com/office/drawing/2014/main" id="{357C2264-9619-3443-B092-4F2E530A8C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4575" y="4573588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0000" name="Rectangle 402">
            <a:extLst>
              <a:ext uri="{FF2B5EF4-FFF2-40B4-BE49-F238E27FC236}">
                <a16:creationId xmlns:a16="http://schemas.microsoft.com/office/drawing/2014/main" id="{05DAD63B-FB04-9047-9967-3063E78A64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1551" y="5021264"/>
            <a:ext cx="142875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0001" name="Rectangle 403">
            <a:extLst>
              <a:ext uri="{FF2B5EF4-FFF2-40B4-BE49-F238E27FC236}">
                <a16:creationId xmlns:a16="http://schemas.microsoft.com/office/drawing/2014/main" id="{E7A4B101-27BF-7C43-81A2-B2484FBC4C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9226" y="5021264"/>
            <a:ext cx="142875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0002" name="Rectangle 404">
            <a:extLst>
              <a:ext uri="{FF2B5EF4-FFF2-40B4-BE49-F238E27FC236}">
                <a16:creationId xmlns:a16="http://schemas.microsoft.com/office/drawing/2014/main" id="{EB6D7CB4-D4E8-6B47-9926-2BC698EFC8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6901" y="5021264"/>
            <a:ext cx="142875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0003" name="Rectangle 405">
            <a:extLst>
              <a:ext uri="{FF2B5EF4-FFF2-40B4-BE49-F238E27FC236}">
                <a16:creationId xmlns:a16="http://schemas.microsoft.com/office/drawing/2014/main" id="{65712993-E19C-6942-81D7-B9D08CF17C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4226" y="4441825"/>
            <a:ext cx="1801813" cy="1811338"/>
          </a:xfrm>
          <a:prstGeom prst="rect">
            <a:avLst/>
          </a:prstGeom>
          <a:noFill/>
          <a:ln w="206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70004" name="Line 407">
            <a:extLst>
              <a:ext uri="{FF2B5EF4-FFF2-40B4-BE49-F238E27FC236}">
                <a16:creationId xmlns:a16="http://schemas.microsoft.com/office/drawing/2014/main" id="{48328C87-58CC-9E43-B9BF-558B52CD286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97513" y="4441825"/>
            <a:ext cx="0" cy="18113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0005" name="Rectangle 408">
            <a:extLst>
              <a:ext uri="{FF2B5EF4-FFF2-40B4-BE49-F238E27FC236}">
                <a16:creationId xmlns:a16="http://schemas.microsoft.com/office/drawing/2014/main" id="{0446EB6E-20C2-0C48-9502-B84374FD32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4575" y="502126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0006" name="Rectangle 412">
            <a:extLst>
              <a:ext uri="{FF2B5EF4-FFF2-40B4-BE49-F238E27FC236}">
                <a16:creationId xmlns:a16="http://schemas.microsoft.com/office/drawing/2014/main" id="{E9BFE565-A205-6442-829C-B07E659F66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1551" y="5468939"/>
            <a:ext cx="142875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0007" name="Rectangle 413">
            <a:extLst>
              <a:ext uri="{FF2B5EF4-FFF2-40B4-BE49-F238E27FC236}">
                <a16:creationId xmlns:a16="http://schemas.microsoft.com/office/drawing/2014/main" id="{28581CC2-A97F-1A4E-BF76-B3BBB80754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9226" y="5468939"/>
            <a:ext cx="142875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0008" name="Rectangle 414">
            <a:extLst>
              <a:ext uri="{FF2B5EF4-FFF2-40B4-BE49-F238E27FC236}">
                <a16:creationId xmlns:a16="http://schemas.microsoft.com/office/drawing/2014/main" id="{13D9E3E3-4241-154F-AF8D-CD69F91A0F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6901" y="5468939"/>
            <a:ext cx="142875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0009" name="Rectangle 415">
            <a:extLst>
              <a:ext uri="{FF2B5EF4-FFF2-40B4-BE49-F238E27FC236}">
                <a16:creationId xmlns:a16="http://schemas.microsoft.com/office/drawing/2014/main" id="{540E6DAF-0F11-9549-A71B-94A19D939D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4576" y="5468939"/>
            <a:ext cx="142875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0010" name="Rectangle 416">
            <a:extLst>
              <a:ext uri="{FF2B5EF4-FFF2-40B4-BE49-F238E27FC236}">
                <a16:creationId xmlns:a16="http://schemas.microsoft.com/office/drawing/2014/main" id="{9417F245-1815-7843-924B-D583D27F49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1551" y="5916614"/>
            <a:ext cx="142875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0011" name="Rectangle 417">
            <a:extLst>
              <a:ext uri="{FF2B5EF4-FFF2-40B4-BE49-F238E27FC236}">
                <a16:creationId xmlns:a16="http://schemas.microsoft.com/office/drawing/2014/main" id="{4A903C39-F0EC-DB40-9FB9-708CB916BF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9226" y="5916614"/>
            <a:ext cx="142875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0012" name="Rectangle 418">
            <a:extLst>
              <a:ext uri="{FF2B5EF4-FFF2-40B4-BE49-F238E27FC236}">
                <a16:creationId xmlns:a16="http://schemas.microsoft.com/office/drawing/2014/main" id="{60F1D014-D92D-0E43-BA1C-D5643C48DB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6901" y="5916614"/>
            <a:ext cx="142875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0013" name="Rectangle 419">
            <a:extLst>
              <a:ext uri="{FF2B5EF4-FFF2-40B4-BE49-F238E27FC236}">
                <a16:creationId xmlns:a16="http://schemas.microsoft.com/office/drawing/2014/main" id="{35043A42-D452-3047-9196-9516DE245A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4576" y="5916614"/>
            <a:ext cx="142875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0014" name="Rectangle 420">
            <a:extLst>
              <a:ext uri="{FF2B5EF4-FFF2-40B4-BE49-F238E27FC236}">
                <a16:creationId xmlns:a16="http://schemas.microsoft.com/office/drawing/2014/main" id="{E587AB10-2D28-264A-81F9-5DC8D16D71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8638" y="45735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0015" name="Rectangle 421">
            <a:extLst>
              <a:ext uri="{FF2B5EF4-FFF2-40B4-BE49-F238E27FC236}">
                <a16:creationId xmlns:a16="http://schemas.microsoft.com/office/drawing/2014/main" id="{B3982E16-3E6E-654B-965D-43FDF84C15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8638" y="5021263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0016" name="Rectangle 422">
            <a:extLst>
              <a:ext uri="{FF2B5EF4-FFF2-40B4-BE49-F238E27FC236}">
                <a16:creationId xmlns:a16="http://schemas.microsoft.com/office/drawing/2014/main" id="{64BD6302-B7C6-F643-A5A3-D30A3BEABE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8638" y="546893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0017" name="Rectangle 425">
            <a:extLst>
              <a:ext uri="{FF2B5EF4-FFF2-40B4-BE49-F238E27FC236}">
                <a16:creationId xmlns:a16="http://schemas.microsoft.com/office/drawing/2014/main" id="{CE1094D9-5523-5F40-8905-EEECA1C7E2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5300" y="5916613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0018" name="Rectangle 383">
            <a:extLst>
              <a:ext uri="{FF2B5EF4-FFF2-40B4-BE49-F238E27FC236}">
                <a16:creationId xmlns:a16="http://schemas.microsoft.com/office/drawing/2014/main" id="{B923CD2C-1100-C24F-BA66-5941A5C882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33814" y="4124326"/>
            <a:ext cx="53498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1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0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170019" name="Line 407">
            <a:extLst>
              <a:ext uri="{FF2B5EF4-FFF2-40B4-BE49-F238E27FC236}">
                <a16:creationId xmlns:a16="http://schemas.microsoft.com/office/drawing/2014/main" id="{B47B4B7C-7548-A64E-9752-FCB6B17F3BC5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957889" y="4435475"/>
            <a:ext cx="1587" cy="18240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0020" name="Line 407">
            <a:extLst>
              <a:ext uri="{FF2B5EF4-FFF2-40B4-BE49-F238E27FC236}">
                <a16:creationId xmlns:a16="http://schemas.microsoft.com/office/drawing/2014/main" id="{12D6587C-B8F4-F44B-88AC-0AF90C1ED8C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046664" y="4435475"/>
            <a:ext cx="3175" cy="18240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0021" name="Line 407">
            <a:extLst>
              <a:ext uri="{FF2B5EF4-FFF2-40B4-BE49-F238E27FC236}">
                <a16:creationId xmlns:a16="http://schemas.microsoft.com/office/drawing/2014/main" id="{E0E57AB3-4788-4A4C-ACCC-6A67A2D3782D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5492751" y="4449763"/>
            <a:ext cx="1587" cy="17986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0022" name="Line 407">
            <a:extLst>
              <a:ext uri="{FF2B5EF4-FFF2-40B4-BE49-F238E27FC236}">
                <a16:creationId xmlns:a16="http://schemas.microsoft.com/office/drawing/2014/main" id="{FA69AD4F-1616-0444-9207-39304401D89D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5493544" y="4004469"/>
            <a:ext cx="0" cy="17986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0023" name="Line 407">
            <a:extLst>
              <a:ext uri="{FF2B5EF4-FFF2-40B4-BE49-F238E27FC236}">
                <a16:creationId xmlns:a16="http://schemas.microsoft.com/office/drawing/2014/main" id="{E2EA15C7-4EC3-EF49-9C23-F0D66642C511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5496719" y="4887119"/>
            <a:ext cx="0" cy="17986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" name="Rounded Rectangle 131">
            <a:extLst>
              <a:ext uri="{FF2B5EF4-FFF2-40B4-BE49-F238E27FC236}">
                <a16:creationId xmlns:a16="http://schemas.microsoft.com/office/drawing/2014/main" id="{C2071C39-8157-0B4E-B1A8-33B2CFFB7D71}"/>
              </a:ext>
            </a:extLst>
          </p:cNvPr>
          <p:cNvSpPr/>
          <p:nvPr/>
        </p:nvSpPr>
        <p:spPr bwMode="auto">
          <a:xfrm rot="16200000">
            <a:off x="5091113" y="4943475"/>
            <a:ext cx="1708150" cy="806450"/>
          </a:xfrm>
          <a:prstGeom prst="roundRect">
            <a:avLst/>
          </a:prstGeom>
          <a:noFill/>
          <a:ln w="28575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38" name="Rounded Rectangle 137">
            <a:extLst>
              <a:ext uri="{FF2B5EF4-FFF2-40B4-BE49-F238E27FC236}">
                <a16:creationId xmlns:a16="http://schemas.microsoft.com/office/drawing/2014/main" id="{8AA2D10F-5B58-E94C-8AC6-0A963D4C1A50}"/>
              </a:ext>
            </a:extLst>
          </p:cNvPr>
          <p:cNvSpPr/>
          <p:nvPr/>
        </p:nvSpPr>
        <p:spPr bwMode="auto">
          <a:xfrm rot="16200000">
            <a:off x="4418013" y="5603876"/>
            <a:ext cx="811213" cy="366712"/>
          </a:xfrm>
          <a:prstGeom prst="roundRect">
            <a:avLst/>
          </a:prstGeom>
          <a:noFill/>
          <a:ln w="28575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0" name="Rounded Rectangle 139">
            <a:extLst>
              <a:ext uri="{FF2B5EF4-FFF2-40B4-BE49-F238E27FC236}">
                <a16:creationId xmlns:a16="http://schemas.microsoft.com/office/drawing/2014/main" id="{965151CA-7281-EE4F-8536-BD6E1FAC424D}"/>
              </a:ext>
            </a:extLst>
          </p:cNvPr>
          <p:cNvSpPr/>
          <p:nvPr/>
        </p:nvSpPr>
        <p:spPr bwMode="auto">
          <a:xfrm rot="16200000">
            <a:off x="5495926" y="2587626"/>
            <a:ext cx="415925" cy="1225550"/>
          </a:xfrm>
          <a:prstGeom prst="roundRect">
            <a:avLst/>
          </a:prstGeom>
          <a:noFill/>
          <a:ln w="28575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2" name="Rounded Rectangle 141">
            <a:extLst>
              <a:ext uri="{FF2B5EF4-FFF2-40B4-BE49-F238E27FC236}">
                <a16:creationId xmlns:a16="http://schemas.microsoft.com/office/drawing/2014/main" id="{CFDA10E0-C7D0-F843-AEBD-FE41B4BB5213}"/>
              </a:ext>
            </a:extLst>
          </p:cNvPr>
          <p:cNvSpPr/>
          <p:nvPr/>
        </p:nvSpPr>
        <p:spPr bwMode="auto">
          <a:xfrm rot="16200000">
            <a:off x="5763419" y="1432719"/>
            <a:ext cx="382588" cy="1739900"/>
          </a:xfrm>
          <a:prstGeom prst="roundRect">
            <a:avLst/>
          </a:prstGeom>
          <a:noFill/>
          <a:ln w="28575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33" name="Rounded Rectangle 132">
            <a:extLst>
              <a:ext uri="{FF2B5EF4-FFF2-40B4-BE49-F238E27FC236}">
                <a16:creationId xmlns:a16="http://schemas.microsoft.com/office/drawing/2014/main" id="{08724A92-F095-3444-8984-1F8FFE3F82B1}"/>
              </a:ext>
            </a:extLst>
          </p:cNvPr>
          <p:cNvSpPr/>
          <p:nvPr/>
        </p:nvSpPr>
        <p:spPr bwMode="auto">
          <a:xfrm rot="16200000">
            <a:off x="4128295" y="5342732"/>
            <a:ext cx="801687" cy="914400"/>
          </a:xfrm>
          <a:prstGeom prst="roundRect">
            <a:avLst/>
          </a:prstGeom>
          <a:noFill/>
          <a:ln w="31750">
            <a:solidFill>
              <a:srgbClr val="FFC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35" name="Rounded Rectangle 134">
            <a:extLst>
              <a:ext uri="{FF2B5EF4-FFF2-40B4-BE49-F238E27FC236}">
                <a16:creationId xmlns:a16="http://schemas.microsoft.com/office/drawing/2014/main" id="{B9EF06FD-E0A1-4B47-BE5F-89373E9F1ACA}"/>
              </a:ext>
            </a:extLst>
          </p:cNvPr>
          <p:cNvSpPr/>
          <p:nvPr/>
        </p:nvSpPr>
        <p:spPr bwMode="auto">
          <a:xfrm rot="16200000">
            <a:off x="6035675" y="5334000"/>
            <a:ext cx="819150" cy="914400"/>
          </a:xfrm>
          <a:prstGeom prst="roundRect">
            <a:avLst/>
          </a:prstGeom>
          <a:noFill/>
          <a:ln w="31750">
            <a:solidFill>
              <a:srgbClr val="FFC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70030" name="Rectangle 2">
            <a:extLst>
              <a:ext uri="{FF2B5EF4-FFF2-40B4-BE49-F238E27FC236}">
                <a16:creationId xmlns:a16="http://schemas.microsoft.com/office/drawing/2014/main" id="{50D14A5B-8700-7441-8126-078F45EE2A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4151" y="5126038"/>
            <a:ext cx="455613" cy="1143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70031" name="Rectangle 20">
            <a:extLst>
              <a:ext uri="{FF2B5EF4-FFF2-40B4-BE49-F238E27FC236}">
                <a16:creationId xmlns:a16="http://schemas.microsoft.com/office/drawing/2014/main" id="{7F37666D-00B8-9648-A6E6-22CE2D5ACA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9050" y="5135563"/>
            <a:ext cx="457200" cy="1143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170032" name="Group 4">
            <a:extLst>
              <a:ext uri="{FF2B5EF4-FFF2-40B4-BE49-F238E27FC236}">
                <a16:creationId xmlns:a16="http://schemas.microsoft.com/office/drawing/2014/main" id="{2492BC40-5774-EE46-9375-64C0DC011FF1}"/>
              </a:ext>
            </a:extLst>
          </p:cNvPr>
          <p:cNvGrpSpPr>
            <a:grpSpLocks/>
          </p:cNvGrpSpPr>
          <p:nvPr/>
        </p:nvGrpSpPr>
        <p:grpSpPr bwMode="auto">
          <a:xfrm>
            <a:off x="7127875" y="5006976"/>
            <a:ext cx="2122488" cy="461963"/>
            <a:chOff x="5867400" y="5180427"/>
            <a:chExt cx="2122697" cy="461665"/>
          </a:xfrm>
        </p:grpSpPr>
        <p:sp>
          <p:nvSpPr>
            <p:cNvPr id="170033" name="TextBox 37">
              <a:extLst>
                <a:ext uri="{FF2B5EF4-FFF2-40B4-BE49-F238E27FC236}">
                  <a16:creationId xmlns:a16="http://schemas.microsoft.com/office/drawing/2014/main" id="{54B0C6A8-F14A-A544-9F11-4D0DBC9D68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67400" y="5180427"/>
              <a:ext cx="212269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aseline="-25000">
                  <a:latin typeface="Times" pitchFamily="2" charset="0"/>
                </a:rPr>
                <a:t>0</a:t>
              </a:r>
              <a:r>
                <a:rPr lang="en-US" altLang="en-US" b="0">
                  <a:latin typeface="Times" pitchFamily="2" charset="0"/>
                </a:rPr>
                <a:t> = w</a:t>
              </a:r>
              <a:r>
                <a:rPr lang="en-US" altLang="en-US" baseline="-25000">
                  <a:latin typeface="Times" pitchFamily="2" charset="0"/>
                </a:rPr>
                <a:t>3</a:t>
              </a:r>
              <a:r>
                <a:rPr lang="en-US" altLang="en-US" b="0">
                  <a:latin typeface="Times" pitchFamily="2" charset="0"/>
                </a:rPr>
                <a:t> + w</a:t>
              </a:r>
              <a:r>
                <a:rPr lang="en-US" altLang="en-US" baseline="-25000">
                  <a:latin typeface="Times" pitchFamily="2" charset="0"/>
                </a:rPr>
                <a:t>1 </a:t>
              </a: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aseline="-25000">
                  <a:latin typeface="Times" pitchFamily="2" charset="0"/>
                </a:rPr>
                <a:t>2</a:t>
              </a:r>
            </a:p>
          </p:txBody>
        </p:sp>
        <p:cxnSp>
          <p:nvCxnSpPr>
            <p:cNvPr id="170034" name="Straight Connector 3">
              <a:extLst>
                <a:ext uri="{FF2B5EF4-FFF2-40B4-BE49-F238E27FC236}">
                  <a16:creationId xmlns:a16="http://schemas.microsoft.com/office/drawing/2014/main" id="{6BED3307-A862-4045-88C9-124B0A59449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530237" y="5263376"/>
              <a:ext cx="317219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1009" name="Group 1">
            <a:extLst>
              <a:ext uri="{FF2B5EF4-FFF2-40B4-BE49-F238E27FC236}">
                <a16:creationId xmlns:a16="http://schemas.microsoft.com/office/drawing/2014/main" id="{62A4C407-6D44-9C40-85C5-BA183AA0A427}"/>
              </a:ext>
            </a:extLst>
          </p:cNvPr>
          <p:cNvGrpSpPr>
            <a:grpSpLocks/>
          </p:cNvGrpSpPr>
          <p:nvPr/>
        </p:nvGrpSpPr>
        <p:grpSpPr bwMode="auto">
          <a:xfrm>
            <a:off x="1404938" y="1371600"/>
            <a:ext cx="3173412" cy="2051050"/>
            <a:chOff x="2841625" y="1730375"/>
            <a:chExt cx="3173413" cy="2051050"/>
          </a:xfrm>
        </p:grpSpPr>
        <p:sp>
          <p:nvSpPr>
            <p:cNvPr id="171056" name="Line 5">
              <a:extLst>
                <a:ext uri="{FF2B5EF4-FFF2-40B4-BE49-F238E27FC236}">
                  <a16:creationId xmlns:a16="http://schemas.microsoft.com/office/drawing/2014/main" id="{5584D428-FC86-7947-B151-DEC6125EFB2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1625" y="2114550"/>
              <a:ext cx="3173413" cy="1588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057" name="Line 6">
              <a:extLst>
                <a:ext uri="{FF2B5EF4-FFF2-40B4-BE49-F238E27FC236}">
                  <a16:creationId xmlns:a16="http://schemas.microsoft.com/office/drawing/2014/main" id="{D3DAA3AC-1943-A345-BC49-CD42016338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73600" y="1730375"/>
              <a:ext cx="1588" cy="2051050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058" name="Rectangle 7">
              <a:extLst>
                <a:ext uri="{FF2B5EF4-FFF2-40B4-BE49-F238E27FC236}">
                  <a16:creationId xmlns:a16="http://schemas.microsoft.com/office/drawing/2014/main" id="{F08628BB-3BD8-1D4E-B986-BC34503182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59" name="Rectangle 8">
              <a:extLst>
                <a:ext uri="{FF2B5EF4-FFF2-40B4-BE49-F238E27FC236}">
                  <a16:creationId xmlns:a16="http://schemas.microsoft.com/office/drawing/2014/main" id="{11594525-80FE-1C46-A4C6-C1C11A7176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60" name="Rectangle 9">
              <a:extLst>
                <a:ext uri="{FF2B5EF4-FFF2-40B4-BE49-F238E27FC236}">
                  <a16:creationId xmlns:a16="http://schemas.microsoft.com/office/drawing/2014/main" id="{6EFF1A8A-37A0-E34D-8FE5-439979B605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61" name="Rectangle 10">
              <a:extLst>
                <a:ext uri="{FF2B5EF4-FFF2-40B4-BE49-F238E27FC236}">
                  <a16:creationId xmlns:a16="http://schemas.microsoft.com/office/drawing/2014/main" id="{EEA9DE10-1767-BF4E-9E17-8AD6302C43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62" name="Rectangle 11">
              <a:extLst>
                <a:ext uri="{FF2B5EF4-FFF2-40B4-BE49-F238E27FC236}">
                  <a16:creationId xmlns:a16="http://schemas.microsoft.com/office/drawing/2014/main" id="{5E82800E-8F20-504E-AFC9-A7BEDF78DE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63" name="Rectangle 12">
              <a:extLst>
                <a:ext uri="{FF2B5EF4-FFF2-40B4-BE49-F238E27FC236}">
                  <a16:creationId xmlns:a16="http://schemas.microsoft.com/office/drawing/2014/main" id="{0367B051-BDF7-D042-89D3-35295E3409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64" name="Rectangle 13">
              <a:extLst>
                <a:ext uri="{FF2B5EF4-FFF2-40B4-BE49-F238E27FC236}">
                  <a16:creationId xmlns:a16="http://schemas.microsoft.com/office/drawing/2014/main" id="{EC35F749-8911-3C4B-843E-D5922A823D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65" name="Rectangle 14">
              <a:extLst>
                <a:ext uri="{FF2B5EF4-FFF2-40B4-BE49-F238E27FC236}">
                  <a16:creationId xmlns:a16="http://schemas.microsoft.com/office/drawing/2014/main" id="{0389AD72-896E-6240-8A19-DD502B1266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125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66" name="Rectangle 15">
              <a:extLst>
                <a:ext uri="{FF2B5EF4-FFF2-40B4-BE49-F238E27FC236}">
                  <a16:creationId xmlns:a16="http://schemas.microsoft.com/office/drawing/2014/main" id="{E7835E95-5A5B-FD4A-BC45-A1D502A2C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050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67" name="Rectangle 16">
              <a:extLst>
                <a:ext uri="{FF2B5EF4-FFF2-40B4-BE49-F238E27FC236}">
                  <a16:creationId xmlns:a16="http://schemas.microsoft.com/office/drawing/2014/main" id="{60D36D67-6534-2C4F-B84F-8DAFF1B093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863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68" name="Rectangle 17">
              <a:extLst>
                <a:ext uri="{FF2B5EF4-FFF2-40B4-BE49-F238E27FC236}">
                  <a16:creationId xmlns:a16="http://schemas.microsoft.com/office/drawing/2014/main" id="{ADBBC452-EC50-3E4E-A5C7-3D0C2401C0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69" name="Rectangle 18">
              <a:extLst>
                <a:ext uri="{FF2B5EF4-FFF2-40B4-BE49-F238E27FC236}">
                  <a16:creationId xmlns:a16="http://schemas.microsoft.com/office/drawing/2014/main" id="{E9798234-909B-AA40-9FFA-AD39D5CEA7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70" name="Rectangle 19">
              <a:extLst>
                <a:ext uri="{FF2B5EF4-FFF2-40B4-BE49-F238E27FC236}">
                  <a16:creationId xmlns:a16="http://schemas.microsoft.com/office/drawing/2014/main" id="{D4048D18-6F54-8546-B729-39775B193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850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71" name="Rectangle 20">
              <a:extLst>
                <a:ext uri="{FF2B5EF4-FFF2-40B4-BE49-F238E27FC236}">
                  <a16:creationId xmlns:a16="http://schemas.microsoft.com/office/drawing/2014/main" id="{604E28BA-B86A-F24C-9B65-0307D9207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72" name="Rectangle 21">
              <a:extLst>
                <a:ext uri="{FF2B5EF4-FFF2-40B4-BE49-F238E27FC236}">
                  <a16:creationId xmlns:a16="http://schemas.microsoft.com/office/drawing/2014/main" id="{7C7BBA5A-CFF5-F943-A06E-8C487E473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73" name="Rectangle 22">
              <a:extLst>
                <a:ext uri="{FF2B5EF4-FFF2-40B4-BE49-F238E27FC236}">
                  <a16:creationId xmlns:a16="http://schemas.microsoft.com/office/drawing/2014/main" id="{CD91D748-A892-674B-8289-F22182BC7E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74" name="Rectangle 23">
              <a:extLst>
                <a:ext uri="{FF2B5EF4-FFF2-40B4-BE49-F238E27FC236}">
                  <a16:creationId xmlns:a16="http://schemas.microsoft.com/office/drawing/2014/main" id="{05C0B98C-F2F4-4544-9828-6C081D97AA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75" name="Rectangle 24">
              <a:extLst>
                <a:ext uri="{FF2B5EF4-FFF2-40B4-BE49-F238E27FC236}">
                  <a16:creationId xmlns:a16="http://schemas.microsoft.com/office/drawing/2014/main" id="{3E96F7D9-FC01-4344-92E2-A44EAE679F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76" name="Rectangle 25">
              <a:extLst>
                <a:ext uri="{FF2B5EF4-FFF2-40B4-BE49-F238E27FC236}">
                  <a16:creationId xmlns:a16="http://schemas.microsoft.com/office/drawing/2014/main" id="{6A0CDF1C-D01A-4446-A29B-6C37F4DF17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77" name="Rectangle 26">
              <a:extLst>
                <a:ext uri="{FF2B5EF4-FFF2-40B4-BE49-F238E27FC236}">
                  <a16:creationId xmlns:a16="http://schemas.microsoft.com/office/drawing/2014/main" id="{36C9D78C-8582-C44E-84FA-51AA0880A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78" name="Rectangle 27">
              <a:extLst>
                <a:ext uri="{FF2B5EF4-FFF2-40B4-BE49-F238E27FC236}">
                  <a16:creationId xmlns:a16="http://schemas.microsoft.com/office/drawing/2014/main" id="{E26DE51A-C0CA-3C4B-9AA7-3CA204C79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79" name="Rectangle 28">
              <a:extLst>
                <a:ext uri="{FF2B5EF4-FFF2-40B4-BE49-F238E27FC236}">
                  <a16:creationId xmlns:a16="http://schemas.microsoft.com/office/drawing/2014/main" id="{0C269B9C-1EEA-044C-8697-8AABD866C0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8338" y="1749425"/>
              <a:ext cx="10740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80" name="Rectangle 29">
              <a:extLst>
                <a:ext uri="{FF2B5EF4-FFF2-40B4-BE49-F238E27FC236}">
                  <a16:creationId xmlns:a16="http://schemas.microsoft.com/office/drawing/2014/main" id="{99B01AD7-E44B-6742-A230-109AFF4F68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81" name="Rectangle 30">
              <a:extLst>
                <a:ext uri="{FF2B5EF4-FFF2-40B4-BE49-F238E27FC236}">
                  <a16:creationId xmlns:a16="http://schemas.microsoft.com/office/drawing/2014/main" id="{EED71547-526C-9B45-8C37-51562CAC19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84321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82" name="Rectangle 31">
              <a:extLst>
                <a:ext uri="{FF2B5EF4-FFF2-40B4-BE49-F238E27FC236}">
                  <a16:creationId xmlns:a16="http://schemas.microsoft.com/office/drawing/2014/main" id="{B7D88713-6D6C-9143-A167-8CE69132E9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83" name="Rectangle 32">
              <a:extLst>
                <a:ext uri="{FF2B5EF4-FFF2-40B4-BE49-F238E27FC236}">
                  <a16:creationId xmlns:a16="http://schemas.microsoft.com/office/drawing/2014/main" id="{4270F255-2AD0-F044-952A-672421A5ED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84" name="Rectangle 33">
              <a:extLst>
                <a:ext uri="{FF2B5EF4-FFF2-40B4-BE49-F238E27FC236}">
                  <a16:creationId xmlns:a16="http://schemas.microsoft.com/office/drawing/2014/main" id="{A94C8C17-A15C-D940-915E-2115052584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85" name="Rectangle 34">
              <a:extLst>
                <a:ext uri="{FF2B5EF4-FFF2-40B4-BE49-F238E27FC236}">
                  <a16:creationId xmlns:a16="http://schemas.microsoft.com/office/drawing/2014/main" id="{1E1F8BF1-A047-D34B-ABA5-97F6563A93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5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86" name="Rectangle 35">
              <a:extLst>
                <a:ext uri="{FF2B5EF4-FFF2-40B4-BE49-F238E27FC236}">
                  <a16:creationId xmlns:a16="http://schemas.microsoft.com/office/drawing/2014/main" id="{EEE81919-1DAB-7D46-985B-B424383127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87" name="Rectangle 36">
              <a:extLst>
                <a:ext uri="{FF2B5EF4-FFF2-40B4-BE49-F238E27FC236}">
                  <a16:creationId xmlns:a16="http://schemas.microsoft.com/office/drawing/2014/main" id="{05D60D87-8524-D84C-B6EA-4CC513D63A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88" name="Rectangle 37">
              <a:extLst>
                <a:ext uri="{FF2B5EF4-FFF2-40B4-BE49-F238E27FC236}">
                  <a16:creationId xmlns:a16="http://schemas.microsoft.com/office/drawing/2014/main" id="{DF5DE49D-1F2C-AA4C-AC7E-55D9DEF1D1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89" name="Rectangle 38">
              <a:extLst>
                <a:ext uri="{FF2B5EF4-FFF2-40B4-BE49-F238E27FC236}">
                  <a16:creationId xmlns:a16="http://schemas.microsoft.com/office/drawing/2014/main" id="{0B4A1C9F-3099-8D42-8C82-F3AD8C0AF2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90" name="Rectangle 39">
              <a:extLst>
                <a:ext uri="{FF2B5EF4-FFF2-40B4-BE49-F238E27FC236}">
                  <a16:creationId xmlns:a16="http://schemas.microsoft.com/office/drawing/2014/main" id="{90E42B06-FDC7-C74D-9723-5F6FD23CD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91" name="Rectangle 40">
              <a:extLst>
                <a:ext uri="{FF2B5EF4-FFF2-40B4-BE49-F238E27FC236}">
                  <a16:creationId xmlns:a16="http://schemas.microsoft.com/office/drawing/2014/main" id="{94731607-8010-774A-BAC4-3B7A487C6B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92" name="Rectangle 41">
              <a:extLst>
                <a:ext uri="{FF2B5EF4-FFF2-40B4-BE49-F238E27FC236}">
                  <a16:creationId xmlns:a16="http://schemas.microsoft.com/office/drawing/2014/main" id="{94216EB0-158C-EA4D-98DF-61123E6554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91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93" name="Rectangle 42">
              <a:extLst>
                <a:ext uri="{FF2B5EF4-FFF2-40B4-BE49-F238E27FC236}">
                  <a16:creationId xmlns:a16="http://schemas.microsoft.com/office/drawing/2014/main" id="{8ED88F7C-624C-1F44-8B74-407C41B925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94" name="Rectangle 43">
              <a:extLst>
                <a:ext uri="{FF2B5EF4-FFF2-40B4-BE49-F238E27FC236}">
                  <a16:creationId xmlns:a16="http://schemas.microsoft.com/office/drawing/2014/main" id="{BBA154B1-FE7C-F846-B149-6EDF97F9B9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95" name="Rectangle 44">
              <a:extLst>
                <a:ext uri="{FF2B5EF4-FFF2-40B4-BE49-F238E27FC236}">
                  <a16:creationId xmlns:a16="http://schemas.microsoft.com/office/drawing/2014/main" id="{5608A22E-0FE9-C04E-81AA-6FBDC4AF10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96" name="Rectangle 45">
              <a:extLst>
                <a:ext uri="{FF2B5EF4-FFF2-40B4-BE49-F238E27FC236}">
                  <a16:creationId xmlns:a16="http://schemas.microsoft.com/office/drawing/2014/main" id="{CADEEFC7-FE00-4945-B24F-FE483969BE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97" name="Rectangle 46">
              <a:extLst>
                <a:ext uri="{FF2B5EF4-FFF2-40B4-BE49-F238E27FC236}">
                  <a16:creationId xmlns:a16="http://schemas.microsoft.com/office/drawing/2014/main" id="{40A57C4C-6E83-7643-A96B-95B8E293C0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98" name="Rectangle 47">
              <a:extLst>
                <a:ext uri="{FF2B5EF4-FFF2-40B4-BE49-F238E27FC236}">
                  <a16:creationId xmlns:a16="http://schemas.microsoft.com/office/drawing/2014/main" id="{22F3188B-6C97-5143-B0A5-4FE3AACBAB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99" name="Rectangle 48">
              <a:extLst>
                <a:ext uri="{FF2B5EF4-FFF2-40B4-BE49-F238E27FC236}">
                  <a16:creationId xmlns:a16="http://schemas.microsoft.com/office/drawing/2014/main" id="{DCBA66D9-22A0-A347-A589-52ADE3E22A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575" y="1731963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100" name="Rectangle 49">
              <a:extLst>
                <a:ext uri="{FF2B5EF4-FFF2-40B4-BE49-F238E27FC236}">
                  <a16:creationId xmlns:a16="http://schemas.microsoft.com/office/drawing/2014/main" id="{A3F4ECA3-9831-BC44-A643-F63809151F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1500" y="1847850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101" name="Rectangle 50">
              <a:extLst>
                <a:ext uri="{FF2B5EF4-FFF2-40B4-BE49-F238E27FC236}">
                  <a16:creationId xmlns:a16="http://schemas.microsoft.com/office/drawing/2014/main" id="{274CD1B2-A03C-D34A-B397-4C8CE051D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102" name="Rectangle 51">
              <a:extLst>
                <a:ext uri="{FF2B5EF4-FFF2-40B4-BE49-F238E27FC236}">
                  <a16:creationId xmlns:a16="http://schemas.microsoft.com/office/drawing/2014/main" id="{5F59FE35-1878-EC42-B32C-04D0C7F1C2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103" name="Rectangle 52">
              <a:extLst>
                <a:ext uri="{FF2B5EF4-FFF2-40B4-BE49-F238E27FC236}">
                  <a16:creationId xmlns:a16="http://schemas.microsoft.com/office/drawing/2014/main" id="{C85A023A-7BFD-C346-A768-CFE511D25A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104" name="Rectangle 53">
              <a:extLst>
                <a:ext uri="{FF2B5EF4-FFF2-40B4-BE49-F238E27FC236}">
                  <a16:creationId xmlns:a16="http://schemas.microsoft.com/office/drawing/2014/main" id="{75D154A1-0F76-794D-BD35-7375FF1EAA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105" name="Rectangle 54">
              <a:extLst>
                <a:ext uri="{FF2B5EF4-FFF2-40B4-BE49-F238E27FC236}">
                  <a16:creationId xmlns:a16="http://schemas.microsoft.com/office/drawing/2014/main" id="{4B3B9B11-864A-1B40-8081-DDF4456CCA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71010" name="Title 1">
            <a:extLst>
              <a:ext uri="{FF2B5EF4-FFF2-40B4-BE49-F238E27FC236}">
                <a16:creationId xmlns:a16="http://schemas.microsoft.com/office/drawing/2014/main" id="{B5CC52D7-7703-504C-86D4-5038AF90F6E3}"/>
              </a:ext>
            </a:extLst>
          </p:cNvPr>
          <p:cNvSpPr txBox="1">
            <a:spLocks/>
          </p:cNvSpPr>
          <p:nvPr/>
        </p:nvSpPr>
        <p:spPr bwMode="auto">
          <a:xfrm>
            <a:off x="914400" y="93663"/>
            <a:ext cx="91440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prove this for y</a:t>
            </a:r>
            <a:r>
              <a:rPr lang="en-US" altLang="en-US" sz="3200" baseline="-25000"/>
              <a:t>1</a:t>
            </a:r>
            <a:endParaRPr lang="en-US" altLang="en-US" sz="2800" baseline="-25000"/>
          </a:p>
        </p:txBody>
      </p:sp>
      <p:pic>
        <p:nvPicPr>
          <p:cNvPr id="171011" name="Picture 1" descr="Screen shot 2016-10-12 at 4.02.09 PM.png">
            <a:extLst>
              <a:ext uri="{FF2B5EF4-FFF2-40B4-BE49-F238E27FC236}">
                <a16:creationId xmlns:a16="http://schemas.microsoft.com/office/drawing/2014/main" id="{E08861A0-91D0-5F48-BF6D-81DD54CE6D4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4626" y="1719263"/>
            <a:ext cx="18383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1012" name="Picture 2" descr="Screen shot 2016-10-12 at 4.02.16 PM.png">
            <a:extLst>
              <a:ext uri="{FF2B5EF4-FFF2-40B4-BE49-F238E27FC236}">
                <a16:creationId xmlns:a16="http://schemas.microsoft.com/office/drawing/2014/main" id="{3A319157-F21C-2746-AFAC-0443F037D02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9963" y="1709738"/>
            <a:ext cx="1833562" cy="97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1013" name="Picture 3" descr="Screen shot 2016-10-12 at 4.02.22 PM.png">
            <a:extLst>
              <a:ext uri="{FF2B5EF4-FFF2-40B4-BE49-F238E27FC236}">
                <a16:creationId xmlns:a16="http://schemas.microsoft.com/office/drawing/2014/main" id="{DD6ABAF8-537D-D24D-99A5-8A0808F266C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6789" y="2933701"/>
            <a:ext cx="2638425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1014" name="TextBox 37">
            <a:extLst>
              <a:ext uri="{FF2B5EF4-FFF2-40B4-BE49-F238E27FC236}">
                <a16:creationId xmlns:a16="http://schemas.microsoft.com/office/drawing/2014/main" id="{BE377BCC-E134-0042-A92B-8C149D4149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54813" y="5076826"/>
            <a:ext cx="1117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z y</a:t>
            </a:r>
            <a:r>
              <a:rPr lang="en-US" altLang="en-US" b="0" baseline="-25000">
                <a:latin typeface="Times" pitchFamily="2" charset="0"/>
              </a:rPr>
              <a:t>1</a:t>
            </a:r>
            <a:r>
              <a:rPr lang="en-US" altLang="en-US" b="0">
                <a:latin typeface="Times" pitchFamily="2" charset="0"/>
              </a:rPr>
              <a:t> = ?</a:t>
            </a:r>
            <a:endParaRPr lang="en-US" altLang="en-US">
              <a:latin typeface="Times" pitchFamily="2" charset="0"/>
            </a:endParaRPr>
          </a:p>
        </p:txBody>
      </p:sp>
      <p:grpSp>
        <p:nvGrpSpPr>
          <p:cNvPr id="171015" name="Group 6">
            <a:extLst>
              <a:ext uri="{FF2B5EF4-FFF2-40B4-BE49-F238E27FC236}">
                <a16:creationId xmlns:a16="http://schemas.microsoft.com/office/drawing/2014/main" id="{7030CA97-2392-514E-ABC2-39B267259EE6}"/>
              </a:ext>
            </a:extLst>
          </p:cNvPr>
          <p:cNvGrpSpPr>
            <a:grpSpLocks/>
          </p:cNvGrpSpPr>
          <p:nvPr/>
        </p:nvGrpSpPr>
        <p:grpSpPr bwMode="auto">
          <a:xfrm>
            <a:off x="3829051" y="3870325"/>
            <a:ext cx="3160713" cy="2408238"/>
            <a:chOff x="5272712" y="2286000"/>
            <a:chExt cx="3160615" cy="2408238"/>
          </a:xfrm>
        </p:grpSpPr>
        <p:sp>
          <p:nvSpPr>
            <p:cNvPr id="171019" name="Line 382">
              <a:extLst>
                <a:ext uri="{FF2B5EF4-FFF2-40B4-BE49-F238E27FC236}">
                  <a16:creationId xmlns:a16="http://schemas.microsoft.com/office/drawing/2014/main" id="{E9D18670-0853-DB45-93C3-4D3641A5B9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96623" y="2403475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020" name="Rectangle 383">
              <a:extLst>
                <a:ext uri="{FF2B5EF4-FFF2-40B4-BE49-F238E27FC236}">
                  <a16:creationId xmlns:a16="http://schemas.microsoft.com/office/drawing/2014/main" id="{0B94753B-ED73-894C-9AC0-581D0B3A2F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2673" y="2286000"/>
              <a:ext cx="5354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171021" name="Rectangle 394">
              <a:extLst>
                <a:ext uri="{FF2B5EF4-FFF2-40B4-BE49-F238E27FC236}">
                  <a16:creationId xmlns:a16="http://schemas.microsoft.com/office/drawing/2014/main" id="{8885CE97-1471-8346-86DD-D5BD30367C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298926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22" name="Rectangle 395">
              <a:extLst>
                <a:ext uri="{FF2B5EF4-FFF2-40B4-BE49-F238E27FC236}">
                  <a16:creationId xmlns:a16="http://schemas.microsoft.com/office/drawing/2014/main" id="{C5E61A06-3E61-3449-864E-9DCEFBE835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6061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23" name="Rectangle 396">
              <a:extLst>
                <a:ext uri="{FF2B5EF4-FFF2-40B4-BE49-F238E27FC236}">
                  <a16:creationId xmlns:a16="http://schemas.microsoft.com/office/drawing/2014/main" id="{876321FE-1843-4941-9BCA-13BF97EB70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3736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24" name="Rectangle 397">
              <a:extLst>
                <a:ext uri="{FF2B5EF4-FFF2-40B4-BE49-F238E27FC236}">
                  <a16:creationId xmlns:a16="http://schemas.microsoft.com/office/drawing/2014/main" id="{417F5A23-2D84-B14B-BBE0-233FD5A9EA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1411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25" name="Rectangle 398">
              <a:extLst>
                <a:ext uri="{FF2B5EF4-FFF2-40B4-BE49-F238E27FC236}">
                  <a16:creationId xmlns:a16="http://schemas.microsoft.com/office/drawing/2014/main" id="{DF213777-76F6-A747-877B-5A64906F81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9086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26" name="Rectangle 399">
              <a:extLst>
                <a:ext uri="{FF2B5EF4-FFF2-40B4-BE49-F238E27FC236}">
                  <a16:creationId xmlns:a16="http://schemas.microsoft.com/office/drawing/2014/main" id="{80350F57-D0FB-F04E-8AAE-AD72D452CB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298926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27" name="Rectangle 400">
              <a:extLst>
                <a:ext uri="{FF2B5EF4-FFF2-40B4-BE49-F238E27FC236}">
                  <a16:creationId xmlns:a16="http://schemas.microsoft.com/office/drawing/2014/main" id="{CEEB1E8D-8B42-4446-BBC8-0FDAAED7B0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298926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28" name="Rectangle 401">
              <a:extLst>
                <a:ext uri="{FF2B5EF4-FFF2-40B4-BE49-F238E27FC236}">
                  <a16:creationId xmlns:a16="http://schemas.microsoft.com/office/drawing/2014/main" id="{BD892BA7-44B9-4448-8682-13482D1578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2989263"/>
              <a:ext cx="14426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29" name="Rectangle 402">
              <a:extLst>
                <a:ext uri="{FF2B5EF4-FFF2-40B4-BE49-F238E27FC236}">
                  <a16:creationId xmlns:a16="http://schemas.microsoft.com/office/drawing/2014/main" id="{CB05F6F5-3C5A-534A-A4F2-E2E4A2FD2E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343693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30" name="Rectangle 403">
              <a:extLst>
                <a:ext uri="{FF2B5EF4-FFF2-40B4-BE49-F238E27FC236}">
                  <a16:creationId xmlns:a16="http://schemas.microsoft.com/office/drawing/2014/main" id="{92B9DA91-93F9-A747-AAB7-9247DB3FA3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343693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31" name="Rectangle 404">
              <a:extLst>
                <a:ext uri="{FF2B5EF4-FFF2-40B4-BE49-F238E27FC236}">
                  <a16:creationId xmlns:a16="http://schemas.microsoft.com/office/drawing/2014/main" id="{EF1325AC-3218-BA45-8090-6B7304D644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343693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32" name="Rectangle 405">
              <a:extLst>
                <a:ext uri="{FF2B5EF4-FFF2-40B4-BE49-F238E27FC236}">
                  <a16:creationId xmlns:a16="http://schemas.microsoft.com/office/drawing/2014/main" id="{C30A4BF0-CE83-BA48-955D-9F08304B0B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7814" y="2857635"/>
              <a:ext cx="1801367" cy="1811969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71033" name="Line 407">
              <a:extLst>
                <a:ext uri="{FF2B5EF4-FFF2-40B4-BE49-F238E27FC236}">
                  <a16:creationId xmlns:a16="http://schemas.microsoft.com/office/drawing/2014/main" id="{386D3D13-1681-6245-BE35-D5AA7D7BF0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40193" y="2857814"/>
              <a:ext cx="198" cy="18117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034" name="Rectangle 408">
              <a:extLst>
                <a:ext uri="{FF2B5EF4-FFF2-40B4-BE49-F238E27FC236}">
                  <a16:creationId xmlns:a16="http://schemas.microsoft.com/office/drawing/2014/main" id="{E5966D5D-B668-7341-BC56-7B19CDA0EE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3436938"/>
              <a:ext cx="14426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35" name="Rectangle 412">
              <a:extLst>
                <a:ext uri="{FF2B5EF4-FFF2-40B4-BE49-F238E27FC236}">
                  <a16:creationId xmlns:a16="http://schemas.microsoft.com/office/drawing/2014/main" id="{07E1A452-5986-944B-ADAE-E889B5065B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388461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36" name="Rectangle 413">
              <a:extLst>
                <a:ext uri="{FF2B5EF4-FFF2-40B4-BE49-F238E27FC236}">
                  <a16:creationId xmlns:a16="http://schemas.microsoft.com/office/drawing/2014/main" id="{0E810C9E-247F-C044-8219-E745D5321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388461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37" name="Rectangle 414">
              <a:extLst>
                <a:ext uri="{FF2B5EF4-FFF2-40B4-BE49-F238E27FC236}">
                  <a16:creationId xmlns:a16="http://schemas.microsoft.com/office/drawing/2014/main" id="{3393A9FE-E3FC-A04E-9972-98CA804DA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38" name="Rectangle 415">
              <a:extLst>
                <a:ext uri="{FF2B5EF4-FFF2-40B4-BE49-F238E27FC236}">
                  <a16:creationId xmlns:a16="http://schemas.microsoft.com/office/drawing/2014/main" id="{708C5558-1231-FE48-A9E1-CCB1E0E92E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39" name="Rectangle 416">
              <a:extLst>
                <a:ext uri="{FF2B5EF4-FFF2-40B4-BE49-F238E27FC236}">
                  <a16:creationId xmlns:a16="http://schemas.microsoft.com/office/drawing/2014/main" id="{11449C0D-97F3-1240-AAEC-4FF5955419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433228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40" name="Rectangle 417">
              <a:extLst>
                <a:ext uri="{FF2B5EF4-FFF2-40B4-BE49-F238E27FC236}">
                  <a16:creationId xmlns:a16="http://schemas.microsoft.com/office/drawing/2014/main" id="{B5BFD2A0-D1F3-4745-ADAE-0A89067A0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433228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41" name="Rectangle 418">
              <a:extLst>
                <a:ext uri="{FF2B5EF4-FFF2-40B4-BE49-F238E27FC236}">
                  <a16:creationId xmlns:a16="http://schemas.microsoft.com/office/drawing/2014/main" id="{95E28E45-05E9-0147-A635-268E0EF9B0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42" name="Rectangle 419">
              <a:extLst>
                <a:ext uri="{FF2B5EF4-FFF2-40B4-BE49-F238E27FC236}">
                  <a16:creationId xmlns:a16="http://schemas.microsoft.com/office/drawing/2014/main" id="{D013F803-3D95-C74A-BA55-00736158FD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43" name="Rectangle 420">
              <a:extLst>
                <a:ext uri="{FF2B5EF4-FFF2-40B4-BE49-F238E27FC236}">
                  <a16:creationId xmlns:a16="http://schemas.microsoft.com/office/drawing/2014/main" id="{8175A093-37CC-FC49-99B8-E3D702B2AE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298926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44" name="Rectangle 421">
              <a:extLst>
                <a:ext uri="{FF2B5EF4-FFF2-40B4-BE49-F238E27FC236}">
                  <a16:creationId xmlns:a16="http://schemas.microsoft.com/office/drawing/2014/main" id="{52983A3C-1F6A-5743-902D-3EE172909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343693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45" name="Rectangle 422">
              <a:extLst>
                <a:ext uri="{FF2B5EF4-FFF2-40B4-BE49-F238E27FC236}">
                  <a16:creationId xmlns:a16="http://schemas.microsoft.com/office/drawing/2014/main" id="{3F3FC01B-2205-A747-8D29-994A6C85F9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388461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46" name="Rectangle 425">
              <a:extLst>
                <a:ext uri="{FF2B5EF4-FFF2-40B4-BE49-F238E27FC236}">
                  <a16:creationId xmlns:a16="http://schemas.microsoft.com/office/drawing/2014/main" id="{EDDF16BA-4653-724B-BDA9-2AD890B3B6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7436" y="43322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47" name="Rectangle 383">
              <a:extLst>
                <a:ext uri="{FF2B5EF4-FFF2-40B4-BE49-F238E27FC236}">
                  <a16:creationId xmlns:a16="http://schemas.microsoft.com/office/drawing/2014/main" id="{3DC66F6E-874B-864E-AF8D-8B210D00A3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236" y="2540000"/>
              <a:ext cx="5354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171048" name="Line 407">
              <a:extLst>
                <a:ext uri="{FF2B5EF4-FFF2-40B4-BE49-F238E27FC236}">
                  <a16:creationId xmlns:a16="http://schemas.microsoft.com/office/drawing/2014/main" id="{A7409123-ED9E-C942-8E32-350ED629AB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400798" y="2851398"/>
              <a:ext cx="1731" cy="1823344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049" name="Line 407">
              <a:extLst>
                <a:ext uri="{FF2B5EF4-FFF2-40B4-BE49-F238E27FC236}">
                  <a16:creationId xmlns:a16="http://schemas.microsoft.com/office/drawing/2014/main" id="{41F8BD80-7EEF-3A48-9B1B-C0E87D2FC5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490239" y="2850424"/>
              <a:ext cx="3028" cy="182431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050" name="Line 407">
              <a:extLst>
                <a:ext uri="{FF2B5EF4-FFF2-40B4-BE49-F238E27FC236}">
                  <a16:creationId xmlns:a16="http://schemas.microsoft.com/office/drawing/2014/main" id="{823FE06D-15BC-F745-A756-357C6C627F9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6638" y="2865414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051" name="Line 407">
              <a:extLst>
                <a:ext uri="{FF2B5EF4-FFF2-40B4-BE49-F238E27FC236}">
                  <a16:creationId xmlns:a16="http://schemas.microsoft.com/office/drawing/2014/main" id="{0AD91130-9791-F94C-81FF-EA31A8B0143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6638" y="2420294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052" name="Line 407">
              <a:extLst>
                <a:ext uri="{FF2B5EF4-FFF2-40B4-BE49-F238E27FC236}">
                  <a16:creationId xmlns:a16="http://schemas.microsoft.com/office/drawing/2014/main" id="{6CB9B4E3-494B-CE4E-8C57-CAA32CDE584D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9307" y="3303231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Rounded Rectangle 131">
              <a:extLst>
                <a:ext uri="{FF2B5EF4-FFF2-40B4-BE49-F238E27FC236}">
                  <a16:creationId xmlns:a16="http://schemas.microsoft.com/office/drawing/2014/main" id="{C2071C39-8157-0B4E-B1A8-33B2CFFB7D71}"/>
                </a:ext>
              </a:extLst>
            </p:cNvPr>
            <p:cNvSpPr/>
            <p:nvPr/>
          </p:nvSpPr>
          <p:spPr bwMode="auto">
            <a:xfrm rot="16200000">
              <a:off x="6534709" y="3359163"/>
              <a:ext cx="1708150" cy="806425"/>
            </a:xfrm>
            <a:prstGeom prst="roundRect">
              <a:avLst/>
            </a:prstGeom>
            <a:noFill/>
            <a:ln w="28575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9pPr>
            </a:lstStyle>
            <a:p>
              <a:pPr>
                <a:defRPr/>
              </a:pPr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71054" name="Rectangle 20">
              <a:extLst>
                <a:ext uri="{FF2B5EF4-FFF2-40B4-BE49-F238E27FC236}">
                  <a16:creationId xmlns:a16="http://schemas.microsoft.com/office/drawing/2014/main" id="{B588FDF6-B9FF-584A-AF13-6F6633A94A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712" y="3551238"/>
              <a:ext cx="457121" cy="1143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1055" name="Rectangle 2">
              <a:extLst>
                <a:ext uri="{FF2B5EF4-FFF2-40B4-BE49-F238E27FC236}">
                  <a16:creationId xmlns:a16="http://schemas.microsoft.com/office/drawing/2014/main" id="{A027746C-7F36-0843-951E-A5EE74D72F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76206" y="3541713"/>
              <a:ext cx="457121" cy="1143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37" name="Rounded Rectangle 136">
            <a:extLst>
              <a:ext uri="{FF2B5EF4-FFF2-40B4-BE49-F238E27FC236}">
                <a16:creationId xmlns:a16="http://schemas.microsoft.com/office/drawing/2014/main" id="{E25273DF-6A80-4248-919A-B6368B460D83}"/>
              </a:ext>
            </a:extLst>
          </p:cNvPr>
          <p:cNvSpPr/>
          <p:nvPr/>
        </p:nvSpPr>
        <p:spPr bwMode="auto">
          <a:xfrm rot="16200000">
            <a:off x="4420394" y="5164932"/>
            <a:ext cx="1708150" cy="366712"/>
          </a:xfrm>
          <a:prstGeom prst="roundRect">
            <a:avLst/>
          </a:prstGeom>
          <a:noFill/>
          <a:ln w="28575">
            <a:solidFill>
              <a:srgbClr val="00B05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0" name="Rounded Rectangle 139">
            <a:extLst>
              <a:ext uri="{FF2B5EF4-FFF2-40B4-BE49-F238E27FC236}">
                <a16:creationId xmlns:a16="http://schemas.microsoft.com/office/drawing/2014/main" id="{965151CA-7281-EE4F-8536-BD6E1FAC424D}"/>
              </a:ext>
            </a:extLst>
          </p:cNvPr>
          <p:cNvSpPr/>
          <p:nvPr/>
        </p:nvSpPr>
        <p:spPr bwMode="auto">
          <a:xfrm rot="16200000">
            <a:off x="5495926" y="2587626"/>
            <a:ext cx="415925" cy="1225550"/>
          </a:xfrm>
          <a:prstGeom prst="roundRect">
            <a:avLst/>
          </a:prstGeom>
          <a:noFill/>
          <a:ln w="28575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1" name="Rounded Rectangle 140">
            <a:extLst>
              <a:ext uri="{FF2B5EF4-FFF2-40B4-BE49-F238E27FC236}">
                <a16:creationId xmlns:a16="http://schemas.microsoft.com/office/drawing/2014/main" id="{D9AF3581-2F60-FC49-9525-E490FA496475}"/>
              </a:ext>
            </a:extLst>
          </p:cNvPr>
          <p:cNvSpPr/>
          <p:nvPr/>
        </p:nvSpPr>
        <p:spPr bwMode="auto">
          <a:xfrm rot="16200000">
            <a:off x="5687219" y="1950244"/>
            <a:ext cx="382588" cy="1581150"/>
          </a:xfrm>
          <a:prstGeom prst="roundRect">
            <a:avLst/>
          </a:prstGeom>
          <a:noFill/>
          <a:ln w="28575">
            <a:solidFill>
              <a:srgbClr val="00B05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033" name="Group 1">
            <a:extLst>
              <a:ext uri="{FF2B5EF4-FFF2-40B4-BE49-F238E27FC236}">
                <a16:creationId xmlns:a16="http://schemas.microsoft.com/office/drawing/2014/main" id="{9C26E142-C524-5945-A18F-F1EFFCD12D1A}"/>
              </a:ext>
            </a:extLst>
          </p:cNvPr>
          <p:cNvGrpSpPr>
            <a:grpSpLocks/>
          </p:cNvGrpSpPr>
          <p:nvPr/>
        </p:nvGrpSpPr>
        <p:grpSpPr bwMode="auto">
          <a:xfrm>
            <a:off x="1404938" y="1371600"/>
            <a:ext cx="3173412" cy="2051050"/>
            <a:chOff x="2841625" y="1730375"/>
            <a:chExt cx="3173413" cy="2051050"/>
          </a:xfrm>
        </p:grpSpPr>
        <p:sp>
          <p:nvSpPr>
            <p:cNvPr id="172080" name="Line 5">
              <a:extLst>
                <a:ext uri="{FF2B5EF4-FFF2-40B4-BE49-F238E27FC236}">
                  <a16:creationId xmlns:a16="http://schemas.microsoft.com/office/drawing/2014/main" id="{594D644A-1677-3840-A80A-C3E6CC470E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1625" y="2114550"/>
              <a:ext cx="3173413" cy="1588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081" name="Line 6">
              <a:extLst>
                <a:ext uri="{FF2B5EF4-FFF2-40B4-BE49-F238E27FC236}">
                  <a16:creationId xmlns:a16="http://schemas.microsoft.com/office/drawing/2014/main" id="{19EA4FE4-D7CD-264D-83CA-BBE55E7CAD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73600" y="1730375"/>
              <a:ext cx="1588" cy="2051050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082" name="Rectangle 7">
              <a:extLst>
                <a:ext uri="{FF2B5EF4-FFF2-40B4-BE49-F238E27FC236}">
                  <a16:creationId xmlns:a16="http://schemas.microsoft.com/office/drawing/2014/main" id="{4E57389A-21E1-2945-8E90-6B131955D2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83" name="Rectangle 8">
              <a:extLst>
                <a:ext uri="{FF2B5EF4-FFF2-40B4-BE49-F238E27FC236}">
                  <a16:creationId xmlns:a16="http://schemas.microsoft.com/office/drawing/2014/main" id="{F40CE7D8-14C0-0A4F-B4D7-CB40CA399D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84" name="Rectangle 9">
              <a:extLst>
                <a:ext uri="{FF2B5EF4-FFF2-40B4-BE49-F238E27FC236}">
                  <a16:creationId xmlns:a16="http://schemas.microsoft.com/office/drawing/2014/main" id="{8A72C419-B960-6B46-B419-3D11E48CCC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85" name="Rectangle 10">
              <a:extLst>
                <a:ext uri="{FF2B5EF4-FFF2-40B4-BE49-F238E27FC236}">
                  <a16:creationId xmlns:a16="http://schemas.microsoft.com/office/drawing/2014/main" id="{E4CB9027-6B07-704F-9430-744501B33E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86" name="Rectangle 11">
              <a:extLst>
                <a:ext uri="{FF2B5EF4-FFF2-40B4-BE49-F238E27FC236}">
                  <a16:creationId xmlns:a16="http://schemas.microsoft.com/office/drawing/2014/main" id="{3A52A8D6-9844-E04D-A413-F6E54FFE0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87" name="Rectangle 12">
              <a:extLst>
                <a:ext uri="{FF2B5EF4-FFF2-40B4-BE49-F238E27FC236}">
                  <a16:creationId xmlns:a16="http://schemas.microsoft.com/office/drawing/2014/main" id="{4BD9FE86-4513-6646-A9BA-AE3F17A132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88" name="Rectangle 13">
              <a:extLst>
                <a:ext uri="{FF2B5EF4-FFF2-40B4-BE49-F238E27FC236}">
                  <a16:creationId xmlns:a16="http://schemas.microsoft.com/office/drawing/2014/main" id="{F09127C6-3764-CB4C-B605-A35B46CC9F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89" name="Rectangle 14">
              <a:extLst>
                <a:ext uri="{FF2B5EF4-FFF2-40B4-BE49-F238E27FC236}">
                  <a16:creationId xmlns:a16="http://schemas.microsoft.com/office/drawing/2014/main" id="{8C8EC612-815B-C44F-AC5F-2612FFED3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125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90" name="Rectangle 15">
              <a:extLst>
                <a:ext uri="{FF2B5EF4-FFF2-40B4-BE49-F238E27FC236}">
                  <a16:creationId xmlns:a16="http://schemas.microsoft.com/office/drawing/2014/main" id="{A8F75396-5258-684B-964A-477FC9EED6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050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91" name="Rectangle 16">
              <a:extLst>
                <a:ext uri="{FF2B5EF4-FFF2-40B4-BE49-F238E27FC236}">
                  <a16:creationId xmlns:a16="http://schemas.microsoft.com/office/drawing/2014/main" id="{DF6B2374-3257-9F4D-84E8-51AF5C6A1B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863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92" name="Rectangle 17">
              <a:extLst>
                <a:ext uri="{FF2B5EF4-FFF2-40B4-BE49-F238E27FC236}">
                  <a16:creationId xmlns:a16="http://schemas.microsoft.com/office/drawing/2014/main" id="{BF5B1498-6C6B-334F-A378-89FABACD5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93" name="Rectangle 18">
              <a:extLst>
                <a:ext uri="{FF2B5EF4-FFF2-40B4-BE49-F238E27FC236}">
                  <a16:creationId xmlns:a16="http://schemas.microsoft.com/office/drawing/2014/main" id="{4F9B1187-7B74-394C-9A06-C1201A210A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94" name="Rectangle 19">
              <a:extLst>
                <a:ext uri="{FF2B5EF4-FFF2-40B4-BE49-F238E27FC236}">
                  <a16:creationId xmlns:a16="http://schemas.microsoft.com/office/drawing/2014/main" id="{C59FEEBD-29AA-904B-86DD-603A279344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850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95" name="Rectangle 20">
              <a:extLst>
                <a:ext uri="{FF2B5EF4-FFF2-40B4-BE49-F238E27FC236}">
                  <a16:creationId xmlns:a16="http://schemas.microsoft.com/office/drawing/2014/main" id="{B6DE49AF-FD72-EC4C-ACBA-336BFCA275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96" name="Rectangle 21">
              <a:extLst>
                <a:ext uri="{FF2B5EF4-FFF2-40B4-BE49-F238E27FC236}">
                  <a16:creationId xmlns:a16="http://schemas.microsoft.com/office/drawing/2014/main" id="{4E9A592D-EBEE-D54B-BFD0-F02999E7B9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97" name="Rectangle 22">
              <a:extLst>
                <a:ext uri="{FF2B5EF4-FFF2-40B4-BE49-F238E27FC236}">
                  <a16:creationId xmlns:a16="http://schemas.microsoft.com/office/drawing/2014/main" id="{560B5610-6002-424E-8891-ABBCDB628B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98" name="Rectangle 23">
              <a:extLst>
                <a:ext uri="{FF2B5EF4-FFF2-40B4-BE49-F238E27FC236}">
                  <a16:creationId xmlns:a16="http://schemas.microsoft.com/office/drawing/2014/main" id="{9FDCA7B2-29C6-AC4C-8083-CC7A7FD2E3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99" name="Rectangle 24">
              <a:extLst>
                <a:ext uri="{FF2B5EF4-FFF2-40B4-BE49-F238E27FC236}">
                  <a16:creationId xmlns:a16="http://schemas.microsoft.com/office/drawing/2014/main" id="{57C4685E-46E6-0945-9FEF-9B8F2A75BD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100" name="Rectangle 25">
              <a:extLst>
                <a:ext uri="{FF2B5EF4-FFF2-40B4-BE49-F238E27FC236}">
                  <a16:creationId xmlns:a16="http://schemas.microsoft.com/office/drawing/2014/main" id="{AAFFBA90-4C41-0343-9276-9784AAE94A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101" name="Rectangle 26">
              <a:extLst>
                <a:ext uri="{FF2B5EF4-FFF2-40B4-BE49-F238E27FC236}">
                  <a16:creationId xmlns:a16="http://schemas.microsoft.com/office/drawing/2014/main" id="{941768CB-FDE9-A14D-986B-D0E08A986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102" name="Rectangle 27">
              <a:extLst>
                <a:ext uri="{FF2B5EF4-FFF2-40B4-BE49-F238E27FC236}">
                  <a16:creationId xmlns:a16="http://schemas.microsoft.com/office/drawing/2014/main" id="{A2E91791-D51C-9349-AAC9-26669A9FE0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103" name="Rectangle 28">
              <a:extLst>
                <a:ext uri="{FF2B5EF4-FFF2-40B4-BE49-F238E27FC236}">
                  <a16:creationId xmlns:a16="http://schemas.microsoft.com/office/drawing/2014/main" id="{A09EF7D1-ECCD-804A-A342-DD1590CD0E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8338" y="1749425"/>
              <a:ext cx="10740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104" name="Rectangle 29">
              <a:extLst>
                <a:ext uri="{FF2B5EF4-FFF2-40B4-BE49-F238E27FC236}">
                  <a16:creationId xmlns:a16="http://schemas.microsoft.com/office/drawing/2014/main" id="{52372296-5FB8-ED4C-B4F1-57C1B67976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105" name="Rectangle 30">
              <a:extLst>
                <a:ext uri="{FF2B5EF4-FFF2-40B4-BE49-F238E27FC236}">
                  <a16:creationId xmlns:a16="http://schemas.microsoft.com/office/drawing/2014/main" id="{FE8D3DB7-8CC1-9B4B-89E6-C0F3786C17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84321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106" name="Rectangle 31">
              <a:extLst>
                <a:ext uri="{FF2B5EF4-FFF2-40B4-BE49-F238E27FC236}">
                  <a16:creationId xmlns:a16="http://schemas.microsoft.com/office/drawing/2014/main" id="{15909307-3C1B-7D4C-AA9C-09D5CCACA1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107" name="Rectangle 32">
              <a:extLst>
                <a:ext uri="{FF2B5EF4-FFF2-40B4-BE49-F238E27FC236}">
                  <a16:creationId xmlns:a16="http://schemas.microsoft.com/office/drawing/2014/main" id="{10D11844-86CF-8446-9721-2FA8497723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108" name="Rectangle 33">
              <a:extLst>
                <a:ext uri="{FF2B5EF4-FFF2-40B4-BE49-F238E27FC236}">
                  <a16:creationId xmlns:a16="http://schemas.microsoft.com/office/drawing/2014/main" id="{D36D2534-EFE0-8544-999F-6F88DA5EF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109" name="Rectangle 34">
              <a:extLst>
                <a:ext uri="{FF2B5EF4-FFF2-40B4-BE49-F238E27FC236}">
                  <a16:creationId xmlns:a16="http://schemas.microsoft.com/office/drawing/2014/main" id="{46BFE77E-34B4-9B4D-91FE-C38731B737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5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110" name="Rectangle 35">
              <a:extLst>
                <a:ext uri="{FF2B5EF4-FFF2-40B4-BE49-F238E27FC236}">
                  <a16:creationId xmlns:a16="http://schemas.microsoft.com/office/drawing/2014/main" id="{54ED6351-7FCC-7648-8E7C-09CE3BA6A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111" name="Rectangle 36">
              <a:extLst>
                <a:ext uri="{FF2B5EF4-FFF2-40B4-BE49-F238E27FC236}">
                  <a16:creationId xmlns:a16="http://schemas.microsoft.com/office/drawing/2014/main" id="{FFDA0379-769E-9540-BFF0-FD31FCB439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112" name="Rectangle 37">
              <a:extLst>
                <a:ext uri="{FF2B5EF4-FFF2-40B4-BE49-F238E27FC236}">
                  <a16:creationId xmlns:a16="http://schemas.microsoft.com/office/drawing/2014/main" id="{46BFD703-4058-A449-B7DB-FE9547DD2F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113" name="Rectangle 38">
              <a:extLst>
                <a:ext uri="{FF2B5EF4-FFF2-40B4-BE49-F238E27FC236}">
                  <a16:creationId xmlns:a16="http://schemas.microsoft.com/office/drawing/2014/main" id="{5F5A90A5-6451-D149-9A5A-65ED2D3FA5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114" name="Rectangle 39">
              <a:extLst>
                <a:ext uri="{FF2B5EF4-FFF2-40B4-BE49-F238E27FC236}">
                  <a16:creationId xmlns:a16="http://schemas.microsoft.com/office/drawing/2014/main" id="{854070EB-A2A0-7B43-A38D-964442C6D2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115" name="Rectangle 40">
              <a:extLst>
                <a:ext uri="{FF2B5EF4-FFF2-40B4-BE49-F238E27FC236}">
                  <a16:creationId xmlns:a16="http://schemas.microsoft.com/office/drawing/2014/main" id="{98BFFC20-F3D8-D84E-900C-0AE7FCFDDC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116" name="Rectangle 41">
              <a:extLst>
                <a:ext uri="{FF2B5EF4-FFF2-40B4-BE49-F238E27FC236}">
                  <a16:creationId xmlns:a16="http://schemas.microsoft.com/office/drawing/2014/main" id="{89F932EB-6133-D843-B0F6-AA22607DC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91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117" name="Rectangle 42">
              <a:extLst>
                <a:ext uri="{FF2B5EF4-FFF2-40B4-BE49-F238E27FC236}">
                  <a16:creationId xmlns:a16="http://schemas.microsoft.com/office/drawing/2014/main" id="{454DCFA3-1BC8-514D-BFBB-15661165D3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118" name="Rectangle 43">
              <a:extLst>
                <a:ext uri="{FF2B5EF4-FFF2-40B4-BE49-F238E27FC236}">
                  <a16:creationId xmlns:a16="http://schemas.microsoft.com/office/drawing/2014/main" id="{7D9F5E41-0AF0-9E43-9C33-542B97003B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119" name="Rectangle 44">
              <a:extLst>
                <a:ext uri="{FF2B5EF4-FFF2-40B4-BE49-F238E27FC236}">
                  <a16:creationId xmlns:a16="http://schemas.microsoft.com/office/drawing/2014/main" id="{FCCF6900-E412-C94B-A344-F13208C5F1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120" name="Rectangle 45">
              <a:extLst>
                <a:ext uri="{FF2B5EF4-FFF2-40B4-BE49-F238E27FC236}">
                  <a16:creationId xmlns:a16="http://schemas.microsoft.com/office/drawing/2014/main" id="{049DF7A6-261F-9F40-A804-4CF3746157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121" name="Rectangle 46">
              <a:extLst>
                <a:ext uri="{FF2B5EF4-FFF2-40B4-BE49-F238E27FC236}">
                  <a16:creationId xmlns:a16="http://schemas.microsoft.com/office/drawing/2014/main" id="{BF7FCEBF-A102-1E46-82EA-DF464F40D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122" name="Rectangle 47">
              <a:extLst>
                <a:ext uri="{FF2B5EF4-FFF2-40B4-BE49-F238E27FC236}">
                  <a16:creationId xmlns:a16="http://schemas.microsoft.com/office/drawing/2014/main" id="{B96D24C9-53CA-5D48-BCFB-36CBD4344D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123" name="Rectangle 48">
              <a:extLst>
                <a:ext uri="{FF2B5EF4-FFF2-40B4-BE49-F238E27FC236}">
                  <a16:creationId xmlns:a16="http://schemas.microsoft.com/office/drawing/2014/main" id="{E5D13E31-D183-1B48-B2F2-D74E696077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575" y="1731963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124" name="Rectangle 49">
              <a:extLst>
                <a:ext uri="{FF2B5EF4-FFF2-40B4-BE49-F238E27FC236}">
                  <a16:creationId xmlns:a16="http://schemas.microsoft.com/office/drawing/2014/main" id="{28ECE946-BA66-024B-B563-5F7533CCBD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1500" y="1847850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125" name="Rectangle 50">
              <a:extLst>
                <a:ext uri="{FF2B5EF4-FFF2-40B4-BE49-F238E27FC236}">
                  <a16:creationId xmlns:a16="http://schemas.microsoft.com/office/drawing/2014/main" id="{39903C1C-D48D-3E44-812C-BF8335C865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126" name="Rectangle 51">
              <a:extLst>
                <a:ext uri="{FF2B5EF4-FFF2-40B4-BE49-F238E27FC236}">
                  <a16:creationId xmlns:a16="http://schemas.microsoft.com/office/drawing/2014/main" id="{4A5361FD-C393-5943-9D33-9FCD57C50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127" name="Rectangle 52">
              <a:extLst>
                <a:ext uri="{FF2B5EF4-FFF2-40B4-BE49-F238E27FC236}">
                  <a16:creationId xmlns:a16="http://schemas.microsoft.com/office/drawing/2014/main" id="{D9BCFA91-9362-D043-B4ED-6DC8B04258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128" name="Rectangle 53">
              <a:extLst>
                <a:ext uri="{FF2B5EF4-FFF2-40B4-BE49-F238E27FC236}">
                  <a16:creationId xmlns:a16="http://schemas.microsoft.com/office/drawing/2014/main" id="{6C14764B-8139-2143-9893-3744203D71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129" name="Rectangle 54">
              <a:extLst>
                <a:ext uri="{FF2B5EF4-FFF2-40B4-BE49-F238E27FC236}">
                  <a16:creationId xmlns:a16="http://schemas.microsoft.com/office/drawing/2014/main" id="{74EFE117-DE42-3B4A-AE63-60A1303ED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72034" name="Title 1">
            <a:extLst>
              <a:ext uri="{FF2B5EF4-FFF2-40B4-BE49-F238E27FC236}">
                <a16:creationId xmlns:a16="http://schemas.microsoft.com/office/drawing/2014/main" id="{1C42E578-2FE9-2742-88E3-D49139FCA6D8}"/>
              </a:ext>
            </a:extLst>
          </p:cNvPr>
          <p:cNvSpPr txBox="1">
            <a:spLocks/>
          </p:cNvSpPr>
          <p:nvPr/>
        </p:nvSpPr>
        <p:spPr bwMode="auto">
          <a:xfrm>
            <a:off x="914400" y="93663"/>
            <a:ext cx="91440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prove this for y</a:t>
            </a:r>
            <a:r>
              <a:rPr lang="en-US" altLang="en-US" sz="3200" baseline="-25000"/>
              <a:t>1</a:t>
            </a:r>
            <a:endParaRPr lang="en-US" altLang="en-US" sz="2800" baseline="-25000"/>
          </a:p>
        </p:txBody>
      </p:sp>
      <p:pic>
        <p:nvPicPr>
          <p:cNvPr id="172035" name="Picture 1" descr="Screen shot 2016-10-12 at 4.02.09 PM.png">
            <a:extLst>
              <a:ext uri="{FF2B5EF4-FFF2-40B4-BE49-F238E27FC236}">
                <a16:creationId xmlns:a16="http://schemas.microsoft.com/office/drawing/2014/main" id="{C856BBE7-F2E4-554E-AFDF-46B71AE990F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4626" y="1719263"/>
            <a:ext cx="18383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2036" name="Picture 2" descr="Screen shot 2016-10-12 at 4.02.16 PM.png">
            <a:extLst>
              <a:ext uri="{FF2B5EF4-FFF2-40B4-BE49-F238E27FC236}">
                <a16:creationId xmlns:a16="http://schemas.microsoft.com/office/drawing/2014/main" id="{5ADC475C-B44A-3247-B542-A513CEA3B2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9963" y="1709738"/>
            <a:ext cx="1833562" cy="97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2037" name="Picture 3" descr="Screen shot 2016-10-12 at 4.02.22 PM.png">
            <a:extLst>
              <a:ext uri="{FF2B5EF4-FFF2-40B4-BE49-F238E27FC236}">
                <a16:creationId xmlns:a16="http://schemas.microsoft.com/office/drawing/2014/main" id="{40E4B1E1-54A8-CE41-9010-6C2F05ED7C5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6789" y="2933701"/>
            <a:ext cx="2638425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2038" name="TextBox 37">
            <a:extLst>
              <a:ext uri="{FF2B5EF4-FFF2-40B4-BE49-F238E27FC236}">
                <a16:creationId xmlns:a16="http://schemas.microsoft.com/office/drawing/2014/main" id="{C58A55EC-7FB4-EA43-9E07-8332CB4837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54814" y="5076826"/>
            <a:ext cx="19589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z y</a:t>
            </a:r>
            <a:r>
              <a:rPr lang="en-US" altLang="en-US" b="0" baseline="-25000">
                <a:latin typeface="Times" pitchFamily="2" charset="0"/>
              </a:rPr>
              <a:t>1</a:t>
            </a:r>
            <a:r>
              <a:rPr lang="en-US" altLang="en-US" b="0">
                <a:latin typeface="Times" pitchFamily="2" charset="0"/>
              </a:rPr>
              <a:t> = w</a:t>
            </a:r>
            <a:r>
              <a:rPr lang="en-US" altLang="en-US" baseline="-25000">
                <a:latin typeface="Times" pitchFamily="2" charset="0"/>
              </a:rPr>
              <a:t>3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aseline="-25000">
                <a:latin typeface="Times" pitchFamily="2" charset="0"/>
              </a:rPr>
              <a:t>2</a:t>
            </a:r>
            <a:endParaRPr lang="en-US" altLang="en-US">
              <a:latin typeface="Times" pitchFamily="2" charset="0"/>
            </a:endParaRPr>
          </a:p>
        </p:txBody>
      </p:sp>
      <p:grpSp>
        <p:nvGrpSpPr>
          <p:cNvPr id="172039" name="Group 6">
            <a:extLst>
              <a:ext uri="{FF2B5EF4-FFF2-40B4-BE49-F238E27FC236}">
                <a16:creationId xmlns:a16="http://schemas.microsoft.com/office/drawing/2014/main" id="{FED62B78-34CD-5F4A-BF3D-5049452282CB}"/>
              </a:ext>
            </a:extLst>
          </p:cNvPr>
          <p:cNvGrpSpPr>
            <a:grpSpLocks/>
          </p:cNvGrpSpPr>
          <p:nvPr/>
        </p:nvGrpSpPr>
        <p:grpSpPr bwMode="auto">
          <a:xfrm>
            <a:off x="3829051" y="3870325"/>
            <a:ext cx="3160713" cy="2408238"/>
            <a:chOff x="5272712" y="2286000"/>
            <a:chExt cx="3160615" cy="2408238"/>
          </a:xfrm>
        </p:grpSpPr>
        <p:sp>
          <p:nvSpPr>
            <p:cNvPr id="172043" name="Line 382">
              <a:extLst>
                <a:ext uri="{FF2B5EF4-FFF2-40B4-BE49-F238E27FC236}">
                  <a16:creationId xmlns:a16="http://schemas.microsoft.com/office/drawing/2014/main" id="{C58848EB-4D44-634D-98B5-F8A48FC7A9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96623" y="2403475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044" name="Rectangle 383">
              <a:extLst>
                <a:ext uri="{FF2B5EF4-FFF2-40B4-BE49-F238E27FC236}">
                  <a16:creationId xmlns:a16="http://schemas.microsoft.com/office/drawing/2014/main" id="{FE12DBF9-BFC4-CF49-8EEB-AD7402D4E4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2673" y="2286000"/>
              <a:ext cx="5354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172045" name="Rectangle 394">
              <a:extLst>
                <a:ext uri="{FF2B5EF4-FFF2-40B4-BE49-F238E27FC236}">
                  <a16:creationId xmlns:a16="http://schemas.microsoft.com/office/drawing/2014/main" id="{002B8F56-1DBA-FB44-B898-5750A13D7C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298926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46" name="Rectangle 395">
              <a:extLst>
                <a:ext uri="{FF2B5EF4-FFF2-40B4-BE49-F238E27FC236}">
                  <a16:creationId xmlns:a16="http://schemas.microsoft.com/office/drawing/2014/main" id="{8485B1DC-9B97-AF4F-913B-99029AE097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6061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47" name="Rectangle 396">
              <a:extLst>
                <a:ext uri="{FF2B5EF4-FFF2-40B4-BE49-F238E27FC236}">
                  <a16:creationId xmlns:a16="http://schemas.microsoft.com/office/drawing/2014/main" id="{539429BA-8F4B-7947-9A24-6AFF32A0FB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3736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48" name="Rectangle 397">
              <a:extLst>
                <a:ext uri="{FF2B5EF4-FFF2-40B4-BE49-F238E27FC236}">
                  <a16:creationId xmlns:a16="http://schemas.microsoft.com/office/drawing/2014/main" id="{9CECAE74-5449-F44B-8A7D-48F9E164EB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1411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49" name="Rectangle 398">
              <a:extLst>
                <a:ext uri="{FF2B5EF4-FFF2-40B4-BE49-F238E27FC236}">
                  <a16:creationId xmlns:a16="http://schemas.microsoft.com/office/drawing/2014/main" id="{90E0926C-5FA2-334D-AF98-5B27E2D502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9086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50" name="Rectangle 399">
              <a:extLst>
                <a:ext uri="{FF2B5EF4-FFF2-40B4-BE49-F238E27FC236}">
                  <a16:creationId xmlns:a16="http://schemas.microsoft.com/office/drawing/2014/main" id="{079B3C89-7F3D-7743-9DFE-A09F920EB1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298926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51" name="Rectangle 400">
              <a:extLst>
                <a:ext uri="{FF2B5EF4-FFF2-40B4-BE49-F238E27FC236}">
                  <a16:creationId xmlns:a16="http://schemas.microsoft.com/office/drawing/2014/main" id="{3B57373F-7A98-C74E-A6FF-788AB75E14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298926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52" name="Rectangle 401">
              <a:extLst>
                <a:ext uri="{FF2B5EF4-FFF2-40B4-BE49-F238E27FC236}">
                  <a16:creationId xmlns:a16="http://schemas.microsoft.com/office/drawing/2014/main" id="{78428BD9-DFB6-E54F-A190-A3938407C9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2989263"/>
              <a:ext cx="14426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53" name="Rectangle 402">
              <a:extLst>
                <a:ext uri="{FF2B5EF4-FFF2-40B4-BE49-F238E27FC236}">
                  <a16:creationId xmlns:a16="http://schemas.microsoft.com/office/drawing/2014/main" id="{4674338C-B398-6146-9178-139E9875F4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343693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54" name="Rectangle 403">
              <a:extLst>
                <a:ext uri="{FF2B5EF4-FFF2-40B4-BE49-F238E27FC236}">
                  <a16:creationId xmlns:a16="http://schemas.microsoft.com/office/drawing/2014/main" id="{BE3C2A84-DA17-8D46-9724-408698162E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343693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55" name="Rectangle 404">
              <a:extLst>
                <a:ext uri="{FF2B5EF4-FFF2-40B4-BE49-F238E27FC236}">
                  <a16:creationId xmlns:a16="http://schemas.microsoft.com/office/drawing/2014/main" id="{A5835F17-EDBD-9B43-A358-A6FD76FAA1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343693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56" name="Rectangle 405">
              <a:extLst>
                <a:ext uri="{FF2B5EF4-FFF2-40B4-BE49-F238E27FC236}">
                  <a16:creationId xmlns:a16="http://schemas.microsoft.com/office/drawing/2014/main" id="{80B0D58F-97C5-714D-9B07-3AB5D5D882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7814" y="2857635"/>
              <a:ext cx="1801367" cy="1811969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72057" name="Line 407">
              <a:extLst>
                <a:ext uri="{FF2B5EF4-FFF2-40B4-BE49-F238E27FC236}">
                  <a16:creationId xmlns:a16="http://schemas.microsoft.com/office/drawing/2014/main" id="{7A02ED0E-9963-8240-920C-EE8B2C17C2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40193" y="2857814"/>
              <a:ext cx="198" cy="18117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058" name="Rectangle 408">
              <a:extLst>
                <a:ext uri="{FF2B5EF4-FFF2-40B4-BE49-F238E27FC236}">
                  <a16:creationId xmlns:a16="http://schemas.microsoft.com/office/drawing/2014/main" id="{824B9FE9-1A67-794A-BB41-81E951137C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3436938"/>
              <a:ext cx="14426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59" name="Rectangle 412">
              <a:extLst>
                <a:ext uri="{FF2B5EF4-FFF2-40B4-BE49-F238E27FC236}">
                  <a16:creationId xmlns:a16="http://schemas.microsoft.com/office/drawing/2014/main" id="{83C041A9-CEA1-8247-9E93-2A947DF33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388461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60" name="Rectangle 413">
              <a:extLst>
                <a:ext uri="{FF2B5EF4-FFF2-40B4-BE49-F238E27FC236}">
                  <a16:creationId xmlns:a16="http://schemas.microsoft.com/office/drawing/2014/main" id="{FC6B5B68-B253-3646-995A-89E7742C32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388461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61" name="Rectangle 414">
              <a:extLst>
                <a:ext uri="{FF2B5EF4-FFF2-40B4-BE49-F238E27FC236}">
                  <a16:creationId xmlns:a16="http://schemas.microsoft.com/office/drawing/2014/main" id="{EDA738C0-FE47-454C-98EA-7BC8022FBC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62" name="Rectangle 415">
              <a:extLst>
                <a:ext uri="{FF2B5EF4-FFF2-40B4-BE49-F238E27FC236}">
                  <a16:creationId xmlns:a16="http://schemas.microsoft.com/office/drawing/2014/main" id="{04DF3ABF-4B7A-1743-93B9-8D84BA510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63" name="Rectangle 416">
              <a:extLst>
                <a:ext uri="{FF2B5EF4-FFF2-40B4-BE49-F238E27FC236}">
                  <a16:creationId xmlns:a16="http://schemas.microsoft.com/office/drawing/2014/main" id="{54F17DA8-DB11-874B-ADF8-2B7566724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433228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64" name="Rectangle 417">
              <a:extLst>
                <a:ext uri="{FF2B5EF4-FFF2-40B4-BE49-F238E27FC236}">
                  <a16:creationId xmlns:a16="http://schemas.microsoft.com/office/drawing/2014/main" id="{52794333-3FA5-494A-B1AC-F5E676184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433228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65" name="Rectangle 418">
              <a:extLst>
                <a:ext uri="{FF2B5EF4-FFF2-40B4-BE49-F238E27FC236}">
                  <a16:creationId xmlns:a16="http://schemas.microsoft.com/office/drawing/2014/main" id="{39B1D1B8-ACB5-F747-8E02-4C39A6EB38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66" name="Rectangle 419">
              <a:extLst>
                <a:ext uri="{FF2B5EF4-FFF2-40B4-BE49-F238E27FC236}">
                  <a16:creationId xmlns:a16="http://schemas.microsoft.com/office/drawing/2014/main" id="{05C42470-86D0-A343-B285-3865A3962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67" name="Rectangle 420">
              <a:extLst>
                <a:ext uri="{FF2B5EF4-FFF2-40B4-BE49-F238E27FC236}">
                  <a16:creationId xmlns:a16="http://schemas.microsoft.com/office/drawing/2014/main" id="{3DDC5802-7F94-7745-B661-2696126116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298926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68" name="Rectangle 421">
              <a:extLst>
                <a:ext uri="{FF2B5EF4-FFF2-40B4-BE49-F238E27FC236}">
                  <a16:creationId xmlns:a16="http://schemas.microsoft.com/office/drawing/2014/main" id="{27B82953-B43B-2341-B725-AE46F3FC48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343693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69" name="Rectangle 422">
              <a:extLst>
                <a:ext uri="{FF2B5EF4-FFF2-40B4-BE49-F238E27FC236}">
                  <a16:creationId xmlns:a16="http://schemas.microsoft.com/office/drawing/2014/main" id="{884EA1B1-7771-AE41-9B05-8DE899730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388461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70" name="Rectangle 425">
              <a:extLst>
                <a:ext uri="{FF2B5EF4-FFF2-40B4-BE49-F238E27FC236}">
                  <a16:creationId xmlns:a16="http://schemas.microsoft.com/office/drawing/2014/main" id="{87BC11EB-E4E4-0643-843D-358EE8DE36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7436" y="43322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71" name="Rectangle 383">
              <a:extLst>
                <a:ext uri="{FF2B5EF4-FFF2-40B4-BE49-F238E27FC236}">
                  <a16:creationId xmlns:a16="http://schemas.microsoft.com/office/drawing/2014/main" id="{BCB5FAC3-0AD4-2E4F-9D7C-D680609A6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236" y="2540000"/>
              <a:ext cx="5354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172072" name="Line 407">
              <a:extLst>
                <a:ext uri="{FF2B5EF4-FFF2-40B4-BE49-F238E27FC236}">
                  <a16:creationId xmlns:a16="http://schemas.microsoft.com/office/drawing/2014/main" id="{9D120011-AF0C-8144-92F8-D3A9DCBF3C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400798" y="2851398"/>
              <a:ext cx="1731" cy="1823344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073" name="Line 407">
              <a:extLst>
                <a:ext uri="{FF2B5EF4-FFF2-40B4-BE49-F238E27FC236}">
                  <a16:creationId xmlns:a16="http://schemas.microsoft.com/office/drawing/2014/main" id="{48CD01F1-09EF-E947-B1D4-D5BD53F2DD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490239" y="2850424"/>
              <a:ext cx="3028" cy="182431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074" name="Line 407">
              <a:extLst>
                <a:ext uri="{FF2B5EF4-FFF2-40B4-BE49-F238E27FC236}">
                  <a16:creationId xmlns:a16="http://schemas.microsoft.com/office/drawing/2014/main" id="{4CDE46F8-8C24-E942-9B78-A1E243554B7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6638" y="2865414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075" name="Line 407">
              <a:extLst>
                <a:ext uri="{FF2B5EF4-FFF2-40B4-BE49-F238E27FC236}">
                  <a16:creationId xmlns:a16="http://schemas.microsoft.com/office/drawing/2014/main" id="{464C6EFA-9277-7148-A4D2-775819564C7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6638" y="2420294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076" name="Line 407">
              <a:extLst>
                <a:ext uri="{FF2B5EF4-FFF2-40B4-BE49-F238E27FC236}">
                  <a16:creationId xmlns:a16="http://schemas.microsoft.com/office/drawing/2014/main" id="{F4781651-0F4F-A142-A126-7F5309893F4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9307" y="3303231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Rounded Rectangle 131">
              <a:extLst>
                <a:ext uri="{FF2B5EF4-FFF2-40B4-BE49-F238E27FC236}">
                  <a16:creationId xmlns:a16="http://schemas.microsoft.com/office/drawing/2014/main" id="{C2071C39-8157-0B4E-B1A8-33B2CFFB7D71}"/>
                </a:ext>
              </a:extLst>
            </p:cNvPr>
            <p:cNvSpPr/>
            <p:nvPr/>
          </p:nvSpPr>
          <p:spPr bwMode="auto">
            <a:xfrm rot="16200000">
              <a:off x="6534709" y="3359163"/>
              <a:ext cx="1708150" cy="806425"/>
            </a:xfrm>
            <a:prstGeom prst="roundRect">
              <a:avLst/>
            </a:prstGeom>
            <a:noFill/>
            <a:ln w="28575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9pPr>
            </a:lstStyle>
            <a:p>
              <a:pPr>
                <a:defRPr/>
              </a:pPr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72078" name="Rectangle 20">
              <a:extLst>
                <a:ext uri="{FF2B5EF4-FFF2-40B4-BE49-F238E27FC236}">
                  <a16:creationId xmlns:a16="http://schemas.microsoft.com/office/drawing/2014/main" id="{5ED7770B-0362-7540-BD41-746FEB853F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712" y="3551238"/>
              <a:ext cx="457121" cy="1143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2079" name="Rectangle 2">
              <a:extLst>
                <a:ext uri="{FF2B5EF4-FFF2-40B4-BE49-F238E27FC236}">
                  <a16:creationId xmlns:a16="http://schemas.microsoft.com/office/drawing/2014/main" id="{D877EEBF-29C3-9741-8880-1A4D6B3E96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76206" y="3541713"/>
              <a:ext cx="457121" cy="1143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37" name="Rounded Rectangle 136">
            <a:extLst>
              <a:ext uri="{FF2B5EF4-FFF2-40B4-BE49-F238E27FC236}">
                <a16:creationId xmlns:a16="http://schemas.microsoft.com/office/drawing/2014/main" id="{E25273DF-6A80-4248-919A-B6368B460D83}"/>
              </a:ext>
            </a:extLst>
          </p:cNvPr>
          <p:cNvSpPr/>
          <p:nvPr/>
        </p:nvSpPr>
        <p:spPr bwMode="auto">
          <a:xfrm rot="16200000">
            <a:off x="4641057" y="4944270"/>
            <a:ext cx="1708150" cy="808037"/>
          </a:xfrm>
          <a:prstGeom prst="roundRect">
            <a:avLst/>
          </a:prstGeom>
          <a:noFill/>
          <a:ln w="28575">
            <a:solidFill>
              <a:srgbClr val="FFC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0" name="Rounded Rectangle 139">
            <a:extLst>
              <a:ext uri="{FF2B5EF4-FFF2-40B4-BE49-F238E27FC236}">
                <a16:creationId xmlns:a16="http://schemas.microsoft.com/office/drawing/2014/main" id="{965151CA-7281-EE4F-8536-BD6E1FAC424D}"/>
              </a:ext>
            </a:extLst>
          </p:cNvPr>
          <p:cNvSpPr/>
          <p:nvPr/>
        </p:nvSpPr>
        <p:spPr bwMode="auto">
          <a:xfrm rot="16200000">
            <a:off x="5495926" y="2587626"/>
            <a:ext cx="415925" cy="1225550"/>
          </a:xfrm>
          <a:prstGeom prst="roundRect">
            <a:avLst/>
          </a:prstGeom>
          <a:noFill/>
          <a:ln w="28575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1" name="Rounded Rectangle 140">
            <a:extLst>
              <a:ext uri="{FF2B5EF4-FFF2-40B4-BE49-F238E27FC236}">
                <a16:creationId xmlns:a16="http://schemas.microsoft.com/office/drawing/2014/main" id="{D9AF3581-2F60-FC49-9525-E490FA496475}"/>
              </a:ext>
            </a:extLst>
          </p:cNvPr>
          <p:cNvSpPr/>
          <p:nvPr/>
        </p:nvSpPr>
        <p:spPr bwMode="auto">
          <a:xfrm rot="16200000">
            <a:off x="5687219" y="1950244"/>
            <a:ext cx="382588" cy="1581150"/>
          </a:xfrm>
          <a:prstGeom prst="roundRect">
            <a:avLst/>
          </a:prstGeom>
          <a:noFill/>
          <a:ln w="28575">
            <a:solidFill>
              <a:srgbClr val="00B05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057" name="Group 1">
            <a:extLst>
              <a:ext uri="{FF2B5EF4-FFF2-40B4-BE49-F238E27FC236}">
                <a16:creationId xmlns:a16="http://schemas.microsoft.com/office/drawing/2014/main" id="{EE3C5CD1-8A12-2D4B-B497-6F4B953DED42}"/>
              </a:ext>
            </a:extLst>
          </p:cNvPr>
          <p:cNvGrpSpPr>
            <a:grpSpLocks/>
          </p:cNvGrpSpPr>
          <p:nvPr/>
        </p:nvGrpSpPr>
        <p:grpSpPr bwMode="auto">
          <a:xfrm>
            <a:off x="1404938" y="1371600"/>
            <a:ext cx="3173412" cy="2051050"/>
            <a:chOff x="2841625" y="1730375"/>
            <a:chExt cx="3173413" cy="2051050"/>
          </a:xfrm>
        </p:grpSpPr>
        <p:sp>
          <p:nvSpPr>
            <p:cNvPr id="173098" name="Line 5">
              <a:extLst>
                <a:ext uri="{FF2B5EF4-FFF2-40B4-BE49-F238E27FC236}">
                  <a16:creationId xmlns:a16="http://schemas.microsoft.com/office/drawing/2014/main" id="{0DB43468-650E-4641-ADD4-3CD65BB067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1625" y="2114550"/>
              <a:ext cx="3173413" cy="1588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099" name="Line 6">
              <a:extLst>
                <a:ext uri="{FF2B5EF4-FFF2-40B4-BE49-F238E27FC236}">
                  <a16:creationId xmlns:a16="http://schemas.microsoft.com/office/drawing/2014/main" id="{39ECAB82-BB37-404C-A913-8F20656BB1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73600" y="1730375"/>
              <a:ext cx="1588" cy="2051050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100" name="Rectangle 7">
              <a:extLst>
                <a:ext uri="{FF2B5EF4-FFF2-40B4-BE49-F238E27FC236}">
                  <a16:creationId xmlns:a16="http://schemas.microsoft.com/office/drawing/2014/main" id="{B5073DAA-7F18-274A-AC06-F03DF81443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01" name="Rectangle 8">
              <a:extLst>
                <a:ext uri="{FF2B5EF4-FFF2-40B4-BE49-F238E27FC236}">
                  <a16:creationId xmlns:a16="http://schemas.microsoft.com/office/drawing/2014/main" id="{05C3F637-D23A-A24F-944C-9327B12D9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02" name="Rectangle 9">
              <a:extLst>
                <a:ext uri="{FF2B5EF4-FFF2-40B4-BE49-F238E27FC236}">
                  <a16:creationId xmlns:a16="http://schemas.microsoft.com/office/drawing/2014/main" id="{31B15366-7023-EC47-9675-7C7F2A2D0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03" name="Rectangle 10">
              <a:extLst>
                <a:ext uri="{FF2B5EF4-FFF2-40B4-BE49-F238E27FC236}">
                  <a16:creationId xmlns:a16="http://schemas.microsoft.com/office/drawing/2014/main" id="{EB74F257-E96D-5842-9CA8-ED9BC5F2BB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04" name="Rectangle 11">
              <a:extLst>
                <a:ext uri="{FF2B5EF4-FFF2-40B4-BE49-F238E27FC236}">
                  <a16:creationId xmlns:a16="http://schemas.microsoft.com/office/drawing/2014/main" id="{2C185C18-A009-2A4D-963A-FCCE62AAB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05" name="Rectangle 12">
              <a:extLst>
                <a:ext uri="{FF2B5EF4-FFF2-40B4-BE49-F238E27FC236}">
                  <a16:creationId xmlns:a16="http://schemas.microsoft.com/office/drawing/2014/main" id="{14B693A2-8FB6-C241-AE2B-845FE5E395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06" name="Rectangle 13">
              <a:extLst>
                <a:ext uri="{FF2B5EF4-FFF2-40B4-BE49-F238E27FC236}">
                  <a16:creationId xmlns:a16="http://schemas.microsoft.com/office/drawing/2014/main" id="{E651EE33-E188-5248-A0AD-78EE5ADF70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07" name="Rectangle 14">
              <a:extLst>
                <a:ext uri="{FF2B5EF4-FFF2-40B4-BE49-F238E27FC236}">
                  <a16:creationId xmlns:a16="http://schemas.microsoft.com/office/drawing/2014/main" id="{AFC399C6-EC33-E442-AF2E-B8CECE2B5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125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08" name="Rectangle 15">
              <a:extLst>
                <a:ext uri="{FF2B5EF4-FFF2-40B4-BE49-F238E27FC236}">
                  <a16:creationId xmlns:a16="http://schemas.microsoft.com/office/drawing/2014/main" id="{8360A8A9-801E-1543-A319-5BF649127E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050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09" name="Rectangle 16">
              <a:extLst>
                <a:ext uri="{FF2B5EF4-FFF2-40B4-BE49-F238E27FC236}">
                  <a16:creationId xmlns:a16="http://schemas.microsoft.com/office/drawing/2014/main" id="{56504D1F-5A96-BF48-A583-0FBB2EA529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863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10" name="Rectangle 17">
              <a:extLst>
                <a:ext uri="{FF2B5EF4-FFF2-40B4-BE49-F238E27FC236}">
                  <a16:creationId xmlns:a16="http://schemas.microsoft.com/office/drawing/2014/main" id="{47806430-84B7-7043-81AC-96B3E12A68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11" name="Rectangle 18">
              <a:extLst>
                <a:ext uri="{FF2B5EF4-FFF2-40B4-BE49-F238E27FC236}">
                  <a16:creationId xmlns:a16="http://schemas.microsoft.com/office/drawing/2014/main" id="{86D23981-4B64-0B49-98E3-BC45D19D9E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12" name="Rectangle 19">
              <a:extLst>
                <a:ext uri="{FF2B5EF4-FFF2-40B4-BE49-F238E27FC236}">
                  <a16:creationId xmlns:a16="http://schemas.microsoft.com/office/drawing/2014/main" id="{21640449-3D4B-8B42-882F-3B6FB1322A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850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13" name="Rectangle 20">
              <a:extLst>
                <a:ext uri="{FF2B5EF4-FFF2-40B4-BE49-F238E27FC236}">
                  <a16:creationId xmlns:a16="http://schemas.microsoft.com/office/drawing/2014/main" id="{42CE5EF7-5BDF-314D-A761-708B09637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14" name="Rectangle 21">
              <a:extLst>
                <a:ext uri="{FF2B5EF4-FFF2-40B4-BE49-F238E27FC236}">
                  <a16:creationId xmlns:a16="http://schemas.microsoft.com/office/drawing/2014/main" id="{426358AB-54F9-5C44-A051-7F88324214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15" name="Rectangle 22">
              <a:extLst>
                <a:ext uri="{FF2B5EF4-FFF2-40B4-BE49-F238E27FC236}">
                  <a16:creationId xmlns:a16="http://schemas.microsoft.com/office/drawing/2014/main" id="{5ECF8888-67DF-9F4F-941C-365312C4E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16" name="Rectangle 23">
              <a:extLst>
                <a:ext uri="{FF2B5EF4-FFF2-40B4-BE49-F238E27FC236}">
                  <a16:creationId xmlns:a16="http://schemas.microsoft.com/office/drawing/2014/main" id="{079ECA6A-3EB4-A24B-A01A-90B371691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17" name="Rectangle 24">
              <a:extLst>
                <a:ext uri="{FF2B5EF4-FFF2-40B4-BE49-F238E27FC236}">
                  <a16:creationId xmlns:a16="http://schemas.microsoft.com/office/drawing/2014/main" id="{0458522E-E680-2A4A-ABBA-A389A5C739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18" name="Rectangle 25">
              <a:extLst>
                <a:ext uri="{FF2B5EF4-FFF2-40B4-BE49-F238E27FC236}">
                  <a16:creationId xmlns:a16="http://schemas.microsoft.com/office/drawing/2014/main" id="{9648F373-9592-F044-87D4-63E569270B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19" name="Rectangle 26">
              <a:extLst>
                <a:ext uri="{FF2B5EF4-FFF2-40B4-BE49-F238E27FC236}">
                  <a16:creationId xmlns:a16="http://schemas.microsoft.com/office/drawing/2014/main" id="{6236A4D1-3AA3-834F-A8C3-CBA6F256F4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20" name="Rectangle 27">
              <a:extLst>
                <a:ext uri="{FF2B5EF4-FFF2-40B4-BE49-F238E27FC236}">
                  <a16:creationId xmlns:a16="http://schemas.microsoft.com/office/drawing/2014/main" id="{60043170-EA7E-7E4C-8CD5-74BD32BDE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21" name="Rectangle 28">
              <a:extLst>
                <a:ext uri="{FF2B5EF4-FFF2-40B4-BE49-F238E27FC236}">
                  <a16:creationId xmlns:a16="http://schemas.microsoft.com/office/drawing/2014/main" id="{26F6F4EC-A747-E844-A563-E20D2FFEDC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8338" y="1749425"/>
              <a:ext cx="10740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22" name="Rectangle 29">
              <a:extLst>
                <a:ext uri="{FF2B5EF4-FFF2-40B4-BE49-F238E27FC236}">
                  <a16:creationId xmlns:a16="http://schemas.microsoft.com/office/drawing/2014/main" id="{EC3F7957-7B82-604F-A093-5EBBC9A62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23" name="Rectangle 30">
              <a:extLst>
                <a:ext uri="{FF2B5EF4-FFF2-40B4-BE49-F238E27FC236}">
                  <a16:creationId xmlns:a16="http://schemas.microsoft.com/office/drawing/2014/main" id="{A53962C5-5835-F747-98F0-7C7350E74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84321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24" name="Rectangle 31">
              <a:extLst>
                <a:ext uri="{FF2B5EF4-FFF2-40B4-BE49-F238E27FC236}">
                  <a16:creationId xmlns:a16="http://schemas.microsoft.com/office/drawing/2014/main" id="{22CF7ABF-B524-7F4F-A8C7-74AFD25517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25" name="Rectangle 32">
              <a:extLst>
                <a:ext uri="{FF2B5EF4-FFF2-40B4-BE49-F238E27FC236}">
                  <a16:creationId xmlns:a16="http://schemas.microsoft.com/office/drawing/2014/main" id="{B596A71D-33AE-A441-8AB8-FB31366394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26" name="Rectangle 33">
              <a:extLst>
                <a:ext uri="{FF2B5EF4-FFF2-40B4-BE49-F238E27FC236}">
                  <a16:creationId xmlns:a16="http://schemas.microsoft.com/office/drawing/2014/main" id="{CAB629F4-2CD2-634D-8B6A-A992CF7261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27" name="Rectangle 34">
              <a:extLst>
                <a:ext uri="{FF2B5EF4-FFF2-40B4-BE49-F238E27FC236}">
                  <a16:creationId xmlns:a16="http://schemas.microsoft.com/office/drawing/2014/main" id="{0C0670D4-74C2-C14F-A456-11B66CD12F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5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28" name="Rectangle 35">
              <a:extLst>
                <a:ext uri="{FF2B5EF4-FFF2-40B4-BE49-F238E27FC236}">
                  <a16:creationId xmlns:a16="http://schemas.microsoft.com/office/drawing/2014/main" id="{0F3C37FD-71BC-8341-BEDF-A9FD255C2B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29" name="Rectangle 36">
              <a:extLst>
                <a:ext uri="{FF2B5EF4-FFF2-40B4-BE49-F238E27FC236}">
                  <a16:creationId xmlns:a16="http://schemas.microsoft.com/office/drawing/2014/main" id="{22B9AEA1-F305-CB43-88A1-FA275A2E8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30" name="Rectangle 37">
              <a:extLst>
                <a:ext uri="{FF2B5EF4-FFF2-40B4-BE49-F238E27FC236}">
                  <a16:creationId xmlns:a16="http://schemas.microsoft.com/office/drawing/2014/main" id="{B0A50255-AD77-1C4E-8BED-C90518848D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31" name="Rectangle 38">
              <a:extLst>
                <a:ext uri="{FF2B5EF4-FFF2-40B4-BE49-F238E27FC236}">
                  <a16:creationId xmlns:a16="http://schemas.microsoft.com/office/drawing/2014/main" id="{835AE825-90BD-C942-AABC-A0F564304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32" name="Rectangle 39">
              <a:extLst>
                <a:ext uri="{FF2B5EF4-FFF2-40B4-BE49-F238E27FC236}">
                  <a16:creationId xmlns:a16="http://schemas.microsoft.com/office/drawing/2014/main" id="{C314D3E6-C12A-2048-A4F8-5592A4A54A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33" name="Rectangle 40">
              <a:extLst>
                <a:ext uri="{FF2B5EF4-FFF2-40B4-BE49-F238E27FC236}">
                  <a16:creationId xmlns:a16="http://schemas.microsoft.com/office/drawing/2014/main" id="{34267EB6-38D8-F441-ABE9-941C394398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34" name="Rectangle 41">
              <a:extLst>
                <a:ext uri="{FF2B5EF4-FFF2-40B4-BE49-F238E27FC236}">
                  <a16:creationId xmlns:a16="http://schemas.microsoft.com/office/drawing/2014/main" id="{EB1A169B-6292-0C4F-B187-C327AFA5C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91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35" name="Rectangle 42">
              <a:extLst>
                <a:ext uri="{FF2B5EF4-FFF2-40B4-BE49-F238E27FC236}">
                  <a16:creationId xmlns:a16="http://schemas.microsoft.com/office/drawing/2014/main" id="{9891D1B7-B3E7-0A46-B562-6E5742F5B2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36" name="Rectangle 43">
              <a:extLst>
                <a:ext uri="{FF2B5EF4-FFF2-40B4-BE49-F238E27FC236}">
                  <a16:creationId xmlns:a16="http://schemas.microsoft.com/office/drawing/2014/main" id="{1BF6A6AD-1568-2F49-9AEA-9993CD7D68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37" name="Rectangle 44">
              <a:extLst>
                <a:ext uri="{FF2B5EF4-FFF2-40B4-BE49-F238E27FC236}">
                  <a16:creationId xmlns:a16="http://schemas.microsoft.com/office/drawing/2014/main" id="{EAD31C5F-4F87-CD45-8723-D46D94904A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38" name="Rectangle 45">
              <a:extLst>
                <a:ext uri="{FF2B5EF4-FFF2-40B4-BE49-F238E27FC236}">
                  <a16:creationId xmlns:a16="http://schemas.microsoft.com/office/drawing/2014/main" id="{FC836D0C-3D0F-F94A-9BF0-1C203A7704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39" name="Rectangle 46">
              <a:extLst>
                <a:ext uri="{FF2B5EF4-FFF2-40B4-BE49-F238E27FC236}">
                  <a16:creationId xmlns:a16="http://schemas.microsoft.com/office/drawing/2014/main" id="{465088D0-3CB2-EA44-AB3E-0FBC836C5A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40" name="Rectangle 47">
              <a:extLst>
                <a:ext uri="{FF2B5EF4-FFF2-40B4-BE49-F238E27FC236}">
                  <a16:creationId xmlns:a16="http://schemas.microsoft.com/office/drawing/2014/main" id="{2653569A-3F43-D94B-824B-F0998F78C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41" name="Rectangle 48">
              <a:extLst>
                <a:ext uri="{FF2B5EF4-FFF2-40B4-BE49-F238E27FC236}">
                  <a16:creationId xmlns:a16="http://schemas.microsoft.com/office/drawing/2014/main" id="{9CF3F107-8A53-7644-8855-2D3C56D16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575" y="1731963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42" name="Rectangle 49">
              <a:extLst>
                <a:ext uri="{FF2B5EF4-FFF2-40B4-BE49-F238E27FC236}">
                  <a16:creationId xmlns:a16="http://schemas.microsoft.com/office/drawing/2014/main" id="{12626E06-9D60-454D-904C-05A708FBD3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1500" y="1847850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43" name="Rectangle 50">
              <a:extLst>
                <a:ext uri="{FF2B5EF4-FFF2-40B4-BE49-F238E27FC236}">
                  <a16:creationId xmlns:a16="http://schemas.microsoft.com/office/drawing/2014/main" id="{47103A60-03F8-BE44-9A6D-CAE1A2917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44" name="Rectangle 51">
              <a:extLst>
                <a:ext uri="{FF2B5EF4-FFF2-40B4-BE49-F238E27FC236}">
                  <a16:creationId xmlns:a16="http://schemas.microsoft.com/office/drawing/2014/main" id="{A5BA3F7F-BECF-1444-AD6F-7363F306EB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45" name="Rectangle 52">
              <a:extLst>
                <a:ext uri="{FF2B5EF4-FFF2-40B4-BE49-F238E27FC236}">
                  <a16:creationId xmlns:a16="http://schemas.microsoft.com/office/drawing/2014/main" id="{13B25668-DD9B-4840-A89C-88A914EBC6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46" name="Rectangle 53">
              <a:extLst>
                <a:ext uri="{FF2B5EF4-FFF2-40B4-BE49-F238E27FC236}">
                  <a16:creationId xmlns:a16="http://schemas.microsoft.com/office/drawing/2014/main" id="{264CB4D5-5989-4249-B828-B19CD6137E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147" name="Rectangle 54">
              <a:extLst>
                <a:ext uri="{FF2B5EF4-FFF2-40B4-BE49-F238E27FC236}">
                  <a16:creationId xmlns:a16="http://schemas.microsoft.com/office/drawing/2014/main" id="{F9961031-5907-7F4C-91A0-C43847D2A4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73058" name="Title 1">
            <a:extLst>
              <a:ext uri="{FF2B5EF4-FFF2-40B4-BE49-F238E27FC236}">
                <a16:creationId xmlns:a16="http://schemas.microsoft.com/office/drawing/2014/main" id="{2F508843-FF51-2B4D-A824-7B0FDBC0ACC5}"/>
              </a:ext>
            </a:extLst>
          </p:cNvPr>
          <p:cNvSpPr txBox="1">
            <a:spLocks/>
          </p:cNvSpPr>
          <p:nvPr/>
        </p:nvSpPr>
        <p:spPr bwMode="auto">
          <a:xfrm>
            <a:off x="914400" y="93663"/>
            <a:ext cx="9144000" cy="117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Therefore, this circuit for the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4-to-2 </a:t>
            </a:r>
            <a:r>
              <a:rPr lang="en-US" altLang="en-US" sz="2800" u="sng"/>
              <a:t>priority</a:t>
            </a:r>
            <a:r>
              <a:rPr lang="en-US" altLang="en-US" sz="2800"/>
              <a:t> encoder is equivalent to …</a:t>
            </a:r>
          </a:p>
        </p:txBody>
      </p:sp>
      <p:pic>
        <p:nvPicPr>
          <p:cNvPr id="173059" name="Picture 1" descr="Screen shot 2016-10-12 at 4.02.09 PM.png">
            <a:extLst>
              <a:ext uri="{FF2B5EF4-FFF2-40B4-BE49-F238E27FC236}">
                <a16:creationId xmlns:a16="http://schemas.microsoft.com/office/drawing/2014/main" id="{B398BD65-8781-7D4C-A370-9A1F75DF86D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4626" y="1719263"/>
            <a:ext cx="18383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3060" name="Picture 2" descr="Screen shot 2016-10-12 at 4.02.16 PM.png">
            <a:extLst>
              <a:ext uri="{FF2B5EF4-FFF2-40B4-BE49-F238E27FC236}">
                <a16:creationId xmlns:a16="http://schemas.microsoft.com/office/drawing/2014/main" id="{7A990637-BCA7-3F41-A216-9B6D3512D9D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9963" y="1709738"/>
            <a:ext cx="1833562" cy="97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3061" name="Picture 3" descr="Screen shot 2016-10-12 at 4.02.22 PM.png">
            <a:extLst>
              <a:ext uri="{FF2B5EF4-FFF2-40B4-BE49-F238E27FC236}">
                <a16:creationId xmlns:a16="http://schemas.microsoft.com/office/drawing/2014/main" id="{8F5B6257-6D8A-0B41-B933-DACD95066B5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6789" y="2933701"/>
            <a:ext cx="2638425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73062" name="Group 57">
            <a:extLst>
              <a:ext uri="{FF2B5EF4-FFF2-40B4-BE49-F238E27FC236}">
                <a16:creationId xmlns:a16="http://schemas.microsoft.com/office/drawing/2014/main" id="{63C38982-4932-C544-8A18-3BC40A5630E2}"/>
              </a:ext>
            </a:extLst>
          </p:cNvPr>
          <p:cNvGrpSpPr>
            <a:grpSpLocks/>
          </p:cNvGrpSpPr>
          <p:nvPr/>
        </p:nvGrpSpPr>
        <p:grpSpPr bwMode="auto">
          <a:xfrm>
            <a:off x="4210051" y="3792538"/>
            <a:ext cx="3857247" cy="1928842"/>
            <a:chOff x="2495550" y="3189288"/>
            <a:chExt cx="3857247" cy="1928842"/>
          </a:xfrm>
        </p:grpSpPr>
        <p:sp>
          <p:nvSpPr>
            <p:cNvPr id="173067" name="Rectangle 95">
              <a:extLst>
                <a:ext uri="{FF2B5EF4-FFF2-40B4-BE49-F238E27FC236}">
                  <a16:creationId xmlns:a16="http://schemas.microsoft.com/office/drawing/2014/main" id="{113D8598-2FB5-A54E-88A8-A4CA3C966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6544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068" name="Rectangle 96">
              <a:extLst>
                <a:ext uri="{FF2B5EF4-FFF2-40B4-BE49-F238E27FC236}">
                  <a16:creationId xmlns:a16="http://schemas.microsoft.com/office/drawing/2014/main" id="{D9CFD7DA-726F-6A42-A03D-7C998A1288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7592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069" name="Rectangle 97">
              <a:extLst>
                <a:ext uri="{FF2B5EF4-FFF2-40B4-BE49-F238E27FC236}">
                  <a16:creationId xmlns:a16="http://schemas.microsoft.com/office/drawing/2014/main" id="{5E4DA3D0-661B-3C47-A94B-C61FC49BC9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18928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070" name="Line 98">
              <a:extLst>
                <a:ext uri="{FF2B5EF4-FFF2-40B4-BE49-F238E27FC236}">
                  <a16:creationId xmlns:a16="http://schemas.microsoft.com/office/drawing/2014/main" id="{B6BE5E12-82F1-D248-AF22-DB878218FC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332163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071" name="Freeform 99">
              <a:extLst>
                <a:ext uri="{FF2B5EF4-FFF2-40B4-BE49-F238E27FC236}">
                  <a16:creationId xmlns:a16="http://schemas.microsoft.com/office/drawing/2014/main" id="{378AC547-0D72-A64D-A52C-8461C6542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313" y="4957763"/>
              <a:ext cx="46037" cy="46037"/>
            </a:xfrm>
            <a:custGeom>
              <a:avLst/>
              <a:gdLst>
                <a:gd name="T0" fmla="*/ 2147483646 w 58"/>
                <a:gd name="T1" fmla="*/ 0 h 57"/>
                <a:gd name="T2" fmla="*/ 2147483646 w 58"/>
                <a:gd name="T3" fmla="*/ 2147483646 h 57"/>
                <a:gd name="T4" fmla="*/ 2147483646 w 58"/>
                <a:gd name="T5" fmla="*/ 2147483646 h 57"/>
                <a:gd name="T6" fmla="*/ 2147483646 w 58"/>
                <a:gd name="T7" fmla="*/ 2147483646 h 57"/>
                <a:gd name="T8" fmla="*/ 2147483646 w 58"/>
                <a:gd name="T9" fmla="*/ 2147483646 h 57"/>
                <a:gd name="T10" fmla="*/ 2147483646 w 58"/>
                <a:gd name="T11" fmla="*/ 2147483646 h 57"/>
                <a:gd name="T12" fmla="*/ 2147483646 w 58"/>
                <a:gd name="T13" fmla="*/ 2147483646 h 57"/>
                <a:gd name="T14" fmla="*/ 2147483646 w 58"/>
                <a:gd name="T15" fmla="*/ 2147483646 h 57"/>
                <a:gd name="T16" fmla="*/ 2147483646 w 58"/>
                <a:gd name="T17" fmla="*/ 2147483646 h 57"/>
                <a:gd name="T18" fmla="*/ 0 w 58"/>
                <a:gd name="T19" fmla="*/ 2147483646 h 57"/>
                <a:gd name="T20" fmla="*/ 0 w 58"/>
                <a:gd name="T21" fmla="*/ 2147483646 h 57"/>
                <a:gd name="T22" fmla="*/ 0 w 58"/>
                <a:gd name="T23" fmla="*/ 2147483646 h 57"/>
                <a:gd name="T24" fmla="*/ 0 w 58"/>
                <a:gd name="T25" fmla="*/ 2147483646 h 57"/>
                <a:gd name="T26" fmla="*/ 2147483646 w 58"/>
                <a:gd name="T27" fmla="*/ 2147483646 h 57"/>
                <a:gd name="T28" fmla="*/ 2147483646 w 58"/>
                <a:gd name="T29" fmla="*/ 2147483646 h 57"/>
                <a:gd name="T30" fmla="*/ 2147483646 w 58"/>
                <a:gd name="T31" fmla="*/ 2147483646 h 57"/>
                <a:gd name="T32" fmla="*/ 2147483646 w 58"/>
                <a:gd name="T33" fmla="*/ 2147483646 h 57"/>
                <a:gd name="T34" fmla="*/ 2147483646 w 58"/>
                <a:gd name="T35" fmla="*/ 2147483646 h 57"/>
                <a:gd name="T36" fmla="*/ 2147483646 w 58"/>
                <a:gd name="T37" fmla="*/ 2147483646 h 57"/>
                <a:gd name="T38" fmla="*/ 2147483646 w 58"/>
                <a:gd name="T39" fmla="*/ 2147483646 h 57"/>
                <a:gd name="T40" fmla="*/ 2147483646 w 58"/>
                <a:gd name="T41" fmla="*/ 2147483646 h 57"/>
                <a:gd name="T42" fmla="*/ 2147483646 w 58"/>
                <a:gd name="T43" fmla="*/ 2147483646 h 57"/>
                <a:gd name="T44" fmla="*/ 2147483646 w 58"/>
                <a:gd name="T45" fmla="*/ 2147483646 h 57"/>
                <a:gd name="T46" fmla="*/ 2147483646 w 58"/>
                <a:gd name="T47" fmla="*/ 2147483646 h 57"/>
                <a:gd name="T48" fmla="*/ 2147483646 w 58"/>
                <a:gd name="T49" fmla="*/ 2147483646 h 57"/>
                <a:gd name="T50" fmla="*/ 2147483646 w 58"/>
                <a:gd name="T51" fmla="*/ 2147483646 h 57"/>
                <a:gd name="T52" fmla="*/ 2147483646 w 58"/>
                <a:gd name="T53" fmla="*/ 2147483646 h 57"/>
                <a:gd name="T54" fmla="*/ 2147483646 w 58"/>
                <a:gd name="T55" fmla="*/ 2147483646 h 57"/>
                <a:gd name="T56" fmla="*/ 2147483646 w 58"/>
                <a:gd name="T57" fmla="*/ 2147483646 h 57"/>
                <a:gd name="T58" fmla="*/ 2147483646 w 58"/>
                <a:gd name="T59" fmla="*/ 2147483646 h 57"/>
                <a:gd name="T60" fmla="*/ 2147483646 w 58"/>
                <a:gd name="T61" fmla="*/ 2147483646 h 57"/>
                <a:gd name="T62" fmla="*/ 2147483646 w 58"/>
                <a:gd name="T63" fmla="*/ 2147483646 h 57"/>
                <a:gd name="T64" fmla="*/ 2147483646 w 58"/>
                <a:gd name="T65" fmla="*/ 2147483646 h 57"/>
                <a:gd name="T66" fmla="*/ 2147483646 w 58"/>
                <a:gd name="T67" fmla="*/ 2147483646 h 57"/>
                <a:gd name="T68" fmla="*/ 2147483646 w 58"/>
                <a:gd name="T69" fmla="*/ 2147483646 h 57"/>
                <a:gd name="T70" fmla="*/ 2147483646 w 58"/>
                <a:gd name="T71" fmla="*/ 2147483646 h 57"/>
                <a:gd name="T72" fmla="*/ 2147483646 w 58"/>
                <a:gd name="T73" fmla="*/ 2147483646 h 57"/>
                <a:gd name="T74" fmla="*/ 2147483646 w 58"/>
                <a:gd name="T75" fmla="*/ 2147483646 h 57"/>
                <a:gd name="T76" fmla="*/ 2147483646 w 58"/>
                <a:gd name="T77" fmla="*/ 2147483646 h 57"/>
                <a:gd name="T78" fmla="*/ 2147483646 w 58"/>
                <a:gd name="T79" fmla="*/ 2147483646 h 57"/>
                <a:gd name="T80" fmla="*/ 2147483646 w 58"/>
                <a:gd name="T81" fmla="*/ 2147483646 h 57"/>
                <a:gd name="T82" fmla="*/ 2147483646 w 58"/>
                <a:gd name="T83" fmla="*/ 2147483646 h 57"/>
                <a:gd name="T84" fmla="*/ 2147483646 w 58"/>
                <a:gd name="T85" fmla="*/ 2147483646 h 57"/>
                <a:gd name="T86" fmla="*/ 2147483646 w 58"/>
                <a:gd name="T87" fmla="*/ 0 h 57"/>
                <a:gd name="T88" fmla="*/ 2147483646 w 58"/>
                <a:gd name="T89" fmla="*/ 2147483646 h 5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7"/>
                <a:gd name="T137" fmla="*/ 58 w 58"/>
                <a:gd name="T138" fmla="*/ 57 h 5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7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3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4" y="57"/>
                  </a:lnTo>
                  <a:lnTo>
                    <a:pt x="26" y="57"/>
                  </a:lnTo>
                  <a:lnTo>
                    <a:pt x="27" y="57"/>
                  </a:lnTo>
                  <a:lnTo>
                    <a:pt x="29" y="57"/>
                  </a:lnTo>
                  <a:lnTo>
                    <a:pt x="30" y="57"/>
                  </a:lnTo>
                  <a:lnTo>
                    <a:pt x="32" y="57"/>
                  </a:lnTo>
                  <a:lnTo>
                    <a:pt x="33" y="57"/>
                  </a:lnTo>
                  <a:lnTo>
                    <a:pt x="35" y="57"/>
                  </a:lnTo>
                  <a:lnTo>
                    <a:pt x="36" y="57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3" y="54"/>
                  </a:lnTo>
                  <a:lnTo>
                    <a:pt x="43" y="53"/>
                  </a:lnTo>
                  <a:lnTo>
                    <a:pt x="45" y="53"/>
                  </a:lnTo>
                  <a:lnTo>
                    <a:pt x="46" y="51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7"/>
                  </a:lnTo>
                  <a:lnTo>
                    <a:pt x="52" y="46"/>
                  </a:lnTo>
                  <a:lnTo>
                    <a:pt x="53" y="44"/>
                  </a:lnTo>
                  <a:lnTo>
                    <a:pt x="55" y="43"/>
                  </a:lnTo>
                  <a:lnTo>
                    <a:pt x="55" y="41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7"/>
                  </a:lnTo>
                  <a:lnTo>
                    <a:pt x="56" y="36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8" y="31"/>
                  </a:lnTo>
                  <a:lnTo>
                    <a:pt x="58" y="30"/>
                  </a:lnTo>
                  <a:lnTo>
                    <a:pt x="58" y="28"/>
                  </a:lnTo>
                  <a:lnTo>
                    <a:pt x="58" y="27"/>
                  </a:lnTo>
                  <a:lnTo>
                    <a:pt x="58" y="26"/>
                  </a:lnTo>
                  <a:lnTo>
                    <a:pt x="58" y="24"/>
                  </a:lnTo>
                  <a:lnTo>
                    <a:pt x="58" y="23"/>
                  </a:lnTo>
                  <a:lnTo>
                    <a:pt x="56" y="21"/>
                  </a:lnTo>
                  <a:lnTo>
                    <a:pt x="56" y="20"/>
                  </a:lnTo>
                  <a:lnTo>
                    <a:pt x="56" y="18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2" y="11"/>
                  </a:lnTo>
                  <a:lnTo>
                    <a:pt x="50" y="10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5"/>
                  </a:lnTo>
                  <a:lnTo>
                    <a:pt x="45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072" name="Freeform 100">
              <a:extLst>
                <a:ext uri="{FF2B5EF4-FFF2-40B4-BE49-F238E27FC236}">
                  <a16:creationId xmlns:a16="http://schemas.microsoft.com/office/drawing/2014/main" id="{4793D1CD-EF10-1C45-BFA5-D74D7EB78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838" y="4945063"/>
              <a:ext cx="55562" cy="55562"/>
            </a:xfrm>
            <a:custGeom>
              <a:avLst/>
              <a:gdLst>
                <a:gd name="T0" fmla="*/ 2147483646 w 71"/>
                <a:gd name="T1" fmla="*/ 0 h 71"/>
                <a:gd name="T2" fmla="*/ 2147483646 w 71"/>
                <a:gd name="T3" fmla="*/ 2147483646 h 71"/>
                <a:gd name="T4" fmla="*/ 2147483646 w 71"/>
                <a:gd name="T5" fmla="*/ 2147483646 h 71"/>
                <a:gd name="T6" fmla="*/ 2147483646 w 71"/>
                <a:gd name="T7" fmla="*/ 2147483646 h 71"/>
                <a:gd name="T8" fmla="*/ 2147483646 w 71"/>
                <a:gd name="T9" fmla="*/ 2147483646 h 71"/>
                <a:gd name="T10" fmla="*/ 2147483646 w 71"/>
                <a:gd name="T11" fmla="*/ 2147483646 h 71"/>
                <a:gd name="T12" fmla="*/ 2147483646 w 71"/>
                <a:gd name="T13" fmla="*/ 2147483646 h 71"/>
                <a:gd name="T14" fmla="*/ 2147483646 w 71"/>
                <a:gd name="T15" fmla="*/ 2147483646 h 71"/>
                <a:gd name="T16" fmla="*/ 2147483646 w 71"/>
                <a:gd name="T17" fmla="*/ 2147483646 h 71"/>
                <a:gd name="T18" fmla="*/ 0 w 71"/>
                <a:gd name="T19" fmla="*/ 2147483646 h 71"/>
                <a:gd name="T20" fmla="*/ 0 w 71"/>
                <a:gd name="T21" fmla="*/ 2147483646 h 71"/>
                <a:gd name="T22" fmla="*/ 0 w 71"/>
                <a:gd name="T23" fmla="*/ 2147483646 h 71"/>
                <a:gd name="T24" fmla="*/ 2147483646 w 71"/>
                <a:gd name="T25" fmla="*/ 2147483646 h 71"/>
                <a:gd name="T26" fmla="*/ 2147483646 w 71"/>
                <a:gd name="T27" fmla="*/ 2147483646 h 71"/>
                <a:gd name="T28" fmla="*/ 2147483646 w 71"/>
                <a:gd name="T29" fmla="*/ 2147483646 h 71"/>
                <a:gd name="T30" fmla="*/ 2147483646 w 71"/>
                <a:gd name="T31" fmla="*/ 2147483646 h 71"/>
                <a:gd name="T32" fmla="*/ 2147483646 w 71"/>
                <a:gd name="T33" fmla="*/ 2147483646 h 71"/>
                <a:gd name="T34" fmla="*/ 2147483646 w 71"/>
                <a:gd name="T35" fmla="*/ 2147483646 h 71"/>
                <a:gd name="T36" fmla="*/ 2147483646 w 71"/>
                <a:gd name="T37" fmla="*/ 2147483646 h 71"/>
                <a:gd name="T38" fmla="*/ 2147483646 w 71"/>
                <a:gd name="T39" fmla="*/ 2147483646 h 71"/>
                <a:gd name="T40" fmla="*/ 2147483646 w 71"/>
                <a:gd name="T41" fmla="*/ 2147483646 h 71"/>
                <a:gd name="T42" fmla="*/ 2147483646 w 71"/>
                <a:gd name="T43" fmla="*/ 2147483646 h 71"/>
                <a:gd name="T44" fmla="*/ 2147483646 w 71"/>
                <a:gd name="T45" fmla="*/ 2147483646 h 71"/>
                <a:gd name="T46" fmla="*/ 2147483646 w 71"/>
                <a:gd name="T47" fmla="*/ 2147483646 h 71"/>
                <a:gd name="T48" fmla="*/ 2147483646 w 71"/>
                <a:gd name="T49" fmla="*/ 2147483646 h 71"/>
                <a:gd name="T50" fmla="*/ 2147483646 w 71"/>
                <a:gd name="T51" fmla="*/ 2147483646 h 71"/>
                <a:gd name="T52" fmla="*/ 2147483646 w 71"/>
                <a:gd name="T53" fmla="*/ 2147483646 h 71"/>
                <a:gd name="T54" fmla="*/ 2147483646 w 71"/>
                <a:gd name="T55" fmla="*/ 2147483646 h 71"/>
                <a:gd name="T56" fmla="*/ 2147483646 w 71"/>
                <a:gd name="T57" fmla="*/ 2147483646 h 71"/>
                <a:gd name="T58" fmla="*/ 2147483646 w 71"/>
                <a:gd name="T59" fmla="*/ 2147483646 h 71"/>
                <a:gd name="T60" fmla="*/ 2147483646 w 71"/>
                <a:gd name="T61" fmla="*/ 2147483646 h 71"/>
                <a:gd name="T62" fmla="*/ 2147483646 w 71"/>
                <a:gd name="T63" fmla="*/ 2147483646 h 71"/>
                <a:gd name="T64" fmla="*/ 2147483646 w 71"/>
                <a:gd name="T65" fmla="*/ 2147483646 h 71"/>
                <a:gd name="T66" fmla="*/ 2147483646 w 71"/>
                <a:gd name="T67" fmla="*/ 2147483646 h 71"/>
                <a:gd name="T68" fmla="*/ 2147483646 w 71"/>
                <a:gd name="T69" fmla="*/ 2147483646 h 71"/>
                <a:gd name="T70" fmla="*/ 2147483646 w 71"/>
                <a:gd name="T71" fmla="*/ 2147483646 h 71"/>
                <a:gd name="T72" fmla="*/ 2147483646 w 71"/>
                <a:gd name="T73" fmla="*/ 2147483646 h 71"/>
                <a:gd name="T74" fmla="*/ 2147483646 w 71"/>
                <a:gd name="T75" fmla="*/ 2147483646 h 71"/>
                <a:gd name="T76" fmla="*/ 2147483646 w 71"/>
                <a:gd name="T77" fmla="*/ 2147483646 h 71"/>
                <a:gd name="T78" fmla="*/ 2147483646 w 71"/>
                <a:gd name="T79" fmla="*/ 2147483646 h 71"/>
                <a:gd name="T80" fmla="*/ 2147483646 w 71"/>
                <a:gd name="T81" fmla="*/ 2147483646 h 71"/>
                <a:gd name="T82" fmla="*/ 2147483646 w 71"/>
                <a:gd name="T83" fmla="*/ 2147483646 h 71"/>
                <a:gd name="T84" fmla="*/ 2147483646 w 71"/>
                <a:gd name="T85" fmla="*/ 0 h 71"/>
                <a:gd name="T86" fmla="*/ 2147483646 w 71"/>
                <a:gd name="T87" fmla="*/ 0 h 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1"/>
                <a:gd name="T134" fmla="*/ 71 w 71"/>
                <a:gd name="T135" fmla="*/ 71 h 7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1">
                  <a:moveTo>
                    <a:pt x="35" y="0"/>
                  </a:move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9" y="5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6" y="16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5" y="52"/>
                  </a:lnTo>
                  <a:lnTo>
                    <a:pt x="5" y="54"/>
                  </a:lnTo>
                  <a:lnTo>
                    <a:pt x="6" y="55"/>
                  </a:lnTo>
                  <a:lnTo>
                    <a:pt x="8" y="57"/>
                  </a:lnTo>
                  <a:lnTo>
                    <a:pt x="8" y="58"/>
                  </a:lnTo>
                  <a:lnTo>
                    <a:pt x="9" y="59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7"/>
                  </a:lnTo>
                  <a:lnTo>
                    <a:pt x="21" y="67"/>
                  </a:lnTo>
                  <a:lnTo>
                    <a:pt x="22" y="68"/>
                  </a:lnTo>
                  <a:lnTo>
                    <a:pt x="24" y="68"/>
                  </a:lnTo>
                  <a:lnTo>
                    <a:pt x="25" y="69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4" y="71"/>
                  </a:lnTo>
                  <a:lnTo>
                    <a:pt x="35" y="71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41" y="71"/>
                  </a:lnTo>
                  <a:lnTo>
                    <a:pt x="42" y="69"/>
                  </a:lnTo>
                  <a:lnTo>
                    <a:pt x="44" y="69"/>
                  </a:lnTo>
                  <a:lnTo>
                    <a:pt x="47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5"/>
                  </a:lnTo>
                  <a:lnTo>
                    <a:pt x="55" y="65"/>
                  </a:lnTo>
                  <a:lnTo>
                    <a:pt x="57" y="64"/>
                  </a:lnTo>
                  <a:lnTo>
                    <a:pt x="58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59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68" y="48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0" y="42"/>
                  </a:lnTo>
                  <a:lnTo>
                    <a:pt x="70" y="41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0" y="31"/>
                  </a:lnTo>
                  <a:lnTo>
                    <a:pt x="70" y="29"/>
                  </a:lnTo>
                  <a:lnTo>
                    <a:pt x="70" y="26"/>
                  </a:lnTo>
                  <a:lnTo>
                    <a:pt x="70" y="25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67" y="20"/>
                  </a:lnTo>
                  <a:lnTo>
                    <a:pt x="67" y="19"/>
                  </a:lnTo>
                  <a:lnTo>
                    <a:pt x="65" y="18"/>
                  </a:lnTo>
                  <a:lnTo>
                    <a:pt x="65" y="16"/>
                  </a:lnTo>
                  <a:lnTo>
                    <a:pt x="64" y="15"/>
                  </a:lnTo>
                  <a:lnTo>
                    <a:pt x="62" y="13"/>
                  </a:lnTo>
                  <a:lnTo>
                    <a:pt x="61" y="12"/>
                  </a:lnTo>
                  <a:lnTo>
                    <a:pt x="61" y="10"/>
                  </a:lnTo>
                  <a:lnTo>
                    <a:pt x="60" y="9"/>
                  </a:lnTo>
                  <a:lnTo>
                    <a:pt x="58" y="9"/>
                  </a:lnTo>
                  <a:lnTo>
                    <a:pt x="57" y="7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073" name="Rectangle 101">
              <a:extLst>
                <a:ext uri="{FF2B5EF4-FFF2-40B4-BE49-F238E27FC236}">
                  <a16:creationId xmlns:a16="http://schemas.microsoft.com/office/drawing/2014/main" id="{A806468D-68BD-9341-94FB-E481444E09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29406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074" name="Rectangle 124">
              <a:extLst>
                <a:ext uri="{FF2B5EF4-FFF2-40B4-BE49-F238E27FC236}">
                  <a16:creationId xmlns:a16="http://schemas.microsoft.com/office/drawing/2014/main" id="{B1FD3E6B-9C00-A143-9CAF-B40F21BFCE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37782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075" name="Line 125">
              <a:extLst>
                <a:ext uri="{FF2B5EF4-FFF2-40B4-BE49-F238E27FC236}">
                  <a16:creationId xmlns:a16="http://schemas.microsoft.com/office/drawing/2014/main" id="{EB7557E7-960F-5B44-8586-D8FC251DBA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39036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076" name="Freeform 126">
              <a:extLst>
                <a:ext uri="{FF2B5EF4-FFF2-40B4-BE49-F238E27FC236}">
                  <a16:creationId xmlns:a16="http://schemas.microsoft.com/office/drawing/2014/main" id="{6D37137C-9E63-7A41-A249-B6F80240C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641725"/>
              <a:ext cx="684213" cy="273050"/>
            </a:xfrm>
            <a:custGeom>
              <a:avLst/>
              <a:gdLst>
                <a:gd name="T0" fmla="*/ 2147483646 w 861"/>
                <a:gd name="T1" fmla="*/ 0 h 343"/>
                <a:gd name="T2" fmla="*/ 2147483646 w 861"/>
                <a:gd name="T3" fmla="*/ 0 h 343"/>
                <a:gd name="T4" fmla="*/ 2147483646 w 861"/>
                <a:gd name="T5" fmla="*/ 0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6" y="1"/>
                  </a:lnTo>
                  <a:lnTo>
                    <a:pt x="379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8" y="1"/>
                  </a:lnTo>
                  <a:lnTo>
                    <a:pt x="391" y="1"/>
                  </a:lnTo>
                  <a:lnTo>
                    <a:pt x="392" y="1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2"/>
                  </a:lnTo>
                  <a:lnTo>
                    <a:pt x="405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09" y="2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4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5"/>
                  </a:lnTo>
                  <a:lnTo>
                    <a:pt x="431" y="5"/>
                  </a:lnTo>
                  <a:lnTo>
                    <a:pt x="432" y="5"/>
                  </a:lnTo>
                  <a:lnTo>
                    <a:pt x="435" y="7"/>
                  </a:lnTo>
                  <a:lnTo>
                    <a:pt x="437" y="7"/>
                  </a:lnTo>
                  <a:lnTo>
                    <a:pt x="440" y="7"/>
                  </a:lnTo>
                  <a:lnTo>
                    <a:pt x="441" y="7"/>
                  </a:lnTo>
                  <a:lnTo>
                    <a:pt x="444" y="7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8"/>
                  </a:lnTo>
                  <a:lnTo>
                    <a:pt x="451" y="8"/>
                  </a:lnTo>
                  <a:lnTo>
                    <a:pt x="453" y="8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1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6" y="14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5"/>
                  </a:lnTo>
                  <a:lnTo>
                    <a:pt x="484" y="17"/>
                  </a:lnTo>
                  <a:lnTo>
                    <a:pt x="486" y="17"/>
                  </a:lnTo>
                  <a:lnTo>
                    <a:pt x="489" y="18"/>
                  </a:lnTo>
                  <a:lnTo>
                    <a:pt x="490" y="18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9" y="21"/>
                  </a:lnTo>
                  <a:lnTo>
                    <a:pt x="500" y="21"/>
                  </a:lnTo>
                  <a:lnTo>
                    <a:pt x="503" y="23"/>
                  </a:lnTo>
                  <a:lnTo>
                    <a:pt x="505" y="23"/>
                  </a:lnTo>
                  <a:lnTo>
                    <a:pt x="508" y="24"/>
                  </a:lnTo>
                  <a:lnTo>
                    <a:pt x="509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8"/>
                  </a:lnTo>
                  <a:lnTo>
                    <a:pt x="520" y="28"/>
                  </a:lnTo>
                  <a:lnTo>
                    <a:pt x="522" y="28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0"/>
                  </a:lnTo>
                  <a:lnTo>
                    <a:pt x="526" y="31"/>
                  </a:lnTo>
                  <a:lnTo>
                    <a:pt x="528" y="31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4"/>
                  </a:lnTo>
                  <a:lnTo>
                    <a:pt x="533" y="34"/>
                  </a:lnTo>
                  <a:lnTo>
                    <a:pt x="535" y="36"/>
                  </a:lnTo>
                  <a:lnTo>
                    <a:pt x="538" y="36"/>
                  </a:lnTo>
                  <a:lnTo>
                    <a:pt x="539" y="37"/>
                  </a:lnTo>
                  <a:lnTo>
                    <a:pt x="541" y="39"/>
                  </a:lnTo>
                  <a:lnTo>
                    <a:pt x="544" y="39"/>
                  </a:lnTo>
                  <a:lnTo>
                    <a:pt x="545" y="40"/>
                  </a:lnTo>
                  <a:lnTo>
                    <a:pt x="548" y="41"/>
                  </a:lnTo>
                  <a:lnTo>
                    <a:pt x="549" y="43"/>
                  </a:lnTo>
                  <a:lnTo>
                    <a:pt x="552" y="43"/>
                  </a:lnTo>
                  <a:lnTo>
                    <a:pt x="554" y="44"/>
                  </a:lnTo>
                  <a:lnTo>
                    <a:pt x="557" y="46"/>
                  </a:lnTo>
                  <a:lnTo>
                    <a:pt x="558" y="46"/>
                  </a:lnTo>
                  <a:lnTo>
                    <a:pt x="559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7" y="50"/>
                  </a:lnTo>
                  <a:lnTo>
                    <a:pt x="568" y="51"/>
                  </a:lnTo>
                  <a:lnTo>
                    <a:pt x="570" y="51"/>
                  </a:lnTo>
                  <a:lnTo>
                    <a:pt x="570" y="53"/>
                  </a:lnTo>
                  <a:lnTo>
                    <a:pt x="571" y="53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4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8" y="57"/>
                  </a:lnTo>
                  <a:lnTo>
                    <a:pt x="580" y="57"/>
                  </a:lnTo>
                  <a:lnTo>
                    <a:pt x="581" y="59"/>
                  </a:lnTo>
                  <a:lnTo>
                    <a:pt x="583" y="59"/>
                  </a:lnTo>
                  <a:lnTo>
                    <a:pt x="584" y="60"/>
                  </a:lnTo>
                  <a:lnTo>
                    <a:pt x="585" y="60"/>
                  </a:lnTo>
                  <a:lnTo>
                    <a:pt x="587" y="62"/>
                  </a:lnTo>
                  <a:lnTo>
                    <a:pt x="588" y="62"/>
                  </a:lnTo>
                  <a:lnTo>
                    <a:pt x="590" y="63"/>
                  </a:lnTo>
                  <a:lnTo>
                    <a:pt x="591" y="64"/>
                  </a:lnTo>
                  <a:lnTo>
                    <a:pt x="593" y="64"/>
                  </a:lnTo>
                  <a:lnTo>
                    <a:pt x="596" y="66"/>
                  </a:lnTo>
                  <a:lnTo>
                    <a:pt x="597" y="67"/>
                  </a:lnTo>
                  <a:lnTo>
                    <a:pt x="600" y="69"/>
                  </a:lnTo>
                  <a:lnTo>
                    <a:pt x="601" y="69"/>
                  </a:lnTo>
                  <a:lnTo>
                    <a:pt x="603" y="70"/>
                  </a:lnTo>
                  <a:lnTo>
                    <a:pt x="604" y="72"/>
                  </a:lnTo>
                  <a:lnTo>
                    <a:pt x="606" y="72"/>
                  </a:lnTo>
                  <a:lnTo>
                    <a:pt x="607" y="73"/>
                  </a:lnTo>
                  <a:lnTo>
                    <a:pt x="608" y="73"/>
                  </a:lnTo>
                  <a:lnTo>
                    <a:pt x="610" y="75"/>
                  </a:lnTo>
                  <a:lnTo>
                    <a:pt x="611" y="75"/>
                  </a:lnTo>
                  <a:lnTo>
                    <a:pt x="613" y="76"/>
                  </a:lnTo>
                  <a:lnTo>
                    <a:pt x="614" y="77"/>
                  </a:lnTo>
                  <a:lnTo>
                    <a:pt x="616" y="77"/>
                  </a:lnTo>
                  <a:lnTo>
                    <a:pt x="616" y="79"/>
                  </a:lnTo>
                  <a:lnTo>
                    <a:pt x="617" y="79"/>
                  </a:lnTo>
                  <a:lnTo>
                    <a:pt x="619" y="79"/>
                  </a:lnTo>
                  <a:lnTo>
                    <a:pt x="619" y="80"/>
                  </a:lnTo>
                  <a:lnTo>
                    <a:pt x="620" y="80"/>
                  </a:lnTo>
                  <a:lnTo>
                    <a:pt x="621" y="82"/>
                  </a:lnTo>
                  <a:lnTo>
                    <a:pt x="623" y="82"/>
                  </a:lnTo>
                  <a:lnTo>
                    <a:pt x="624" y="83"/>
                  </a:lnTo>
                  <a:lnTo>
                    <a:pt x="626" y="83"/>
                  </a:lnTo>
                  <a:lnTo>
                    <a:pt x="626" y="85"/>
                  </a:lnTo>
                  <a:lnTo>
                    <a:pt x="627" y="85"/>
                  </a:lnTo>
                  <a:lnTo>
                    <a:pt x="629" y="86"/>
                  </a:lnTo>
                  <a:lnTo>
                    <a:pt x="630" y="88"/>
                  </a:lnTo>
                  <a:lnTo>
                    <a:pt x="632" y="88"/>
                  </a:lnTo>
                  <a:lnTo>
                    <a:pt x="633" y="89"/>
                  </a:lnTo>
                  <a:lnTo>
                    <a:pt x="634" y="89"/>
                  </a:lnTo>
                  <a:lnTo>
                    <a:pt x="636" y="90"/>
                  </a:lnTo>
                  <a:lnTo>
                    <a:pt x="637" y="92"/>
                  </a:lnTo>
                  <a:lnTo>
                    <a:pt x="639" y="93"/>
                  </a:lnTo>
                  <a:lnTo>
                    <a:pt x="640" y="93"/>
                  </a:lnTo>
                  <a:lnTo>
                    <a:pt x="642" y="95"/>
                  </a:lnTo>
                  <a:lnTo>
                    <a:pt x="643" y="95"/>
                  </a:lnTo>
                  <a:lnTo>
                    <a:pt x="645" y="96"/>
                  </a:lnTo>
                  <a:lnTo>
                    <a:pt x="646" y="96"/>
                  </a:lnTo>
                  <a:lnTo>
                    <a:pt x="646" y="98"/>
                  </a:lnTo>
                  <a:lnTo>
                    <a:pt x="647" y="98"/>
                  </a:lnTo>
                  <a:lnTo>
                    <a:pt x="649" y="99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2"/>
                  </a:lnTo>
                  <a:lnTo>
                    <a:pt x="655" y="102"/>
                  </a:lnTo>
                  <a:lnTo>
                    <a:pt x="655" y="103"/>
                  </a:lnTo>
                  <a:lnTo>
                    <a:pt x="656" y="105"/>
                  </a:lnTo>
                  <a:lnTo>
                    <a:pt x="658" y="105"/>
                  </a:lnTo>
                  <a:lnTo>
                    <a:pt x="658" y="106"/>
                  </a:lnTo>
                  <a:lnTo>
                    <a:pt x="659" y="106"/>
                  </a:lnTo>
                  <a:lnTo>
                    <a:pt x="660" y="106"/>
                  </a:lnTo>
                  <a:lnTo>
                    <a:pt x="660" y="108"/>
                  </a:lnTo>
                  <a:lnTo>
                    <a:pt x="662" y="108"/>
                  </a:lnTo>
                  <a:lnTo>
                    <a:pt x="662" y="109"/>
                  </a:lnTo>
                  <a:lnTo>
                    <a:pt x="663" y="109"/>
                  </a:lnTo>
                  <a:lnTo>
                    <a:pt x="665" y="111"/>
                  </a:lnTo>
                  <a:lnTo>
                    <a:pt x="665" y="112"/>
                  </a:lnTo>
                  <a:lnTo>
                    <a:pt x="666" y="112"/>
                  </a:lnTo>
                  <a:lnTo>
                    <a:pt x="668" y="114"/>
                  </a:lnTo>
                  <a:lnTo>
                    <a:pt x="669" y="114"/>
                  </a:lnTo>
                  <a:lnTo>
                    <a:pt x="671" y="115"/>
                  </a:lnTo>
                  <a:lnTo>
                    <a:pt x="672" y="116"/>
                  </a:lnTo>
                  <a:lnTo>
                    <a:pt x="673" y="118"/>
                  </a:lnTo>
                  <a:lnTo>
                    <a:pt x="675" y="118"/>
                  </a:lnTo>
                  <a:lnTo>
                    <a:pt x="675" y="119"/>
                  </a:lnTo>
                  <a:lnTo>
                    <a:pt x="676" y="119"/>
                  </a:lnTo>
                  <a:lnTo>
                    <a:pt x="676" y="121"/>
                  </a:lnTo>
                  <a:lnTo>
                    <a:pt x="678" y="121"/>
                  </a:lnTo>
                  <a:lnTo>
                    <a:pt x="679" y="122"/>
                  </a:lnTo>
                  <a:lnTo>
                    <a:pt x="681" y="122"/>
                  </a:lnTo>
                  <a:lnTo>
                    <a:pt x="681" y="124"/>
                  </a:lnTo>
                  <a:lnTo>
                    <a:pt x="682" y="124"/>
                  </a:lnTo>
                  <a:lnTo>
                    <a:pt x="684" y="125"/>
                  </a:lnTo>
                  <a:lnTo>
                    <a:pt x="685" y="125"/>
                  </a:lnTo>
                  <a:lnTo>
                    <a:pt x="685" y="127"/>
                  </a:lnTo>
                  <a:lnTo>
                    <a:pt x="686" y="127"/>
                  </a:lnTo>
                  <a:lnTo>
                    <a:pt x="686" y="128"/>
                  </a:lnTo>
                  <a:lnTo>
                    <a:pt x="688" y="128"/>
                  </a:lnTo>
                  <a:lnTo>
                    <a:pt x="689" y="129"/>
                  </a:lnTo>
                  <a:lnTo>
                    <a:pt x="691" y="129"/>
                  </a:lnTo>
                  <a:lnTo>
                    <a:pt x="691" y="131"/>
                  </a:lnTo>
                  <a:lnTo>
                    <a:pt x="692" y="131"/>
                  </a:lnTo>
                  <a:lnTo>
                    <a:pt x="694" y="132"/>
                  </a:lnTo>
                  <a:lnTo>
                    <a:pt x="695" y="134"/>
                  </a:lnTo>
                  <a:lnTo>
                    <a:pt x="697" y="134"/>
                  </a:lnTo>
                  <a:lnTo>
                    <a:pt x="698" y="135"/>
                  </a:lnTo>
                  <a:lnTo>
                    <a:pt x="699" y="137"/>
                  </a:lnTo>
                  <a:lnTo>
                    <a:pt x="701" y="137"/>
                  </a:lnTo>
                  <a:lnTo>
                    <a:pt x="701" y="138"/>
                  </a:lnTo>
                  <a:lnTo>
                    <a:pt x="702" y="138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5" y="141"/>
                  </a:lnTo>
                  <a:lnTo>
                    <a:pt x="707" y="141"/>
                  </a:lnTo>
                  <a:lnTo>
                    <a:pt x="707" y="142"/>
                  </a:lnTo>
                  <a:lnTo>
                    <a:pt x="708" y="142"/>
                  </a:lnTo>
                  <a:lnTo>
                    <a:pt x="709" y="144"/>
                  </a:lnTo>
                  <a:lnTo>
                    <a:pt x="711" y="145"/>
                  </a:lnTo>
                  <a:lnTo>
                    <a:pt x="712" y="147"/>
                  </a:lnTo>
                  <a:lnTo>
                    <a:pt x="714" y="148"/>
                  </a:lnTo>
                  <a:lnTo>
                    <a:pt x="715" y="150"/>
                  </a:lnTo>
                  <a:lnTo>
                    <a:pt x="717" y="151"/>
                  </a:lnTo>
                  <a:lnTo>
                    <a:pt x="717" y="153"/>
                  </a:lnTo>
                  <a:lnTo>
                    <a:pt x="718" y="153"/>
                  </a:lnTo>
                  <a:lnTo>
                    <a:pt x="720" y="154"/>
                  </a:lnTo>
                  <a:lnTo>
                    <a:pt x="721" y="155"/>
                  </a:lnTo>
                  <a:lnTo>
                    <a:pt x="722" y="157"/>
                  </a:lnTo>
                  <a:lnTo>
                    <a:pt x="724" y="158"/>
                  </a:lnTo>
                  <a:lnTo>
                    <a:pt x="725" y="160"/>
                  </a:lnTo>
                  <a:lnTo>
                    <a:pt x="727" y="161"/>
                  </a:lnTo>
                  <a:lnTo>
                    <a:pt x="727" y="163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5"/>
                  </a:lnTo>
                  <a:lnTo>
                    <a:pt x="731" y="167"/>
                  </a:lnTo>
                  <a:lnTo>
                    <a:pt x="733" y="168"/>
                  </a:lnTo>
                  <a:lnTo>
                    <a:pt x="734" y="168"/>
                  </a:lnTo>
                  <a:lnTo>
                    <a:pt x="734" y="170"/>
                  </a:lnTo>
                  <a:lnTo>
                    <a:pt x="735" y="171"/>
                  </a:lnTo>
                  <a:lnTo>
                    <a:pt x="737" y="173"/>
                  </a:lnTo>
                  <a:lnTo>
                    <a:pt x="738" y="174"/>
                  </a:lnTo>
                  <a:lnTo>
                    <a:pt x="740" y="176"/>
                  </a:lnTo>
                  <a:lnTo>
                    <a:pt x="741" y="177"/>
                  </a:lnTo>
                  <a:lnTo>
                    <a:pt x="741" y="178"/>
                  </a:lnTo>
                  <a:lnTo>
                    <a:pt x="743" y="178"/>
                  </a:lnTo>
                  <a:lnTo>
                    <a:pt x="743" y="180"/>
                  </a:lnTo>
                  <a:lnTo>
                    <a:pt x="744" y="181"/>
                  </a:lnTo>
                  <a:lnTo>
                    <a:pt x="746" y="183"/>
                  </a:lnTo>
                  <a:lnTo>
                    <a:pt x="747" y="184"/>
                  </a:lnTo>
                  <a:lnTo>
                    <a:pt x="748" y="186"/>
                  </a:lnTo>
                  <a:lnTo>
                    <a:pt x="750" y="187"/>
                  </a:lnTo>
                  <a:lnTo>
                    <a:pt x="751" y="189"/>
                  </a:lnTo>
                  <a:lnTo>
                    <a:pt x="753" y="190"/>
                  </a:lnTo>
                  <a:lnTo>
                    <a:pt x="754" y="193"/>
                  </a:lnTo>
                  <a:lnTo>
                    <a:pt x="756" y="194"/>
                  </a:lnTo>
                  <a:lnTo>
                    <a:pt x="757" y="196"/>
                  </a:lnTo>
                  <a:lnTo>
                    <a:pt x="759" y="199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3"/>
                  </a:lnTo>
                  <a:lnTo>
                    <a:pt x="764" y="204"/>
                  </a:lnTo>
                  <a:lnTo>
                    <a:pt x="766" y="206"/>
                  </a:lnTo>
                  <a:lnTo>
                    <a:pt x="766" y="207"/>
                  </a:lnTo>
                  <a:lnTo>
                    <a:pt x="767" y="209"/>
                  </a:lnTo>
                  <a:lnTo>
                    <a:pt x="769" y="210"/>
                  </a:lnTo>
                  <a:lnTo>
                    <a:pt x="770" y="212"/>
                  </a:lnTo>
                  <a:lnTo>
                    <a:pt x="770" y="213"/>
                  </a:lnTo>
                  <a:lnTo>
                    <a:pt x="772" y="215"/>
                  </a:lnTo>
                  <a:lnTo>
                    <a:pt x="773" y="216"/>
                  </a:lnTo>
                  <a:lnTo>
                    <a:pt x="774" y="217"/>
                  </a:lnTo>
                  <a:lnTo>
                    <a:pt x="774" y="219"/>
                  </a:lnTo>
                  <a:lnTo>
                    <a:pt x="776" y="219"/>
                  </a:lnTo>
                  <a:lnTo>
                    <a:pt x="776" y="220"/>
                  </a:lnTo>
                  <a:lnTo>
                    <a:pt x="777" y="222"/>
                  </a:lnTo>
                  <a:lnTo>
                    <a:pt x="779" y="223"/>
                  </a:lnTo>
                  <a:lnTo>
                    <a:pt x="779" y="225"/>
                  </a:lnTo>
                  <a:lnTo>
                    <a:pt x="780" y="225"/>
                  </a:lnTo>
                  <a:lnTo>
                    <a:pt x="782" y="226"/>
                  </a:lnTo>
                  <a:lnTo>
                    <a:pt x="782" y="228"/>
                  </a:lnTo>
                  <a:lnTo>
                    <a:pt x="783" y="229"/>
                  </a:lnTo>
                  <a:lnTo>
                    <a:pt x="785" y="232"/>
                  </a:lnTo>
                  <a:lnTo>
                    <a:pt x="786" y="233"/>
                  </a:lnTo>
                  <a:lnTo>
                    <a:pt x="787" y="235"/>
                  </a:lnTo>
                  <a:lnTo>
                    <a:pt x="789" y="236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5"/>
                  </a:lnTo>
                  <a:lnTo>
                    <a:pt x="796" y="248"/>
                  </a:lnTo>
                  <a:lnTo>
                    <a:pt x="798" y="249"/>
                  </a:lnTo>
                  <a:lnTo>
                    <a:pt x="799" y="252"/>
                  </a:lnTo>
                  <a:lnTo>
                    <a:pt x="800" y="254"/>
                  </a:lnTo>
                  <a:lnTo>
                    <a:pt x="802" y="255"/>
                  </a:lnTo>
                  <a:lnTo>
                    <a:pt x="802" y="256"/>
                  </a:lnTo>
                  <a:lnTo>
                    <a:pt x="803" y="258"/>
                  </a:lnTo>
                  <a:lnTo>
                    <a:pt x="805" y="259"/>
                  </a:lnTo>
                  <a:lnTo>
                    <a:pt x="806" y="261"/>
                  </a:lnTo>
                  <a:lnTo>
                    <a:pt x="806" y="262"/>
                  </a:lnTo>
                  <a:lnTo>
                    <a:pt x="808" y="264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8"/>
                  </a:lnTo>
                  <a:lnTo>
                    <a:pt x="812" y="269"/>
                  </a:lnTo>
                  <a:lnTo>
                    <a:pt x="813" y="271"/>
                  </a:lnTo>
                  <a:lnTo>
                    <a:pt x="813" y="272"/>
                  </a:lnTo>
                  <a:lnTo>
                    <a:pt x="815" y="274"/>
                  </a:lnTo>
                  <a:lnTo>
                    <a:pt x="815" y="275"/>
                  </a:lnTo>
                  <a:lnTo>
                    <a:pt x="816" y="277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1"/>
                  </a:lnTo>
                  <a:lnTo>
                    <a:pt x="821" y="282"/>
                  </a:lnTo>
                  <a:lnTo>
                    <a:pt x="822" y="284"/>
                  </a:lnTo>
                  <a:lnTo>
                    <a:pt x="823" y="285"/>
                  </a:lnTo>
                  <a:lnTo>
                    <a:pt x="825" y="288"/>
                  </a:lnTo>
                  <a:lnTo>
                    <a:pt x="826" y="290"/>
                  </a:lnTo>
                  <a:lnTo>
                    <a:pt x="828" y="292"/>
                  </a:lnTo>
                  <a:lnTo>
                    <a:pt x="829" y="294"/>
                  </a:lnTo>
                  <a:lnTo>
                    <a:pt x="831" y="297"/>
                  </a:lnTo>
                  <a:lnTo>
                    <a:pt x="834" y="300"/>
                  </a:lnTo>
                  <a:lnTo>
                    <a:pt x="835" y="301"/>
                  </a:lnTo>
                  <a:lnTo>
                    <a:pt x="836" y="303"/>
                  </a:lnTo>
                  <a:lnTo>
                    <a:pt x="838" y="305"/>
                  </a:lnTo>
                  <a:lnTo>
                    <a:pt x="838" y="307"/>
                  </a:lnTo>
                  <a:lnTo>
                    <a:pt x="839" y="308"/>
                  </a:lnTo>
                  <a:lnTo>
                    <a:pt x="841" y="310"/>
                  </a:lnTo>
                  <a:lnTo>
                    <a:pt x="842" y="311"/>
                  </a:lnTo>
                  <a:lnTo>
                    <a:pt x="842" y="313"/>
                  </a:lnTo>
                  <a:lnTo>
                    <a:pt x="844" y="314"/>
                  </a:lnTo>
                  <a:lnTo>
                    <a:pt x="845" y="316"/>
                  </a:lnTo>
                  <a:lnTo>
                    <a:pt x="845" y="317"/>
                  </a:lnTo>
                  <a:lnTo>
                    <a:pt x="847" y="318"/>
                  </a:lnTo>
                  <a:lnTo>
                    <a:pt x="848" y="320"/>
                  </a:lnTo>
                  <a:lnTo>
                    <a:pt x="848" y="321"/>
                  </a:lnTo>
                  <a:lnTo>
                    <a:pt x="849" y="323"/>
                  </a:lnTo>
                  <a:lnTo>
                    <a:pt x="849" y="324"/>
                  </a:lnTo>
                  <a:lnTo>
                    <a:pt x="851" y="324"/>
                  </a:lnTo>
                  <a:lnTo>
                    <a:pt x="851" y="326"/>
                  </a:lnTo>
                  <a:lnTo>
                    <a:pt x="852" y="327"/>
                  </a:lnTo>
                  <a:lnTo>
                    <a:pt x="852" y="329"/>
                  </a:lnTo>
                  <a:lnTo>
                    <a:pt x="854" y="330"/>
                  </a:lnTo>
                  <a:lnTo>
                    <a:pt x="855" y="331"/>
                  </a:lnTo>
                  <a:lnTo>
                    <a:pt x="855" y="333"/>
                  </a:lnTo>
                  <a:lnTo>
                    <a:pt x="857" y="334"/>
                  </a:lnTo>
                  <a:lnTo>
                    <a:pt x="857" y="336"/>
                  </a:lnTo>
                  <a:lnTo>
                    <a:pt x="858" y="337"/>
                  </a:lnTo>
                  <a:lnTo>
                    <a:pt x="860" y="339"/>
                  </a:lnTo>
                  <a:lnTo>
                    <a:pt x="860" y="340"/>
                  </a:lnTo>
                  <a:lnTo>
                    <a:pt x="861" y="343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077" name="Freeform 127">
              <a:extLst>
                <a:ext uri="{FF2B5EF4-FFF2-40B4-BE49-F238E27FC236}">
                  <a16:creationId xmlns:a16="http://schemas.microsoft.com/office/drawing/2014/main" id="{7B119E96-039A-C544-99DE-F6FE7A32D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916363"/>
              <a:ext cx="684213" cy="271462"/>
            </a:xfrm>
            <a:custGeom>
              <a:avLst/>
              <a:gdLst>
                <a:gd name="T0" fmla="*/ 2147483646 w 861"/>
                <a:gd name="T1" fmla="*/ 2147483646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342"/>
                  </a:moveTo>
                  <a:lnTo>
                    <a:pt x="33" y="342"/>
                  </a:lnTo>
                  <a:lnTo>
                    <a:pt x="63" y="342"/>
                  </a:lnTo>
                  <a:lnTo>
                    <a:pt x="92" y="342"/>
                  </a:lnTo>
                  <a:lnTo>
                    <a:pt x="119" y="342"/>
                  </a:lnTo>
                  <a:lnTo>
                    <a:pt x="144" y="342"/>
                  </a:lnTo>
                  <a:lnTo>
                    <a:pt x="167" y="342"/>
                  </a:lnTo>
                  <a:lnTo>
                    <a:pt x="189" y="342"/>
                  </a:lnTo>
                  <a:lnTo>
                    <a:pt x="209" y="342"/>
                  </a:lnTo>
                  <a:lnTo>
                    <a:pt x="228" y="342"/>
                  </a:lnTo>
                  <a:lnTo>
                    <a:pt x="245" y="342"/>
                  </a:lnTo>
                  <a:lnTo>
                    <a:pt x="261" y="342"/>
                  </a:lnTo>
                  <a:lnTo>
                    <a:pt x="275" y="342"/>
                  </a:lnTo>
                  <a:lnTo>
                    <a:pt x="288" y="342"/>
                  </a:lnTo>
                  <a:lnTo>
                    <a:pt x="300" y="342"/>
                  </a:lnTo>
                  <a:lnTo>
                    <a:pt x="310" y="342"/>
                  </a:lnTo>
                  <a:lnTo>
                    <a:pt x="320" y="342"/>
                  </a:lnTo>
                  <a:lnTo>
                    <a:pt x="329" y="342"/>
                  </a:lnTo>
                  <a:lnTo>
                    <a:pt x="336" y="342"/>
                  </a:lnTo>
                  <a:lnTo>
                    <a:pt x="343" y="342"/>
                  </a:lnTo>
                  <a:lnTo>
                    <a:pt x="349" y="342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1"/>
                  </a:lnTo>
                  <a:lnTo>
                    <a:pt x="381" y="341"/>
                  </a:lnTo>
                  <a:lnTo>
                    <a:pt x="383" y="341"/>
                  </a:lnTo>
                  <a:lnTo>
                    <a:pt x="385" y="341"/>
                  </a:lnTo>
                  <a:lnTo>
                    <a:pt x="388" y="341"/>
                  </a:lnTo>
                  <a:lnTo>
                    <a:pt x="391" y="341"/>
                  </a:lnTo>
                  <a:lnTo>
                    <a:pt x="392" y="341"/>
                  </a:lnTo>
                  <a:lnTo>
                    <a:pt x="395" y="341"/>
                  </a:lnTo>
                  <a:lnTo>
                    <a:pt x="396" y="341"/>
                  </a:lnTo>
                  <a:lnTo>
                    <a:pt x="398" y="341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40"/>
                  </a:lnTo>
                  <a:lnTo>
                    <a:pt x="414" y="340"/>
                  </a:lnTo>
                  <a:lnTo>
                    <a:pt x="415" y="340"/>
                  </a:lnTo>
                  <a:lnTo>
                    <a:pt x="417" y="340"/>
                  </a:lnTo>
                  <a:lnTo>
                    <a:pt x="418" y="338"/>
                  </a:lnTo>
                  <a:lnTo>
                    <a:pt x="419" y="338"/>
                  </a:lnTo>
                  <a:lnTo>
                    <a:pt x="421" y="338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7"/>
                  </a:lnTo>
                  <a:lnTo>
                    <a:pt x="431" y="337"/>
                  </a:lnTo>
                  <a:lnTo>
                    <a:pt x="432" y="337"/>
                  </a:lnTo>
                  <a:lnTo>
                    <a:pt x="435" y="337"/>
                  </a:lnTo>
                  <a:lnTo>
                    <a:pt x="437" y="337"/>
                  </a:lnTo>
                  <a:lnTo>
                    <a:pt x="440" y="335"/>
                  </a:lnTo>
                  <a:lnTo>
                    <a:pt x="441" y="335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4"/>
                  </a:lnTo>
                  <a:lnTo>
                    <a:pt x="451" y="334"/>
                  </a:lnTo>
                  <a:lnTo>
                    <a:pt x="453" y="334"/>
                  </a:lnTo>
                  <a:lnTo>
                    <a:pt x="454" y="334"/>
                  </a:lnTo>
                  <a:lnTo>
                    <a:pt x="456" y="334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2"/>
                  </a:lnTo>
                  <a:lnTo>
                    <a:pt x="461" y="332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1"/>
                  </a:lnTo>
                  <a:lnTo>
                    <a:pt x="467" y="331"/>
                  </a:lnTo>
                  <a:lnTo>
                    <a:pt x="469" y="331"/>
                  </a:lnTo>
                  <a:lnTo>
                    <a:pt x="470" y="329"/>
                  </a:lnTo>
                  <a:lnTo>
                    <a:pt x="471" y="329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8"/>
                  </a:lnTo>
                  <a:lnTo>
                    <a:pt x="479" y="328"/>
                  </a:lnTo>
                  <a:lnTo>
                    <a:pt x="480" y="328"/>
                  </a:lnTo>
                  <a:lnTo>
                    <a:pt x="482" y="327"/>
                  </a:lnTo>
                  <a:lnTo>
                    <a:pt x="484" y="327"/>
                  </a:lnTo>
                  <a:lnTo>
                    <a:pt x="486" y="325"/>
                  </a:lnTo>
                  <a:lnTo>
                    <a:pt x="489" y="325"/>
                  </a:lnTo>
                  <a:lnTo>
                    <a:pt x="490" y="324"/>
                  </a:lnTo>
                  <a:lnTo>
                    <a:pt x="493" y="324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1"/>
                  </a:lnTo>
                  <a:lnTo>
                    <a:pt x="503" y="321"/>
                  </a:lnTo>
                  <a:lnTo>
                    <a:pt x="505" y="319"/>
                  </a:lnTo>
                  <a:lnTo>
                    <a:pt x="508" y="319"/>
                  </a:lnTo>
                  <a:lnTo>
                    <a:pt x="509" y="318"/>
                  </a:lnTo>
                  <a:lnTo>
                    <a:pt x="510" y="318"/>
                  </a:lnTo>
                  <a:lnTo>
                    <a:pt x="512" y="316"/>
                  </a:lnTo>
                  <a:lnTo>
                    <a:pt x="513" y="316"/>
                  </a:lnTo>
                  <a:lnTo>
                    <a:pt x="515" y="316"/>
                  </a:lnTo>
                  <a:lnTo>
                    <a:pt x="516" y="315"/>
                  </a:lnTo>
                  <a:lnTo>
                    <a:pt x="518" y="315"/>
                  </a:lnTo>
                  <a:lnTo>
                    <a:pt x="519" y="315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4"/>
                  </a:lnTo>
                  <a:lnTo>
                    <a:pt x="525" y="312"/>
                  </a:lnTo>
                  <a:lnTo>
                    <a:pt x="526" y="312"/>
                  </a:lnTo>
                  <a:lnTo>
                    <a:pt x="526" y="311"/>
                  </a:lnTo>
                  <a:lnTo>
                    <a:pt x="528" y="311"/>
                  </a:lnTo>
                  <a:lnTo>
                    <a:pt x="529" y="311"/>
                  </a:lnTo>
                  <a:lnTo>
                    <a:pt x="531" y="309"/>
                  </a:lnTo>
                  <a:lnTo>
                    <a:pt x="532" y="309"/>
                  </a:lnTo>
                  <a:lnTo>
                    <a:pt x="533" y="308"/>
                  </a:lnTo>
                  <a:lnTo>
                    <a:pt x="535" y="308"/>
                  </a:lnTo>
                  <a:lnTo>
                    <a:pt x="538" y="306"/>
                  </a:lnTo>
                  <a:lnTo>
                    <a:pt x="539" y="305"/>
                  </a:lnTo>
                  <a:lnTo>
                    <a:pt x="541" y="305"/>
                  </a:lnTo>
                  <a:lnTo>
                    <a:pt x="544" y="303"/>
                  </a:lnTo>
                  <a:lnTo>
                    <a:pt x="545" y="302"/>
                  </a:lnTo>
                  <a:lnTo>
                    <a:pt x="548" y="302"/>
                  </a:lnTo>
                  <a:lnTo>
                    <a:pt x="549" y="301"/>
                  </a:lnTo>
                  <a:lnTo>
                    <a:pt x="552" y="299"/>
                  </a:lnTo>
                  <a:lnTo>
                    <a:pt x="554" y="298"/>
                  </a:lnTo>
                  <a:lnTo>
                    <a:pt x="557" y="298"/>
                  </a:lnTo>
                  <a:lnTo>
                    <a:pt x="558" y="296"/>
                  </a:lnTo>
                  <a:lnTo>
                    <a:pt x="559" y="295"/>
                  </a:lnTo>
                  <a:lnTo>
                    <a:pt x="561" y="295"/>
                  </a:lnTo>
                  <a:lnTo>
                    <a:pt x="562" y="293"/>
                  </a:lnTo>
                  <a:lnTo>
                    <a:pt x="564" y="293"/>
                  </a:lnTo>
                  <a:lnTo>
                    <a:pt x="565" y="292"/>
                  </a:lnTo>
                  <a:lnTo>
                    <a:pt x="567" y="292"/>
                  </a:lnTo>
                  <a:lnTo>
                    <a:pt x="568" y="292"/>
                  </a:lnTo>
                  <a:lnTo>
                    <a:pt x="570" y="290"/>
                  </a:lnTo>
                  <a:lnTo>
                    <a:pt x="571" y="289"/>
                  </a:lnTo>
                  <a:lnTo>
                    <a:pt x="572" y="289"/>
                  </a:lnTo>
                  <a:lnTo>
                    <a:pt x="574" y="288"/>
                  </a:lnTo>
                  <a:lnTo>
                    <a:pt x="575" y="288"/>
                  </a:lnTo>
                  <a:lnTo>
                    <a:pt x="577" y="286"/>
                  </a:lnTo>
                  <a:lnTo>
                    <a:pt x="578" y="286"/>
                  </a:lnTo>
                  <a:lnTo>
                    <a:pt x="580" y="285"/>
                  </a:lnTo>
                  <a:lnTo>
                    <a:pt x="581" y="285"/>
                  </a:lnTo>
                  <a:lnTo>
                    <a:pt x="583" y="283"/>
                  </a:lnTo>
                  <a:lnTo>
                    <a:pt x="584" y="283"/>
                  </a:lnTo>
                  <a:lnTo>
                    <a:pt x="585" y="282"/>
                  </a:lnTo>
                  <a:lnTo>
                    <a:pt x="587" y="282"/>
                  </a:lnTo>
                  <a:lnTo>
                    <a:pt x="588" y="280"/>
                  </a:lnTo>
                  <a:lnTo>
                    <a:pt x="590" y="279"/>
                  </a:lnTo>
                  <a:lnTo>
                    <a:pt x="591" y="279"/>
                  </a:lnTo>
                  <a:lnTo>
                    <a:pt x="593" y="277"/>
                  </a:lnTo>
                  <a:lnTo>
                    <a:pt x="596" y="276"/>
                  </a:lnTo>
                  <a:lnTo>
                    <a:pt x="597" y="275"/>
                  </a:lnTo>
                  <a:lnTo>
                    <a:pt x="600" y="273"/>
                  </a:lnTo>
                  <a:lnTo>
                    <a:pt x="601" y="273"/>
                  </a:lnTo>
                  <a:lnTo>
                    <a:pt x="603" y="272"/>
                  </a:lnTo>
                  <a:lnTo>
                    <a:pt x="604" y="270"/>
                  </a:lnTo>
                  <a:lnTo>
                    <a:pt x="606" y="270"/>
                  </a:lnTo>
                  <a:lnTo>
                    <a:pt x="607" y="269"/>
                  </a:lnTo>
                  <a:lnTo>
                    <a:pt x="608" y="269"/>
                  </a:lnTo>
                  <a:lnTo>
                    <a:pt x="610" y="267"/>
                  </a:lnTo>
                  <a:lnTo>
                    <a:pt x="611" y="267"/>
                  </a:lnTo>
                  <a:lnTo>
                    <a:pt x="613" y="266"/>
                  </a:lnTo>
                  <a:lnTo>
                    <a:pt x="614" y="266"/>
                  </a:lnTo>
                  <a:lnTo>
                    <a:pt x="616" y="264"/>
                  </a:lnTo>
                  <a:lnTo>
                    <a:pt x="617" y="263"/>
                  </a:lnTo>
                  <a:lnTo>
                    <a:pt x="619" y="263"/>
                  </a:lnTo>
                  <a:lnTo>
                    <a:pt x="620" y="262"/>
                  </a:lnTo>
                  <a:lnTo>
                    <a:pt x="621" y="262"/>
                  </a:lnTo>
                  <a:lnTo>
                    <a:pt x="621" y="260"/>
                  </a:lnTo>
                  <a:lnTo>
                    <a:pt x="623" y="260"/>
                  </a:lnTo>
                  <a:lnTo>
                    <a:pt x="624" y="259"/>
                  </a:lnTo>
                  <a:lnTo>
                    <a:pt x="626" y="259"/>
                  </a:lnTo>
                  <a:lnTo>
                    <a:pt x="627" y="257"/>
                  </a:lnTo>
                  <a:lnTo>
                    <a:pt x="629" y="256"/>
                  </a:lnTo>
                  <a:lnTo>
                    <a:pt x="630" y="256"/>
                  </a:lnTo>
                  <a:lnTo>
                    <a:pt x="632" y="254"/>
                  </a:lnTo>
                  <a:lnTo>
                    <a:pt x="633" y="254"/>
                  </a:lnTo>
                  <a:lnTo>
                    <a:pt x="634" y="253"/>
                  </a:lnTo>
                  <a:lnTo>
                    <a:pt x="636" y="251"/>
                  </a:lnTo>
                  <a:lnTo>
                    <a:pt x="637" y="250"/>
                  </a:lnTo>
                  <a:lnTo>
                    <a:pt x="639" y="250"/>
                  </a:lnTo>
                  <a:lnTo>
                    <a:pt x="640" y="249"/>
                  </a:lnTo>
                  <a:lnTo>
                    <a:pt x="642" y="249"/>
                  </a:lnTo>
                  <a:lnTo>
                    <a:pt x="643" y="247"/>
                  </a:lnTo>
                  <a:lnTo>
                    <a:pt x="645" y="246"/>
                  </a:lnTo>
                  <a:lnTo>
                    <a:pt x="646" y="246"/>
                  </a:lnTo>
                  <a:lnTo>
                    <a:pt x="646" y="244"/>
                  </a:lnTo>
                  <a:lnTo>
                    <a:pt x="647" y="244"/>
                  </a:lnTo>
                  <a:lnTo>
                    <a:pt x="649" y="243"/>
                  </a:lnTo>
                  <a:lnTo>
                    <a:pt x="650" y="243"/>
                  </a:lnTo>
                  <a:lnTo>
                    <a:pt x="650" y="241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3" y="240"/>
                  </a:lnTo>
                  <a:lnTo>
                    <a:pt x="655" y="240"/>
                  </a:lnTo>
                  <a:lnTo>
                    <a:pt x="655" y="239"/>
                  </a:lnTo>
                  <a:lnTo>
                    <a:pt x="656" y="239"/>
                  </a:lnTo>
                  <a:lnTo>
                    <a:pt x="656" y="237"/>
                  </a:lnTo>
                  <a:lnTo>
                    <a:pt x="658" y="237"/>
                  </a:lnTo>
                  <a:lnTo>
                    <a:pt x="659" y="236"/>
                  </a:lnTo>
                  <a:lnTo>
                    <a:pt x="660" y="236"/>
                  </a:lnTo>
                  <a:lnTo>
                    <a:pt x="660" y="234"/>
                  </a:lnTo>
                  <a:lnTo>
                    <a:pt x="662" y="234"/>
                  </a:lnTo>
                  <a:lnTo>
                    <a:pt x="662" y="233"/>
                  </a:lnTo>
                  <a:lnTo>
                    <a:pt x="663" y="233"/>
                  </a:lnTo>
                  <a:lnTo>
                    <a:pt x="665" y="231"/>
                  </a:lnTo>
                  <a:lnTo>
                    <a:pt x="666" y="230"/>
                  </a:lnTo>
                  <a:lnTo>
                    <a:pt x="668" y="230"/>
                  </a:lnTo>
                  <a:lnTo>
                    <a:pt x="669" y="228"/>
                  </a:lnTo>
                  <a:lnTo>
                    <a:pt x="671" y="227"/>
                  </a:lnTo>
                  <a:lnTo>
                    <a:pt x="672" y="226"/>
                  </a:lnTo>
                  <a:lnTo>
                    <a:pt x="673" y="226"/>
                  </a:lnTo>
                  <a:lnTo>
                    <a:pt x="675" y="224"/>
                  </a:lnTo>
                  <a:lnTo>
                    <a:pt x="676" y="223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79" y="220"/>
                  </a:lnTo>
                  <a:lnTo>
                    <a:pt x="681" y="220"/>
                  </a:lnTo>
                  <a:lnTo>
                    <a:pt x="682" y="218"/>
                  </a:lnTo>
                  <a:lnTo>
                    <a:pt x="684" y="218"/>
                  </a:lnTo>
                  <a:lnTo>
                    <a:pt x="684" y="217"/>
                  </a:lnTo>
                  <a:lnTo>
                    <a:pt x="685" y="217"/>
                  </a:lnTo>
                  <a:lnTo>
                    <a:pt x="685" y="215"/>
                  </a:lnTo>
                  <a:lnTo>
                    <a:pt x="686" y="215"/>
                  </a:lnTo>
                  <a:lnTo>
                    <a:pt x="688" y="214"/>
                  </a:lnTo>
                  <a:lnTo>
                    <a:pt x="689" y="214"/>
                  </a:lnTo>
                  <a:lnTo>
                    <a:pt x="691" y="213"/>
                  </a:lnTo>
                  <a:lnTo>
                    <a:pt x="692" y="211"/>
                  </a:lnTo>
                  <a:lnTo>
                    <a:pt x="694" y="210"/>
                  </a:lnTo>
                  <a:lnTo>
                    <a:pt x="695" y="210"/>
                  </a:lnTo>
                  <a:lnTo>
                    <a:pt x="697" y="208"/>
                  </a:lnTo>
                  <a:lnTo>
                    <a:pt x="698" y="208"/>
                  </a:lnTo>
                  <a:lnTo>
                    <a:pt x="698" y="207"/>
                  </a:lnTo>
                  <a:lnTo>
                    <a:pt x="699" y="207"/>
                  </a:lnTo>
                  <a:lnTo>
                    <a:pt x="701" y="205"/>
                  </a:lnTo>
                  <a:lnTo>
                    <a:pt x="702" y="204"/>
                  </a:lnTo>
                  <a:lnTo>
                    <a:pt x="704" y="204"/>
                  </a:lnTo>
                  <a:lnTo>
                    <a:pt x="704" y="202"/>
                  </a:lnTo>
                  <a:lnTo>
                    <a:pt x="705" y="202"/>
                  </a:lnTo>
                  <a:lnTo>
                    <a:pt x="707" y="201"/>
                  </a:lnTo>
                  <a:lnTo>
                    <a:pt x="708" y="200"/>
                  </a:lnTo>
                  <a:lnTo>
                    <a:pt x="709" y="200"/>
                  </a:lnTo>
                  <a:lnTo>
                    <a:pt x="709" y="198"/>
                  </a:lnTo>
                  <a:lnTo>
                    <a:pt x="711" y="198"/>
                  </a:lnTo>
                  <a:lnTo>
                    <a:pt x="711" y="197"/>
                  </a:lnTo>
                  <a:lnTo>
                    <a:pt x="712" y="197"/>
                  </a:lnTo>
                  <a:lnTo>
                    <a:pt x="712" y="195"/>
                  </a:lnTo>
                  <a:lnTo>
                    <a:pt x="714" y="195"/>
                  </a:lnTo>
                  <a:lnTo>
                    <a:pt x="714" y="194"/>
                  </a:lnTo>
                  <a:lnTo>
                    <a:pt x="715" y="192"/>
                  </a:lnTo>
                  <a:lnTo>
                    <a:pt x="717" y="192"/>
                  </a:lnTo>
                  <a:lnTo>
                    <a:pt x="717" y="191"/>
                  </a:lnTo>
                  <a:lnTo>
                    <a:pt x="718" y="189"/>
                  </a:lnTo>
                  <a:lnTo>
                    <a:pt x="720" y="188"/>
                  </a:lnTo>
                  <a:lnTo>
                    <a:pt x="721" y="187"/>
                  </a:lnTo>
                  <a:lnTo>
                    <a:pt x="722" y="185"/>
                  </a:lnTo>
                  <a:lnTo>
                    <a:pt x="724" y="184"/>
                  </a:lnTo>
                  <a:lnTo>
                    <a:pt x="725" y="182"/>
                  </a:lnTo>
                  <a:lnTo>
                    <a:pt x="727" y="181"/>
                  </a:lnTo>
                  <a:lnTo>
                    <a:pt x="727" y="179"/>
                  </a:lnTo>
                  <a:lnTo>
                    <a:pt x="728" y="179"/>
                  </a:lnTo>
                  <a:lnTo>
                    <a:pt x="730" y="178"/>
                  </a:lnTo>
                  <a:lnTo>
                    <a:pt x="731" y="176"/>
                  </a:lnTo>
                  <a:lnTo>
                    <a:pt x="731" y="175"/>
                  </a:lnTo>
                  <a:lnTo>
                    <a:pt x="733" y="175"/>
                  </a:lnTo>
                  <a:lnTo>
                    <a:pt x="734" y="174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1"/>
                  </a:lnTo>
                  <a:lnTo>
                    <a:pt x="737" y="169"/>
                  </a:lnTo>
                  <a:lnTo>
                    <a:pt x="738" y="168"/>
                  </a:lnTo>
                  <a:lnTo>
                    <a:pt x="740" y="168"/>
                  </a:lnTo>
                  <a:lnTo>
                    <a:pt x="740" y="166"/>
                  </a:lnTo>
                  <a:lnTo>
                    <a:pt x="741" y="165"/>
                  </a:lnTo>
                  <a:lnTo>
                    <a:pt x="743" y="163"/>
                  </a:lnTo>
                  <a:lnTo>
                    <a:pt x="743" y="162"/>
                  </a:lnTo>
                  <a:lnTo>
                    <a:pt x="744" y="162"/>
                  </a:lnTo>
                  <a:lnTo>
                    <a:pt x="746" y="161"/>
                  </a:lnTo>
                  <a:lnTo>
                    <a:pt x="746" y="159"/>
                  </a:lnTo>
                  <a:lnTo>
                    <a:pt x="747" y="158"/>
                  </a:lnTo>
                  <a:lnTo>
                    <a:pt x="748" y="156"/>
                  </a:lnTo>
                  <a:lnTo>
                    <a:pt x="750" y="155"/>
                  </a:lnTo>
                  <a:lnTo>
                    <a:pt x="751" y="153"/>
                  </a:lnTo>
                  <a:lnTo>
                    <a:pt x="753" y="152"/>
                  </a:lnTo>
                  <a:lnTo>
                    <a:pt x="754" y="150"/>
                  </a:lnTo>
                  <a:lnTo>
                    <a:pt x="756" y="148"/>
                  </a:lnTo>
                  <a:lnTo>
                    <a:pt x="757" y="146"/>
                  </a:lnTo>
                  <a:lnTo>
                    <a:pt x="759" y="145"/>
                  </a:lnTo>
                  <a:lnTo>
                    <a:pt x="760" y="142"/>
                  </a:lnTo>
                  <a:lnTo>
                    <a:pt x="761" y="140"/>
                  </a:lnTo>
                  <a:lnTo>
                    <a:pt x="763" y="139"/>
                  </a:lnTo>
                  <a:lnTo>
                    <a:pt x="764" y="138"/>
                  </a:lnTo>
                  <a:lnTo>
                    <a:pt x="766" y="136"/>
                  </a:lnTo>
                  <a:lnTo>
                    <a:pt x="766" y="135"/>
                  </a:lnTo>
                  <a:lnTo>
                    <a:pt x="767" y="133"/>
                  </a:lnTo>
                  <a:lnTo>
                    <a:pt x="769" y="132"/>
                  </a:lnTo>
                  <a:lnTo>
                    <a:pt x="770" y="130"/>
                  </a:lnTo>
                  <a:lnTo>
                    <a:pt x="772" y="129"/>
                  </a:lnTo>
                  <a:lnTo>
                    <a:pt x="772" y="127"/>
                  </a:lnTo>
                  <a:lnTo>
                    <a:pt x="773" y="126"/>
                  </a:lnTo>
                  <a:lnTo>
                    <a:pt x="774" y="125"/>
                  </a:lnTo>
                  <a:lnTo>
                    <a:pt x="776" y="123"/>
                  </a:lnTo>
                  <a:lnTo>
                    <a:pt x="776" y="122"/>
                  </a:lnTo>
                  <a:lnTo>
                    <a:pt x="777" y="120"/>
                  </a:lnTo>
                  <a:lnTo>
                    <a:pt x="779" y="120"/>
                  </a:lnTo>
                  <a:lnTo>
                    <a:pt x="779" y="119"/>
                  </a:lnTo>
                  <a:lnTo>
                    <a:pt x="780" y="117"/>
                  </a:lnTo>
                  <a:lnTo>
                    <a:pt x="782" y="116"/>
                  </a:lnTo>
                  <a:lnTo>
                    <a:pt x="782" y="114"/>
                  </a:lnTo>
                  <a:lnTo>
                    <a:pt x="783" y="113"/>
                  </a:lnTo>
                  <a:lnTo>
                    <a:pt x="785" y="112"/>
                  </a:lnTo>
                  <a:lnTo>
                    <a:pt x="786" y="110"/>
                  </a:lnTo>
                  <a:lnTo>
                    <a:pt x="787" y="107"/>
                  </a:lnTo>
                  <a:lnTo>
                    <a:pt x="789" y="106"/>
                  </a:lnTo>
                  <a:lnTo>
                    <a:pt x="790" y="104"/>
                  </a:lnTo>
                  <a:lnTo>
                    <a:pt x="792" y="101"/>
                  </a:lnTo>
                  <a:lnTo>
                    <a:pt x="793" y="100"/>
                  </a:lnTo>
                  <a:lnTo>
                    <a:pt x="795" y="97"/>
                  </a:lnTo>
                  <a:lnTo>
                    <a:pt x="796" y="96"/>
                  </a:lnTo>
                  <a:lnTo>
                    <a:pt x="798" y="93"/>
                  </a:lnTo>
                  <a:lnTo>
                    <a:pt x="799" y="91"/>
                  </a:lnTo>
                  <a:lnTo>
                    <a:pt x="800" y="90"/>
                  </a:lnTo>
                  <a:lnTo>
                    <a:pt x="802" y="87"/>
                  </a:lnTo>
                  <a:lnTo>
                    <a:pt x="802" y="86"/>
                  </a:lnTo>
                  <a:lnTo>
                    <a:pt x="803" y="84"/>
                  </a:lnTo>
                  <a:lnTo>
                    <a:pt x="805" y="83"/>
                  </a:lnTo>
                  <a:lnTo>
                    <a:pt x="806" y="81"/>
                  </a:lnTo>
                  <a:lnTo>
                    <a:pt x="806" y="80"/>
                  </a:lnTo>
                  <a:lnTo>
                    <a:pt x="808" y="78"/>
                  </a:lnTo>
                  <a:lnTo>
                    <a:pt x="809" y="78"/>
                  </a:lnTo>
                  <a:lnTo>
                    <a:pt x="809" y="77"/>
                  </a:lnTo>
                  <a:lnTo>
                    <a:pt x="810" y="75"/>
                  </a:lnTo>
                  <a:lnTo>
                    <a:pt x="810" y="74"/>
                  </a:lnTo>
                  <a:lnTo>
                    <a:pt x="812" y="73"/>
                  </a:lnTo>
                  <a:lnTo>
                    <a:pt x="813" y="71"/>
                  </a:lnTo>
                  <a:lnTo>
                    <a:pt x="813" y="70"/>
                  </a:lnTo>
                  <a:lnTo>
                    <a:pt x="815" y="70"/>
                  </a:lnTo>
                  <a:lnTo>
                    <a:pt x="815" y="68"/>
                  </a:lnTo>
                  <a:lnTo>
                    <a:pt x="816" y="67"/>
                  </a:lnTo>
                  <a:lnTo>
                    <a:pt x="818" y="65"/>
                  </a:lnTo>
                  <a:lnTo>
                    <a:pt x="819" y="64"/>
                  </a:lnTo>
                  <a:lnTo>
                    <a:pt x="819" y="62"/>
                  </a:lnTo>
                  <a:lnTo>
                    <a:pt x="821" y="60"/>
                  </a:lnTo>
                  <a:lnTo>
                    <a:pt x="822" y="58"/>
                  </a:lnTo>
                  <a:lnTo>
                    <a:pt x="823" y="57"/>
                  </a:lnTo>
                  <a:lnTo>
                    <a:pt x="825" y="55"/>
                  </a:lnTo>
                  <a:lnTo>
                    <a:pt x="826" y="52"/>
                  </a:lnTo>
                  <a:lnTo>
                    <a:pt x="828" y="51"/>
                  </a:lnTo>
                  <a:lnTo>
                    <a:pt x="829" y="48"/>
                  </a:lnTo>
                  <a:lnTo>
                    <a:pt x="831" y="45"/>
                  </a:lnTo>
                  <a:lnTo>
                    <a:pt x="834" y="44"/>
                  </a:lnTo>
                  <a:lnTo>
                    <a:pt x="835" y="41"/>
                  </a:lnTo>
                  <a:lnTo>
                    <a:pt x="836" y="39"/>
                  </a:lnTo>
                  <a:lnTo>
                    <a:pt x="838" y="38"/>
                  </a:lnTo>
                  <a:lnTo>
                    <a:pt x="838" y="35"/>
                  </a:lnTo>
                  <a:lnTo>
                    <a:pt x="839" y="34"/>
                  </a:lnTo>
                  <a:lnTo>
                    <a:pt x="841" y="32"/>
                  </a:lnTo>
                  <a:lnTo>
                    <a:pt x="842" y="31"/>
                  </a:lnTo>
                  <a:lnTo>
                    <a:pt x="842" y="29"/>
                  </a:lnTo>
                  <a:lnTo>
                    <a:pt x="844" y="28"/>
                  </a:lnTo>
                  <a:lnTo>
                    <a:pt x="845" y="26"/>
                  </a:lnTo>
                  <a:lnTo>
                    <a:pt x="847" y="25"/>
                  </a:lnTo>
                  <a:lnTo>
                    <a:pt x="847" y="24"/>
                  </a:lnTo>
                  <a:lnTo>
                    <a:pt x="848" y="22"/>
                  </a:lnTo>
                  <a:lnTo>
                    <a:pt x="848" y="21"/>
                  </a:lnTo>
                  <a:lnTo>
                    <a:pt x="849" y="21"/>
                  </a:lnTo>
                  <a:lnTo>
                    <a:pt x="849" y="19"/>
                  </a:lnTo>
                  <a:lnTo>
                    <a:pt x="851" y="18"/>
                  </a:lnTo>
                  <a:lnTo>
                    <a:pt x="851" y="16"/>
                  </a:lnTo>
                  <a:lnTo>
                    <a:pt x="852" y="16"/>
                  </a:lnTo>
                  <a:lnTo>
                    <a:pt x="852" y="15"/>
                  </a:lnTo>
                  <a:lnTo>
                    <a:pt x="854" y="13"/>
                  </a:lnTo>
                  <a:lnTo>
                    <a:pt x="855" y="12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8"/>
                  </a:lnTo>
                  <a:lnTo>
                    <a:pt x="858" y="6"/>
                  </a:lnTo>
                  <a:lnTo>
                    <a:pt x="860" y="3"/>
                  </a:lnTo>
                  <a:lnTo>
                    <a:pt x="860" y="2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078" name="Freeform 128">
              <a:extLst>
                <a:ext uri="{FF2B5EF4-FFF2-40B4-BE49-F238E27FC236}">
                  <a16:creationId xmlns:a16="http://schemas.microsoft.com/office/drawing/2014/main" id="{EF8EB578-20D4-D142-85E6-1A5AD8768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641725"/>
              <a:ext cx="80962" cy="274638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4"/>
                  </a:lnTo>
                  <a:lnTo>
                    <a:pt x="4" y="7"/>
                  </a:lnTo>
                  <a:lnTo>
                    <a:pt x="7" y="10"/>
                  </a:lnTo>
                  <a:lnTo>
                    <a:pt x="8" y="14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3" y="21"/>
                  </a:lnTo>
                  <a:lnTo>
                    <a:pt x="14" y="24"/>
                  </a:lnTo>
                  <a:lnTo>
                    <a:pt x="15" y="26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59"/>
                  </a:lnTo>
                  <a:lnTo>
                    <a:pt x="33" y="60"/>
                  </a:lnTo>
                  <a:lnTo>
                    <a:pt x="33" y="63"/>
                  </a:lnTo>
                  <a:lnTo>
                    <a:pt x="34" y="64"/>
                  </a:lnTo>
                  <a:lnTo>
                    <a:pt x="34" y="66"/>
                  </a:lnTo>
                  <a:lnTo>
                    <a:pt x="36" y="69"/>
                  </a:lnTo>
                  <a:lnTo>
                    <a:pt x="36" y="70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40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1" y="83"/>
                  </a:lnTo>
                  <a:lnTo>
                    <a:pt x="41" y="85"/>
                  </a:lnTo>
                  <a:lnTo>
                    <a:pt x="43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89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6" y="93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9" y="102"/>
                  </a:lnTo>
                  <a:lnTo>
                    <a:pt x="49" y="103"/>
                  </a:lnTo>
                  <a:lnTo>
                    <a:pt x="50" y="106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4"/>
                  </a:lnTo>
                  <a:lnTo>
                    <a:pt x="53" y="115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6" y="121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60" y="132"/>
                  </a:lnTo>
                  <a:lnTo>
                    <a:pt x="60" y="134"/>
                  </a:lnTo>
                  <a:lnTo>
                    <a:pt x="62" y="135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3" y="141"/>
                  </a:lnTo>
                  <a:lnTo>
                    <a:pt x="63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6" y="150"/>
                  </a:lnTo>
                  <a:lnTo>
                    <a:pt x="66" y="151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7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3"/>
                  </a:lnTo>
                  <a:lnTo>
                    <a:pt x="70" y="165"/>
                  </a:lnTo>
                  <a:lnTo>
                    <a:pt x="72" y="167"/>
                  </a:lnTo>
                  <a:lnTo>
                    <a:pt x="72" y="170"/>
                  </a:lnTo>
                  <a:lnTo>
                    <a:pt x="73" y="171"/>
                  </a:lnTo>
                  <a:lnTo>
                    <a:pt x="73" y="173"/>
                  </a:lnTo>
                  <a:lnTo>
                    <a:pt x="73" y="176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6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6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9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0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3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5" y="210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7"/>
                  </a:lnTo>
                  <a:lnTo>
                    <a:pt x="88" y="220"/>
                  </a:lnTo>
                  <a:lnTo>
                    <a:pt x="88" y="222"/>
                  </a:lnTo>
                  <a:lnTo>
                    <a:pt x="89" y="223"/>
                  </a:lnTo>
                  <a:lnTo>
                    <a:pt x="89" y="226"/>
                  </a:lnTo>
                  <a:lnTo>
                    <a:pt x="89" y="228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8"/>
                  </a:lnTo>
                  <a:lnTo>
                    <a:pt x="93" y="239"/>
                  </a:lnTo>
                  <a:lnTo>
                    <a:pt x="93" y="241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5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1"/>
                  </a:lnTo>
                  <a:lnTo>
                    <a:pt x="95" y="252"/>
                  </a:lnTo>
                  <a:lnTo>
                    <a:pt x="95" y="254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2"/>
                  </a:lnTo>
                  <a:lnTo>
                    <a:pt x="96" y="264"/>
                  </a:lnTo>
                  <a:lnTo>
                    <a:pt x="96" y="266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5"/>
                  </a:lnTo>
                  <a:lnTo>
                    <a:pt x="98" y="277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1"/>
                  </a:lnTo>
                  <a:lnTo>
                    <a:pt x="98" y="282"/>
                  </a:lnTo>
                  <a:lnTo>
                    <a:pt x="98" y="284"/>
                  </a:lnTo>
                  <a:lnTo>
                    <a:pt x="98" y="285"/>
                  </a:lnTo>
                  <a:lnTo>
                    <a:pt x="98" y="287"/>
                  </a:lnTo>
                  <a:lnTo>
                    <a:pt x="98" y="288"/>
                  </a:lnTo>
                  <a:lnTo>
                    <a:pt x="99" y="290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4"/>
                  </a:lnTo>
                  <a:lnTo>
                    <a:pt x="99" y="295"/>
                  </a:lnTo>
                  <a:lnTo>
                    <a:pt x="99" y="297"/>
                  </a:lnTo>
                  <a:lnTo>
                    <a:pt x="101" y="298"/>
                  </a:lnTo>
                  <a:lnTo>
                    <a:pt x="101" y="300"/>
                  </a:lnTo>
                  <a:lnTo>
                    <a:pt x="101" y="301"/>
                  </a:lnTo>
                  <a:lnTo>
                    <a:pt x="101" y="303"/>
                  </a:lnTo>
                  <a:lnTo>
                    <a:pt x="101" y="304"/>
                  </a:lnTo>
                  <a:lnTo>
                    <a:pt x="102" y="305"/>
                  </a:lnTo>
                  <a:lnTo>
                    <a:pt x="102" y="307"/>
                  </a:lnTo>
                  <a:lnTo>
                    <a:pt x="102" y="308"/>
                  </a:lnTo>
                  <a:lnTo>
                    <a:pt x="102" y="310"/>
                  </a:lnTo>
                  <a:lnTo>
                    <a:pt x="102" y="311"/>
                  </a:lnTo>
                  <a:lnTo>
                    <a:pt x="102" y="313"/>
                  </a:lnTo>
                  <a:lnTo>
                    <a:pt x="102" y="314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8"/>
                  </a:lnTo>
                  <a:lnTo>
                    <a:pt x="102" y="320"/>
                  </a:lnTo>
                  <a:lnTo>
                    <a:pt x="102" y="321"/>
                  </a:lnTo>
                  <a:lnTo>
                    <a:pt x="102" y="323"/>
                  </a:lnTo>
                  <a:lnTo>
                    <a:pt x="102" y="324"/>
                  </a:lnTo>
                  <a:lnTo>
                    <a:pt x="102" y="326"/>
                  </a:lnTo>
                  <a:lnTo>
                    <a:pt x="102" y="329"/>
                  </a:lnTo>
                  <a:lnTo>
                    <a:pt x="102" y="330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6"/>
                  </a:lnTo>
                  <a:lnTo>
                    <a:pt x="102" y="339"/>
                  </a:lnTo>
                  <a:lnTo>
                    <a:pt x="102" y="342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079" name="Freeform 129">
              <a:extLst>
                <a:ext uri="{FF2B5EF4-FFF2-40B4-BE49-F238E27FC236}">
                  <a16:creationId xmlns:a16="http://schemas.microsoft.com/office/drawing/2014/main" id="{9DCC2795-332F-394B-8870-0D8A4E403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914775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2" y="341"/>
                  </a:lnTo>
                  <a:lnTo>
                    <a:pt x="4" y="336"/>
                  </a:lnTo>
                  <a:lnTo>
                    <a:pt x="7" y="333"/>
                  </a:lnTo>
                  <a:lnTo>
                    <a:pt x="8" y="330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20"/>
                  </a:lnTo>
                  <a:lnTo>
                    <a:pt x="15" y="317"/>
                  </a:lnTo>
                  <a:lnTo>
                    <a:pt x="17" y="316"/>
                  </a:lnTo>
                  <a:lnTo>
                    <a:pt x="17" y="313"/>
                  </a:lnTo>
                  <a:lnTo>
                    <a:pt x="18" y="312"/>
                  </a:lnTo>
                  <a:lnTo>
                    <a:pt x="20" y="310"/>
                  </a:lnTo>
                  <a:lnTo>
                    <a:pt x="20" y="309"/>
                  </a:lnTo>
                  <a:lnTo>
                    <a:pt x="21" y="306"/>
                  </a:lnTo>
                  <a:lnTo>
                    <a:pt x="21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9"/>
                  </a:lnTo>
                  <a:lnTo>
                    <a:pt x="26" y="297"/>
                  </a:lnTo>
                  <a:lnTo>
                    <a:pt x="27" y="296"/>
                  </a:lnTo>
                  <a:lnTo>
                    <a:pt x="27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8" y="290"/>
                  </a:lnTo>
                  <a:lnTo>
                    <a:pt x="30" y="289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3" y="283"/>
                  </a:lnTo>
                  <a:lnTo>
                    <a:pt x="33" y="281"/>
                  </a:lnTo>
                  <a:lnTo>
                    <a:pt x="34" y="278"/>
                  </a:lnTo>
                  <a:lnTo>
                    <a:pt x="34" y="277"/>
                  </a:lnTo>
                  <a:lnTo>
                    <a:pt x="36" y="276"/>
                  </a:lnTo>
                  <a:lnTo>
                    <a:pt x="36" y="274"/>
                  </a:lnTo>
                  <a:lnTo>
                    <a:pt x="37" y="273"/>
                  </a:lnTo>
                  <a:lnTo>
                    <a:pt x="37" y="271"/>
                  </a:lnTo>
                  <a:lnTo>
                    <a:pt x="37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8" y="265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1" y="261"/>
                  </a:lnTo>
                  <a:lnTo>
                    <a:pt x="41" y="260"/>
                  </a:lnTo>
                  <a:lnTo>
                    <a:pt x="41" y="258"/>
                  </a:lnTo>
                  <a:lnTo>
                    <a:pt x="43" y="257"/>
                  </a:lnTo>
                  <a:lnTo>
                    <a:pt x="43" y="255"/>
                  </a:lnTo>
                  <a:lnTo>
                    <a:pt x="44" y="254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8"/>
                  </a:lnTo>
                  <a:lnTo>
                    <a:pt x="46" y="247"/>
                  </a:lnTo>
                  <a:lnTo>
                    <a:pt x="47" y="245"/>
                  </a:lnTo>
                  <a:lnTo>
                    <a:pt x="47" y="244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0" y="235"/>
                  </a:lnTo>
                  <a:lnTo>
                    <a:pt x="51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2"/>
                  </a:lnTo>
                  <a:lnTo>
                    <a:pt x="56" y="221"/>
                  </a:lnTo>
                  <a:lnTo>
                    <a:pt x="57" y="219"/>
                  </a:lnTo>
                  <a:lnTo>
                    <a:pt x="57" y="218"/>
                  </a:lnTo>
                  <a:lnTo>
                    <a:pt x="59" y="216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2"/>
                  </a:lnTo>
                  <a:lnTo>
                    <a:pt x="60" y="211"/>
                  </a:lnTo>
                  <a:lnTo>
                    <a:pt x="60" y="209"/>
                  </a:lnTo>
                  <a:lnTo>
                    <a:pt x="62" y="208"/>
                  </a:lnTo>
                  <a:lnTo>
                    <a:pt x="62" y="206"/>
                  </a:lnTo>
                  <a:lnTo>
                    <a:pt x="62" y="205"/>
                  </a:lnTo>
                  <a:lnTo>
                    <a:pt x="63" y="203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199"/>
                  </a:lnTo>
                  <a:lnTo>
                    <a:pt x="64" y="198"/>
                  </a:lnTo>
                  <a:lnTo>
                    <a:pt x="64" y="196"/>
                  </a:lnTo>
                  <a:lnTo>
                    <a:pt x="66" y="195"/>
                  </a:lnTo>
                  <a:lnTo>
                    <a:pt x="66" y="193"/>
                  </a:lnTo>
                  <a:lnTo>
                    <a:pt x="66" y="190"/>
                  </a:lnTo>
                  <a:lnTo>
                    <a:pt x="67" y="189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3"/>
                  </a:lnTo>
                  <a:lnTo>
                    <a:pt x="70" y="180"/>
                  </a:lnTo>
                  <a:lnTo>
                    <a:pt x="70" y="179"/>
                  </a:lnTo>
                  <a:lnTo>
                    <a:pt x="72" y="176"/>
                  </a:lnTo>
                  <a:lnTo>
                    <a:pt x="72" y="175"/>
                  </a:lnTo>
                  <a:lnTo>
                    <a:pt x="73" y="172"/>
                  </a:lnTo>
                  <a:lnTo>
                    <a:pt x="73" y="170"/>
                  </a:lnTo>
                  <a:lnTo>
                    <a:pt x="73" y="169"/>
                  </a:lnTo>
                  <a:lnTo>
                    <a:pt x="75" y="167"/>
                  </a:lnTo>
                  <a:lnTo>
                    <a:pt x="75" y="164"/>
                  </a:lnTo>
                  <a:lnTo>
                    <a:pt x="75" y="163"/>
                  </a:lnTo>
                  <a:lnTo>
                    <a:pt x="76" y="162"/>
                  </a:lnTo>
                  <a:lnTo>
                    <a:pt x="76" y="160"/>
                  </a:lnTo>
                  <a:lnTo>
                    <a:pt x="76" y="159"/>
                  </a:lnTo>
                  <a:lnTo>
                    <a:pt x="77" y="157"/>
                  </a:lnTo>
                  <a:lnTo>
                    <a:pt x="77" y="156"/>
                  </a:lnTo>
                  <a:lnTo>
                    <a:pt x="77" y="154"/>
                  </a:lnTo>
                  <a:lnTo>
                    <a:pt x="79" y="153"/>
                  </a:lnTo>
                  <a:lnTo>
                    <a:pt x="79" y="151"/>
                  </a:lnTo>
                  <a:lnTo>
                    <a:pt x="79" y="150"/>
                  </a:lnTo>
                  <a:lnTo>
                    <a:pt x="80" y="149"/>
                  </a:lnTo>
                  <a:lnTo>
                    <a:pt x="80" y="147"/>
                  </a:lnTo>
                  <a:lnTo>
                    <a:pt x="80" y="146"/>
                  </a:lnTo>
                  <a:lnTo>
                    <a:pt x="82" y="144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3" y="139"/>
                  </a:lnTo>
                  <a:lnTo>
                    <a:pt x="83" y="137"/>
                  </a:lnTo>
                  <a:lnTo>
                    <a:pt x="83" y="136"/>
                  </a:lnTo>
                  <a:lnTo>
                    <a:pt x="85" y="133"/>
                  </a:lnTo>
                  <a:lnTo>
                    <a:pt x="85" y="131"/>
                  </a:lnTo>
                  <a:lnTo>
                    <a:pt x="86" y="128"/>
                  </a:lnTo>
                  <a:lnTo>
                    <a:pt x="86" y="126"/>
                  </a:lnTo>
                  <a:lnTo>
                    <a:pt x="88" y="124"/>
                  </a:lnTo>
                  <a:lnTo>
                    <a:pt x="88" y="121"/>
                  </a:lnTo>
                  <a:lnTo>
                    <a:pt x="89" y="120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0" y="111"/>
                  </a:lnTo>
                  <a:lnTo>
                    <a:pt x="92" y="110"/>
                  </a:lnTo>
                  <a:lnTo>
                    <a:pt x="92" y="108"/>
                  </a:lnTo>
                  <a:lnTo>
                    <a:pt x="92" y="107"/>
                  </a:lnTo>
                  <a:lnTo>
                    <a:pt x="93" y="105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5" y="97"/>
                  </a:lnTo>
                  <a:lnTo>
                    <a:pt x="95" y="95"/>
                  </a:lnTo>
                  <a:lnTo>
                    <a:pt x="95" y="94"/>
                  </a:lnTo>
                  <a:lnTo>
                    <a:pt x="95" y="92"/>
                  </a:lnTo>
                  <a:lnTo>
                    <a:pt x="95" y="91"/>
                  </a:lnTo>
                  <a:lnTo>
                    <a:pt x="95" y="89"/>
                  </a:lnTo>
                  <a:lnTo>
                    <a:pt x="95" y="87"/>
                  </a:lnTo>
                  <a:lnTo>
                    <a:pt x="95" y="85"/>
                  </a:lnTo>
                  <a:lnTo>
                    <a:pt x="95" y="84"/>
                  </a:lnTo>
                  <a:lnTo>
                    <a:pt x="96" y="82"/>
                  </a:lnTo>
                  <a:lnTo>
                    <a:pt x="96" y="79"/>
                  </a:lnTo>
                  <a:lnTo>
                    <a:pt x="96" y="78"/>
                  </a:lnTo>
                  <a:lnTo>
                    <a:pt x="96" y="75"/>
                  </a:lnTo>
                  <a:lnTo>
                    <a:pt x="96" y="74"/>
                  </a:lnTo>
                  <a:lnTo>
                    <a:pt x="96" y="72"/>
                  </a:lnTo>
                  <a:lnTo>
                    <a:pt x="96" y="71"/>
                  </a:lnTo>
                  <a:lnTo>
                    <a:pt x="96" y="69"/>
                  </a:lnTo>
                  <a:lnTo>
                    <a:pt x="96" y="68"/>
                  </a:lnTo>
                  <a:lnTo>
                    <a:pt x="98" y="66"/>
                  </a:lnTo>
                  <a:lnTo>
                    <a:pt x="98" y="65"/>
                  </a:lnTo>
                  <a:lnTo>
                    <a:pt x="98" y="63"/>
                  </a:lnTo>
                  <a:lnTo>
                    <a:pt x="98" y="62"/>
                  </a:lnTo>
                  <a:lnTo>
                    <a:pt x="98" y="61"/>
                  </a:lnTo>
                  <a:lnTo>
                    <a:pt x="98" y="59"/>
                  </a:lnTo>
                  <a:lnTo>
                    <a:pt x="98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8"/>
                  </a:lnTo>
                  <a:lnTo>
                    <a:pt x="101" y="46"/>
                  </a:lnTo>
                  <a:lnTo>
                    <a:pt x="101" y="45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080" name="Line 130">
              <a:extLst>
                <a:ext uri="{FF2B5EF4-FFF2-40B4-BE49-F238E27FC236}">
                  <a16:creationId xmlns:a16="http://schemas.microsoft.com/office/drawing/2014/main" id="{034CE686-A744-C44A-A072-6B051E1E2B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789363"/>
              <a:ext cx="180975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081" name="Rectangle 131">
              <a:extLst>
                <a:ext uri="{FF2B5EF4-FFF2-40B4-BE49-F238E27FC236}">
                  <a16:creationId xmlns:a16="http://schemas.microsoft.com/office/drawing/2014/main" id="{B208289D-191F-FA43-A4B7-4E879DE2E8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38814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082" name="Rectangle 132">
              <a:extLst>
                <a:ext uri="{FF2B5EF4-FFF2-40B4-BE49-F238E27FC236}">
                  <a16:creationId xmlns:a16="http://schemas.microsoft.com/office/drawing/2014/main" id="{23C613D9-13A0-7C4C-92A8-26233B310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2338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083" name="Rectangle 133">
              <a:extLst>
                <a:ext uri="{FF2B5EF4-FFF2-40B4-BE49-F238E27FC236}">
                  <a16:creationId xmlns:a16="http://schemas.microsoft.com/office/drawing/2014/main" id="{E2762CFC-28F0-E146-B739-691581E9E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3386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084" name="Rectangle 134">
              <a:extLst>
                <a:ext uri="{FF2B5EF4-FFF2-40B4-BE49-F238E27FC236}">
                  <a16:creationId xmlns:a16="http://schemas.microsoft.com/office/drawing/2014/main" id="{BC299844-0D2A-B749-A523-9C72111B9A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8133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085" name="Rectangle 135">
              <a:extLst>
                <a:ext uri="{FF2B5EF4-FFF2-40B4-BE49-F238E27FC236}">
                  <a16:creationId xmlns:a16="http://schemas.microsoft.com/office/drawing/2014/main" id="{A35DED66-3158-6641-B237-5D62FA52E9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9180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086" name="Rectangle 136">
              <a:extLst>
                <a:ext uri="{FF2B5EF4-FFF2-40B4-BE49-F238E27FC236}">
                  <a16:creationId xmlns:a16="http://schemas.microsoft.com/office/drawing/2014/main" id="{A2AE6777-92BF-C043-B9CF-0ADCD830DF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47037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3087" name="Line 137">
              <a:extLst>
                <a:ext uri="{FF2B5EF4-FFF2-40B4-BE49-F238E27FC236}">
                  <a16:creationId xmlns:a16="http://schemas.microsoft.com/office/drawing/2014/main" id="{13DAEB5E-BD4C-2847-8025-8AD29452CF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48434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088" name="Freeform 138">
              <a:extLst>
                <a:ext uri="{FF2B5EF4-FFF2-40B4-BE49-F238E27FC236}">
                  <a16:creationId xmlns:a16="http://schemas.microsoft.com/office/drawing/2014/main" id="{62B9D96E-DBBA-8049-BC96-4FD465DB8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567238"/>
              <a:ext cx="684213" cy="271462"/>
            </a:xfrm>
            <a:custGeom>
              <a:avLst/>
              <a:gdLst>
                <a:gd name="T0" fmla="*/ 2147483646 w 861"/>
                <a:gd name="T1" fmla="*/ 0 h 342"/>
                <a:gd name="T2" fmla="*/ 2147483646 w 861"/>
                <a:gd name="T3" fmla="*/ 0 h 342"/>
                <a:gd name="T4" fmla="*/ 2147483646 w 861"/>
                <a:gd name="T5" fmla="*/ 0 h 342"/>
                <a:gd name="T6" fmla="*/ 2147483646 w 861"/>
                <a:gd name="T7" fmla="*/ 0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0" y="0"/>
                  </a:lnTo>
                  <a:lnTo>
                    <a:pt x="373" y="0"/>
                  </a:lnTo>
                  <a:lnTo>
                    <a:pt x="376" y="0"/>
                  </a:lnTo>
                  <a:lnTo>
                    <a:pt x="379" y="0"/>
                  </a:lnTo>
                  <a:lnTo>
                    <a:pt x="381" y="2"/>
                  </a:lnTo>
                  <a:lnTo>
                    <a:pt x="383" y="2"/>
                  </a:lnTo>
                  <a:lnTo>
                    <a:pt x="385" y="2"/>
                  </a:lnTo>
                  <a:lnTo>
                    <a:pt x="388" y="2"/>
                  </a:lnTo>
                  <a:lnTo>
                    <a:pt x="391" y="2"/>
                  </a:lnTo>
                  <a:lnTo>
                    <a:pt x="392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3"/>
                  </a:lnTo>
                  <a:lnTo>
                    <a:pt x="415" y="3"/>
                  </a:lnTo>
                  <a:lnTo>
                    <a:pt x="417" y="3"/>
                  </a:lnTo>
                  <a:lnTo>
                    <a:pt x="418" y="3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6"/>
                  </a:lnTo>
                  <a:lnTo>
                    <a:pt x="431" y="6"/>
                  </a:lnTo>
                  <a:lnTo>
                    <a:pt x="432" y="6"/>
                  </a:lnTo>
                  <a:lnTo>
                    <a:pt x="435" y="6"/>
                  </a:lnTo>
                  <a:lnTo>
                    <a:pt x="437" y="6"/>
                  </a:lnTo>
                  <a:lnTo>
                    <a:pt x="440" y="8"/>
                  </a:lnTo>
                  <a:lnTo>
                    <a:pt x="441" y="8"/>
                  </a:lnTo>
                  <a:lnTo>
                    <a:pt x="444" y="8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3" y="9"/>
                  </a:lnTo>
                  <a:lnTo>
                    <a:pt x="454" y="9"/>
                  </a:lnTo>
                  <a:lnTo>
                    <a:pt x="456" y="9"/>
                  </a:lnTo>
                  <a:lnTo>
                    <a:pt x="457" y="9"/>
                  </a:lnTo>
                  <a:lnTo>
                    <a:pt x="458" y="11"/>
                  </a:lnTo>
                  <a:lnTo>
                    <a:pt x="460" y="11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2"/>
                  </a:lnTo>
                  <a:lnTo>
                    <a:pt x="467" y="12"/>
                  </a:lnTo>
                  <a:lnTo>
                    <a:pt x="469" y="12"/>
                  </a:lnTo>
                  <a:lnTo>
                    <a:pt x="470" y="12"/>
                  </a:lnTo>
                  <a:lnTo>
                    <a:pt x="471" y="13"/>
                  </a:lnTo>
                  <a:lnTo>
                    <a:pt x="473" y="13"/>
                  </a:lnTo>
                  <a:lnTo>
                    <a:pt x="474" y="13"/>
                  </a:lnTo>
                  <a:lnTo>
                    <a:pt x="476" y="15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6"/>
                  </a:lnTo>
                  <a:lnTo>
                    <a:pt x="484" y="16"/>
                  </a:lnTo>
                  <a:lnTo>
                    <a:pt x="486" y="18"/>
                  </a:lnTo>
                  <a:lnTo>
                    <a:pt x="489" y="18"/>
                  </a:lnTo>
                  <a:lnTo>
                    <a:pt x="490" y="19"/>
                  </a:lnTo>
                  <a:lnTo>
                    <a:pt x="493" y="19"/>
                  </a:lnTo>
                  <a:lnTo>
                    <a:pt x="496" y="21"/>
                  </a:lnTo>
                  <a:lnTo>
                    <a:pt x="499" y="22"/>
                  </a:lnTo>
                  <a:lnTo>
                    <a:pt x="500" y="22"/>
                  </a:lnTo>
                  <a:lnTo>
                    <a:pt x="503" y="22"/>
                  </a:lnTo>
                  <a:lnTo>
                    <a:pt x="505" y="24"/>
                  </a:lnTo>
                  <a:lnTo>
                    <a:pt x="508" y="24"/>
                  </a:lnTo>
                  <a:lnTo>
                    <a:pt x="509" y="25"/>
                  </a:lnTo>
                  <a:lnTo>
                    <a:pt x="510" y="25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6"/>
                  </a:lnTo>
                  <a:lnTo>
                    <a:pt x="516" y="28"/>
                  </a:lnTo>
                  <a:lnTo>
                    <a:pt x="518" y="28"/>
                  </a:lnTo>
                  <a:lnTo>
                    <a:pt x="519" y="28"/>
                  </a:lnTo>
                  <a:lnTo>
                    <a:pt x="520" y="29"/>
                  </a:lnTo>
                  <a:lnTo>
                    <a:pt x="522" y="29"/>
                  </a:lnTo>
                  <a:lnTo>
                    <a:pt x="523" y="29"/>
                  </a:lnTo>
                  <a:lnTo>
                    <a:pt x="525" y="31"/>
                  </a:lnTo>
                  <a:lnTo>
                    <a:pt x="526" y="31"/>
                  </a:lnTo>
                  <a:lnTo>
                    <a:pt x="528" y="32"/>
                  </a:lnTo>
                  <a:lnTo>
                    <a:pt x="529" y="32"/>
                  </a:lnTo>
                  <a:lnTo>
                    <a:pt x="531" y="34"/>
                  </a:lnTo>
                  <a:lnTo>
                    <a:pt x="532" y="34"/>
                  </a:lnTo>
                  <a:lnTo>
                    <a:pt x="533" y="35"/>
                  </a:lnTo>
                  <a:lnTo>
                    <a:pt x="535" y="35"/>
                  </a:lnTo>
                  <a:lnTo>
                    <a:pt x="538" y="37"/>
                  </a:lnTo>
                  <a:lnTo>
                    <a:pt x="539" y="38"/>
                  </a:lnTo>
                  <a:lnTo>
                    <a:pt x="541" y="38"/>
                  </a:lnTo>
                  <a:lnTo>
                    <a:pt x="544" y="39"/>
                  </a:lnTo>
                  <a:lnTo>
                    <a:pt x="545" y="41"/>
                  </a:lnTo>
                  <a:lnTo>
                    <a:pt x="548" y="41"/>
                  </a:lnTo>
                  <a:lnTo>
                    <a:pt x="549" y="42"/>
                  </a:lnTo>
                  <a:lnTo>
                    <a:pt x="552" y="44"/>
                  </a:lnTo>
                  <a:lnTo>
                    <a:pt x="554" y="45"/>
                  </a:lnTo>
                  <a:lnTo>
                    <a:pt x="557" y="45"/>
                  </a:lnTo>
                  <a:lnTo>
                    <a:pt x="558" y="47"/>
                  </a:lnTo>
                  <a:lnTo>
                    <a:pt x="559" y="47"/>
                  </a:lnTo>
                  <a:lnTo>
                    <a:pt x="561" y="48"/>
                  </a:lnTo>
                  <a:lnTo>
                    <a:pt x="562" y="50"/>
                  </a:lnTo>
                  <a:lnTo>
                    <a:pt x="564" y="50"/>
                  </a:lnTo>
                  <a:lnTo>
                    <a:pt x="565" y="51"/>
                  </a:lnTo>
                  <a:lnTo>
                    <a:pt x="567" y="51"/>
                  </a:lnTo>
                  <a:lnTo>
                    <a:pt x="568" y="51"/>
                  </a:lnTo>
                  <a:lnTo>
                    <a:pt x="570" y="52"/>
                  </a:lnTo>
                  <a:lnTo>
                    <a:pt x="571" y="54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5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80" y="58"/>
                  </a:lnTo>
                  <a:lnTo>
                    <a:pt x="581" y="58"/>
                  </a:lnTo>
                  <a:lnTo>
                    <a:pt x="583" y="60"/>
                  </a:lnTo>
                  <a:lnTo>
                    <a:pt x="584" y="60"/>
                  </a:lnTo>
                  <a:lnTo>
                    <a:pt x="585" y="61"/>
                  </a:lnTo>
                  <a:lnTo>
                    <a:pt x="587" y="61"/>
                  </a:lnTo>
                  <a:lnTo>
                    <a:pt x="588" y="63"/>
                  </a:lnTo>
                  <a:lnTo>
                    <a:pt x="590" y="64"/>
                  </a:lnTo>
                  <a:lnTo>
                    <a:pt x="591" y="64"/>
                  </a:lnTo>
                  <a:lnTo>
                    <a:pt x="593" y="65"/>
                  </a:lnTo>
                  <a:lnTo>
                    <a:pt x="596" y="67"/>
                  </a:lnTo>
                  <a:lnTo>
                    <a:pt x="597" y="68"/>
                  </a:lnTo>
                  <a:lnTo>
                    <a:pt x="600" y="68"/>
                  </a:lnTo>
                  <a:lnTo>
                    <a:pt x="601" y="70"/>
                  </a:lnTo>
                  <a:lnTo>
                    <a:pt x="603" y="71"/>
                  </a:lnTo>
                  <a:lnTo>
                    <a:pt x="604" y="71"/>
                  </a:lnTo>
                  <a:lnTo>
                    <a:pt x="606" y="73"/>
                  </a:lnTo>
                  <a:lnTo>
                    <a:pt x="607" y="74"/>
                  </a:lnTo>
                  <a:lnTo>
                    <a:pt x="608" y="74"/>
                  </a:lnTo>
                  <a:lnTo>
                    <a:pt x="610" y="76"/>
                  </a:lnTo>
                  <a:lnTo>
                    <a:pt x="611" y="76"/>
                  </a:lnTo>
                  <a:lnTo>
                    <a:pt x="613" y="76"/>
                  </a:lnTo>
                  <a:lnTo>
                    <a:pt x="613" y="77"/>
                  </a:lnTo>
                  <a:lnTo>
                    <a:pt x="614" y="77"/>
                  </a:lnTo>
                  <a:lnTo>
                    <a:pt x="616" y="78"/>
                  </a:lnTo>
                  <a:lnTo>
                    <a:pt x="617" y="80"/>
                  </a:lnTo>
                  <a:lnTo>
                    <a:pt x="619" y="80"/>
                  </a:lnTo>
                  <a:lnTo>
                    <a:pt x="620" y="81"/>
                  </a:lnTo>
                  <a:lnTo>
                    <a:pt x="621" y="81"/>
                  </a:lnTo>
                  <a:lnTo>
                    <a:pt x="621" y="83"/>
                  </a:lnTo>
                  <a:lnTo>
                    <a:pt x="623" y="83"/>
                  </a:lnTo>
                  <a:lnTo>
                    <a:pt x="624" y="83"/>
                  </a:lnTo>
                  <a:lnTo>
                    <a:pt x="626" y="84"/>
                  </a:lnTo>
                  <a:lnTo>
                    <a:pt x="627" y="86"/>
                  </a:lnTo>
                  <a:lnTo>
                    <a:pt x="629" y="86"/>
                  </a:lnTo>
                  <a:lnTo>
                    <a:pt x="630" y="87"/>
                  </a:lnTo>
                  <a:lnTo>
                    <a:pt x="632" y="89"/>
                  </a:lnTo>
                  <a:lnTo>
                    <a:pt x="633" y="89"/>
                  </a:lnTo>
                  <a:lnTo>
                    <a:pt x="634" y="90"/>
                  </a:lnTo>
                  <a:lnTo>
                    <a:pt x="636" y="91"/>
                  </a:lnTo>
                  <a:lnTo>
                    <a:pt x="637" y="91"/>
                  </a:lnTo>
                  <a:lnTo>
                    <a:pt x="639" y="93"/>
                  </a:lnTo>
                  <a:lnTo>
                    <a:pt x="640" y="94"/>
                  </a:lnTo>
                  <a:lnTo>
                    <a:pt x="642" y="94"/>
                  </a:lnTo>
                  <a:lnTo>
                    <a:pt x="643" y="96"/>
                  </a:lnTo>
                  <a:lnTo>
                    <a:pt x="645" y="96"/>
                  </a:lnTo>
                  <a:lnTo>
                    <a:pt x="646" y="97"/>
                  </a:lnTo>
                  <a:lnTo>
                    <a:pt x="647" y="99"/>
                  </a:lnTo>
                  <a:lnTo>
                    <a:pt x="649" y="99"/>
                  </a:lnTo>
                  <a:lnTo>
                    <a:pt x="649" y="100"/>
                  </a:lnTo>
                  <a:lnTo>
                    <a:pt x="650" y="100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1"/>
                  </a:lnTo>
                  <a:lnTo>
                    <a:pt x="653" y="103"/>
                  </a:lnTo>
                  <a:lnTo>
                    <a:pt x="655" y="103"/>
                  </a:lnTo>
                  <a:lnTo>
                    <a:pt x="655" y="104"/>
                  </a:lnTo>
                  <a:lnTo>
                    <a:pt x="656" y="104"/>
                  </a:lnTo>
                  <a:lnTo>
                    <a:pt x="658" y="106"/>
                  </a:lnTo>
                  <a:lnTo>
                    <a:pt x="659" y="107"/>
                  </a:lnTo>
                  <a:lnTo>
                    <a:pt x="660" y="107"/>
                  </a:lnTo>
                  <a:lnTo>
                    <a:pt x="662" y="109"/>
                  </a:lnTo>
                  <a:lnTo>
                    <a:pt x="663" y="110"/>
                  </a:lnTo>
                  <a:lnTo>
                    <a:pt x="665" y="110"/>
                  </a:lnTo>
                  <a:lnTo>
                    <a:pt x="665" y="112"/>
                  </a:lnTo>
                  <a:lnTo>
                    <a:pt x="666" y="113"/>
                  </a:lnTo>
                  <a:lnTo>
                    <a:pt x="668" y="113"/>
                  </a:lnTo>
                  <a:lnTo>
                    <a:pt x="669" y="114"/>
                  </a:lnTo>
                  <a:lnTo>
                    <a:pt x="671" y="114"/>
                  </a:lnTo>
                  <a:lnTo>
                    <a:pt x="671" y="116"/>
                  </a:lnTo>
                  <a:lnTo>
                    <a:pt x="672" y="116"/>
                  </a:lnTo>
                  <a:lnTo>
                    <a:pt x="672" y="117"/>
                  </a:lnTo>
                  <a:lnTo>
                    <a:pt x="673" y="117"/>
                  </a:lnTo>
                  <a:lnTo>
                    <a:pt x="675" y="119"/>
                  </a:lnTo>
                  <a:lnTo>
                    <a:pt x="676" y="120"/>
                  </a:lnTo>
                  <a:lnTo>
                    <a:pt x="678" y="122"/>
                  </a:lnTo>
                  <a:lnTo>
                    <a:pt x="679" y="122"/>
                  </a:lnTo>
                  <a:lnTo>
                    <a:pt x="679" y="123"/>
                  </a:lnTo>
                  <a:lnTo>
                    <a:pt x="681" y="123"/>
                  </a:lnTo>
                  <a:lnTo>
                    <a:pt x="682" y="125"/>
                  </a:lnTo>
                  <a:lnTo>
                    <a:pt x="684" y="125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6" y="127"/>
                  </a:lnTo>
                  <a:lnTo>
                    <a:pt x="688" y="129"/>
                  </a:lnTo>
                  <a:lnTo>
                    <a:pt x="689" y="129"/>
                  </a:lnTo>
                  <a:lnTo>
                    <a:pt x="691" y="130"/>
                  </a:lnTo>
                  <a:lnTo>
                    <a:pt x="692" y="132"/>
                  </a:lnTo>
                  <a:lnTo>
                    <a:pt x="694" y="132"/>
                  </a:lnTo>
                  <a:lnTo>
                    <a:pt x="695" y="133"/>
                  </a:lnTo>
                  <a:lnTo>
                    <a:pt x="697" y="135"/>
                  </a:lnTo>
                  <a:lnTo>
                    <a:pt x="698" y="135"/>
                  </a:lnTo>
                  <a:lnTo>
                    <a:pt x="698" y="136"/>
                  </a:lnTo>
                  <a:lnTo>
                    <a:pt x="699" y="136"/>
                  </a:lnTo>
                  <a:lnTo>
                    <a:pt x="701" y="138"/>
                  </a:lnTo>
                  <a:lnTo>
                    <a:pt x="702" y="139"/>
                  </a:lnTo>
                  <a:lnTo>
                    <a:pt x="704" y="139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7" y="142"/>
                  </a:lnTo>
                  <a:lnTo>
                    <a:pt x="708" y="143"/>
                  </a:lnTo>
                  <a:lnTo>
                    <a:pt x="709" y="143"/>
                  </a:lnTo>
                  <a:lnTo>
                    <a:pt x="709" y="145"/>
                  </a:lnTo>
                  <a:lnTo>
                    <a:pt x="711" y="145"/>
                  </a:lnTo>
                  <a:lnTo>
                    <a:pt x="711" y="146"/>
                  </a:lnTo>
                  <a:lnTo>
                    <a:pt x="712" y="146"/>
                  </a:lnTo>
                  <a:lnTo>
                    <a:pt x="712" y="148"/>
                  </a:lnTo>
                  <a:lnTo>
                    <a:pt x="714" y="148"/>
                  </a:lnTo>
                  <a:lnTo>
                    <a:pt x="714" y="149"/>
                  </a:lnTo>
                  <a:lnTo>
                    <a:pt x="715" y="151"/>
                  </a:lnTo>
                  <a:lnTo>
                    <a:pt x="717" y="151"/>
                  </a:lnTo>
                  <a:lnTo>
                    <a:pt x="717" y="152"/>
                  </a:lnTo>
                  <a:lnTo>
                    <a:pt x="718" y="153"/>
                  </a:lnTo>
                  <a:lnTo>
                    <a:pt x="720" y="155"/>
                  </a:lnTo>
                  <a:lnTo>
                    <a:pt x="721" y="156"/>
                  </a:lnTo>
                  <a:lnTo>
                    <a:pt x="722" y="158"/>
                  </a:lnTo>
                  <a:lnTo>
                    <a:pt x="724" y="159"/>
                  </a:lnTo>
                  <a:lnTo>
                    <a:pt x="725" y="161"/>
                  </a:lnTo>
                  <a:lnTo>
                    <a:pt x="727" y="162"/>
                  </a:lnTo>
                  <a:lnTo>
                    <a:pt x="727" y="164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6"/>
                  </a:lnTo>
                  <a:lnTo>
                    <a:pt x="731" y="168"/>
                  </a:lnTo>
                  <a:lnTo>
                    <a:pt x="733" y="168"/>
                  </a:lnTo>
                  <a:lnTo>
                    <a:pt x="734" y="169"/>
                  </a:lnTo>
                  <a:lnTo>
                    <a:pt x="734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7" y="172"/>
                  </a:lnTo>
                  <a:lnTo>
                    <a:pt x="737" y="174"/>
                  </a:lnTo>
                  <a:lnTo>
                    <a:pt x="738" y="175"/>
                  </a:lnTo>
                  <a:lnTo>
                    <a:pt x="740" y="175"/>
                  </a:lnTo>
                  <a:lnTo>
                    <a:pt x="740" y="177"/>
                  </a:lnTo>
                  <a:lnTo>
                    <a:pt x="741" y="178"/>
                  </a:lnTo>
                  <a:lnTo>
                    <a:pt x="743" y="179"/>
                  </a:lnTo>
                  <a:lnTo>
                    <a:pt x="743" y="181"/>
                  </a:lnTo>
                  <a:lnTo>
                    <a:pt x="744" y="181"/>
                  </a:lnTo>
                  <a:lnTo>
                    <a:pt x="746" y="182"/>
                  </a:lnTo>
                  <a:lnTo>
                    <a:pt x="746" y="184"/>
                  </a:lnTo>
                  <a:lnTo>
                    <a:pt x="747" y="185"/>
                  </a:lnTo>
                  <a:lnTo>
                    <a:pt x="748" y="187"/>
                  </a:lnTo>
                  <a:lnTo>
                    <a:pt x="750" y="188"/>
                  </a:lnTo>
                  <a:lnTo>
                    <a:pt x="751" y="190"/>
                  </a:lnTo>
                  <a:lnTo>
                    <a:pt x="753" y="191"/>
                  </a:lnTo>
                  <a:lnTo>
                    <a:pt x="754" y="192"/>
                  </a:lnTo>
                  <a:lnTo>
                    <a:pt x="756" y="194"/>
                  </a:lnTo>
                  <a:lnTo>
                    <a:pt x="757" y="197"/>
                  </a:lnTo>
                  <a:lnTo>
                    <a:pt x="759" y="198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4"/>
                  </a:lnTo>
                  <a:lnTo>
                    <a:pt x="764" y="205"/>
                  </a:lnTo>
                  <a:lnTo>
                    <a:pt x="766" y="207"/>
                  </a:lnTo>
                  <a:lnTo>
                    <a:pt x="766" y="208"/>
                  </a:lnTo>
                  <a:lnTo>
                    <a:pt x="767" y="210"/>
                  </a:lnTo>
                  <a:lnTo>
                    <a:pt x="769" y="211"/>
                  </a:lnTo>
                  <a:lnTo>
                    <a:pt x="770" y="211"/>
                  </a:lnTo>
                  <a:lnTo>
                    <a:pt x="770" y="213"/>
                  </a:lnTo>
                  <a:lnTo>
                    <a:pt x="772" y="214"/>
                  </a:lnTo>
                  <a:lnTo>
                    <a:pt x="772" y="215"/>
                  </a:lnTo>
                  <a:lnTo>
                    <a:pt x="773" y="217"/>
                  </a:lnTo>
                  <a:lnTo>
                    <a:pt x="774" y="217"/>
                  </a:lnTo>
                  <a:lnTo>
                    <a:pt x="774" y="218"/>
                  </a:lnTo>
                  <a:lnTo>
                    <a:pt x="776" y="220"/>
                  </a:lnTo>
                  <a:lnTo>
                    <a:pt x="776" y="221"/>
                  </a:lnTo>
                  <a:lnTo>
                    <a:pt x="777" y="223"/>
                  </a:lnTo>
                  <a:lnTo>
                    <a:pt x="779" y="223"/>
                  </a:lnTo>
                  <a:lnTo>
                    <a:pt x="779" y="224"/>
                  </a:lnTo>
                  <a:lnTo>
                    <a:pt x="780" y="226"/>
                  </a:lnTo>
                  <a:lnTo>
                    <a:pt x="782" y="227"/>
                  </a:lnTo>
                  <a:lnTo>
                    <a:pt x="782" y="228"/>
                  </a:lnTo>
                  <a:lnTo>
                    <a:pt x="783" y="230"/>
                  </a:lnTo>
                  <a:lnTo>
                    <a:pt x="785" y="231"/>
                  </a:lnTo>
                  <a:lnTo>
                    <a:pt x="786" y="233"/>
                  </a:lnTo>
                  <a:lnTo>
                    <a:pt x="787" y="236"/>
                  </a:lnTo>
                  <a:lnTo>
                    <a:pt x="789" y="237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6"/>
                  </a:lnTo>
                  <a:lnTo>
                    <a:pt x="796" y="249"/>
                  </a:lnTo>
                  <a:lnTo>
                    <a:pt x="798" y="250"/>
                  </a:lnTo>
                  <a:lnTo>
                    <a:pt x="799" y="252"/>
                  </a:lnTo>
                  <a:lnTo>
                    <a:pt x="800" y="253"/>
                  </a:lnTo>
                  <a:lnTo>
                    <a:pt x="802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5" y="260"/>
                  </a:lnTo>
                  <a:lnTo>
                    <a:pt x="806" y="262"/>
                  </a:lnTo>
                  <a:lnTo>
                    <a:pt x="806" y="263"/>
                  </a:lnTo>
                  <a:lnTo>
                    <a:pt x="808" y="265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7"/>
                  </a:lnTo>
                  <a:lnTo>
                    <a:pt x="810" y="269"/>
                  </a:lnTo>
                  <a:lnTo>
                    <a:pt x="812" y="270"/>
                  </a:lnTo>
                  <a:lnTo>
                    <a:pt x="813" y="272"/>
                  </a:lnTo>
                  <a:lnTo>
                    <a:pt x="815" y="273"/>
                  </a:lnTo>
                  <a:lnTo>
                    <a:pt x="815" y="275"/>
                  </a:lnTo>
                  <a:lnTo>
                    <a:pt x="816" y="276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0"/>
                  </a:lnTo>
                  <a:lnTo>
                    <a:pt x="821" y="282"/>
                  </a:lnTo>
                  <a:lnTo>
                    <a:pt x="822" y="285"/>
                  </a:lnTo>
                  <a:lnTo>
                    <a:pt x="823" y="286"/>
                  </a:lnTo>
                  <a:lnTo>
                    <a:pt x="825" y="288"/>
                  </a:lnTo>
                  <a:lnTo>
                    <a:pt x="826" y="291"/>
                  </a:lnTo>
                  <a:lnTo>
                    <a:pt x="828" y="292"/>
                  </a:lnTo>
                  <a:lnTo>
                    <a:pt x="829" y="295"/>
                  </a:lnTo>
                  <a:lnTo>
                    <a:pt x="831" y="298"/>
                  </a:lnTo>
                  <a:lnTo>
                    <a:pt x="834" y="299"/>
                  </a:lnTo>
                  <a:lnTo>
                    <a:pt x="835" y="302"/>
                  </a:lnTo>
                  <a:lnTo>
                    <a:pt x="836" y="304"/>
                  </a:lnTo>
                  <a:lnTo>
                    <a:pt x="838" y="305"/>
                  </a:lnTo>
                  <a:lnTo>
                    <a:pt x="838" y="306"/>
                  </a:lnTo>
                  <a:lnTo>
                    <a:pt x="839" y="309"/>
                  </a:lnTo>
                  <a:lnTo>
                    <a:pt x="841" y="311"/>
                  </a:lnTo>
                  <a:lnTo>
                    <a:pt x="842" y="312"/>
                  </a:lnTo>
                  <a:lnTo>
                    <a:pt x="842" y="314"/>
                  </a:lnTo>
                  <a:lnTo>
                    <a:pt x="844" y="315"/>
                  </a:lnTo>
                  <a:lnTo>
                    <a:pt x="845" y="315"/>
                  </a:lnTo>
                  <a:lnTo>
                    <a:pt x="845" y="316"/>
                  </a:lnTo>
                  <a:lnTo>
                    <a:pt x="847" y="318"/>
                  </a:lnTo>
                  <a:lnTo>
                    <a:pt x="847" y="319"/>
                  </a:lnTo>
                  <a:lnTo>
                    <a:pt x="848" y="321"/>
                  </a:lnTo>
                  <a:lnTo>
                    <a:pt x="849" y="322"/>
                  </a:lnTo>
                  <a:lnTo>
                    <a:pt x="849" y="324"/>
                  </a:lnTo>
                  <a:lnTo>
                    <a:pt x="851" y="325"/>
                  </a:lnTo>
                  <a:lnTo>
                    <a:pt x="851" y="327"/>
                  </a:lnTo>
                  <a:lnTo>
                    <a:pt x="852" y="327"/>
                  </a:lnTo>
                  <a:lnTo>
                    <a:pt x="852" y="328"/>
                  </a:lnTo>
                  <a:lnTo>
                    <a:pt x="854" y="329"/>
                  </a:lnTo>
                  <a:lnTo>
                    <a:pt x="855" y="331"/>
                  </a:lnTo>
                  <a:lnTo>
                    <a:pt x="855" y="332"/>
                  </a:lnTo>
                  <a:lnTo>
                    <a:pt x="857" y="334"/>
                  </a:lnTo>
                  <a:lnTo>
                    <a:pt x="857" y="335"/>
                  </a:lnTo>
                  <a:lnTo>
                    <a:pt x="858" y="337"/>
                  </a:lnTo>
                  <a:lnTo>
                    <a:pt x="860" y="338"/>
                  </a:lnTo>
                  <a:lnTo>
                    <a:pt x="860" y="341"/>
                  </a:lnTo>
                  <a:lnTo>
                    <a:pt x="861" y="34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089" name="Freeform 139">
              <a:extLst>
                <a:ext uri="{FF2B5EF4-FFF2-40B4-BE49-F238E27FC236}">
                  <a16:creationId xmlns:a16="http://schemas.microsoft.com/office/drawing/2014/main" id="{47996996-0C90-3D4C-9055-A4A02D57E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840288"/>
              <a:ext cx="684213" cy="273050"/>
            </a:xfrm>
            <a:custGeom>
              <a:avLst/>
              <a:gdLst>
                <a:gd name="T0" fmla="*/ 2147483646 w 861"/>
                <a:gd name="T1" fmla="*/ 2147483646 h 343"/>
                <a:gd name="T2" fmla="*/ 2147483646 w 861"/>
                <a:gd name="T3" fmla="*/ 2147483646 h 343"/>
                <a:gd name="T4" fmla="*/ 2147483646 w 861"/>
                <a:gd name="T5" fmla="*/ 2147483646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343"/>
                  </a:moveTo>
                  <a:lnTo>
                    <a:pt x="33" y="343"/>
                  </a:lnTo>
                  <a:lnTo>
                    <a:pt x="63" y="343"/>
                  </a:lnTo>
                  <a:lnTo>
                    <a:pt x="92" y="343"/>
                  </a:lnTo>
                  <a:lnTo>
                    <a:pt x="119" y="343"/>
                  </a:lnTo>
                  <a:lnTo>
                    <a:pt x="144" y="343"/>
                  </a:lnTo>
                  <a:lnTo>
                    <a:pt x="167" y="343"/>
                  </a:lnTo>
                  <a:lnTo>
                    <a:pt x="189" y="343"/>
                  </a:lnTo>
                  <a:lnTo>
                    <a:pt x="209" y="343"/>
                  </a:lnTo>
                  <a:lnTo>
                    <a:pt x="228" y="343"/>
                  </a:lnTo>
                  <a:lnTo>
                    <a:pt x="245" y="343"/>
                  </a:lnTo>
                  <a:lnTo>
                    <a:pt x="261" y="343"/>
                  </a:lnTo>
                  <a:lnTo>
                    <a:pt x="275" y="343"/>
                  </a:lnTo>
                  <a:lnTo>
                    <a:pt x="288" y="343"/>
                  </a:lnTo>
                  <a:lnTo>
                    <a:pt x="300" y="343"/>
                  </a:lnTo>
                  <a:lnTo>
                    <a:pt x="310" y="343"/>
                  </a:lnTo>
                  <a:lnTo>
                    <a:pt x="320" y="343"/>
                  </a:lnTo>
                  <a:lnTo>
                    <a:pt x="329" y="343"/>
                  </a:lnTo>
                  <a:lnTo>
                    <a:pt x="336" y="343"/>
                  </a:lnTo>
                  <a:lnTo>
                    <a:pt x="343" y="343"/>
                  </a:lnTo>
                  <a:lnTo>
                    <a:pt x="349" y="343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2"/>
                  </a:lnTo>
                  <a:lnTo>
                    <a:pt x="381" y="342"/>
                  </a:lnTo>
                  <a:lnTo>
                    <a:pt x="383" y="342"/>
                  </a:lnTo>
                  <a:lnTo>
                    <a:pt x="385" y="342"/>
                  </a:lnTo>
                  <a:lnTo>
                    <a:pt x="388" y="342"/>
                  </a:lnTo>
                  <a:lnTo>
                    <a:pt x="391" y="342"/>
                  </a:lnTo>
                  <a:lnTo>
                    <a:pt x="392" y="340"/>
                  </a:lnTo>
                  <a:lnTo>
                    <a:pt x="395" y="340"/>
                  </a:lnTo>
                  <a:lnTo>
                    <a:pt x="396" y="340"/>
                  </a:lnTo>
                  <a:lnTo>
                    <a:pt x="398" y="340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39"/>
                  </a:lnTo>
                  <a:lnTo>
                    <a:pt x="414" y="339"/>
                  </a:lnTo>
                  <a:lnTo>
                    <a:pt x="415" y="339"/>
                  </a:lnTo>
                  <a:lnTo>
                    <a:pt x="417" y="339"/>
                  </a:lnTo>
                  <a:lnTo>
                    <a:pt x="418" y="339"/>
                  </a:lnTo>
                  <a:lnTo>
                    <a:pt x="419" y="339"/>
                  </a:lnTo>
                  <a:lnTo>
                    <a:pt x="421" y="339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8"/>
                  </a:lnTo>
                  <a:lnTo>
                    <a:pt x="431" y="338"/>
                  </a:lnTo>
                  <a:lnTo>
                    <a:pt x="432" y="338"/>
                  </a:lnTo>
                  <a:lnTo>
                    <a:pt x="435" y="336"/>
                  </a:lnTo>
                  <a:lnTo>
                    <a:pt x="437" y="336"/>
                  </a:lnTo>
                  <a:lnTo>
                    <a:pt x="440" y="336"/>
                  </a:lnTo>
                  <a:lnTo>
                    <a:pt x="441" y="336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5"/>
                  </a:lnTo>
                  <a:lnTo>
                    <a:pt x="451" y="335"/>
                  </a:lnTo>
                  <a:lnTo>
                    <a:pt x="453" y="335"/>
                  </a:lnTo>
                  <a:lnTo>
                    <a:pt x="454" y="333"/>
                  </a:lnTo>
                  <a:lnTo>
                    <a:pt x="456" y="333"/>
                  </a:lnTo>
                  <a:lnTo>
                    <a:pt x="457" y="333"/>
                  </a:lnTo>
                  <a:lnTo>
                    <a:pt x="458" y="333"/>
                  </a:lnTo>
                  <a:lnTo>
                    <a:pt x="460" y="333"/>
                  </a:lnTo>
                  <a:lnTo>
                    <a:pt x="461" y="333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2"/>
                  </a:lnTo>
                  <a:lnTo>
                    <a:pt x="467" y="330"/>
                  </a:lnTo>
                  <a:lnTo>
                    <a:pt x="469" y="330"/>
                  </a:lnTo>
                  <a:lnTo>
                    <a:pt x="470" y="330"/>
                  </a:lnTo>
                  <a:lnTo>
                    <a:pt x="471" y="330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9"/>
                  </a:lnTo>
                  <a:lnTo>
                    <a:pt x="479" y="327"/>
                  </a:lnTo>
                  <a:lnTo>
                    <a:pt x="480" y="327"/>
                  </a:lnTo>
                  <a:lnTo>
                    <a:pt x="482" y="327"/>
                  </a:lnTo>
                  <a:lnTo>
                    <a:pt x="484" y="326"/>
                  </a:lnTo>
                  <a:lnTo>
                    <a:pt x="486" y="326"/>
                  </a:lnTo>
                  <a:lnTo>
                    <a:pt x="489" y="325"/>
                  </a:lnTo>
                  <a:lnTo>
                    <a:pt x="490" y="325"/>
                  </a:lnTo>
                  <a:lnTo>
                    <a:pt x="493" y="323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0"/>
                  </a:lnTo>
                  <a:lnTo>
                    <a:pt x="503" y="320"/>
                  </a:lnTo>
                  <a:lnTo>
                    <a:pt x="505" y="320"/>
                  </a:lnTo>
                  <a:lnTo>
                    <a:pt x="508" y="319"/>
                  </a:lnTo>
                  <a:lnTo>
                    <a:pt x="509" y="319"/>
                  </a:lnTo>
                  <a:lnTo>
                    <a:pt x="510" y="317"/>
                  </a:lnTo>
                  <a:lnTo>
                    <a:pt x="512" y="317"/>
                  </a:lnTo>
                  <a:lnTo>
                    <a:pt x="513" y="317"/>
                  </a:lnTo>
                  <a:lnTo>
                    <a:pt x="515" y="316"/>
                  </a:lnTo>
                  <a:lnTo>
                    <a:pt x="516" y="316"/>
                  </a:lnTo>
                  <a:lnTo>
                    <a:pt x="518" y="316"/>
                  </a:lnTo>
                  <a:lnTo>
                    <a:pt x="519" y="314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3"/>
                  </a:lnTo>
                  <a:lnTo>
                    <a:pt x="525" y="313"/>
                  </a:lnTo>
                  <a:lnTo>
                    <a:pt x="526" y="312"/>
                  </a:lnTo>
                  <a:lnTo>
                    <a:pt x="528" y="312"/>
                  </a:lnTo>
                  <a:lnTo>
                    <a:pt x="529" y="310"/>
                  </a:lnTo>
                  <a:lnTo>
                    <a:pt x="531" y="310"/>
                  </a:lnTo>
                  <a:lnTo>
                    <a:pt x="532" y="309"/>
                  </a:lnTo>
                  <a:lnTo>
                    <a:pt x="533" y="309"/>
                  </a:lnTo>
                  <a:lnTo>
                    <a:pt x="535" y="307"/>
                  </a:lnTo>
                  <a:lnTo>
                    <a:pt x="538" y="307"/>
                  </a:lnTo>
                  <a:lnTo>
                    <a:pt x="539" y="306"/>
                  </a:lnTo>
                  <a:lnTo>
                    <a:pt x="541" y="304"/>
                  </a:lnTo>
                  <a:lnTo>
                    <a:pt x="544" y="304"/>
                  </a:lnTo>
                  <a:lnTo>
                    <a:pt x="545" y="303"/>
                  </a:lnTo>
                  <a:lnTo>
                    <a:pt x="548" y="301"/>
                  </a:lnTo>
                  <a:lnTo>
                    <a:pt x="549" y="300"/>
                  </a:lnTo>
                  <a:lnTo>
                    <a:pt x="552" y="300"/>
                  </a:lnTo>
                  <a:lnTo>
                    <a:pt x="554" y="299"/>
                  </a:lnTo>
                  <a:lnTo>
                    <a:pt x="557" y="297"/>
                  </a:lnTo>
                  <a:lnTo>
                    <a:pt x="558" y="297"/>
                  </a:lnTo>
                  <a:lnTo>
                    <a:pt x="559" y="296"/>
                  </a:lnTo>
                  <a:lnTo>
                    <a:pt x="561" y="294"/>
                  </a:lnTo>
                  <a:lnTo>
                    <a:pt x="562" y="294"/>
                  </a:lnTo>
                  <a:lnTo>
                    <a:pt x="564" y="293"/>
                  </a:lnTo>
                  <a:lnTo>
                    <a:pt x="565" y="293"/>
                  </a:lnTo>
                  <a:lnTo>
                    <a:pt x="567" y="293"/>
                  </a:lnTo>
                  <a:lnTo>
                    <a:pt x="568" y="291"/>
                  </a:lnTo>
                  <a:lnTo>
                    <a:pt x="570" y="291"/>
                  </a:lnTo>
                  <a:lnTo>
                    <a:pt x="570" y="290"/>
                  </a:lnTo>
                  <a:lnTo>
                    <a:pt x="571" y="290"/>
                  </a:lnTo>
                  <a:lnTo>
                    <a:pt x="572" y="289"/>
                  </a:lnTo>
                  <a:lnTo>
                    <a:pt x="574" y="289"/>
                  </a:lnTo>
                  <a:lnTo>
                    <a:pt x="575" y="289"/>
                  </a:lnTo>
                  <a:lnTo>
                    <a:pt x="575" y="287"/>
                  </a:lnTo>
                  <a:lnTo>
                    <a:pt x="577" y="287"/>
                  </a:lnTo>
                  <a:lnTo>
                    <a:pt x="578" y="286"/>
                  </a:lnTo>
                  <a:lnTo>
                    <a:pt x="580" y="286"/>
                  </a:lnTo>
                  <a:lnTo>
                    <a:pt x="581" y="284"/>
                  </a:lnTo>
                  <a:lnTo>
                    <a:pt x="583" y="284"/>
                  </a:lnTo>
                  <a:lnTo>
                    <a:pt x="584" y="283"/>
                  </a:lnTo>
                  <a:lnTo>
                    <a:pt x="585" y="283"/>
                  </a:lnTo>
                  <a:lnTo>
                    <a:pt x="587" y="281"/>
                  </a:lnTo>
                  <a:lnTo>
                    <a:pt x="588" y="281"/>
                  </a:lnTo>
                  <a:lnTo>
                    <a:pt x="590" y="280"/>
                  </a:lnTo>
                  <a:lnTo>
                    <a:pt x="591" y="278"/>
                  </a:lnTo>
                  <a:lnTo>
                    <a:pt x="593" y="277"/>
                  </a:lnTo>
                  <a:lnTo>
                    <a:pt x="596" y="277"/>
                  </a:lnTo>
                  <a:lnTo>
                    <a:pt x="597" y="276"/>
                  </a:lnTo>
                  <a:lnTo>
                    <a:pt x="600" y="274"/>
                  </a:lnTo>
                  <a:lnTo>
                    <a:pt x="601" y="273"/>
                  </a:lnTo>
                  <a:lnTo>
                    <a:pt x="603" y="273"/>
                  </a:lnTo>
                  <a:lnTo>
                    <a:pt x="604" y="271"/>
                  </a:lnTo>
                  <a:lnTo>
                    <a:pt x="606" y="271"/>
                  </a:lnTo>
                  <a:lnTo>
                    <a:pt x="607" y="270"/>
                  </a:lnTo>
                  <a:lnTo>
                    <a:pt x="608" y="268"/>
                  </a:lnTo>
                  <a:lnTo>
                    <a:pt x="610" y="268"/>
                  </a:lnTo>
                  <a:lnTo>
                    <a:pt x="611" y="267"/>
                  </a:lnTo>
                  <a:lnTo>
                    <a:pt x="613" y="267"/>
                  </a:lnTo>
                  <a:lnTo>
                    <a:pt x="614" y="265"/>
                  </a:lnTo>
                  <a:lnTo>
                    <a:pt x="616" y="265"/>
                  </a:lnTo>
                  <a:lnTo>
                    <a:pt x="616" y="264"/>
                  </a:lnTo>
                  <a:lnTo>
                    <a:pt x="617" y="264"/>
                  </a:lnTo>
                  <a:lnTo>
                    <a:pt x="619" y="264"/>
                  </a:lnTo>
                  <a:lnTo>
                    <a:pt x="619" y="263"/>
                  </a:lnTo>
                  <a:lnTo>
                    <a:pt x="620" y="263"/>
                  </a:lnTo>
                  <a:lnTo>
                    <a:pt x="621" y="261"/>
                  </a:lnTo>
                  <a:lnTo>
                    <a:pt x="623" y="260"/>
                  </a:lnTo>
                  <a:lnTo>
                    <a:pt x="624" y="260"/>
                  </a:lnTo>
                  <a:lnTo>
                    <a:pt x="626" y="260"/>
                  </a:lnTo>
                  <a:lnTo>
                    <a:pt x="626" y="258"/>
                  </a:lnTo>
                  <a:lnTo>
                    <a:pt x="627" y="257"/>
                  </a:lnTo>
                  <a:lnTo>
                    <a:pt x="629" y="257"/>
                  </a:lnTo>
                  <a:lnTo>
                    <a:pt x="630" y="255"/>
                  </a:lnTo>
                  <a:lnTo>
                    <a:pt x="632" y="255"/>
                  </a:lnTo>
                  <a:lnTo>
                    <a:pt x="633" y="254"/>
                  </a:lnTo>
                  <a:lnTo>
                    <a:pt x="634" y="252"/>
                  </a:lnTo>
                  <a:lnTo>
                    <a:pt x="636" y="252"/>
                  </a:lnTo>
                  <a:lnTo>
                    <a:pt x="637" y="251"/>
                  </a:lnTo>
                  <a:lnTo>
                    <a:pt x="639" y="250"/>
                  </a:lnTo>
                  <a:lnTo>
                    <a:pt x="640" y="250"/>
                  </a:lnTo>
                  <a:lnTo>
                    <a:pt x="642" y="248"/>
                  </a:lnTo>
                  <a:lnTo>
                    <a:pt x="643" y="247"/>
                  </a:lnTo>
                  <a:lnTo>
                    <a:pt x="645" y="247"/>
                  </a:lnTo>
                  <a:lnTo>
                    <a:pt x="646" y="245"/>
                  </a:lnTo>
                  <a:lnTo>
                    <a:pt x="647" y="244"/>
                  </a:lnTo>
                  <a:lnTo>
                    <a:pt x="649" y="244"/>
                  </a:lnTo>
                  <a:lnTo>
                    <a:pt x="650" y="242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5" y="239"/>
                  </a:lnTo>
                  <a:lnTo>
                    <a:pt x="656" y="238"/>
                  </a:lnTo>
                  <a:lnTo>
                    <a:pt x="658" y="238"/>
                  </a:lnTo>
                  <a:lnTo>
                    <a:pt x="658" y="237"/>
                  </a:lnTo>
                  <a:lnTo>
                    <a:pt x="659" y="237"/>
                  </a:lnTo>
                  <a:lnTo>
                    <a:pt x="660" y="235"/>
                  </a:lnTo>
                  <a:lnTo>
                    <a:pt x="662" y="234"/>
                  </a:lnTo>
                  <a:lnTo>
                    <a:pt x="663" y="232"/>
                  </a:lnTo>
                  <a:lnTo>
                    <a:pt x="665" y="232"/>
                  </a:lnTo>
                  <a:lnTo>
                    <a:pt x="665" y="231"/>
                  </a:lnTo>
                  <a:lnTo>
                    <a:pt x="666" y="231"/>
                  </a:lnTo>
                  <a:lnTo>
                    <a:pt x="668" y="229"/>
                  </a:lnTo>
                  <a:lnTo>
                    <a:pt x="669" y="228"/>
                  </a:lnTo>
                  <a:lnTo>
                    <a:pt x="671" y="228"/>
                  </a:lnTo>
                  <a:lnTo>
                    <a:pt x="671" y="226"/>
                  </a:lnTo>
                  <a:lnTo>
                    <a:pt x="672" y="226"/>
                  </a:lnTo>
                  <a:lnTo>
                    <a:pt x="672" y="225"/>
                  </a:lnTo>
                  <a:lnTo>
                    <a:pt x="673" y="225"/>
                  </a:lnTo>
                  <a:lnTo>
                    <a:pt x="675" y="225"/>
                  </a:lnTo>
                  <a:lnTo>
                    <a:pt x="675" y="224"/>
                  </a:lnTo>
                  <a:lnTo>
                    <a:pt x="676" y="224"/>
                  </a:lnTo>
                  <a:lnTo>
                    <a:pt x="676" y="222"/>
                  </a:lnTo>
                  <a:lnTo>
                    <a:pt x="678" y="222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81" y="219"/>
                  </a:lnTo>
                  <a:lnTo>
                    <a:pt x="682" y="219"/>
                  </a:lnTo>
                  <a:lnTo>
                    <a:pt x="684" y="218"/>
                  </a:lnTo>
                  <a:lnTo>
                    <a:pt x="685" y="216"/>
                  </a:lnTo>
                  <a:lnTo>
                    <a:pt x="686" y="216"/>
                  </a:lnTo>
                  <a:lnTo>
                    <a:pt x="686" y="215"/>
                  </a:lnTo>
                  <a:lnTo>
                    <a:pt x="688" y="215"/>
                  </a:lnTo>
                  <a:lnTo>
                    <a:pt x="689" y="213"/>
                  </a:lnTo>
                  <a:lnTo>
                    <a:pt x="691" y="213"/>
                  </a:lnTo>
                  <a:lnTo>
                    <a:pt x="691" y="212"/>
                  </a:lnTo>
                  <a:lnTo>
                    <a:pt x="692" y="212"/>
                  </a:lnTo>
                  <a:lnTo>
                    <a:pt x="694" y="211"/>
                  </a:lnTo>
                  <a:lnTo>
                    <a:pt x="695" y="209"/>
                  </a:lnTo>
                  <a:lnTo>
                    <a:pt x="697" y="209"/>
                  </a:lnTo>
                  <a:lnTo>
                    <a:pt x="698" y="208"/>
                  </a:lnTo>
                  <a:lnTo>
                    <a:pt x="699" y="206"/>
                  </a:lnTo>
                  <a:lnTo>
                    <a:pt x="701" y="206"/>
                  </a:lnTo>
                  <a:lnTo>
                    <a:pt x="701" y="205"/>
                  </a:lnTo>
                  <a:lnTo>
                    <a:pt x="702" y="205"/>
                  </a:lnTo>
                  <a:lnTo>
                    <a:pt x="704" y="203"/>
                  </a:lnTo>
                  <a:lnTo>
                    <a:pt x="705" y="203"/>
                  </a:lnTo>
                  <a:lnTo>
                    <a:pt x="705" y="202"/>
                  </a:lnTo>
                  <a:lnTo>
                    <a:pt x="707" y="202"/>
                  </a:lnTo>
                  <a:lnTo>
                    <a:pt x="707" y="200"/>
                  </a:lnTo>
                  <a:lnTo>
                    <a:pt x="708" y="200"/>
                  </a:lnTo>
                  <a:lnTo>
                    <a:pt x="709" y="199"/>
                  </a:lnTo>
                  <a:lnTo>
                    <a:pt x="711" y="198"/>
                  </a:lnTo>
                  <a:lnTo>
                    <a:pt x="712" y="196"/>
                  </a:lnTo>
                  <a:lnTo>
                    <a:pt x="714" y="195"/>
                  </a:lnTo>
                  <a:lnTo>
                    <a:pt x="714" y="193"/>
                  </a:lnTo>
                  <a:lnTo>
                    <a:pt x="715" y="193"/>
                  </a:lnTo>
                  <a:lnTo>
                    <a:pt x="717" y="192"/>
                  </a:lnTo>
                  <a:lnTo>
                    <a:pt x="717" y="190"/>
                  </a:lnTo>
                  <a:lnTo>
                    <a:pt x="718" y="190"/>
                  </a:lnTo>
                  <a:lnTo>
                    <a:pt x="720" y="189"/>
                  </a:lnTo>
                  <a:lnTo>
                    <a:pt x="721" y="188"/>
                  </a:lnTo>
                  <a:lnTo>
                    <a:pt x="722" y="186"/>
                  </a:lnTo>
                  <a:lnTo>
                    <a:pt x="724" y="185"/>
                  </a:lnTo>
                  <a:lnTo>
                    <a:pt x="725" y="183"/>
                  </a:lnTo>
                  <a:lnTo>
                    <a:pt x="727" y="182"/>
                  </a:lnTo>
                  <a:lnTo>
                    <a:pt x="727" y="180"/>
                  </a:lnTo>
                  <a:lnTo>
                    <a:pt x="728" y="179"/>
                  </a:lnTo>
                  <a:lnTo>
                    <a:pt x="730" y="177"/>
                  </a:lnTo>
                  <a:lnTo>
                    <a:pt x="731" y="177"/>
                  </a:lnTo>
                  <a:lnTo>
                    <a:pt x="731" y="176"/>
                  </a:lnTo>
                  <a:lnTo>
                    <a:pt x="733" y="175"/>
                  </a:lnTo>
                  <a:lnTo>
                    <a:pt x="734" y="173"/>
                  </a:lnTo>
                  <a:lnTo>
                    <a:pt x="735" y="172"/>
                  </a:lnTo>
                  <a:lnTo>
                    <a:pt x="737" y="170"/>
                  </a:lnTo>
                  <a:lnTo>
                    <a:pt x="737" y="169"/>
                  </a:lnTo>
                  <a:lnTo>
                    <a:pt x="738" y="169"/>
                  </a:lnTo>
                  <a:lnTo>
                    <a:pt x="740" y="167"/>
                  </a:lnTo>
                  <a:lnTo>
                    <a:pt x="741" y="166"/>
                  </a:lnTo>
                  <a:lnTo>
                    <a:pt x="741" y="164"/>
                  </a:lnTo>
                  <a:lnTo>
                    <a:pt x="743" y="164"/>
                  </a:lnTo>
                  <a:lnTo>
                    <a:pt x="743" y="163"/>
                  </a:lnTo>
                  <a:lnTo>
                    <a:pt x="744" y="162"/>
                  </a:lnTo>
                  <a:lnTo>
                    <a:pt x="746" y="160"/>
                  </a:lnTo>
                  <a:lnTo>
                    <a:pt x="746" y="159"/>
                  </a:lnTo>
                  <a:lnTo>
                    <a:pt x="747" y="159"/>
                  </a:lnTo>
                  <a:lnTo>
                    <a:pt x="748" y="157"/>
                  </a:lnTo>
                  <a:lnTo>
                    <a:pt x="750" y="156"/>
                  </a:lnTo>
                  <a:lnTo>
                    <a:pt x="751" y="154"/>
                  </a:lnTo>
                  <a:lnTo>
                    <a:pt x="753" y="151"/>
                  </a:lnTo>
                  <a:lnTo>
                    <a:pt x="754" y="150"/>
                  </a:lnTo>
                  <a:lnTo>
                    <a:pt x="756" y="149"/>
                  </a:lnTo>
                  <a:lnTo>
                    <a:pt x="757" y="147"/>
                  </a:lnTo>
                  <a:lnTo>
                    <a:pt x="759" y="144"/>
                  </a:lnTo>
                  <a:lnTo>
                    <a:pt x="760" y="143"/>
                  </a:lnTo>
                  <a:lnTo>
                    <a:pt x="761" y="141"/>
                  </a:lnTo>
                  <a:lnTo>
                    <a:pt x="763" y="140"/>
                  </a:lnTo>
                  <a:lnTo>
                    <a:pt x="764" y="138"/>
                  </a:lnTo>
                  <a:lnTo>
                    <a:pt x="766" y="137"/>
                  </a:lnTo>
                  <a:lnTo>
                    <a:pt x="766" y="136"/>
                  </a:lnTo>
                  <a:lnTo>
                    <a:pt x="767" y="134"/>
                  </a:lnTo>
                  <a:lnTo>
                    <a:pt x="769" y="133"/>
                  </a:lnTo>
                  <a:lnTo>
                    <a:pt x="770" y="131"/>
                  </a:lnTo>
                  <a:lnTo>
                    <a:pt x="770" y="130"/>
                  </a:lnTo>
                  <a:lnTo>
                    <a:pt x="772" y="128"/>
                  </a:lnTo>
                  <a:lnTo>
                    <a:pt x="773" y="127"/>
                  </a:lnTo>
                  <a:lnTo>
                    <a:pt x="774" y="125"/>
                  </a:lnTo>
                  <a:lnTo>
                    <a:pt x="774" y="124"/>
                  </a:lnTo>
                  <a:lnTo>
                    <a:pt x="776" y="124"/>
                  </a:lnTo>
                  <a:lnTo>
                    <a:pt x="776" y="123"/>
                  </a:lnTo>
                  <a:lnTo>
                    <a:pt x="777" y="121"/>
                  </a:lnTo>
                  <a:lnTo>
                    <a:pt x="779" y="120"/>
                  </a:lnTo>
                  <a:lnTo>
                    <a:pt x="779" y="118"/>
                  </a:lnTo>
                  <a:lnTo>
                    <a:pt x="780" y="117"/>
                  </a:lnTo>
                  <a:lnTo>
                    <a:pt x="782" y="115"/>
                  </a:lnTo>
                  <a:lnTo>
                    <a:pt x="782" y="114"/>
                  </a:lnTo>
                  <a:lnTo>
                    <a:pt x="783" y="112"/>
                  </a:lnTo>
                  <a:lnTo>
                    <a:pt x="785" y="111"/>
                  </a:lnTo>
                  <a:lnTo>
                    <a:pt x="786" y="110"/>
                  </a:lnTo>
                  <a:lnTo>
                    <a:pt x="787" y="108"/>
                  </a:lnTo>
                  <a:lnTo>
                    <a:pt x="789" y="107"/>
                  </a:lnTo>
                  <a:lnTo>
                    <a:pt x="790" y="104"/>
                  </a:lnTo>
                  <a:lnTo>
                    <a:pt x="792" y="102"/>
                  </a:lnTo>
                  <a:lnTo>
                    <a:pt x="793" y="99"/>
                  </a:lnTo>
                  <a:lnTo>
                    <a:pt x="795" y="97"/>
                  </a:lnTo>
                  <a:lnTo>
                    <a:pt x="796" y="95"/>
                  </a:lnTo>
                  <a:lnTo>
                    <a:pt x="798" y="94"/>
                  </a:lnTo>
                  <a:lnTo>
                    <a:pt x="799" y="91"/>
                  </a:lnTo>
                  <a:lnTo>
                    <a:pt x="800" y="89"/>
                  </a:lnTo>
                  <a:lnTo>
                    <a:pt x="802" y="88"/>
                  </a:lnTo>
                  <a:lnTo>
                    <a:pt x="802" y="86"/>
                  </a:lnTo>
                  <a:lnTo>
                    <a:pt x="803" y="85"/>
                  </a:lnTo>
                  <a:lnTo>
                    <a:pt x="805" y="84"/>
                  </a:lnTo>
                  <a:lnTo>
                    <a:pt x="806" y="82"/>
                  </a:lnTo>
                  <a:lnTo>
                    <a:pt x="806" y="81"/>
                  </a:lnTo>
                  <a:lnTo>
                    <a:pt x="808" y="79"/>
                  </a:lnTo>
                  <a:lnTo>
                    <a:pt x="809" y="78"/>
                  </a:lnTo>
                  <a:lnTo>
                    <a:pt x="809" y="76"/>
                  </a:lnTo>
                  <a:lnTo>
                    <a:pt x="810" y="75"/>
                  </a:lnTo>
                  <a:lnTo>
                    <a:pt x="812" y="74"/>
                  </a:lnTo>
                  <a:lnTo>
                    <a:pt x="813" y="72"/>
                  </a:lnTo>
                  <a:lnTo>
                    <a:pt x="813" y="71"/>
                  </a:lnTo>
                  <a:lnTo>
                    <a:pt x="815" y="69"/>
                  </a:lnTo>
                  <a:lnTo>
                    <a:pt x="815" y="68"/>
                  </a:lnTo>
                  <a:lnTo>
                    <a:pt x="816" y="66"/>
                  </a:lnTo>
                  <a:lnTo>
                    <a:pt x="818" y="65"/>
                  </a:lnTo>
                  <a:lnTo>
                    <a:pt x="819" y="63"/>
                  </a:lnTo>
                  <a:lnTo>
                    <a:pt x="819" y="62"/>
                  </a:lnTo>
                  <a:lnTo>
                    <a:pt x="821" y="61"/>
                  </a:lnTo>
                  <a:lnTo>
                    <a:pt x="822" y="59"/>
                  </a:lnTo>
                  <a:lnTo>
                    <a:pt x="823" y="56"/>
                  </a:lnTo>
                  <a:lnTo>
                    <a:pt x="825" y="55"/>
                  </a:lnTo>
                  <a:lnTo>
                    <a:pt x="826" y="53"/>
                  </a:lnTo>
                  <a:lnTo>
                    <a:pt x="828" y="50"/>
                  </a:lnTo>
                  <a:lnTo>
                    <a:pt x="829" y="48"/>
                  </a:lnTo>
                  <a:lnTo>
                    <a:pt x="831" y="46"/>
                  </a:lnTo>
                  <a:lnTo>
                    <a:pt x="834" y="43"/>
                  </a:lnTo>
                  <a:lnTo>
                    <a:pt x="835" y="42"/>
                  </a:lnTo>
                  <a:lnTo>
                    <a:pt x="836" y="39"/>
                  </a:lnTo>
                  <a:lnTo>
                    <a:pt x="838" y="37"/>
                  </a:lnTo>
                  <a:lnTo>
                    <a:pt x="838" y="36"/>
                  </a:lnTo>
                  <a:lnTo>
                    <a:pt x="839" y="35"/>
                  </a:lnTo>
                  <a:lnTo>
                    <a:pt x="841" y="33"/>
                  </a:lnTo>
                  <a:lnTo>
                    <a:pt x="842" y="32"/>
                  </a:lnTo>
                  <a:lnTo>
                    <a:pt x="842" y="30"/>
                  </a:lnTo>
                  <a:lnTo>
                    <a:pt x="844" y="29"/>
                  </a:lnTo>
                  <a:lnTo>
                    <a:pt x="845" y="27"/>
                  </a:lnTo>
                  <a:lnTo>
                    <a:pt x="845" y="26"/>
                  </a:lnTo>
                  <a:lnTo>
                    <a:pt x="847" y="24"/>
                  </a:lnTo>
                  <a:lnTo>
                    <a:pt x="848" y="23"/>
                  </a:lnTo>
                  <a:lnTo>
                    <a:pt x="848" y="22"/>
                  </a:lnTo>
                  <a:lnTo>
                    <a:pt x="849" y="20"/>
                  </a:lnTo>
                  <a:lnTo>
                    <a:pt x="851" y="19"/>
                  </a:lnTo>
                  <a:lnTo>
                    <a:pt x="851" y="17"/>
                  </a:lnTo>
                  <a:lnTo>
                    <a:pt x="852" y="16"/>
                  </a:lnTo>
                  <a:lnTo>
                    <a:pt x="852" y="14"/>
                  </a:lnTo>
                  <a:lnTo>
                    <a:pt x="854" y="13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7"/>
                  </a:lnTo>
                  <a:lnTo>
                    <a:pt x="858" y="6"/>
                  </a:lnTo>
                  <a:lnTo>
                    <a:pt x="860" y="4"/>
                  </a:lnTo>
                  <a:lnTo>
                    <a:pt x="860" y="3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090" name="Freeform 140">
              <a:extLst>
                <a:ext uri="{FF2B5EF4-FFF2-40B4-BE49-F238E27FC236}">
                  <a16:creationId xmlns:a16="http://schemas.microsoft.com/office/drawing/2014/main" id="{BE4BD0AD-9FA6-974A-BC7B-28EF5298D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567238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3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1"/>
                  </a:lnTo>
                  <a:lnTo>
                    <a:pt x="18" y="32"/>
                  </a:lnTo>
                  <a:lnTo>
                    <a:pt x="20" y="34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6" y="47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30" y="58"/>
                  </a:lnTo>
                  <a:lnTo>
                    <a:pt x="31" y="60"/>
                  </a:lnTo>
                  <a:lnTo>
                    <a:pt x="33" y="61"/>
                  </a:lnTo>
                  <a:lnTo>
                    <a:pt x="33" y="63"/>
                  </a:lnTo>
                  <a:lnTo>
                    <a:pt x="34" y="65"/>
                  </a:lnTo>
                  <a:lnTo>
                    <a:pt x="34" y="67"/>
                  </a:lnTo>
                  <a:lnTo>
                    <a:pt x="36" y="68"/>
                  </a:lnTo>
                  <a:lnTo>
                    <a:pt x="36" y="70"/>
                  </a:lnTo>
                  <a:lnTo>
                    <a:pt x="37" y="71"/>
                  </a:lnTo>
                  <a:lnTo>
                    <a:pt x="37" y="74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3"/>
                  </a:lnTo>
                  <a:lnTo>
                    <a:pt x="41" y="84"/>
                  </a:lnTo>
                  <a:lnTo>
                    <a:pt x="41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3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6" y="97"/>
                  </a:lnTo>
                  <a:lnTo>
                    <a:pt x="47" y="99"/>
                  </a:lnTo>
                  <a:lnTo>
                    <a:pt x="47" y="100"/>
                  </a:lnTo>
                  <a:lnTo>
                    <a:pt x="49" y="101"/>
                  </a:lnTo>
                  <a:lnTo>
                    <a:pt x="49" y="104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3" y="113"/>
                  </a:lnTo>
                  <a:lnTo>
                    <a:pt x="53" y="116"/>
                  </a:lnTo>
                  <a:lnTo>
                    <a:pt x="54" y="117"/>
                  </a:lnTo>
                  <a:lnTo>
                    <a:pt x="54" y="119"/>
                  </a:lnTo>
                  <a:lnTo>
                    <a:pt x="56" y="122"/>
                  </a:lnTo>
                  <a:lnTo>
                    <a:pt x="56" y="123"/>
                  </a:lnTo>
                  <a:lnTo>
                    <a:pt x="57" y="125"/>
                  </a:lnTo>
                  <a:lnTo>
                    <a:pt x="57" y="126"/>
                  </a:lnTo>
                  <a:lnTo>
                    <a:pt x="59" y="127"/>
                  </a:lnTo>
                  <a:lnTo>
                    <a:pt x="59" y="129"/>
                  </a:lnTo>
                  <a:lnTo>
                    <a:pt x="59" y="130"/>
                  </a:lnTo>
                  <a:lnTo>
                    <a:pt x="60" y="132"/>
                  </a:lnTo>
                  <a:lnTo>
                    <a:pt x="60" y="133"/>
                  </a:lnTo>
                  <a:lnTo>
                    <a:pt x="60" y="135"/>
                  </a:lnTo>
                  <a:lnTo>
                    <a:pt x="62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3" y="140"/>
                  </a:lnTo>
                  <a:lnTo>
                    <a:pt x="63" y="142"/>
                  </a:lnTo>
                  <a:lnTo>
                    <a:pt x="63" y="143"/>
                  </a:lnTo>
                  <a:lnTo>
                    <a:pt x="64" y="145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6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7" y="155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4"/>
                  </a:lnTo>
                  <a:lnTo>
                    <a:pt x="70" y="165"/>
                  </a:lnTo>
                  <a:lnTo>
                    <a:pt x="72" y="168"/>
                  </a:lnTo>
                  <a:lnTo>
                    <a:pt x="72" y="169"/>
                  </a:lnTo>
                  <a:lnTo>
                    <a:pt x="73" y="172"/>
                  </a:lnTo>
                  <a:lnTo>
                    <a:pt x="73" y="174"/>
                  </a:lnTo>
                  <a:lnTo>
                    <a:pt x="73" y="175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79"/>
                  </a:lnTo>
                  <a:lnTo>
                    <a:pt x="76" y="181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7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2"/>
                  </a:lnTo>
                  <a:lnTo>
                    <a:pt x="79" y="194"/>
                  </a:lnTo>
                  <a:lnTo>
                    <a:pt x="80" y="195"/>
                  </a:lnTo>
                  <a:lnTo>
                    <a:pt x="80" y="197"/>
                  </a:lnTo>
                  <a:lnTo>
                    <a:pt x="80" y="198"/>
                  </a:lnTo>
                  <a:lnTo>
                    <a:pt x="82" y="200"/>
                  </a:lnTo>
                  <a:lnTo>
                    <a:pt x="82" y="201"/>
                  </a:lnTo>
                  <a:lnTo>
                    <a:pt x="82" y="202"/>
                  </a:lnTo>
                  <a:lnTo>
                    <a:pt x="83" y="205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8"/>
                  </a:lnTo>
                  <a:lnTo>
                    <a:pt x="88" y="220"/>
                  </a:lnTo>
                  <a:lnTo>
                    <a:pt x="88" y="223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6" y="262"/>
                  </a:lnTo>
                  <a:lnTo>
                    <a:pt x="96" y="265"/>
                  </a:lnTo>
                  <a:lnTo>
                    <a:pt x="96" y="266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5"/>
                  </a:lnTo>
                  <a:lnTo>
                    <a:pt x="98" y="286"/>
                  </a:lnTo>
                  <a:lnTo>
                    <a:pt x="98" y="288"/>
                  </a:lnTo>
                  <a:lnTo>
                    <a:pt x="98" y="289"/>
                  </a:lnTo>
                  <a:lnTo>
                    <a:pt x="99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1" y="298"/>
                  </a:lnTo>
                  <a:lnTo>
                    <a:pt x="101" y="299"/>
                  </a:lnTo>
                  <a:lnTo>
                    <a:pt x="101" y="301"/>
                  </a:lnTo>
                  <a:lnTo>
                    <a:pt x="101" y="302"/>
                  </a:lnTo>
                  <a:lnTo>
                    <a:pt x="101" y="304"/>
                  </a:lnTo>
                  <a:lnTo>
                    <a:pt x="101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4"/>
                  </a:lnTo>
                  <a:lnTo>
                    <a:pt x="102" y="337"/>
                  </a:lnTo>
                  <a:lnTo>
                    <a:pt x="102" y="340"/>
                  </a:lnTo>
                  <a:lnTo>
                    <a:pt x="102" y="341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091" name="Freeform 141">
              <a:extLst>
                <a:ext uri="{FF2B5EF4-FFF2-40B4-BE49-F238E27FC236}">
                  <a16:creationId xmlns:a16="http://schemas.microsoft.com/office/drawing/2014/main" id="{4A31BAFE-B66B-C741-BD0D-9839FCE33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838700"/>
              <a:ext cx="80962" cy="274638"/>
            </a:xfrm>
            <a:custGeom>
              <a:avLst/>
              <a:gdLst>
                <a:gd name="T0" fmla="*/ 2147483646 w 102"/>
                <a:gd name="T1" fmla="*/ 2147483646 h 345"/>
                <a:gd name="T2" fmla="*/ 2147483646 w 102"/>
                <a:gd name="T3" fmla="*/ 2147483646 h 345"/>
                <a:gd name="T4" fmla="*/ 2147483646 w 102"/>
                <a:gd name="T5" fmla="*/ 2147483646 h 345"/>
                <a:gd name="T6" fmla="*/ 2147483646 w 102"/>
                <a:gd name="T7" fmla="*/ 2147483646 h 345"/>
                <a:gd name="T8" fmla="*/ 2147483646 w 102"/>
                <a:gd name="T9" fmla="*/ 2147483646 h 345"/>
                <a:gd name="T10" fmla="*/ 2147483646 w 102"/>
                <a:gd name="T11" fmla="*/ 2147483646 h 345"/>
                <a:gd name="T12" fmla="*/ 2147483646 w 102"/>
                <a:gd name="T13" fmla="*/ 2147483646 h 345"/>
                <a:gd name="T14" fmla="*/ 2147483646 w 102"/>
                <a:gd name="T15" fmla="*/ 2147483646 h 345"/>
                <a:gd name="T16" fmla="*/ 2147483646 w 102"/>
                <a:gd name="T17" fmla="*/ 2147483646 h 345"/>
                <a:gd name="T18" fmla="*/ 2147483646 w 102"/>
                <a:gd name="T19" fmla="*/ 2147483646 h 345"/>
                <a:gd name="T20" fmla="*/ 2147483646 w 102"/>
                <a:gd name="T21" fmla="*/ 2147483646 h 345"/>
                <a:gd name="T22" fmla="*/ 2147483646 w 102"/>
                <a:gd name="T23" fmla="*/ 2147483646 h 345"/>
                <a:gd name="T24" fmla="*/ 2147483646 w 102"/>
                <a:gd name="T25" fmla="*/ 2147483646 h 345"/>
                <a:gd name="T26" fmla="*/ 2147483646 w 102"/>
                <a:gd name="T27" fmla="*/ 2147483646 h 345"/>
                <a:gd name="T28" fmla="*/ 2147483646 w 102"/>
                <a:gd name="T29" fmla="*/ 2147483646 h 345"/>
                <a:gd name="T30" fmla="*/ 2147483646 w 102"/>
                <a:gd name="T31" fmla="*/ 2147483646 h 345"/>
                <a:gd name="T32" fmla="*/ 2147483646 w 102"/>
                <a:gd name="T33" fmla="*/ 2147483646 h 345"/>
                <a:gd name="T34" fmla="*/ 2147483646 w 102"/>
                <a:gd name="T35" fmla="*/ 2147483646 h 345"/>
                <a:gd name="T36" fmla="*/ 2147483646 w 102"/>
                <a:gd name="T37" fmla="*/ 2147483646 h 345"/>
                <a:gd name="T38" fmla="*/ 2147483646 w 102"/>
                <a:gd name="T39" fmla="*/ 2147483646 h 345"/>
                <a:gd name="T40" fmla="*/ 2147483646 w 102"/>
                <a:gd name="T41" fmla="*/ 2147483646 h 345"/>
                <a:gd name="T42" fmla="*/ 2147483646 w 102"/>
                <a:gd name="T43" fmla="*/ 2147483646 h 345"/>
                <a:gd name="T44" fmla="*/ 2147483646 w 102"/>
                <a:gd name="T45" fmla="*/ 2147483646 h 345"/>
                <a:gd name="T46" fmla="*/ 2147483646 w 102"/>
                <a:gd name="T47" fmla="*/ 2147483646 h 345"/>
                <a:gd name="T48" fmla="*/ 2147483646 w 102"/>
                <a:gd name="T49" fmla="*/ 2147483646 h 345"/>
                <a:gd name="T50" fmla="*/ 2147483646 w 102"/>
                <a:gd name="T51" fmla="*/ 2147483646 h 345"/>
                <a:gd name="T52" fmla="*/ 2147483646 w 102"/>
                <a:gd name="T53" fmla="*/ 2147483646 h 345"/>
                <a:gd name="T54" fmla="*/ 2147483646 w 102"/>
                <a:gd name="T55" fmla="*/ 2147483646 h 345"/>
                <a:gd name="T56" fmla="*/ 2147483646 w 102"/>
                <a:gd name="T57" fmla="*/ 2147483646 h 345"/>
                <a:gd name="T58" fmla="*/ 2147483646 w 102"/>
                <a:gd name="T59" fmla="*/ 2147483646 h 345"/>
                <a:gd name="T60" fmla="*/ 2147483646 w 102"/>
                <a:gd name="T61" fmla="*/ 2147483646 h 345"/>
                <a:gd name="T62" fmla="*/ 2147483646 w 102"/>
                <a:gd name="T63" fmla="*/ 2147483646 h 345"/>
                <a:gd name="T64" fmla="*/ 2147483646 w 102"/>
                <a:gd name="T65" fmla="*/ 2147483646 h 345"/>
                <a:gd name="T66" fmla="*/ 2147483646 w 102"/>
                <a:gd name="T67" fmla="*/ 2147483646 h 345"/>
                <a:gd name="T68" fmla="*/ 2147483646 w 102"/>
                <a:gd name="T69" fmla="*/ 2147483646 h 345"/>
                <a:gd name="T70" fmla="*/ 2147483646 w 102"/>
                <a:gd name="T71" fmla="*/ 2147483646 h 345"/>
                <a:gd name="T72" fmla="*/ 2147483646 w 102"/>
                <a:gd name="T73" fmla="*/ 2147483646 h 345"/>
                <a:gd name="T74" fmla="*/ 2147483646 w 102"/>
                <a:gd name="T75" fmla="*/ 2147483646 h 345"/>
                <a:gd name="T76" fmla="*/ 2147483646 w 102"/>
                <a:gd name="T77" fmla="*/ 2147483646 h 345"/>
                <a:gd name="T78" fmla="*/ 2147483646 w 102"/>
                <a:gd name="T79" fmla="*/ 2147483646 h 345"/>
                <a:gd name="T80" fmla="*/ 2147483646 w 102"/>
                <a:gd name="T81" fmla="*/ 2147483646 h 345"/>
                <a:gd name="T82" fmla="*/ 2147483646 w 102"/>
                <a:gd name="T83" fmla="*/ 2147483646 h 345"/>
                <a:gd name="T84" fmla="*/ 2147483646 w 102"/>
                <a:gd name="T85" fmla="*/ 2147483646 h 345"/>
                <a:gd name="T86" fmla="*/ 2147483646 w 102"/>
                <a:gd name="T87" fmla="*/ 2147483646 h 345"/>
                <a:gd name="T88" fmla="*/ 2147483646 w 102"/>
                <a:gd name="T89" fmla="*/ 2147483646 h 345"/>
                <a:gd name="T90" fmla="*/ 2147483646 w 102"/>
                <a:gd name="T91" fmla="*/ 2147483646 h 345"/>
                <a:gd name="T92" fmla="*/ 2147483646 w 102"/>
                <a:gd name="T93" fmla="*/ 2147483646 h 345"/>
                <a:gd name="T94" fmla="*/ 2147483646 w 102"/>
                <a:gd name="T95" fmla="*/ 2147483646 h 345"/>
                <a:gd name="T96" fmla="*/ 2147483646 w 102"/>
                <a:gd name="T97" fmla="*/ 2147483646 h 345"/>
                <a:gd name="T98" fmla="*/ 2147483646 w 102"/>
                <a:gd name="T99" fmla="*/ 2147483646 h 345"/>
                <a:gd name="T100" fmla="*/ 2147483646 w 102"/>
                <a:gd name="T101" fmla="*/ 2147483646 h 345"/>
                <a:gd name="T102" fmla="*/ 2147483646 w 102"/>
                <a:gd name="T103" fmla="*/ 2147483646 h 345"/>
                <a:gd name="T104" fmla="*/ 2147483646 w 102"/>
                <a:gd name="T105" fmla="*/ 2147483646 h 345"/>
                <a:gd name="T106" fmla="*/ 2147483646 w 102"/>
                <a:gd name="T107" fmla="*/ 2147483646 h 345"/>
                <a:gd name="T108" fmla="*/ 2147483646 w 102"/>
                <a:gd name="T109" fmla="*/ 2147483646 h 345"/>
                <a:gd name="T110" fmla="*/ 2147483646 w 102"/>
                <a:gd name="T111" fmla="*/ 2147483646 h 345"/>
                <a:gd name="T112" fmla="*/ 2147483646 w 102"/>
                <a:gd name="T113" fmla="*/ 2147483646 h 34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5"/>
                <a:gd name="T173" fmla="*/ 102 w 102"/>
                <a:gd name="T174" fmla="*/ 345 h 34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5">
                  <a:moveTo>
                    <a:pt x="0" y="345"/>
                  </a:moveTo>
                  <a:lnTo>
                    <a:pt x="2" y="341"/>
                  </a:lnTo>
                  <a:lnTo>
                    <a:pt x="4" y="338"/>
                  </a:lnTo>
                  <a:lnTo>
                    <a:pt x="7" y="334"/>
                  </a:lnTo>
                  <a:lnTo>
                    <a:pt x="8" y="331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4"/>
                  </a:lnTo>
                  <a:lnTo>
                    <a:pt x="14" y="321"/>
                  </a:lnTo>
                  <a:lnTo>
                    <a:pt x="15" y="318"/>
                  </a:lnTo>
                  <a:lnTo>
                    <a:pt x="17" y="316"/>
                  </a:lnTo>
                  <a:lnTo>
                    <a:pt x="17" y="315"/>
                  </a:lnTo>
                  <a:lnTo>
                    <a:pt x="18" y="312"/>
                  </a:lnTo>
                  <a:lnTo>
                    <a:pt x="20" y="311"/>
                  </a:lnTo>
                  <a:lnTo>
                    <a:pt x="20" y="309"/>
                  </a:lnTo>
                  <a:lnTo>
                    <a:pt x="21" y="308"/>
                  </a:lnTo>
                  <a:lnTo>
                    <a:pt x="21" y="306"/>
                  </a:lnTo>
                  <a:lnTo>
                    <a:pt x="23" y="305"/>
                  </a:lnTo>
                  <a:lnTo>
                    <a:pt x="23" y="303"/>
                  </a:lnTo>
                  <a:lnTo>
                    <a:pt x="24" y="302"/>
                  </a:lnTo>
                  <a:lnTo>
                    <a:pt x="24" y="301"/>
                  </a:lnTo>
                  <a:lnTo>
                    <a:pt x="26" y="299"/>
                  </a:lnTo>
                  <a:lnTo>
                    <a:pt x="26" y="298"/>
                  </a:lnTo>
                  <a:lnTo>
                    <a:pt x="27" y="296"/>
                  </a:lnTo>
                  <a:lnTo>
                    <a:pt x="27" y="295"/>
                  </a:lnTo>
                  <a:lnTo>
                    <a:pt x="28" y="293"/>
                  </a:lnTo>
                  <a:lnTo>
                    <a:pt x="28" y="292"/>
                  </a:lnTo>
                  <a:lnTo>
                    <a:pt x="28" y="291"/>
                  </a:lnTo>
                  <a:lnTo>
                    <a:pt x="30" y="289"/>
                  </a:lnTo>
                  <a:lnTo>
                    <a:pt x="30" y="288"/>
                  </a:lnTo>
                  <a:lnTo>
                    <a:pt x="31" y="286"/>
                  </a:lnTo>
                  <a:lnTo>
                    <a:pt x="33" y="283"/>
                  </a:lnTo>
                  <a:lnTo>
                    <a:pt x="33" y="282"/>
                  </a:lnTo>
                  <a:lnTo>
                    <a:pt x="34" y="280"/>
                  </a:lnTo>
                  <a:lnTo>
                    <a:pt x="34" y="278"/>
                  </a:lnTo>
                  <a:lnTo>
                    <a:pt x="36" y="276"/>
                  </a:lnTo>
                  <a:lnTo>
                    <a:pt x="36" y="275"/>
                  </a:lnTo>
                  <a:lnTo>
                    <a:pt x="37" y="273"/>
                  </a:lnTo>
                  <a:lnTo>
                    <a:pt x="37" y="272"/>
                  </a:lnTo>
                  <a:lnTo>
                    <a:pt x="37" y="270"/>
                  </a:lnTo>
                  <a:lnTo>
                    <a:pt x="38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6"/>
                  </a:lnTo>
                  <a:lnTo>
                    <a:pt x="40" y="265"/>
                  </a:lnTo>
                  <a:lnTo>
                    <a:pt x="40" y="263"/>
                  </a:lnTo>
                  <a:lnTo>
                    <a:pt x="41" y="262"/>
                  </a:lnTo>
                  <a:lnTo>
                    <a:pt x="41" y="260"/>
                  </a:lnTo>
                  <a:lnTo>
                    <a:pt x="43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4" y="254"/>
                  </a:lnTo>
                  <a:lnTo>
                    <a:pt x="44" y="253"/>
                  </a:lnTo>
                  <a:lnTo>
                    <a:pt x="46" y="252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7" y="246"/>
                  </a:lnTo>
                  <a:lnTo>
                    <a:pt x="47" y="244"/>
                  </a:lnTo>
                  <a:lnTo>
                    <a:pt x="49" y="243"/>
                  </a:lnTo>
                  <a:lnTo>
                    <a:pt x="49" y="241"/>
                  </a:lnTo>
                  <a:lnTo>
                    <a:pt x="50" y="239"/>
                  </a:lnTo>
                  <a:lnTo>
                    <a:pt x="50" y="237"/>
                  </a:lnTo>
                  <a:lnTo>
                    <a:pt x="51" y="234"/>
                  </a:lnTo>
                  <a:lnTo>
                    <a:pt x="53" y="231"/>
                  </a:lnTo>
                  <a:lnTo>
                    <a:pt x="53" y="230"/>
                  </a:lnTo>
                  <a:lnTo>
                    <a:pt x="54" y="227"/>
                  </a:lnTo>
                  <a:lnTo>
                    <a:pt x="54" y="226"/>
                  </a:lnTo>
                  <a:lnTo>
                    <a:pt x="56" y="224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8"/>
                  </a:lnTo>
                  <a:lnTo>
                    <a:pt x="59" y="217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2" y="210"/>
                  </a:lnTo>
                  <a:lnTo>
                    <a:pt x="62" y="208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3" y="204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6" y="195"/>
                  </a:lnTo>
                  <a:lnTo>
                    <a:pt x="66" y="194"/>
                  </a:lnTo>
                  <a:lnTo>
                    <a:pt x="66" y="192"/>
                  </a:lnTo>
                  <a:lnTo>
                    <a:pt x="67" y="191"/>
                  </a:lnTo>
                  <a:lnTo>
                    <a:pt x="67" y="188"/>
                  </a:lnTo>
                  <a:lnTo>
                    <a:pt x="69" y="187"/>
                  </a:lnTo>
                  <a:lnTo>
                    <a:pt x="69" y="184"/>
                  </a:lnTo>
                  <a:lnTo>
                    <a:pt x="70" y="182"/>
                  </a:lnTo>
                  <a:lnTo>
                    <a:pt x="70" y="179"/>
                  </a:lnTo>
                  <a:lnTo>
                    <a:pt x="72" y="177"/>
                  </a:lnTo>
                  <a:lnTo>
                    <a:pt x="72" y="175"/>
                  </a:lnTo>
                  <a:lnTo>
                    <a:pt x="73" y="174"/>
                  </a:lnTo>
                  <a:lnTo>
                    <a:pt x="73" y="171"/>
                  </a:lnTo>
                  <a:lnTo>
                    <a:pt x="73" y="169"/>
                  </a:lnTo>
                  <a:lnTo>
                    <a:pt x="75" y="168"/>
                  </a:lnTo>
                  <a:lnTo>
                    <a:pt x="75" y="166"/>
                  </a:lnTo>
                  <a:lnTo>
                    <a:pt x="75" y="165"/>
                  </a:lnTo>
                  <a:lnTo>
                    <a:pt x="76" y="164"/>
                  </a:lnTo>
                  <a:lnTo>
                    <a:pt x="76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7" y="158"/>
                  </a:lnTo>
                  <a:lnTo>
                    <a:pt x="77" y="156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80" y="149"/>
                  </a:lnTo>
                  <a:lnTo>
                    <a:pt x="80" y="148"/>
                  </a:lnTo>
                  <a:lnTo>
                    <a:pt x="80" y="146"/>
                  </a:lnTo>
                  <a:lnTo>
                    <a:pt x="82" y="145"/>
                  </a:lnTo>
                  <a:lnTo>
                    <a:pt x="82" y="143"/>
                  </a:lnTo>
                  <a:lnTo>
                    <a:pt x="82" y="142"/>
                  </a:lnTo>
                  <a:lnTo>
                    <a:pt x="83" y="140"/>
                  </a:lnTo>
                  <a:lnTo>
                    <a:pt x="83" y="138"/>
                  </a:lnTo>
                  <a:lnTo>
                    <a:pt x="83" y="136"/>
                  </a:lnTo>
                  <a:lnTo>
                    <a:pt x="85" y="135"/>
                  </a:lnTo>
                  <a:lnTo>
                    <a:pt x="85" y="132"/>
                  </a:lnTo>
                  <a:lnTo>
                    <a:pt x="86" y="129"/>
                  </a:lnTo>
                  <a:lnTo>
                    <a:pt x="86" y="127"/>
                  </a:lnTo>
                  <a:lnTo>
                    <a:pt x="88" y="125"/>
                  </a:lnTo>
                  <a:lnTo>
                    <a:pt x="88" y="123"/>
                  </a:lnTo>
                  <a:lnTo>
                    <a:pt x="89" y="120"/>
                  </a:lnTo>
                  <a:lnTo>
                    <a:pt x="89" y="119"/>
                  </a:lnTo>
                  <a:lnTo>
                    <a:pt x="89" y="117"/>
                  </a:lnTo>
                  <a:lnTo>
                    <a:pt x="90" y="116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2" y="112"/>
                  </a:lnTo>
                  <a:lnTo>
                    <a:pt x="92" y="110"/>
                  </a:lnTo>
                  <a:lnTo>
                    <a:pt x="92" y="109"/>
                  </a:lnTo>
                  <a:lnTo>
                    <a:pt x="92" y="107"/>
                  </a:lnTo>
                  <a:lnTo>
                    <a:pt x="93" y="106"/>
                  </a:lnTo>
                  <a:lnTo>
                    <a:pt x="93" y="104"/>
                  </a:lnTo>
                  <a:lnTo>
                    <a:pt x="93" y="103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5" y="99"/>
                  </a:lnTo>
                  <a:lnTo>
                    <a:pt x="95" y="97"/>
                  </a:lnTo>
                  <a:lnTo>
                    <a:pt x="95" y="96"/>
                  </a:lnTo>
                  <a:lnTo>
                    <a:pt x="95" y="94"/>
                  </a:lnTo>
                  <a:lnTo>
                    <a:pt x="95" y="93"/>
                  </a:lnTo>
                  <a:lnTo>
                    <a:pt x="95" y="91"/>
                  </a:lnTo>
                  <a:lnTo>
                    <a:pt x="95" y="90"/>
                  </a:lnTo>
                  <a:lnTo>
                    <a:pt x="95" y="88"/>
                  </a:lnTo>
                  <a:lnTo>
                    <a:pt x="95" y="87"/>
                  </a:lnTo>
                  <a:lnTo>
                    <a:pt x="95" y="84"/>
                  </a:lnTo>
                  <a:lnTo>
                    <a:pt x="96" y="83"/>
                  </a:lnTo>
                  <a:lnTo>
                    <a:pt x="96" y="81"/>
                  </a:lnTo>
                  <a:lnTo>
                    <a:pt x="96" y="78"/>
                  </a:lnTo>
                  <a:lnTo>
                    <a:pt x="96" y="77"/>
                  </a:lnTo>
                  <a:lnTo>
                    <a:pt x="96" y="76"/>
                  </a:lnTo>
                  <a:lnTo>
                    <a:pt x="96" y="73"/>
                  </a:lnTo>
                  <a:lnTo>
                    <a:pt x="96" y="71"/>
                  </a:lnTo>
                  <a:lnTo>
                    <a:pt x="96" y="70"/>
                  </a:lnTo>
                  <a:lnTo>
                    <a:pt x="96" y="68"/>
                  </a:lnTo>
                  <a:lnTo>
                    <a:pt x="98" y="67"/>
                  </a:lnTo>
                  <a:lnTo>
                    <a:pt x="98" y="65"/>
                  </a:lnTo>
                  <a:lnTo>
                    <a:pt x="98" y="64"/>
                  </a:lnTo>
                  <a:lnTo>
                    <a:pt x="98" y="63"/>
                  </a:lnTo>
                  <a:lnTo>
                    <a:pt x="98" y="61"/>
                  </a:lnTo>
                  <a:lnTo>
                    <a:pt x="98" y="60"/>
                  </a:lnTo>
                  <a:lnTo>
                    <a:pt x="98" y="58"/>
                  </a:lnTo>
                  <a:lnTo>
                    <a:pt x="98" y="57"/>
                  </a:lnTo>
                  <a:lnTo>
                    <a:pt x="99" y="55"/>
                  </a:lnTo>
                  <a:lnTo>
                    <a:pt x="99" y="54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99" y="50"/>
                  </a:lnTo>
                  <a:lnTo>
                    <a:pt x="99" y="48"/>
                  </a:lnTo>
                  <a:lnTo>
                    <a:pt x="101" y="47"/>
                  </a:lnTo>
                  <a:lnTo>
                    <a:pt x="101" y="45"/>
                  </a:lnTo>
                  <a:lnTo>
                    <a:pt x="101" y="44"/>
                  </a:lnTo>
                  <a:lnTo>
                    <a:pt x="101" y="42"/>
                  </a:lnTo>
                  <a:lnTo>
                    <a:pt x="101" y="41"/>
                  </a:lnTo>
                  <a:lnTo>
                    <a:pt x="102" y="39"/>
                  </a:lnTo>
                  <a:lnTo>
                    <a:pt x="102" y="38"/>
                  </a:lnTo>
                  <a:lnTo>
                    <a:pt x="102" y="37"/>
                  </a:lnTo>
                  <a:lnTo>
                    <a:pt x="102" y="35"/>
                  </a:lnTo>
                  <a:lnTo>
                    <a:pt x="102" y="34"/>
                  </a:lnTo>
                  <a:lnTo>
                    <a:pt x="102" y="32"/>
                  </a:lnTo>
                  <a:lnTo>
                    <a:pt x="102" y="31"/>
                  </a:lnTo>
                  <a:lnTo>
                    <a:pt x="102" y="29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4"/>
                  </a:lnTo>
                  <a:lnTo>
                    <a:pt x="102" y="22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2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2" y="11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092" name="Line 142">
              <a:extLst>
                <a:ext uri="{FF2B5EF4-FFF2-40B4-BE49-F238E27FC236}">
                  <a16:creationId xmlns:a16="http://schemas.microsoft.com/office/drawing/2014/main" id="{07FA86A1-4718-E14F-83FC-A18920A01B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4981575"/>
              <a:ext cx="180975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093" name="Line 143">
              <a:extLst>
                <a:ext uri="{FF2B5EF4-FFF2-40B4-BE49-F238E27FC236}">
                  <a16:creationId xmlns:a16="http://schemas.microsoft.com/office/drawing/2014/main" id="{40D4B3DA-110D-8443-9D60-EE4A87E587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78250" y="4706938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094" name="Freeform 144">
              <a:extLst>
                <a:ext uri="{FF2B5EF4-FFF2-40B4-BE49-F238E27FC236}">
                  <a16:creationId xmlns:a16="http://schemas.microsoft.com/office/drawing/2014/main" id="{345B9C4D-0504-EA42-9F35-A698DE86A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538" y="4065588"/>
              <a:ext cx="1214437" cy="915987"/>
            </a:xfrm>
            <a:custGeom>
              <a:avLst/>
              <a:gdLst>
                <a:gd name="T0" fmla="*/ 0 w 1529"/>
                <a:gd name="T1" fmla="*/ 2147483646 h 1154"/>
                <a:gd name="T2" fmla="*/ 0 w 1529"/>
                <a:gd name="T3" fmla="*/ 0 h 1154"/>
                <a:gd name="T4" fmla="*/ 2147483646 w 1529"/>
                <a:gd name="T5" fmla="*/ 0 h 1154"/>
                <a:gd name="T6" fmla="*/ 0 60000 65536"/>
                <a:gd name="T7" fmla="*/ 0 60000 65536"/>
                <a:gd name="T8" fmla="*/ 0 60000 65536"/>
                <a:gd name="T9" fmla="*/ 0 w 1529"/>
                <a:gd name="T10" fmla="*/ 0 h 1154"/>
                <a:gd name="T11" fmla="*/ 1529 w 1529"/>
                <a:gd name="T12" fmla="*/ 1154 h 11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29" h="1154">
                  <a:moveTo>
                    <a:pt x="0" y="1154"/>
                  </a:moveTo>
                  <a:lnTo>
                    <a:pt x="0" y="0"/>
                  </a:lnTo>
                  <a:lnTo>
                    <a:pt x="1529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095" name="Line 145">
              <a:extLst>
                <a:ext uri="{FF2B5EF4-FFF2-40B4-BE49-F238E27FC236}">
                  <a16:creationId xmlns:a16="http://schemas.microsoft.com/office/drawing/2014/main" id="{90138F1D-CE3B-0F4D-83F8-FF84AD9A79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6225" y="4386263"/>
              <a:ext cx="9620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096" name="Line 146">
              <a:extLst>
                <a:ext uri="{FF2B5EF4-FFF2-40B4-BE49-F238E27FC236}">
                  <a16:creationId xmlns:a16="http://schemas.microsoft.com/office/drawing/2014/main" id="{B80BFADF-06BB-AF46-83A4-6824188AC9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78250" y="4386263"/>
              <a:ext cx="1588" cy="3206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097" name="Rectangle 147">
              <a:extLst>
                <a:ext uri="{FF2B5EF4-FFF2-40B4-BE49-F238E27FC236}">
                  <a16:creationId xmlns:a16="http://schemas.microsoft.com/office/drawing/2014/main" id="{8B96F5E6-AB2E-784C-BDBD-8BB8B2ACB3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48069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73063" name="TextBox 1">
            <a:extLst>
              <a:ext uri="{FF2B5EF4-FFF2-40B4-BE49-F238E27FC236}">
                <a16:creationId xmlns:a16="http://schemas.microsoft.com/office/drawing/2014/main" id="{CDB86CAB-5EF2-1941-AEFC-0936D6BD04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2038" y="3657601"/>
            <a:ext cx="373062" cy="212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i="1">
                <a:latin typeface="Times" pitchFamily="2" charset="0"/>
              </a:rPr>
              <a:t>i</a:t>
            </a:r>
            <a:r>
              <a:rPr lang="en-US" altLang="en-US" i="1" baseline="-25000">
                <a:latin typeface="Times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i="1">
                <a:latin typeface="Times" pitchFamily="2" charset="0"/>
              </a:rPr>
              <a:t>i</a:t>
            </a:r>
            <a:r>
              <a:rPr lang="en-US" altLang="en-US" i="1" baseline="-25000">
                <a:latin typeface="Times" pitchFamily="2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i="1">
                <a:latin typeface="Times" pitchFamily="2" charset="0"/>
              </a:rPr>
              <a:t>i</a:t>
            </a:r>
            <a:r>
              <a:rPr lang="en-US" altLang="en-US" i="1" baseline="-25000">
                <a:latin typeface="Times" pitchFamily="2" charset="0"/>
              </a:rPr>
              <a:t>2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i="1">
                <a:latin typeface="Times" pitchFamily="2" charset="0"/>
              </a:rPr>
              <a:t>i</a:t>
            </a:r>
            <a:r>
              <a:rPr lang="en-US" altLang="en-US" i="1" baseline="-25000">
                <a:latin typeface="Times" pitchFamily="2" charset="0"/>
              </a:rPr>
              <a:t>3</a:t>
            </a:r>
          </a:p>
        </p:txBody>
      </p:sp>
      <p:sp>
        <p:nvSpPr>
          <p:cNvPr id="173064" name="Line 98">
            <a:extLst>
              <a:ext uri="{FF2B5EF4-FFF2-40B4-BE49-F238E27FC236}">
                <a16:creationId xmlns:a16="http://schemas.microsoft.com/office/drawing/2014/main" id="{74D78DF5-6344-5240-AF29-A30E0A34B32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08489" y="6084889"/>
            <a:ext cx="3317875" cy="142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3065" name="Rectangle 124">
            <a:extLst>
              <a:ext uri="{FF2B5EF4-FFF2-40B4-BE49-F238E27FC236}">
                <a16:creationId xmlns:a16="http://schemas.microsoft.com/office/drawing/2014/main" id="{B91F046E-1DC4-DD47-93D9-FE6CD4598F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7014" y="5905501"/>
            <a:ext cx="9207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z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3066" name="TextBox 93">
            <a:extLst>
              <a:ext uri="{FF2B5EF4-FFF2-40B4-BE49-F238E27FC236}">
                <a16:creationId xmlns:a16="http://schemas.microsoft.com/office/drawing/2014/main" id="{B0B3293C-BD93-234B-8B71-8A989DEFED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4763" y="5807076"/>
            <a:ext cx="18415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i="1">
                <a:latin typeface="Times" pitchFamily="2" charset="0"/>
              </a:rPr>
              <a:t>i</a:t>
            </a:r>
            <a:r>
              <a:rPr lang="en-US" altLang="en-US" i="1" baseline="-25000">
                <a:latin typeface="Times" pitchFamily="2" charset="0"/>
              </a:rPr>
              <a:t>0 </a:t>
            </a:r>
            <a:r>
              <a:rPr lang="en-US" altLang="en-US" i="1">
                <a:latin typeface="Times" pitchFamily="2" charset="0"/>
              </a:rPr>
              <a:t>+ i</a:t>
            </a:r>
            <a:r>
              <a:rPr lang="en-US" altLang="en-US" i="1" baseline="-25000">
                <a:latin typeface="Times" pitchFamily="2" charset="0"/>
              </a:rPr>
              <a:t>1 </a:t>
            </a:r>
            <a:r>
              <a:rPr lang="en-US" altLang="en-US" i="1">
                <a:latin typeface="Times" pitchFamily="2" charset="0"/>
              </a:rPr>
              <a:t>+ i</a:t>
            </a:r>
            <a:r>
              <a:rPr lang="en-US" altLang="en-US" i="1" baseline="-25000">
                <a:latin typeface="Times" pitchFamily="2" charset="0"/>
              </a:rPr>
              <a:t>2 </a:t>
            </a:r>
            <a:r>
              <a:rPr lang="en-US" altLang="en-US" i="1">
                <a:latin typeface="Times" pitchFamily="2" charset="0"/>
              </a:rPr>
              <a:t>+ i</a:t>
            </a:r>
            <a:r>
              <a:rPr lang="en-US" altLang="en-US" i="1" baseline="-25000">
                <a:latin typeface="Times" pitchFamily="2" charset="0"/>
              </a:rPr>
              <a:t>3</a:t>
            </a:r>
          </a:p>
        </p:txBody>
      </p:sp>
    </p:spTree>
  </p:cSld>
  <p:clrMapOvr>
    <a:masterClrMapping/>
  </p:clrMapOvr>
  <p:transition/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1" name="Rectangle 2">
            <a:extLst>
              <a:ext uri="{FF2B5EF4-FFF2-40B4-BE49-F238E27FC236}">
                <a16:creationId xmlns:a16="http://schemas.microsoft.com/office/drawing/2014/main" id="{D36D19C6-5374-1E42-9049-149E068282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… this circuit for the 4-to-2 priority encoder</a:t>
            </a:r>
          </a:p>
        </p:txBody>
      </p:sp>
      <p:grpSp>
        <p:nvGrpSpPr>
          <p:cNvPr id="174082" name="Group 3">
            <a:extLst>
              <a:ext uri="{FF2B5EF4-FFF2-40B4-BE49-F238E27FC236}">
                <a16:creationId xmlns:a16="http://schemas.microsoft.com/office/drawing/2014/main" id="{2E9B1777-5FEE-FA4B-9ADD-C7575B35091A}"/>
              </a:ext>
            </a:extLst>
          </p:cNvPr>
          <p:cNvGrpSpPr>
            <a:grpSpLocks/>
          </p:cNvGrpSpPr>
          <p:nvPr/>
        </p:nvGrpSpPr>
        <p:grpSpPr bwMode="auto">
          <a:xfrm>
            <a:off x="1993900" y="1549400"/>
            <a:ext cx="6997700" cy="3670300"/>
            <a:chOff x="1612306" y="1548926"/>
            <a:chExt cx="6998294" cy="3671130"/>
          </a:xfrm>
        </p:grpSpPr>
        <p:sp>
          <p:nvSpPr>
            <p:cNvPr id="174083" name="Line 266">
              <a:extLst>
                <a:ext uri="{FF2B5EF4-FFF2-40B4-BE49-F238E27FC236}">
                  <a16:creationId xmlns:a16="http://schemas.microsoft.com/office/drawing/2014/main" id="{D6EA89A0-2D17-AF48-86ED-C58DF8E9E3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52611" y="2115604"/>
              <a:ext cx="1825" cy="309733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084" name="TextBox 53">
              <a:extLst>
                <a:ext uri="{FF2B5EF4-FFF2-40B4-BE49-F238E27FC236}">
                  <a16:creationId xmlns:a16="http://schemas.microsoft.com/office/drawing/2014/main" id="{E26E2161-E91D-C041-9222-9DBD72606E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12306" y="1548926"/>
              <a:ext cx="31002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aseline="-25000">
                  <a:latin typeface="Times" pitchFamily="2" charset="0"/>
                </a:rPr>
                <a:t>3 </a:t>
              </a:r>
              <a:r>
                <a:rPr lang="en-US" altLang="en-US" b="0">
                  <a:latin typeface="Times" pitchFamily="2" charset="0"/>
                </a:rPr>
                <a:t>  w</a:t>
              </a:r>
              <a:r>
                <a:rPr lang="en-US" altLang="en-US" baseline="-25000">
                  <a:latin typeface="Times" pitchFamily="2" charset="0"/>
                </a:rPr>
                <a:t>2 </a:t>
              </a:r>
              <a:r>
                <a:rPr lang="en-US" altLang="en-US" b="0">
                  <a:latin typeface="Times" pitchFamily="2" charset="0"/>
                </a:rPr>
                <a:t>  w</a:t>
              </a:r>
              <a:r>
                <a:rPr lang="en-US" altLang="en-US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  w</a:t>
              </a:r>
              <a:r>
                <a:rPr lang="en-US" altLang="en-US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174085" name="Line 266">
              <a:extLst>
                <a:ext uri="{FF2B5EF4-FFF2-40B4-BE49-F238E27FC236}">
                  <a16:creationId xmlns:a16="http://schemas.microsoft.com/office/drawing/2014/main" id="{B66B88E5-A765-7945-BAC5-B02BEC7D35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32302" y="2122726"/>
              <a:ext cx="1825" cy="309733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086" name="Line 266">
              <a:extLst>
                <a:ext uri="{FF2B5EF4-FFF2-40B4-BE49-F238E27FC236}">
                  <a16:creationId xmlns:a16="http://schemas.microsoft.com/office/drawing/2014/main" id="{27A0141A-2384-CD4D-8CCF-B1C4F6B023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62140" y="2114180"/>
              <a:ext cx="1825" cy="309733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087" name="Line 266">
              <a:extLst>
                <a:ext uri="{FF2B5EF4-FFF2-40B4-BE49-F238E27FC236}">
                  <a16:creationId xmlns:a16="http://schemas.microsoft.com/office/drawing/2014/main" id="{29CD3D5D-5DD9-3948-9EA4-3AA4D8FB3B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91979" y="2105633"/>
              <a:ext cx="1825" cy="309733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74088" name="Group 1">
              <a:extLst>
                <a:ext uri="{FF2B5EF4-FFF2-40B4-BE49-F238E27FC236}">
                  <a16:creationId xmlns:a16="http://schemas.microsoft.com/office/drawing/2014/main" id="{CAF2C506-6185-D047-BA9D-5807C16045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43030" y="2623528"/>
              <a:ext cx="574675" cy="454025"/>
              <a:chOff x="5100638" y="3554413"/>
              <a:chExt cx="574675" cy="454025"/>
            </a:xfrm>
          </p:grpSpPr>
          <p:sp>
            <p:nvSpPr>
              <p:cNvPr id="174130" name="Freeform 209">
                <a:extLst>
                  <a:ext uri="{FF2B5EF4-FFF2-40B4-BE49-F238E27FC236}">
                    <a16:creationId xmlns:a16="http://schemas.microsoft.com/office/drawing/2014/main" id="{B98AF720-6322-8A46-9027-7C864FCCB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400" y="3554413"/>
                <a:ext cx="569913" cy="227012"/>
              </a:xfrm>
              <a:custGeom>
                <a:avLst/>
                <a:gdLst>
                  <a:gd name="T0" fmla="*/ 2147483646 w 717"/>
                  <a:gd name="T1" fmla="*/ 0 h 284"/>
                  <a:gd name="T2" fmla="*/ 2147483646 w 717"/>
                  <a:gd name="T3" fmla="*/ 0 h 284"/>
                  <a:gd name="T4" fmla="*/ 2147483646 w 717"/>
                  <a:gd name="T5" fmla="*/ 0 h 284"/>
                  <a:gd name="T6" fmla="*/ 2147483646 w 717"/>
                  <a:gd name="T7" fmla="*/ 2147483646 h 284"/>
                  <a:gd name="T8" fmla="*/ 2147483646 w 717"/>
                  <a:gd name="T9" fmla="*/ 2147483646 h 284"/>
                  <a:gd name="T10" fmla="*/ 2147483646 w 717"/>
                  <a:gd name="T11" fmla="*/ 2147483646 h 284"/>
                  <a:gd name="T12" fmla="*/ 2147483646 w 717"/>
                  <a:gd name="T13" fmla="*/ 2147483646 h 284"/>
                  <a:gd name="T14" fmla="*/ 2147483646 w 717"/>
                  <a:gd name="T15" fmla="*/ 2147483646 h 284"/>
                  <a:gd name="T16" fmla="*/ 2147483646 w 717"/>
                  <a:gd name="T17" fmla="*/ 2147483646 h 284"/>
                  <a:gd name="T18" fmla="*/ 2147483646 w 717"/>
                  <a:gd name="T19" fmla="*/ 2147483646 h 284"/>
                  <a:gd name="T20" fmla="*/ 2147483646 w 717"/>
                  <a:gd name="T21" fmla="*/ 2147483646 h 284"/>
                  <a:gd name="T22" fmla="*/ 2147483646 w 717"/>
                  <a:gd name="T23" fmla="*/ 2147483646 h 284"/>
                  <a:gd name="T24" fmla="*/ 2147483646 w 717"/>
                  <a:gd name="T25" fmla="*/ 2147483646 h 284"/>
                  <a:gd name="T26" fmla="*/ 2147483646 w 717"/>
                  <a:gd name="T27" fmla="*/ 2147483646 h 284"/>
                  <a:gd name="T28" fmla="*/ 2147483646 w 717"/>
                  <a:gd name="T29" fmla="*/ 2147483646 h 284"/>
                  <a:gd name="T30" fmla="*/ 2147483646 w 717"/>
                  <a:gd name="T31" fmla="*/ 2147483646 h 284"/>
                  <a:gd name="T32" fmla="*/ 2147483646 w 717"/>
                  <a:gd name="T33" fmla="*/ 2147483646 h 284"/>
                  <a:gd name="T34" fmla="*/ 2147483646 w 717"/>
                  <a:gd name="T35" fmla="*/ 2147483646 h 284"/>
                  <a:gd name="T36" fmla="*/ 2147483646 w 717"/>
                  <a:gd name="T37" fmla="*/ 2147483646 h 284"/>
                  <a:gd name="T38" fmla="*/ 2147483646 w 717"/>
                  <a:gd name="T39" fmla="*/ 2147483646 h 284"/>
                  <a:gd name="T40" fmla="*/ 2147483646 w 717"/>
                  <a:gd name="T41" fmla="*/ 2147483646 h 284"/>
                  <a:gd name="T42" fmla="*/ 2147483646 w 717"/>
                  <a:gd name="T43" fmla="*/ 2147483646 h 284"/>
                  <a:gd name="T44" fmla="*/ 2147483646 w 717"/>
                  <a:gd name="T45" fmla="*/ 2147483646 h 284"/>
                  <a:gd name="T46" fmla="*/ 2147483646 w 717"/>
                  <a:gd name="T47" fmla="*/ 2147483646 h 284"/>
                  <a:gd name="T48" fmla="*/ 2147483646 w 717"/>
                  <a:gd name="T49" fmla="*/ 2147483646 h 284"/>
                  <a:gd name="T50" fmla="*/ 2147483646 w 717"/>
                  <a:gd name="T51" fmla="*/ 2147483646 h 284"/>
                  <a:gd name="T52" fmla="*/ 2147483646 w 717"/>
                  <a:gd name="T53" fmla="*/ 2147483646 h 284"/>
                  <a:gd name="T54" fmla="*/ 2147483646 w 717"/>
                  <a:gd name="T55" fmla="*/ 2147483646 h 284"/>
                  <a:gd name="T56" fmla="*/ 2147483646 w 717"/>
                  <a:gd name="T57" fmla="*/ 2147483646 h 284"/>
                  <a:gd name="T58" fmla="*/ 2147483646 w 717"/>
                  <a:gd name="T59" fmla="*/ 2147483646 h 284"/>
                  <a:gd name="T60" fmla="*/ 2147483646 w 717"/>
                  <a:gd name="T61" fmla="*/ 2147483646 h 284"/>
                  <a:gd name="T62" fmla="*/ 2147483646 w 717"/>
                  <a:gd name="T63" fmla="*/ 2147483646 h 284"/>
                  <a:gd name="T64" fmla="*/ 2147483646 w 717"/>
                  <a:gd name="T65" fmla="*/ 2147483646 h 284"/>
                  <a:gd name="T66" fmla="*/ 2147483646 w 717"/>
                  <a:gd name="T67" fmla="*/ 2147483646 h 284"/>
                  <a:gd name="T68" fmla="*/ 2147483646 w 717"/>
                  <a:gd name="T69" fmla="*/ 2147483646 h 284"/>
                  <a:gd name="T70" fmla="*/ 2147483646 w 717"/>
                  <a:gd name="T71" fmla="*/ 2147483646 h 284"/>
                  <a:gd name="T72" fmla="*/ 2147483646 w 717"/>
                  <a:gd name="T73" fmla="*/ 2147483646 h 284"/>
                  <a:gd name="T74" fmla="*/ 2147483646 w 717"/>
                  <a:gd name="T75" fmla="*/ 2147483646 h 284"/>
                  <a:gd name="T76" fmla="*/ 2147483646 w 717"/>
                  <a:gd name="T77" fmla="*/ 2147483646 h 284"/>
                  <a:gd name="T78" fmla="*/ 2147483646 w 717"/>
                  <a:gd name="T79" fmla="*/ 2147483646 h 284"/>
                  <a:gd name="T80" fmla="*/ 2147483646 w 717"/>
                  <a:gd name="T81" fmla="*/ 2147483646 h 284"/>
                  <a:gd name="T82" fmla="*/ 2147483646 w 717"/>
                  <a:gd name="T83" fmla="*/ 2147483646 h 284"/>
                  <a:gd name="T84" fmla="*/ 2147483646 w 717"/>
                  <a:gd name="T85" fmla="*/ 2147483646 h 284"/>
                  <a:gd name="T86" fmla="*/ 2147483646 w 717"/>
                  <a:gd name="T87" fmla="*/ 2147483646 h 284"/>
                  <a:gd name="T88" fmla="*/ 2147483646 w 717"/>
                  <a:gd name="T89" fmla="*/ 2147483646 h 284"/>
                  <a:gd name="T90" fmla="*/ 2147483646 w 717"/>
                  <a:gd name="T91" fmla="*/ 2147483646 h 284"/>
                  <a:gd name="T92" fmla="*/ 2147483646 w 717"/>
                  <a:gd name="T93" fmla="*/ 2147483646 h 284"/>
                  <a:gd name="T94" fmla="*/ 2147483646 w 717"/>
                  <a:gd name="T95" fmla="*/ 2147483646 h 284"/>
                  <a:gd name="T96" fmla="*/ 2147483646 w 717"/>
                  <a:gd name="T97" fmla="*/ 2147483646 h 284"/>
                  <a:gd name="T98" fmla="*/ 2147483646 w 717"/>
                  <a:gd name="T99" fmla="*/ 2147483646 h 284"/>
                  <a:gd name="T100" fmla="*/ 2147483646 w 717"/>
                  <a:gd name="T101" fmla="*/ 2147483646 h 284"/>
                  <a:gd name="T102" fmla="*/ 2147483646 w 717"/>
                  <a:gd name="T103" fmla="*/ 2147483646 h 284"/>
                  <a:gd name="T104" fmla="*/ 2147483646 w 717"/>
                  <a:gd name="T105" fmla="*/ 2147483646 h 284"/>
                  <a:gd name="T106" fmla="*/ 2147483646 w 717"/>
                  <a:gd name="T107" fmla="*/ 2147483646 h 284"/>
                  <a:gd name="T108" fmla="*/ 2147483646 w 717"/>
                  <a:gd name="T109" fmla="*/ 2147483646 h 284"/>
                  <a:gd name="T110" fmla="*/ 2147483646 w 717"/>
                  <a:gd name="T111" fmla="*/ 2147483646 h 284"/>
                  <a:gd name="T112" fmla="*/ 2147483646 w 717"/>
                  <a:gd name="T113" fmla="*/ 2147483646 h 284"/>
                  <a:gd name="T114" fmla="*/ 2147483646 w 717"/>
                  <a:gd name="T115" fmla="*/ 2147483646 h 284"/>
                  <a:gd name="T116" fmla="*/ 2147483646 w 717"/>
                  <a:gd name="T117" fmla="*/ 2147483646 h 284"/>
                  <a:gd name="T118" fmla="*/ 2147483646 w 717"/>
                  <a:gd name="T119" fmla="*/ 2147483646 h 284"/>
                  <a:gd name="T120" fmla="*/ 2147483646 w 717"/>
                  <a:gd name="T121" fmla="*/ 2147483646 h 28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4">
                    <a:moveTo>
                      <a:pt x="0" y="0"/>
                    </a:moveTo>
                    <a:lnTo>
                      <a:pt x="27" y="0"/>
                    </a:lnTo>
                    <a:lnTo>
                      <a:pt x="54" y="0"/>
                    </a:lnTo>
                    <a:lnTo>
                      <a:pt x="78" y="0"/>
                    </a:lnTo>
                    <a:lnTo>
                      <a:pt x="99" y="0"/>
                    </a:lnTo>
                    <a:lnTo>
                      <a:pt x="121" y="0"/>
                    </a:lnTo>
                    <a:lnTo>
                      <a:pt x="140" y="0"/>
                    </a:lnTo>
                    <a:lnTo>
                      <a:pt x="158" y="0"/>
                    </a:lnTo>
                    <a:lnTo>
                      <a:pt x="175" y="0"/>
                    </a:lnTo>
                    <a:lnTo>
                      <a:pt x="191" y="0"/>
                    </a:lnTo>
                    <a:lnTo>
                      <a:pt x="204" y="0"/>
                    </a:lnTo>
                    <a:lnTo>
                      <a:pt x="217" y="0"/>
                    </a:lnTo>
                    <a:lnTo>
                      <a:pt x="229" y="0"/>
                    </a:lnTo>
                    <a:lnTo>
                      <a:pt x="240" y="0"/>
                    </a:lnTo>
                    <a:lnTo>
                      <a:pt x="249" y="0"/>
                    </a:lnTo>
                    <a:lnTo>
                      <a:pt x="259" y="0"/>
                    </a:lnTo>
                    <a:lnTo>
                      <a:pt x="266" y="0"/>
                    </a:lnTo>
                    <a:lnTo>
                      <a:pt x="273" y="0"/>
                    </a:lnTo>
                    <a:lnTo>
                      <a:pt x="281" y="0"/>
                    </a:lnTo>
                    <a:lnTo>
                      <a:pt x="285" y="0"/>
                    </a:lnTo>
                    <a:lnTo>
                      <a:pt x="291" y="0"/>
                    </a:lnTo>
                    <a:lnTo>
                      <a:pt x="295" y="0"/>
                    </a:lnTo>
                    <a:lnTo>
                      <a:pt x="300" y="0"/>
                    </a:lnTo>
                    <a:lnTo>
                      <a:pt x="303" y="0"/>
                    </a:lnTo>
                    <a:lnTo>
                      <a:pt x="306" y="0"/>
                    </a:lnTo>
                    <a:lnTo>
                      <a:pt x="308" y="0"/>
                    </a:lnTo>
                    <a:lnTo>
                      <a:pt x="311" y="0"/>
                    </a:lnTo>
                    <a:lnTo>
                      <a:pt x="313" y="1"/>
                    </a:lnTo>
                    <a:lnTo>
                      <a:pt x="315" y="1"/>
                    </a:lnTo>
                    <a:lnTo>
                      <a:pt x="318" y="1"/>
                    </a:lnTo>
                    <a:lnTo>
                      <a:pt x="319" y="1"/>
                    </a:lnTo>
                    <a:lnTo>
                      <a:pt x="321" y="1"/>
                    </a:lnTo>
                    <a:lnTo>
                      <a:pt x="323" y="1"/>
                    </a:lnTo>
                    <a:lnTo>
                      <a:pt x="325" y="1"/>
                    </a:lnTo>
                    <a:lnTo>
                      <a:pt x="327" y="1"/>
                    </a:lnTo>
                    <a:lnTo>
                      <a:pt x="329" y="1"/>
                    </a:lnTo>
                    <a:lnTo>
                      <a:pt x="331" y="1"/>
                    </a:lnTo>
                    <a:lnTo>
                      <a:pt x="332" y="2"/>
                    </a:lnTo>
                    <a:lnTo>
                      <a:pt x="333" y="2"/>
                    </a:lnTo>
                    <a:lnTo>
                      <a:pt x="335" y="2"/>
                    </a:lnTo>
                    <a:lnTo>
                      <a:pt x="336" y="2"/>
                    </a:lnTo>
                    <a:lnTo>
                      <a:pt x="337" y="2"/>
                    </a:lnTo>
                    <a:lnTo>
                      <a:pt x="338" y="2"/>
                    </a:lnTo>
                    <a:lnTo>
                      <a:pt x="339" y="2"/>
                    </a:lnTo>
                    <a:lnTo>
                      <a:pt x="341" y="2"/>
                    </a:lnTo>
                    <a:lnTo>
                      <a:pt x="342" y="2"/>
                    </a:lnTo>
                    <a:lnTo>
                      <a:pt x="343" y="2"/>
                    </a:lnTo>
                    <a:lnTo>
                      <a:pt x="344" y="2"/>
                    </a:lnTo>
                    <a:lnTo>
                      <a:pt x="345" y="2"/>
                    </a:lnTo>
                    <a:lnTo>
                      <a:pt x="347" y="3"/>
                    </a:lnTo>
                    <a:lnTo>
                      <a:pt x="348" y="3"/>
                    </a:lnTo>
                    <a:lnTo>
                      <a:pt x="349" y="3"/>
                    </a:lnTo>
                    <a:lnTo>
                      <a:pt x="350" y="3"/>
                    </a:lnTo>
                    <a:lnTo>
                      <a:pt x="351" y="3"/>
                    </a:lnTo>
                    <a:lnTo>
                      <a:pt x="353" y="3"/>
                    </a:lnTo>
                    <a:lnTo>
                      <a:pt x="354" y="3"/>
                    </a:lnTo>
                    <a:lnTo>
                      <a:pt x="355" y="3"/>
                    </a:lnTo>
                    <a:lnTo>
                      <a:pt x="356" y="4"/>
                    </a:lnTo>
                    <a:lnTo>
                      <a:pt x="357" y="4"/>
                    </a:lnTo>
                    <a:lnTo>
                      <a:pt x="359" y="4"/>
                    </a:lnTo>
                    <a:lnTo>
                      <a:pt x="361" y="4"/>
                    </a:lnTo>
                    <a:lnTo>
                      <a:pt x="362" y="4"/>
                    </a:lnTo>
                    <a:lnTo>
                      <a:pt x="365" y="6"/>
                    </a:lnTo>
                    <a:lnTo>
                      <a:pt x="366" y="6"/>
                    </a:lnTo>
                    <a:lnTo>
                      <a:pt x="368" y="6"/>
                    </a:lnTo>
                    <a:lnTo>
                      <a:pt x="369" y="6"/>
                    </a:lnTo>
                    <a:lnTo>
                      <a:pt x="372" y="6"/>
                    </a:lnTo>
                    <a:lnTo>
                      <a:pt x="373" y="7"/>
                    </a:lnTo>
                    <a:lnTo>
                      <a:pt x="374" y="7"/>
                    </a:lnTo>
                    <a:lnTo>
                      <a:pt x="375" y="7"/>
                    </a:lnTo>
                    <a:lnTo>
                      <a:pt x="378" y="7"/>
                    </a:lnTo>
                    <a:lnTo>
                      <a:pt x="379" y="7"/>
                    </a:lnTo>
                    <a:lnTo>
                      <a:pt x="380" y="7"/>
                    </a:lnTo>
                    <a:lnTo>
                      <a:pt x="381" y="8"/>
                    </a:lnTo>
                    <a:lnTo>
                      <a:pt x="383" y="8"/>
                    </a:lnTo>
                    <a:lnTo>
                      <a:pt x="384" y="8"/>
                    </a:lnTo>
                    <a:lnTo>
                      <a:pt x="385" y="8"/>
                    </a:lnTo>
                    <a:lnTo>
                      <a:pt x="386" y="9"/>
                    </a:lnTo>
                    <a:lnTo>
                      <a:pt x="387" y="9"/>
                    </a:lnTo>
                    <a:lnTo>
                      <a:pt x="389" y="9"/>
                    </a:lnTo>
                    <a:lnTo>
                      <a:pt x="390" y="9"/>
                    </a:lnTo>
                    <a:lnTo>
                      <a:pt x="391" y="9"/>
                    </a:lnTo>
                    <a:lnTo>
                      <a:pt x="392" y="10"/>
                    </a:lnTo>
                    <a:lnTo>
                      <a:pt x="393" y="10"/>
                    </a:lnTo>
                    <a:lnTo>
                      <a:pt x="395" y="10"/>
                    </a:lnTo>
                    <a:lnTo>
                      <a:pt x="396" y="12"/>
                    </a:lnTo>
                    <a:lnTo>
                      <a:pt x="397" y="12"/>
                    </a:lnTo>
                    <a:lnTo>
                      <a:pt x="398" y="12"/>
                    </a:lnTo>
                    <a:lnTo>
                      <a:pt x="399" y="13"/>
                    </a:lnTo>
                    <a:lnTo>
                      <a:pt x="402" y="13"/>
                    </a:lnTo>
                    <a:lnTo>
                      <a:pt x="403" y="14"/>
                    </a:lnTo>
                    <a:lnTo>
                      <a:pt x="405" y="14"/>
                    </a:lnTo>
                    <a:lnTo>
                      <a:pt x="407" y="15"/>
                    </a:lnTo>
                    <a:lnTo>
                      <a:pt x="409" y="15"/>
                    </a:lnTo>
                    <a:lnTo>
                      <a:pt x="411" y="16"/>
                    </a:lnTo>
                    <a:lnTo>
                      <a:pt x="414" y="16"/>
                    </a:lnTo>
                    <a:lnTo>
                      <a:pt x="415" y="18"/>
                    </a:lnTo>
                    <a:lnTo>
                      <a:pt x="417" y="18"/>
                    </a:lnTo>
                    <a:lnTo>
                      <a:pt x="419" y="19"/>
                    </a:lnTo>
                    <a:lnTo>
                      <a:pt x="421" y="19"/>
                    </a:lnTo>
                    <a:lnTo>
                      <a:pt x="422" y="20"/>
                    </a:lnTo>
                    <a:lnTo>
                      <a:pt x="423" y="20"/>
                    </a:lnTo>
                    <a:lnTo>
                      <a:pt x="426" y="20"/>
                    </a:lnTo>
                    <a:lnTo>
                      <a:pt x="427" y="21"/>
                    </a:lnTo>
                    <a:lnTo>
                      <a:pt x="428" y="21"/>
                    </a:lnTo>
                    <a:lnTo>
                      <a:pt x="429" y="21"/>
                    </a:lnTo>
                    <a:lnTo>
                      <a:pt x="431" y="22"/>
                    </a:lnTo>
                    <a:lnTo>
                      <a:pt x="432" y="22"/>
                    </a:lnTo>
                    <a:lnTo>
                      <a:pt x="433" y="22"/>
                    </a:lnTo>
                    <a:lnTo>
                      <a:pt x="434" y="24"/>
                    </a:lnTo>
                    <a:lnTo>
                      <a:pt x="435" y="25"/>
                    </a:lnTo>
                    <a:lnTo>
                      <a:pt x="437" y="25"/>
                    </a:lnTo>
                    <a:lnTo>
                      <a:pt x="438" y="25"/>
                    </a:lnTo>
                    <a:lnTo>
                      <a:pt x="439" y="26"/>
                    </a:lnTo>
                    <a:lnTo>
                      <a:pt x="440" y="26"/>
                    </a:lnTo>
                    <a:lnTo>
                      <a:pt x="441" y="27"/>
                    </a:lnTo>
                    <a:lnTo>
                      <a:pt x="443" y="27"/>
                    </a:lnTo>
                    <a:lnTo>
                      <a:pt x="444" y="27"/>
                    </a:lnTo>
                    <a:lnTo>
                      <a:pt x="445" y="28"/>
                    </a:lnTo>
                    <a:lnTo>
                      <a:pt x="446" y="30"/>
                    </a:lnTo>
                    <a:lnTo>
                      <a:pt x="447" y="30"/>
                    </a:lnTo>
                    <a:lnTo>
                      <a:pt x="449" y="31"/>
                    </a:lnTo>
                    <a:lnTo>
                      <a:pt x="451" y="31"/>
                    </a:lnTo>
                    <a:lnTo>
                      <a:pt x="452" y="32"/>
                    </a:lnTo>
                    <a:lnTo>
                      <a:pt x="455" y="33"/>
                    </a:lnTo>
                    <a:lnTo>
                      <a:pt x="456" y="34"/>
                    </a:lnTo>
                    <a:lnTo>
                      <a:pt x="458" y="34"/>
                    </a:lnTo>
                    <a:lnTo>
                      <a:pt x="459" y="36"/>
                    </a:lnTo>
                    <a:lnTo>
                      <a:pt x="462" y="37"/>
                    </a:lnTo>
                    <a:lnTo>
                      <a:pt x="463" y="37"/>
                    </a:lnTo>
                    <a:lnTo>
                      <a:pt x="464" y="38"/>
                    </a:lnTo>
                    <a:lnTo>
                      <a:pt x="465" y="39"/>
                    </a:lnTo>
                    <a:lnTo>
                      <a:pt x="468" y="39"/>
                    </a:lnTo>
                    <a:lnTo>
                      <a:pt x="469" y="40"/>
                    </a:lnTo>
                    <a:lnTo>
                      <a:pt x="470" y="40"/>
                    </a:lnTo>
                    <a:lnTo>
                      <a:pt x="471" y="42"/>
                    </a:lnTo>
                    <a:lnTo>
                      <a:pt x="473" y="43"/>
                    </a:lnTo>
                    <a:lnTo>
                      <a:pt x="474" y="43"/>
                    </a:lnTo>
                    <a:lnTo>
                      <a:pt x="475" y="43"/>
                    </a:lnTo>
                    <a:lnTo>
                      <a:pt x="476" y="44"/>
                    </a:lnTo>
                    <a:lnTo>
                      <a:pt x="477" y="45"/>
                    </a:lnTo>
                    <a:lnTo>
                      <a:pt x="479" y="45"/>
                    </a:lnTo>
                    <a:lnTo>
                      <a:pt x="480" y="45"/>
                    </a:lnTo>
                    <a:lnTo>
                      <a:pt x="481" y="46"/>
                    </a:lnTo>
                    <a:lnTo>
                      <a:pt x="482" y="48"/>
                    </a:lnTo>
                    <a:lnTo>
                      <a:pt x="483" y="48"/>
                    </a:lnTo>
                    <a:lnTo>
                      <a:pt x="485" y="49"/>
                    </a:lnTo>
                    <a:lnTo>
                      <a:pt x="486" y="49"/>
                    </a:lnTo>
                    <a:lnTo>
                      <a:pt x="487" y="50"/>
                    </a:lnTo>
                    <a:lnTo>
                      <a:pt x="488" y="50"/>
                    </a:lnTo>
                    <a:lnTo>
                      <a:pt x="489" y="51"/>
                    </a:lnTo>
                    <a:lnTo>
                      <a:pt x="491" y="52"/>
                    </a:lnTo>
                    <a:lnTo>
                      <a:pt x="493" y="52"/>
                    </a:lnTo>
                    <a:lnTo>
                      <a:pt x="494" y="54"/>
                    </a:lnTo>
                    <a:lnTo>
                      <a:pt x="495" y="55"/>
                    </a:lnTo>
                    <a:lnTo>
                      <a:pt x="498" y="56"/>
                    </a:lnTo>
                    <a:lnTo>
                      <a:pt x="499" y="57"/>
                    </a:lnTo>
                    <a:lnTo>
                      <a:pt x="500" y="57"/>
                    </a:lnTo>
                    <a:lnTo>
                      <a:pt x="501" y="58"/>
                    </a:lnTo>
                    <a:lnTo>
                      <a:pt x="504" y="60"/>
                    </a:lnTo>
                    <a:lnTo>
                      <a:pt x="505" y="60"/>
                    </a:lnTo>
                    <a:lnTo>
                      <a:pt x="506" y="61"/>
                    </a:lnTo>
                    <a:lnTo>
                      <a:pt x="507" y="61"/>
                    </a:lnTo>
                    <a:lnTo>
                      <a:pt x="507" y="62"/>
                    </a:lnTo>
                    <a:lnTo>
                      <a:pt x="509" y="62"/>
                    </a:lnTo>
                    <a:lnTo>
                      <a:pt x="510" y="63"/>
                    </a:lnTo>
                    <a:lnTo>
                      <a:pt x="511" y="63"/>
                    </a:lnTo>
                    <a:lnTo>
                      <a:pt x="511" y="64"/>
                    </a:lnTo>
                    <a:lnTo>
                      <a:pt x="512" y="64"/>
                    </a:lnTo>
                    <a:lnTo>
                      <a:pt x="513" y="64"/>
                    </a:lnTo>
                    <a:lnTo>
                      <a:pt x="515" y="66"/>
                    </a:lnTo>
                    <a:lnTo>
                      <a:pt x="516" y="67"/>
                    </a:lnTo>
                    <a:lnTo>
                      <a:pt x="517" y="67"/>
                    </a:lnTo>
                    <a:lnTo>
                      <a:pt x="518" y="68"/>
                    </a:lnTo>
                    <a:lnTo>
                      <a:pt x="519" y="68"/>
                    </a:lnTo>
                    <a:lnTo>
                      <a:pt x="519" y="69"/>
                    </a:lnTo>
                    <a:lnTo>
                      <a:pt x="521" y="69"/>
                    </a:lnTo>
                    <a:lnTo>
                      <a:pt x="522" y="70"/>
                    </a:lnTo>
                    <a:lnTo>
                      <a:pt x="523" y="70"/>
                    </a:lnTo>
                    <a:lnTo>
                      <a:pt x="523" y="72"/>
                    </a:lnTo>
                    <a:lnTo>
                      <a:pt x="524" y="72"/>
                    </a:lnTo>
                    <a:lnTo>
                      <a:pt x="525" y="73"/>
                    </a:lnTo>
                    <a:lnTo>
                      <a:pt x="527" y="74"/>
                    </a:lnTo>
                    <a:lnTo>
                      <a:pt x="528" y="74"/>
                    </a:lnTo>
                    <a:lnTo>
                      <a:pt x="529" y="75"/>
                    </a:lnTo>
                    <a:lnTo>
                      <a:pt x="531" y="76"/>
                    </a:lnTo>
                    <a:lnTo>
                      <a:pt x="533" y="76"/>
                    </a:lnTo>
                    <a:lnTo>
                      <a:pt x="534" y="78"/>
                    </a:lnTo>
                    <a:lnTo>
                      <a:pt x="535" y="79"/>
                    </a:lnTo>
                    <a:lnTo>
                      <a:pt x="536" y="80"/>
                    </a:lnTo>
                    <a:lnTo>
                      <a:pt x="537" y="80"/>
                    </a:lnTo>
                    <a:lnTo>
                      <a:pt x="539" y="81"/>
                    </a:lnTo>
                    <a:lnTo>
                      <a:pt x="540" y="82"/>
                    </a:lnTo>
                    <a:lnTo>
                      <a:pt x="541" y="82"/>
                    </a:lnTo>
                    <a:lnTo>
                      <a:pt x="542" y="84"/>
                    </a:lnTo>
                    <a:lnTo>
                      <a:pt x="543" y="85"/>
                    </a:lnTo>
                    <a:lnTo>
                      <a:pt x="545" y="85"/>
                    </a:lnTo>
                    <a:lnTo>
                      <a:pt x="545" y="86"/>
                    </a:lnTo>
                    <a:lnTo>
                      <a:pt x="546" y="86"/>
                    </a:lnTo>
                    <a:lnTo>
                      <a:pt x="547" y="87"/>
                    </a:lnTo>
                    <a:lnTo>
                      <a:pt x="548" y="87"/>
                    </a:lnTo>
                    <a:lnTo>
                      <a:pt x="548" y="88"/>
                    </a:lnTo>
                    <a:lnTo>
                      <a:pt x="549" y="88"/>
                    </a:lnTo>
                    <a:lnTo>
                      <a:pt x="551" y="90"/>
                    </a:lnTo>
                    <a:lnTo>
                      <a:pt x="552" y="91"/>
                    </a:lnTo>
                    <a:lnTo>
                      <a:pt x="553" y="92"/>
                    </a:lnTo>
                    <a:lnTo>
                      <a:pt x="554" y="92"/>
                    </a:lnTo>
                    <a:lnTo>
                      <a:pt x="555" y="93"/>
                    </a:lnTo>
                    <a:lnTo>
                      <a:pt x="555" y="94"/>
                    </a:lnTo>
                    <a:lnTo>
                      <a:pt x="557" y="94"/>
                    </a:lnTo>
                    <a:lnTo>
                      <a:pt x="558" y="96"/>
                    </a:lnTo>
                    <a:lnTo>
                      <a:pt x="559" y="96"/>
                    </a:lnTo>
                    <a:lnTo>
                      <a:pt x="559" y="97"/>
                    </a:lnTo>
                    <a:lnTo>
                      <a:pt x="560" y="97"/>
                    </a:lnTo>
                    <a:lnTo>
                      <a:pt x="560" y="98"/>
                    </a:lnTo>
                    <a:lnTo>
                      <a:pt x="561" y="98"/>
                    </a:lnTo>
                    <a:lnTo>
                      <a:pt x="563" y="99"/>
                    </a:lnTo>
                    <a:lnTo>
                      <a:pt x="564" y="100"/>
                    </a:lnTo>
                    <a:lnTo>
                      <a:pt x="565" y="100"/>
                    </a:lnTo>
                    <a:lnTo>
                      <a:pt x="565" y="102"/>
                    </a:lnTo>
                    <a:lnTo>
                      <a:pt x="566" y="102"/>
                    </a:lnTo>
                    <a:lnTo>
                      <a:pt x="567" y="102"/>
                    </a:lnTo>
                    <a:lnTo>
                      <a:pt x="567" y="103"/>
                    </a:lnTo>
                    <a:lnTo>
                      <a:pt x="569" y="103"/>
                    </a:lnTo>
                    <a:lnTo>
                      <a:pt x="569" y="104"/>
                    </a:lnTo>
                    <a:lnTo>
                      <a:pt x="570" y="104"/>
                    </a:lnTo>
                    <a:lnTo>
                      <a:pt x="571" y="105"/>
                    </a:lnTo>
                    <a:lnTo>
                      <a:pt x="572" y="105"/>
                    </a:lnTo>
                    <a:lnTo>
                      <a:pt x="572" y="106"/>
                    </a:lnTo>
                    <a:lnTo>
                      <a:pt x="573" y="106"/>
                    </a:lnTo>
                    <a:lnTo>
                      <a:pt x="575" y="108"/>
                    </a:lnTo>
                    <a:lnTo>
                      <a:pt x="576" y="108"/>
                    </a:lnTo>
                    <a:lnTo>
                      <a:pt x="577" y="109"/>
                    </a:lnTo>
                    <a:lnTo>
                      <a:pt x="577" y="110"/>
                    </a:lnTo>
                    <a:lnTo>
                      <a:pt x="578" y="110"/>
                    </a:lnTo>
                    <a:lnTo>
                      <a:pt x="579" y="111"/>
                    </a:lnTo>
                    <a:lnTo>
                      <a:pt x="581" y="111"/>
                    </a:lnTo>
                    <a:lnTo>
                      <a:pt x="582" y="112"/>
                    </a:lnTo>
                    <a:lnTo>
                      <a:pt x="583" y="112"/>
                    </a:lnTo>
                    <a:lnTo>
                      <a:pt x="583" y="114"/>
                    </a:lnTo>
                    <a:lnTo>
                      <a:pt x="584" y="114"/>
                    </a:lnTo>
                    <a:lnTo>
                      <a:pt x="584" y="115"/>
                    </a:lnTo>
                    <a:lnTo>
                      <a:pt x="585" y="115"/>
                    </a:lnTo>
                    <a:lnTo>
                      <a:pt x="587" y="116"/>
                    </a:lnTo>
                    <a:lnTo>
                      <a:pt x="588" y="117"/>
                    </a:lnTo>
                    <a:lnTo>
                      <a:pt x="589" y="117"/>
                    </a:lnTo>
                    <a:lnTo>
                      <a:pt x="589" y="118"/>
                    </a:lnTo>
                    <a:lnTo>
                      <a:pt x="590" y="118"/>
                    </a:lnTo>
                    <a:lnTo>
                      <a:pt x="590" y="120"/>
                    </a:lnTo>
                    <a:lnTo>
                      <a:pt x="591" y="120"/>
                    </a:lnTo>
                    <a:lnTo>
                      <a:pt x="591" y="121"/>
                    </a:lnTo>
                    <a:lnTo>
                      <a:pt x="593" y="121"/>
                    </a:lnTo>
                    <a:lnTo>
                      <a:pt x="593" y="122"/>
                    </a:lnTo>
                    <a:lnTo>
                      <a:pt x="594" y="122"/>
                    </a:lnTo>
                    <a:lnTo>
                      <a:pt x="594" y="123"/>
                    </a:lnTo>
                    <a:lnTo>
                      <a:pt x="595" y="123"/>
                    </a:lnTo>
                    <a:lnTo>
                      <a:pt x="595" y="124"/>
                    </a:lnTo>
                    <a:lnTo>
                      <a:pt x="596" y="126"/>
                    </a:lnTo>
                    <a:lnTo>
                      <a:pt x="597" y="126"/>
                    </a:lnTo>
                    <a:lnTo>
                      <a:pt x="599" y="127"/>
                    </a:lnTo>
                    <a:lnTo>
                      <a:pt x="599" y="128"/>
                    </a:lnTo>
                    <a:lnTo>
                      <a:pt x="600" y="129"/>
                    </a:lnTo>
                    <a:lnTo>
                      <a:pt x="601" y="130"/>
                    </a:lnTo>
                    <a:lnTo>
                      <a:pt x="602" y="132"/>
                    </a:lnTo>
                    <a:lnTo>
                      <a:pt x="603" y="133"/>
                    </a:lnTo>
                    <a:lnTo>
                      <a:pt x="605" y="134"/>
                    </a:lnTo>
                    <a:lnTo>
                      <a:pt x="606" y="135"/>
                    </a:lnTo>
                    <a:lnTo>
                      <a:pt x="607" y="136"/>
                    </a:lnTo>
                    <a:lnTo>
                      <a:pt x="608" y="138"/>
                    </a:lnTo>
                    <a:lnTo>
                      <a:pt x="609" y="139"/>
                    </a:lnTo>
                    <a:lnTo>
                      <a:pt x="609" y="140"/>
                    </a:lnTo>
                    <a:lnTo>
                      <a:pt x="611" y="140"/>
                    </a:lnTo>
                    <a:lnTo>
                      <a:pt x="612" y="141"/>
                    </a:lnTo>
                    <a:lnTo>
                      <a:pt x="613" y="142"/>
                    </a:lnTo>
                    <a:lnTo>
                      <a:pt x="613" y="144"/>
                    </a:lnTo>
                    <a:lnTo>
                      <a:pt x="614" y="144"/>
                    </a:lnTo>
                    <a:lnTo>
                      <a:pt x="614" y="145"/>
                    </a:lnTo>
                    <a:lnTo>
                      <a:pt x="615" y="146"/>
                    </a:lnTo>
                    <a:lnTo>
                      <a:pt x="617" y="147"/>
                    </a:lnTo>
                    <a:lnTo>
                      <a:pt x="618" y="147"/>
                    </a:lnTo>
                    <a:lnTo>
                      <a:pt x="618" y="148"/>
                    </a:lnTo>
                    <a:lnTo>
                      <a:pt x="619" y="150"/>
                    </a:lnTo>
                    <a:lnTo>
                      <a:pt x="619" y="151"/>
                    </a:lnTo>
                    <a:lnTo>
                      <a:pt x="620" y="151"/>
                    </a:lnTo>
                    <a:lnTo>
                      <a:pt x="621" y="152"/>
                    </a:lnTo>
                    <a:lnTo>
                      <a:pt x="623" y="153"/>
                    </a:lnTo>
                    <a:lnTo>
                      <a:pt x="623" y="154"/>
                    </a:lnTo>
                    <a:lnTo>
                      <a:pt x="624" y="156"/>
                    </a:lnTo>
                    <a:lnTo>
                      <a:pt x="625" y="157"/>
                    </a:lnTo>
                    <a:lnTo>
                      <a:pt x="626" y="158"/>
                    </a:lnTo>
                    <a:lnTo>
                      <a:pt x="627" y="159"/>
                    </a:lnTo>
                    <a:lnTo>
                      <a:pt x="629" y="162"/>
                    </a:lnTo>
                    <a:lnTo>
                      <a:pt x="630" y="163"/>
                    </a:lnTo>
                    <a:lnTo>
                      <a:pt x="631" y="164"/>
                    </a:lnTo>
                    <a:lnTo>
                      <a:pt x="632" y="166"/>
                    </a:lnTo>
                    <a:lnTo>
                      <a:pt x="633" y="168"/>
                    </a:lnTo>
                    <a:lnTo>
                      <a:pt x="635" y="169"/>
                    </a:lnTo>
                    <a:lnTo>
                      <a:pt x="636" y="170"/>
                    </a:lnTo>
                    <a:lnTo>
                      <a:pt x="637" y="171"/>
                    </a:lnTo>
                    <a:lnTo>
                      <a:pt x="638" y="172"/>
                    </a:lnTo>
                    <a:lnTo>
                      <a:pt x="639" y="174"/>
                    </a:lnTo>
                    <a:lnTo>
                      <a:pt x="639" y="175"/>
                    </a:lnTo>
                    <a:lnTo>
                      <a:pt x="641" y="176"/>
                    </a:lnTo>
                    <a:lnTo>
                      <a:pt x="642" y="177"/>
                    </a:lnTo>
                    <a:lnTo>
                      <a:pt x="643" y="178"/>
                    </a:lnTo>
                    <a:lnTo>
                      <a:pt x="644" y="180"/>
                    </a:lnTo>
                    <a:lnTo>
                      <a:pt x="644" y="181"/>
                    </a:lnTo>
                    <a:lnTo>
                      <a:pt x="645" y="181"/>
                    </a:lnTo>
                    <a:lnTo>
                      <a:pt x="645" y="182"/>
                    </a:lnTo>
                    <a:lnTo>
                      <a:pt x="647" y="183"/>
                    </a:lnTo>
                    <a:lnTo>
                      <a:pt x="647" y="184"/>
                    </a:lnTo>
                    <a:lnTo>
                      <a:pt x="648" y="186"/>
                    </a:lnTo>
                    <a:lnTo>
                      <a:pt x="649" y="186"/>
                    </a:lnTo>
                    <a:lnTo>
                      <a:pt x="649" y="187"/>
                    </a:lnTo>
                    <a:lnTo>
                      <a:pt x="650" y="188"/>
                    </a:lnTo>
                    <a:lnTo>
                      <a:pt x="651" y="189"/>
                    </a:lnTo>
                    <a:lnTo>
                      <a:pt x="653" y="190"/>
                    </a:lnTo>
                    <a:lnTo>
                      <a:pt x="653" y="192"/>
                    </a:lnTo>
                    <a:lnTo>
                      <a:pt x="654" y="194"/>
                    </a:lnTo>
                    <a:lnTo>
                      <a:pt x="655" y="195"/>
                    </a:lnTo>
                    <a:lnTo>
                      <a:pt x="656" y="196"/>
                    </a:lnTo>
                    <a:lnTo>
                      <a:pt x="657" y="199"/>
                    </a:lnTo>
                    <a:lnTo>
                      <a:pt x="659" y="200"/>
                    </a:lnTo>
                    <a:lnTo>
                      <a:pt x="660" y="202"/>
                    </a:lnTo>
                    <a:lnTo>
                      <a:pt x="661" y="204"/>
                    </a:lnTo>
                    <a:lnTo>
                      <a:pt x="662" y="206"/>
                    </a:lnTo>
                    <a:lnTo>
                      <a:pt x="663" y="207"/>
                    </a:lnTo>
                    <a:lnTo>
                      <a:pt x="665" y="208"/>
                    </a:lnTo>
                    <a:lnTo>
                      <a:pt x="666" y="211"/>
                    </a:lnTo>
                    <a:lnTo>
                      <a:pt x="667" y="212"/>
                    </a:lnTo>
                    <a:lnTo>
                      <a:pt x="668" y="213"/>
                    </a:lnTo>
                    <a:lnTo>
                      <a:pt x="669" y="214"/>
                    </a:lnTo>
                    <a:lnTo>
                      <a:pt x="669" y="216"/>
                    </a:lnTo>
                    <a:lnTo>
                      <a:pt x="671" y="217"/>
                    </a:lnTo>
                    <a:lnTo>
                      <a:pt x="672" y="218"/>
                    </a:lnTo>
                    <a:lnTo>
                      <a:pt x="672" y="219"/>
                    </a:lnTo>
                    <a:lnTo>
                      <a:pt x="673" y="220"/>
                    </a:lnTo>
                    <a:lnTo>
                      <a:pt x="674" y="220"/>
                    </a:lnTo>
                    <a:lnTo>
                      <a:pt x="674" y="222"/>
                    </a:lnTo>
                    <a:lnTo>
                      <a:pt x="675" y="223"/>
                    </a:lnTo>
                    <a:lnTo>
                      <a:pt x="675" y="224"/>
                    </a:lnTo>
                    <a:lnTo>
                      <a:pt x="677" y="225"/>
                    </a:lnTo>
                    <a:lnTo>
                      <a:pt x="678" y="226"/>
                    </a:lnTo>
                    <a:lnTo>
                      <a:pt x="678" y="228"/>
                    </a:lnTo>
                    <a:lnTo>
                      <a:pt x="679" y="228"/>
                    </a:lnTo>
                    <a:lnTo>
                      <a:pt x="680" y="229"/>
                    </a:lnTo>
                    <a:lnTo>
                      <a:pt x="680" y="230"/>
                    </a:lnTo>
                    <a:lnTo>
                      <a:pt x="681" y="231"/>
                    </a:lnTo>
                    <a:lnTo>
                      <a:pt x="683" y="234"/>
                    </a:lnTo>
                    <a:lnTo>
                      <a:pt x="684" y="235"/>
                    </a:lnTo>
                    <a:lnTo>
                      <a:pt x="685" y="236"/>
                    </a:lnTo>
                    <a:lnTo>
                      <a:pt x="686" y="237"/>
                    </a:lnTo>
                    <a:lnTo>
                      <a:pt x="687" y="240"/>
                    </a:lnTo>
                    <a:lnTo>
                      <a:pt x="689" y="241"/>
                    </a:lnTo>
                    <a:lnTo>
                      <a:pt x="690" y="243"/>
                    </a:lnTo>
                    <a:lnTo>
                      <a:pt x="691" y="244"/>
                    </a:lnTo>
                    <a:lnTo>
                      <a:pt x="692" y="247"/>
                    </a:lnTo>
                    <a:lnTo>
                      <a:pt x="693" y="248"/>
                    </a:lnTo>
                    <a:lnTo>
                      <a:pt x="695" y="250"/>
                    </a:lnTo>
                    <a:lnTo>
                      <a:pt x="696" y="252"/>
                    </a:lnTo>
                    <a:lnTo>
                      <a:pt x="697" y="253"/>
                    </a:lnTo>
                    <a:lnTo>
                      <a:pt x="698" y="255"/>
                    </a:lnTo>
                    <a:lnTo>
                      <a:pt x="699" y="256"/>
                    </a:lnTo>
                    <a:lnTo>
                      <a:pt x="701" y="258"/>
                    </a:lnTo>
                    <a:lnTo>
                      <a:pt x="701" y="259"/>
                    </a:lnTo>
                    <a:lnTo>
                      <a:pt x="702" y="260"/>
                    </a:lnTo>
                    <a:lnTo>
                      <a:pt x="703" y="261"/>
                    </a:lnTo>
                    <a:lnTo>
                      <a:pt x="703" y="262"/>
                    </a:lnTo>
                    <a:lnTo>
                      <a:pt x="704" y="262"/>
                    </a:lnTo>
                    <a:lnTo>
                      <a:pt x="704" y="264"/>
                    </a:lnTo>
                    <a:lnTo>
                      <a:pt x="705" y="265"/>
                    </a:lnTo>
                    <a:lnTo>
                      <a:pt x="705" y="266"/>
                    </a:lnTo>
                    <a:lnTo>
                      <a:pt x="707" y="267"/>
                    </a:lnTo>
                    <a:lnTo>
                      <a:pt x="708" y="268"/>
                    </a:lnTo>
                    <a:lnTo>
                      <a:pt x="708" y="270"/>
                    </a:lnTo>
                    <a:lnTo>
                      <a:pt x="709" y="271"/>
                    </a:lnTo>
                    <a:lnTo>
                      <a:pt x="709" y="272"/>
                    </a:lnTo>
                    <a:lnTo>
                      <a:pt x="710" y="272"/>
                    </a:lnTo>
                    <a:lnTo>
                      <a:pt x="710" y="273"/>
                    </a:lnTo>
                    <a:lnTo>
                      <a:pt x="711" y="274"/>
                    </a:lnTo>
                    <a:lnTo>
                      <a:pt x="713" y="276"/>
                    </a:lnTo>
                    <a:lnTo>
                      <a:pt x="713" y="277"/>
                    </a:lnTo>
                    <a:lnTo>
                      <a:pt x="714" y="278"/>
                    </a:lnTo>
                    <a:lnTo>
                      <a:pt x="714" y="279"/>
                    </a:lnTo>
                    <a:lnTo>
                      <a:pt x="715" y="282"/>
                    </a:lnTo>
                    <a:lnTo>
                      <a:pt x="716" y="283"/>
                    </a:lnTo>
                    <a:lnTo>
                      <a:pt x="717" y="284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131" name="Freeform 210">
                <a:extLst>
                  <a:ext uri="{FF2B5EF4-FFF2-40B4-BE49-F238E27FC236}">
                    <a16:creationId xmlns:a16="http://schemas.microsoft.com/office/drawing/2014/main" id="{19176A60-C360-D243-AABF-7EDBB8576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400" y="3781425"/>
                <a:ext cx="569913" cy="227013"/>
              </a:xfrm>
              <a:custGeom>
                <a:avLst/>
                <a:gdLst>
                  <a:gd name="T0" fmla="*/ 2147483646 w 717"/>
                  <a:gd name="T1" fmla="*/ 2147483646 h 285"/>
                  <a:gd name="T2" fmla="*/ 2147483646 w 717"/>
                  <a:gd name="T3" fmla="*/ 2147483646 h 285"/>
                  <a:gd name="T4" fmla="*/ 2147483646 w 717"/>
                  <a:gd name="T5" fmla="*/ 2147483646 h 285"/>
                  <a:gd name="T6" fmla="*/ 2147483646 w 717"/>
                  <a:gd name="T7" fmla="*/ 2147483646 h 285"/>
                  <a:gd name="T8" fmla="*/ 2147483646 w 717"/>
                  <a:gd name="T9" fmla="*/ 2147483646 h 285"/>
                  <a:gd name="T10" fmla="*/ 2147483646 w 717"/>
                  <a:gd name="T11" fmla="*/ 2147483646 h 285"/>
                  <a:gd name="T12" fmla="*/ 2147483646 w 717"/>
                  <a:gd name="T13" fmla="*/ 2147483646 h 285"/>
                  <a:gd name="T14" fmla="*/ 2147483646 w 717"/>
                  <a:gd name="T15" fmla="*/ 2147483646 h 285"/>
                  <a:gd name="T16" fmla="*/ 2147483646 w 717"/>
                  <a:gd name="T17" fmla="*/ 2147483646 h 285"/>
                  <a:gd name="T18" fmla="*/ 2147483646 w 717"/>
                  <a:gd name="T19" fmla="*/ 2147483646 h 285"/>
                  <a:gd name="T20" fmla="*/ 2147483646 w 717"/>
                  <a:gd name="T21" fmla="*/ 2147483646 h 285"/>
                  <a:gd name="T22" fmla="*/ 2147483646 w 717"/>
                  <a:gd name="T23" fmla="*/ 2147483646 h 285"/>
                  <a:gd name="T24" fmla="*/ 2147483646 w 717"/>
                  <a:gd name="T25" fmla="*/ 2147483646 h 285"/>
                  <a:gd name="T26" fmla="*/ 2147483646 w 717"/>
                  <a:gd name="T27" fmla="*/ 2147483646 h 285"/>
                  <a:gd name="T28" fmla="*/ 2147483646 w 717"/>
                  <a:gd name="T29" fmla="*/ 2147483646 h 285"/>
                  <a:gd name="T30" fmla="*/ 2147483646 w 717"/>
                  <a:gd name="T31" fmla="*/ 2147483646 h 285"/>
                  <a:gd name="T32" fmla="*/ 2147483646 w 717"/>
                  <a:gd name="T33" fmla="*/ 2147483646 h 285"/>
                  <a:gd name="T34" fmla="*/ 2147483646 w 717"/>
                  <a:gd name="T35" fmla="*/ 2147483646 h 285"/>
                  <a:gd name="T36" fmla="*/ 2147483646 w 717"/>
                  <a:gd name="T37" fmla="*/ 2147483646 h 285"/>
                  <a:gd name="T38" fmla="*/ 2147483646 w 717"/>
                  <a:gd name="T39" fmla="*/ 2147483646 h 285"/>
                  <a:gd name="T40" fmla="*/ 2147483646 w 717"/>
                  <a:gd name="T41" fmla="*/ 2147483646 h 285"/>
                  <a:gd name="T42" fmla="*/ 2147483646 w 717"/>
                  <a:gd name="T43" fmla="*/ 2147483646 h 285"/>
                  <a:gd name="T44" fmla="*/ 2147483646 w 717"/>
                  <a:gd name="T45" fmla="*/ 2147483646 h 285"/>
                  <a:gd name="T46" fmla="*/ 2147483646 w 717"/>
                  <a:gd name="T47" fmla="*/ 2147483646 h 285"/>
                  <a:gd name="T48" fmla="*/ 2147483646 w 717"/>
                  <a:gd name="T49" fmla="*/ 2147483646 h 285"/>
                  <a:gd name="T50" fmla="*/ 2147483646 w 717"/>
                  <a:gd name="T51" fmla="*/ 2147483646 h 285"/>
                  <a:gd name="T52" fmla="*/ 2147483646 w 717"/>
                  <a:gd name="T53" fmla="*/ 2147483646 h 285"/>
                  <a:gd name="T54" fmla="*/ 2147483646 w 717"/>
                  <a:gd name="T55" fmla="*/ 2147483646 h 285"/>
                  <a:gd name="T56" fmla="*/ 2147483646 w 717"/>
                  <a:gd name="T57" fmla="*/ 2147483646 h 285"/>
                  <a:gd name="T58" fmla="*/ 2147483646 w 717"/>
                  <a:gd name="T59" fmla="*/ 2147483646 h 285"/>
                  <a:gd name="T60" fmla="*/ 2147483646 w 717"/>
                  <a:gd name="T61" fmla="*/ 2147483646 h 285"/>
                  <a:gd name="T62" fmla="*/ 2147483646 w 717"/>
                  <a:gd name="T63" fmla="*/ 2147483646 h 285"/>
                  <a:gd name="T64" fmla="*/ 2147483646 w 717"/>
                  <a:gd name="T65" fmla="*/ 2147483646 h 285"/>
                  <a:gd name="T66" fmla="*/ 2147483646 w 717"/>
                  <a:gd name="T67" fmla="*/ 2147483646 h 285"/>
                  <a:gd name="T68" fmla="*/ 2147483646 w 717"/>
                  <a:gd name="T69" fmla="*/ 2147483646 h 285"/>
                  <a:gd name="T70" fmla="*/ 2147483646 w 717"/>
                  <a:gd name="T71" fmla="*/ 2147483646 h 285"/>
                  <a:gd name="T72" fmla="*/ 2147483646 w 717"/>
                  <a:gd name="T73" fmla="*/ 2147483646 h 285"/>
                  <a:gd name="T74" fmla="*/ 2147483646 w 717"/>
                  <a:gd name="T75" fmla="*/ 2147483646 h 285"/>
                  <a:gd name="T76" fmla="*/ 2147483646 w 717"/>
                  <a:gd name="T77" fmla="*/ 2147483646 h 285"/>
                  <a:gd name="T78" fmla="*/ 2147483646 w 717"/>
                  <a:gd name="T79" fmla="*/ 2147483646 h 285"/>
                  <a:gd name="T80" fmla="*/ 2147483646 w 717"/>
                  <a:gd name="T81" fmla="*/ 2147483646 h 285"/>
                  <a:gd name="T82" fmla="*/ 2147483646 w 717"/>
                  <a:gd name="T83" fmla="*/ 2147483646 h 285"/>
                  <a:gd name="T84" fmla="*/ 2147483646 w 717"/>
                  <a:gd name="T85" fmla="*/ 2147483646 h 285"/>
                  <a:gd name="T86" fmla="*/ 2147483646 w 717"/>
                  <a:gd name="T87" fmla="*/ 2147483646 h 285"/>
                  <a:gd name="T88" fmla="*/ 2147483646 w 717"/>
                  <a:gd name="T89" fmla="*/ 2147483646 h 285"/>
                  <a:gd name="T90" fmla="*/ 2147483646 w 717"/>
                  <a:gd name="T91" fmla="*/ 2147483646 h 285"/>
                  <a:gd name="T92" fmla="*/ 2147483646 w 717"/>
                  <a:gd name="T93" fmla="*/ 2147483646 h 285"/>
                  <a:gd name="T94" fmla="*/ 2147483646 w 717"/>
                  <a:gd name="T95" fmla="*/ 2147483646 h 285"/>
                  <a:gd name="T96" fmla="*/ 2147483646 w 717"/>
                  <a:gd name="T97" fmla="*/ 2147483646 h 285"/>
                  <a:gd name="T98" fmla="*/ 2147483646 w 717"/>
                  <a:gd name="T99" fmla="*/ 2147483646 h 285"/>
                  <a:gd name="T100" fmla="*/ 2147483646 w 717"/>
                  <a:gd name="T101" fmla="*/ 2147483646 h 285"/>
                  <a:gd name="T102" fmla="*/ 2147483646 w 717"/>
                  <a:gd name="T103" fmla="*/ 2147483646 h 285"/>
                  <a:gd name="T104" fmla="*/ 2147483646 w 717"/>
                  <a:gd name="T105" fmla="*/ 2147483646 h 285"/>
                  <a:gd name="T106" fmla="*/ 2147483646 w 717"/>
                  <a:gd name="T107" fmla="*/ 2147483646 h 285"/>
                  <a:gd name="T108" fmla="*/ 2147483646 w 717"/>
                  <a:gd name="T109" fmla="*/ 2147483646 h 285"/>
                  <a:gd name="T110" fmla="*/ 2147483646 w 717"/>
                  <a:gd name="T111" fmla="*/ 2147483646 h 285"/>
                  <a:gd name="T112" fmla="*/ 2147483646 w 717"/>
                  <a:gd name="T113" fmla="*/ 2147483646 h 285"/>
                  <a:gd name="T114" fmla="*/ 2147483646 w 717"/>
                  <a:gd name="T115" fmla="*/ 2147483646 h 285"/>
                  <a:gd name="T116" fmla="*/ 2147483646 w 717"/>
                  <a:gd name="T117" fmla="*/ 2147483646 h 285"/>
                  <a:gd name="T118" fmla="*/ 2147483646 w 717"/>
                  <a:gd name="T119" fmla="*/ 2147483646 h 285"/>
                  <a:gd name="T120" fmla="*/ 2147483646 w 717"/>
                  <a:gd name="T121" fmla="*/ 2147483646 h 28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5">
                    <a:moveTo>
                      <a:pt x="0" y="285"/>
                    </a:moveTo>
                    <a:lnTo>
                      <a:pt x="27" y="285"/>
                    </a:lnTo>
                    <a:lnTo>
                      <a:pt x="54" y="285"/>
                    </a:lnTo>
                    <a:lnTo>
                      <a:pt x="78" y="285"/>
                    </a:lnTo>
                    <a:lnTo>
                      <a:pt x="99" y="285"/>
                    </a:lnTo>
                    <a:lnTo>
                      <a:pt x="121" y="285"/>
                    </a:lnTo>
                    <a:lnTo>
                      <a:pt x="140" y="285"/>
                    </a:lnTo>
                    <a:lnTo>
                      <a:pt x="158" y="285"/>
                    </a:lnTo>
                    <a:lnTo>
                      <a:pt x="175" y="285"/>
                    </a:lnTo>
                    <a:lnTo>
                      <a:pt x="191" y="285"/>
                    </a:lnTo>
                    <a:lnTo>
                      <a:pt x="204" y="285"/>
                    </a:lnTo>
                    <a:lnTo>
                      <a:pt x="217" y="285"/>
                    </a:lnTo>
                    <a:lnTo>
                      <a:pt x="229" y="285"/>
                    </a:lnTo>
                    <a:lnTo>
                      <a:pt x="240" y="285"/>
                    </a:lnTo>
                    <a:lnTo>
                      <a:pt x="249" y="285"/>
                    </a:lnTo>
                    <a:lnTo>
                      <a:pt x="259" y="285"/>
                    </a:lnTo>
                    <a:lnTo>
                      <a:pt x="266" y="285"/>
                    </a:lnTo>
                    <a:lnTo>
                      <a:pt x="273" y="285"/>
                    </a:lnTo>
                    <a:lnTo>
                      <a:pt x="281" y="285"/>
                    </a:lnTo>
                    <a:lnTo>
                      <a:pt x="285" y="285"/>
                    </a:lnTo>
                    <a:lnTo>
                      <a:pt x="291" y="285"/>
                    </a:lnTo>
                    <a:lnTo>
                      <a:pt x="295" y="285"/>
                    </a:lnTo>
                    <a:lnTo>
                      <a:pt x="300" y="285"/>
                    </a:lnTo>
                    <a:lnTo>
                      <a:pt x="303" y="285"/>
                    </a:lnTo>
                    <a:lnTo>
                      <a:pt x="306" y="285"/>
                    </a:lnTo>
                    <a:lnTo>
                      <a:pt x="308" y="284"/>
                    </a:lnTo>
                    <a:lnTo>
                      <a:pt x="311" y="284"/>
                    </a:lnTo>
                    <a:lnTo>
                      <a:pt x="313" y="284"/>
                    </a:lnTo>
                    <a:lnTo>
                      <a:pt x="315" y="284"/>
                    </a:lnTo>
                    <a:lnTo>
                      <a:pt x="318" y="284"/>
                    </a:lnTo>
                    <a:lnTo>
                      <a:pt x="319" y="284"/>
                    </a:lnTo>
                    <a:lnTo>
                      <a:pt x="321" y="284"/>
                    </a:lnTo>
                    <a:lnTo>
                      <a:pt x="323" y="284"/>
                    </a:lnTo>
                    <a:lnTo>
                      <a:pt x="325" y="284"/>
                    </a:lnTo>
                    <a:lnTo>
                      <a:pt x="327" y="284"/>
                    </a:lnTo>
                    <a:lnTo>
                      <a:pt x="329" y="284"/>
                    </a:lnTo>
                    <a:lnTo>
                      <a:pt x="331" y="282"/>
                    </a:lnTo>
                    <a:lnTo>
                      <a:pt x="332" y="282"/>
                    </a:lnTo>
                    <a:lnTo>
                      <a:pt x="333" y="282"/>
                    </a:lnTo>
                    <a:lnTo>
                      <a:pt x="335" y="282"/>
                    </a:lnTo>
                    <a:lnTo>
                      <a:pt x="336" y="282"/>
                    </a:lnTo>
                    <a:lnTo>
                      <a:pt x="337" y="282"/>
                    </a:lnTo>
                    <a:lnTo>
                      <a:pt x="338" y="282"/>
                    </a:lnTo>
                    <a:lnTo>
                      <a:pt x="339" y="282"/>
                    </a:lnTo>
                    <a:lnTo>
                      <a:pt x="341" y="282"/>
                    </a:lnTo>
                    <a:lnTo>
                      <a:pt x="342" y="282"/>
                    </a:lnTo>
                    <a:lnTo>
                      <a:pt x="343" y="282"/>
                    </a:lnTo>
                    <a:lnTo>
                      <a:pt x="344" y="282"/>
                    </a:lnTo>
                    <a:lnTo>
                      <a:pt x="345" y="281"/>
                    </a:lnTo>
                    <a:lnTo>
                      <a:pt x="347" y="281"/>
                    </a:lnTo>
                    <a:lnTo>
                      <a:pt x="348" y="281"/>
                    </a:lnTo>
                    <a:lnTo>
                      <a:pt x="349" y="281"/>
                    </a:lnTo>
                    <a:lnTo>
                      <a:pt x="350" y="281"/>
                    </a:lnTo>
                    <a:lnTo>
                      <a:pt x="351" y="281"/>
                    </a:lnTo>
                    <a:lnTo>
                      <a:pt x="353" y="281"/>
                    </a:lnTo>
                    <a:lnTo>
                      <a:pt x="354" y="281"/>
                    </a:lnTo>
                    <a:lnTo>
                      <a:pt x="355" y="280"/>
                    </a:lnTo>
                    <a:lnTo>
                      <a:pt x="356" y="280"/>
                    </a:lnTo>
                    <a:lnTo>
                      <a:pt x="357" y="280"/>
                    </a:lnTo>
                    <a:lnTo>
                      <a:pt x="359" y="280"/>
                    </a:lnTo>
                    <a:lnTo>
                      <a:pt x="361" y="280"/>
                    </a:lnTo>
                    <a:lnTo>
                      <a:pt x="362" y="279"/>
                    </a:lnTo>
                    <a:lnTo>
                      <a:pt x="365" y="279"/>
                    </a:lnTo>
                    <a:lnTo>
                      <a:pt x="366" y="279"/>
                    </a:lnTo>
                    <a:lnTo>
                      <a:pt x="368" y="279"/>
                    </a:lnTo>
                    <a:lnTo>
                      <a:pt x="369" y="279"/>
                    </a:lnTo>
                    <a:lnTo>
                      <a:pt x="372" y="278"/>
                    </a:lnTo>
                    <a:lnTo>
                      <a:pt x="373" y="278"/>
                    </a:lnTo>
                    <a:lnTo>
                      <a:pt x="374" y="278"/>
                    </a:lnTo>
                    <a:lnTo>
                      <a:pt x="375" y="278"/>
                    </a:lnTo>
                    <a:lnTo>
                      <a:pt x="378" y="278"/>
                    </a:lnTo>
                    <a:lnTo>
                      <a:pt x="379" y="278"/>
                    </a:lnTo>
                    <a:lnTo>
                      <a:pt x="380" y="276"/>
                    </a:lnTo>
                    <a:lnTo>
                      <a:pt x="381" y="276"/>
                    </a:lnTo>
                    <a:lnTo>
                      <a:pt x="383" y="276"/>
                    </a:lnTo>
                    <a:lnTo>
                      <a:pt x="384" y="276"/>
                    </a:lnTo>
                    <a:lnTo>
                      <a:pt x="385" y="276"/>
                    </a:lnTo>
                    <a:lnTo>
                      <a:pt x="386" y="275"/>
                    </a:lnTo>
                    <a:lnTo>
                      <a:pt x="387" y="275"/>
                    </a:lnTo>
                    <a:lnTo>
                      <a:pt x="389" y="275"/>
                    </a:lnTo>
                    <a:lnTo>
                      <a:pt x="390" y="275"/>
                    </a:lnTo>
                    <a:lnTo>
                      <a:pt x="391" y="274"/>
                    </a:lnTo>
                    <a:lnTo>
                      <a:pt x="392" y="274"/>
                    </a:lnTo>
                    <a:lnTo>
                      <a:pt x="393" y="274"/>
                    </a:lnTo>
                    <a:lnTo>
                      <a:pt x="395" y="274"/>
                    </a:lnTo>
                    <a:lnTo>
                      <a:pt x="396" y="273"/>
                    </a:lnTo>
                    <a:lnTo>
                      <a:pt x="397" y="273"/>
                    </a:lnTo>
                    <a:lnTo>
                      <a:pt x="398" y="273"/>
                    </a:lnTo>
                    <a:lnTo>
                      <a:pt x="399" y="272"/>
                    </a:lnTo>
                    <a:lnTo>
                      <a:pt x="402" y="272"/>
                    </a:lnTo>
                    <a:lnTo>
                      <a:pt x="403" y="270"/>
                    </a:lnTo>
                    <a:lnTo>
                      <a:pt x="405" y="270"/>
                    </a:lnTo>
                    <a:lnTo>
                      <a:pt x="407" y="269"/>
                    </a:lnTo>
                    <a:lnTo>
                      <a:pt x="409" y="269"/>
                    </a:lnTo>
                    <a:lnTo>
                      <a:pt x="411" y="268"/>
                    </a:lnTo>
                    <a:lnTo>
                      <a:pt x="414" y="268"/>
                    </a:lnTo>
                    <a:lnTo>
                      <a:pt x="415" y="267"/>
                    </a:lnTo>
                    <a:lnTo>
                      <a:pt x="417" y="267"/>
                    </a:lnTo>
                    <a:lnTo>
                      <a:pt x="419" y="266"/>
                    </a:lnTo>
                    <a:lnTo>
                      <a:pt x="421" y="266"/>
                    </a:lnTo>
                    <a:lnTo>
                      <a:pt x="422" y="264"/>
                    </a:lnTo>
                    <a:lnTo>
                      <a:pt x="423" y="264"/>
                    </a:lnTo>
                    <a:lnTo>
                      <a:pt x="426" y="264"/>
                    </a:lnTo>
                    <a:lnTo>
                      <a:pt x="427" y="263"/>
                    </a:lnTo>
                    <a:lnTo>
                      <a:pt x="428" y="263"/>
                    </a:lnTo>
                    <a:lnTo>
                      <a:pt x="429" y="262"/>
                    </a:lnTo>
                    <a:lnTo>
                      <a:pt x="431" y="262"/>
                    </a:lnTo>
                    <a:lnTo>
                      <a:pt x="432" y="262"/>
                    </a:lnTo>
                    <a:lnTo>
                      <a:pt x="433" y="261"/>
                    </a:lnTo>
                    <a:lnTo>
                      <a:pt x="434" y="261"/>
                    </a:lnTo>
                    <a:lnTo>
                      <a:pt x="435" y="260"/>
                    </a:lnTo>
                    <a:lnTo>
                      <a:pt x="437" y="260"/>
                    </a:lnTo>
                    <a:lnTo>
                      <a:pt x="438" y="260"/>
                    </a:lnTo>
                    <a:lnTo>
                      <a:pt x="439" y="258"/>
                    </a:lnTo>
                    <a:lnTo>
                      <a:pt x="440" y="258"/>
                    </a:lnTo>
                    <a:lnTo>
                      <a:pt x="441" y="257"/>
                    </a:lnTo>
                    <a:lnTo>
                      <a:pt x="443" y="257"/>
                    </a:lnTo>
                    <a:lnTo>
                      <a:pt x="444" y="256"/>
                    </a:lnTo>
                    <a:lnTo>
                      <a:pt x="445" y="256"/>
                    </a:lnTo>
                    <a:lnTo>
                      <a:pt x="446" y="255"/>
                    </a:lnTo>
                    <a:lnTo>
                      <a:pt x="447" y="255"/>
                    </a:lnTo>
                    <a:lnTo>
                      <a:pt x="449" y="254"/>
                    </a:lnTo>
                    <a:lnTo>
                      <a:pt x="451" y="252"/>
                    </a:lnTo>
                    <a:lnTo>
                      <a:pt x="452" y="252"/>
                    </a:lnTo>
                    <a:lnTo>
                      <a:pt x="455" y="251"/>
                    </a:lnTo>
                    <a:lnTo>
                      <a:pt x="456" y="250"/>
                    </a:lnTo>
                    <a:lnTo>
                      <a:pt x="458" y="249"/>
                    </a:lnTo>
                    <a:lnTo>
                      <a:pt x="459" y="249"/>
                    </a:lnTo>
                    <a:lnTo>
                      <a:pt x="462" y="248"/>
                    </a:lnTo>
                    <a:lnTo>
                      <a:pt x="463" y="246"/>
                    </a:lnTo>
                    <a:lnTo>
                      <a:pt x="464" y="246"/>
                    </a:lnTo>
                    <a:lnTo>
                      <a:pt x="465" y="245"/>
                    </a:lnTo>
                    <a:lnTo>
                      <a:pt x="468" y="245"/>
                    </a:lnTo>
                    <a:lnTo>
                      <a:pt x="469" y="244"/>
                    </a:lnTo>
                    <a:lnTo>
                      <a:pt x="470" y="244"/>
                    </a:lnTo>
                    <a:lnTo>
                      <a:pt x="471" y="243"/>
                    </a:lnTo>
                    <a:lnTo>
                      <a:pt x="473" y="242"/>
                    </a:lnTo>
                    <a:lnTo>
                      <a:pt x="474" y="242"/>
                    </a:lnTo>
                    <a:lnTo>
                      <a:pt x="475" y="240"/>
                    </a:lnTo>
                    <a:lnTo>
                      <a:pt x="476" y="240"/>
                    </a:lnTo>
                    <a:lnTo>
                      <a:pt x="477" y="239"/>
                    </a:lnTo>
                    <a:lnTo>
                      <a:pt x="479" y="239"/>
                    </a:lnTo>
                    <a:lnTo>
                      <a:pt x="480" y="238"/>
                    </a:lnTo>
                    <a:lnTo>
                      <a:pt x="481" y="238"/>
                    </a:lnTo>
                    <a:lnTo>
                      <a:pt x="481" y="237"/>
                    </a:lnTo>
                    <a:lnTo>
                      <a:pt x="482" y="237"/>
                    </a:lnTo>
                    <a:lnTo>
                      <a:pt x="483" y="237"/>
                    </a:lnTo>
                    <a:lnTo>
                      <a:pt x="485" y="236"/>
                    </a:lnTo>
                    <a:lnTo>
                      <a:pt x="486" y="236"/>
                    </a:lnTo>
                    <a:lnTo>
                      <a:pt x="487" y="234"/>
                    </a:lnTo>
                    <a:lnTo>
                      <a:pt x="488" y="233"/>
                    </a:lnTo>
                    <a:lnTo>
                      <a:pt x="489" y="233"/>
                    </a:lnTo>
                    <a:lnTo>
                      <a:pt x="491" y="232"/>
                    </a:lnTo>
                    <a:lnTo>
                      <a:pt x="493" y="231"/>
                    </a:lnTo>
                    <a:lnTo>
                      <a:pt x="494" y="231"/>
                    </a:lnTo>
                    <a:lnTo>
                      <a:pt x="495" y="230"/>
                    </a:lnTo>
                    <a:lnTo>
                      <a:pt x="498" y="228"/>
                    </a:lnTo>
                    <a:lnTo>
                      <a:pt x="499" y="227"/>
                    </a:lnTo>
                    <a:lnTo>
                      <a:pt x="500" y="227"/>
                    </a:lnTo>
                    <a:lnTo>
                      <a:pt x="501" y="226"/>
                    </a:lnTo>
                    <a:lnTo>
                      <a:pt x="504" y="225"/>
                    </a:lnTo>
                    <a:lnTo>
                      <a:pt x="505" y="225"/>
                    </a:lnTo>
                    <a:lnTo>
                      <a:pt x="506" y="224"/>
                    </a:lnTo>
                    <a:lnTo>
                      <a:pt x="507" y="224"/>
                    </a:lnTo>
                    <a:lnTo>
                      <a:pt x="507" y="222"/>
                    </a:lnTo>
                    <a:lnTo>
                      <a:pt x="509" y="222"/>
                    </a:lnTo>
                    <a:lnTo>
                      <a:pt x="510" y="221"/>
                    </a:lnTo>
                    <a:lnTo>
                      <a:pt x="511" y="221"/>
                    </a:lnTo>
                    <a:lnTo>
                      <a:pt x="511" y="220"/>
                    </a:lnTo>
                    <a:lnTo>
                      <a:pt x="512" y="220"/>
                    </a:lnTo>
                    <a:lnTo>
                      <a:pt x="513" y="220"/>
                    </a:lnTo>
                    <a:lnTo>
                      <a:pt x="515" y="219"/>
                    </a:lnTo>
                    <a:lnTo>
                      <a:pt x="516" y="218"/>
                    </a:lnTo>
                    <a:lnTo>
                      <a:pt x="517" y="218"/>
                    </a:lnTo>
                    <a:lnTo>
                      <a:pt x="518" y="216"/>
                    </a:lnTo>
                    <a:lnTo>
                      <a:pt x="519" y="216"/>
                    </a:lnTo>
                    <a:lnTo>
                      <a:pt x="519" y="215"/>
                    </a:lnTo>
                    <a:lnTo>
                      <a:pt x="521" y="215"/>
                    </a:lnTo>
                    <a:lnTo>
                      <a:pt x="522" y="214"/>
                    </a:lnTo>
                    <a:lnTo>
                      <a:pt x="523" y="214"/>
                    </a:lnTo>
                    <a:lnTo>
                      <a:pt x="523" y="213"/>
                    </a:lnTo>
                    <a:lnTo>
                      <a:pt x="524" y="213"/>
                    </a:lnTo>
                    <a:lnTo>
                      <a:pt x="525" y="212"/>
                    </a:lnTo>
                    <a:lnTo>
                      <a:pt x="527" y="210"/>
                    </a:lnTo>
                    <a:lnTo>
                      <a:pt x="528" y="210"/>
                    </a:lnTo>
                    <a:lnTo>
                      <a:pt x="529" y="209"/>
                    </a:lnTo>
                    <a:lnTo>
                      <a:pt x="531" y="208"/>
                    </a:lnTo>
                    <a:lnTo>
                      <a:pt x="533" y="208"/>
                    </a:lnTo>
                    <a:lnTo>
                      <a:pt x="534" y="207"/>
                    </a:lnTo>
                    <a:lnTo>
                      <a:pt x="535" y="206"/>
                    </a:lnTo>
                    <a:lnTo>
                      <a:pt x="536" y="204"/>
                    </a:lnTo>
                    <a:lnTo>
                      <a:pt x="537" y="204"/>
                    </a:lnTo>
                    <a:lnTo>
                      <a:pt x="539" y="203"/>
                    </a:lnTo>
                    <a:lnTo>
                      <a:pt x="540" y="202"/>
                    </a:lnTo>
                    <a:lnTo>
                      <a:pt x="541" y="202"/>
                    </a:lnTo>
                    <a:lnTo>
                      <a:pt x="541" y="201"/>
                    </a:lnTo>
                    <a:lnTo>
                      <a:pt x="542" y="201"/>
                    </a:lnTo>
                    <a:lnTo>
                      <a:pt x="543" y="200"/>
                    </a:lnTo>
                    <a:lnTo>
                      <a:pt x="545" y="200"/>
                    </a:lnTo>
                    <a:lnTo>
                      <a:pt x="545" y="198"/>
                    </a:lnTo>
                    <a:lnTo>
                      <a:pt x="546" y="198"/>
                    </a:lnTo>
                    <a:lnTo>
                      <a:pt x="547" y="197"/>
                    </a:lnTo>
                    <a:lnTo>
                      <a:pt x="548" y="196"/>
                    </a:lnTo>
                    <a:lnTo>
                      <a:pt x="549" y="196"/>
                    </a:lnTo>
                    <a:lnTo>
                      <a:pt x="551" y="195"/>
                    </a:lnTo>
                    <a:lnTo>
                      <a:pt x="552" y="194"/>
                    </a:lnTo>
                    <a:lnTo>
                      <a:pt x="553" y="192"/>
                    </a:lnTo>
                    <a:lnTo>
                      <a:pt x="554" y="192"/>
                    </a:lnTo>
                    <a:lnTo>
                      <a:pt x="555" y="191"/>
                    </a:lnTo>
                    <a:lnTo>
                      <a:pt x="555" y="190"/>
                    </a:lnTo>
                    <a:lnTo>
                      <a:pt x="557" y="190"/>
                    </a:lnTo>
                    <a:lnTo>
                      <a:pt x="558" y="189"/>
                    </a:lnTo>
                    <a:lnTo>
                      <a:pt x="559" y="189"/>
                    </a:lnTo>
                    <a:lnTo>
                      <a:pt x="559" y="188"/>
                    </a:lnTo>
                    <a:lnTo>
                      <a:pt x="560" y="188"/>
                    </a:lnTo>
                    <a:lnTo>
                      <a:pt x="560" y="186"/>
                    </a:lnTo>
                    <a:lnTo>
                      <a:pt x="561" y="186"/>
                    </a:lnTo>
                    <a:lnTo>
                      <a:pt x="561" y="185"/>
                    </a:lnTo>
                    <a:lnTo>
                      <a:pt x="563" y="185"/>
                    </a:lnTo>
                    <a:lnTo>
                      <a:pt x="564" y="184"/>
                    </a:lnTo>
                    <a:lnTo>
                      <a:pt x="565" y="184"/>
                    </a:lnTo>
                    <a:lnTo>
                      <a:pt x="565" y="183"/>
                    </a:lnTo>
                    <a:lnTo>
                      <a:pt x="566" y="183"/>
                    </a:lnTo>
                    <a:lnTo>
                      <a:pt x="567" y="182"/>
                    </a:lnTo>
                    <a:lnTo>
                      <a:pt x="569" y="180"/>
                    </a:lnTo>
                    <a:lnTo>
                      <a:pt x="570" y="180"/>
                    </a:lnTo>
                    <a:lnTo>
                      <a:pt x="571" y="179"/>
                    </a:lnTo>
                    <a:lnTo>
                      <a:pt x="572" y="178"/>
                    </a:lnTo>
                    <a:lnTo>
                      <a:pt x="573" y="177"/>
                    </a:lnTo>
                    <a:lnTo>
                      <a:pt x="575" y="177"/>
                    </a:lnTo>
                    <a:lnTo>
                      <a:pt x="576" y="176"/>
                    </a:lnTo>
                    <a:lnTo>
                      <a:pt x="577" y="176"/>
                    </a:lnTo>
                    <a:lnTo>
                      <a:pt x="577" y="174"/>
                    </a:lnTo>
                    <a:lnTo>
                      <a:pt x="578" y="174"/>
                    </a:lnTo>
                    <a:lnTo>
                      <a:pt x="579" y="173"/>
                    </a:lnTo>
                    <a:lnTo>
                      <a:pt x="581" y="172"/>
                    </a:lnTo>
                    <a:lnTo>
                      <a:pt x="582" y="172"/>
                    </a:lnTo>
                    <a:lnTo>
                      <a:pt x="583" y="171"/>
                    </a:lnTo>
                    <a:lnTo>
                      <a:pt x="584" y="170"/>
                    </a:lnTo>
                    <a:lnTo>
                      <a:pt x="585" y="170"/>
                    </a:lnTo>
                    <a:lnTo>
                      <a:pt x="587" y="168"/>
                    </a:lnTo>
                    <a:lnTo>
                      <a:pt x="588" y="167"/>
                    </a:lnTo>
                    <a:lnTo>
                      <a:pt x="589" y="167"/>
                    </a:lnTo>
                    <a:lnTo>
                      <a:pt x="589" y="166"/>
                    </a:lnTo>
                    <a:lnTo>
                      <a:pt x="590" y="166"/>
                    </a:lnTo>
                    <a:lnTo>
                      <a:pt x="590" y="165"/>
                    </a:lnTo>
                    <a:lnTo>
                      <a:pt x="591" y="165"/>
                    </a:lnTo>
                    <a:lnTo>
                      <a:pt x="591" y="164"/>
                    </a:lnTo>
                    <a:lnTo>
                      <a:pt x="593" y="164"/>
                    </a:lnTo>
                    <a:lnTo>
                      <a:pt x="593" y="162"/>
                    </a:lnTo>
                    <a:lnTo>
                      <a:pt x="594" y="162"/>
                    </a:lnTo>
                    <a:lnTo>
                      <a:pt x="594" y="161"/>
                    </a:lnTo>
                    <a:lnTo>
                      <a:pt x="595" y="161"/>
                    </a:lnTo>
                    <a:lnTo>
                      <a:pt x="595" y="160"/>
                    </a:lnTo>
                    <a:lnTo>
                      <a:pt x="596" y="159"/>
                    </a:lnTo>
                    <a:lnTo>
                      <a:pt x="597" y="159"/>
                    </a:lnTo>
                    <a:lnTo>
                      <a:pt x="599" y="158"/>
                    </a:lnTo>
                    <a:lnTo>
                      <a:pt x="599" y="156"/>
                    </a:lnTo>
                    <a:lnTo>
                      <a:pt x="600" y="155"/>
                    </a:lnTo>
                    <a:lnTo>
                      <a:pt x="601" y="154"/>
                    </a:lnTo>
                    <a:lnTo>
                      <a:pt x="602" y="153"/>
                    </a:lnTo>
                    <a:lnTo>
                      <a:pt x="603" y="152"/>
                    </a:lnTo>
                    <a:lnTo>
                      <a:pt x="605" y="150"/>
                    </a:lnTo>
                    <a:lnTo>
                      <a:pt x="606" y="149"/>
                    </a:lnTo>
                    <a:lnTo>
                      <a:pt x="607" y="148"/>
                    </a:lnTo>
                    <a:lnTo>
                      <a:pt x="607" y="147"/>
                    </a:lnTo>
                    <a:lnTo>
                      <a:pt x="608" y="147"/>
                    </a:lnTo>
                    <a:lnTo>
                      <a:pt x="609" y="146"/>
                    </a:lnTo>
                    <a:lnTo>
                      <a:pt x="609" y="144"/>
                    </a:lnTo>
                    <a:lnTo>
                      <a:pt x="611" y="144"/>
                    </a:lnTo>
                    <a:lnTo>
                      <a:pt x="612" y="143"/>
                    </a:lnTo>
                    <a:lnTo>
                      <a:pt x="612" y="142"/>
                    </a:lnTo>
                    <a:lnTo>
                      <a:pt x="613" y="142"/>
                    </a:lnTo>
                    <a:lnTo>
                      <a:pt x="613" y="141"/>
                    </a:lnTo>
                    <a:lnTo>
                      <a:pt x="614" y="141"/>
                    </a:lnTo>
                    <a:lnTo>
                      <a:pt x="614" y="140"/>
                    </a:lnTo>
                    <a:lnTo>
                      <a:pt x="615" y="138"/>
                    </a:lnTo>
                    <a:lnTo>
                      <a:pt x="617" y="137"/>
                    </a:lnTo>
                    <a:lnTo>
                      <a:pt x="618" y="136"/>
                    </a:lnTo>
                    <a:lnTo>
                      <a:pt x="619" y="135"/>
                    </a:lnTo>
                    <a:lnTo>
                      <a:pt x="619" y="134"/>
                    </a:lnTo>
                    <a:lnTo>
                      <a:pt x="620" y="134"/>
                    </a:lnTo>
                    <a:lnTo>
                      <a:pt x="621" y="132"/>
                    </a:lnTo>
                    <a:lnTo>
                      <a:pt x="623" y="131"/>
                    </a:lnTo>
                    <a:lnTo>
                      <a:pt x="623" y="130"/>
                    </a:lnTo>
                    <a:lnTo>
                      <a:pt x="624" y="129"/>
                    </a:lnTo>
                    <a:lnTo>
                      <a:pt x="625" y="128"/>
                    </a:lnTo>
                    <a:lnTo>
                      <a:pt x="626" y="126"/>
                    </a:lnTo>
                    <a:lnTo>
                      <a:pt x="627" y="124"/>
                    </a:lnTo>
                    <a:lnTo>
                      <a:pt x="629" y="123"/>
                    </a:lnTo>
                    <a:lnTo>
                      <a:pt x="630" y="122"/>
                    </a:lnTo>
                    <a:lnTo>
                      <a:pt x="631" y="119"/>
                    </a:lnTo>
                    <a:lnTo>
                      <a:pt x="632" y="118"/>
                    </a:lnTo>
                    <a:lnTo>
                      <a:pt x="633" y="117"/>
                    </a:lnTo>
                    <a:lnTo>
                      <a:pt x="635" y="116"/>
                    </a:lnTo>
                    <a:lnTo>
                      <a:pt x="636" y="114"/>
                    </a:lnTo>
                    <a:lnTo>
                      <a:pt x="637" y="113"/>
                    </a:lnTo>
                    <a:lnTo>
                      <a:pt x="638" y="112"/>
                    </a:lnTo>
                    <a:lnTo>
                      <a:pt x="639" y="111"/>
                    </a:lnTo>
                    <a:lnTo>
                      <a:pt x="639" y="110"/>
                    </a:lnTo>
                    <a:lnTo>
                      <a:pt x="641" y="108"/>
                    </a:lnTo>
                    <a:lnTo>
                      <a:pt x="642" y="107"/>
                    </a:lnTo>
                    <a:lnTo>
                      <a:pt x="643" y="106"/>
                    </a:lnTo>
                    <a:lnTo>
                      <a:pt x="644" y="105"/>
                    </a:lnTo>
                    <a:lnTo>
                      <a:pt x="644" y="104"/>
                    </a:lnTo>
                    <a:lnTo>
                      <a:pt x="645" y="104"/>
                    </a:lnTo>
                    <a:lnTo>
                      <a:pt x="645" y="102"/>
                    </a:lnTo>
                    <a:lnTo>
                      <a:pt x="647" y="101"/>
                    </a:lnTo>
                    <a:lnTo>
                      <a:pt x="647" y="100"/>
                    </a:lnTo>
                    <a:lnTo>
                      <a:pt x="648" y="99"/>
                    </a:lnTo>
                    <a:lnTo>
                      <a:pt x="649" y="98"/>
                    </a:lnTo>
                    <a:lnTo>
                      <a:pt x="650" y="96"/>
                    </a:lnTo>
                    <a:lnTo>
                      <a:pt x="651" y="95"/>
                    </a:lnTo>
                    <a:lnTo>
                      <a:pt x="653" y="94"/>
                    </a:lnTo>
                    <a:lnTo>
                      <a:pt x="653" y="92"/>
                    </a:lnTo>
                    <a:lnTo>
                      <a:pt x="654" y="90"/>
                    </a:lnTo>
                    <a:lnTo>
                      <a:pt x="655" y="89"/>
                    </a:lnTo>
                    <a:lnTo>
                      <a:pt x="656" y="88"/>
                    </a:lnTo>
                    <a:lnTo>
                      <a:pt x="657" y="86"/>
                    </a:lnTo>
                    <a:lnTo>
                      <a:pt x="659" y="84"/>
                    </a:lnTo>
                    <a:lnTo>
                      <a:pt x="660" y="82"/>
                    </a:lnTo>
                    <a:lnTo>
                      <a:pt x="661" y="81"/>
                    </a:lnTo>
                    <a:lnTo>
                      <a:pt x="662" y="78"/>
                    </a:lnTo>
                    <a:lnTo>
                      <a:pt x="663" y="77"/>
                    </a:lnTo>
                    <a:lnTo>
                      <a:pt x="665" y="75"/>
                    </a:lnTo>
                    <a:lnTo>
                      <a:pt x="666" y="74"/>
                    </a:lnTo>
                    <a:lnTo>
                      <a:pt x="667" y="72"/>
                    </a:lnTo>
                    <a:lnTo>
                      <a:pt x="668" y="71"/>
                    </a:lnTo>
                    <a:lnTo>
                      <a:pt x="669" y="70"/>
                    </a:lnTo>
                    <a:lnTo>
                      <a:pt x="669" y="69"/>
                    </a:lnTo>
                    <a:lnTo>
                      <a:pt x="671" y="68"/>
                    </a:lnTo>
                    <a:lnTo>
                      <a:pt x="672" y="66"/>
                    </a:lnTo>
                    <a:lnTo>
                      <a:pt x="672" y="65"/>
                    </a:lnTo>
                    <a:lnTo>
                      <a:pt x="673" y="64"/>
                    </a:lnTo>
                    <a:lnTo>
                      <a:pt x="674" y="63"/>
                    </a:lnTo>
                    <a:lnTo>
                      <a:pt x="675" y="62"/>
                    </a:lnTo>
                    <a:lnTo>
                      <a:pt x="675" y="60"/>
                    </a:lnTo>
                    <a:lnTo>
                      <a:pt x="677" y="59"/>
                    </a:lnTo>
                    <a:lnTo>
                      <a:pt x="678" y="58"/>
                    </a:lnTo>
                    <a:lnTo>
                      <a:pt x="678" y="57"/>
                    </a:lnTo>
                    <a:lnTo>
                      <a:pt x="679" y="56"/>
                    </a:lnTo>
                    <a:lnTo>
                      <a:pt x="680" y="54"/>
                    </a:lnTo>
                    <a:lnTo>
                      <a:pt x="680" y="53"/>
                    </a:lnTo>
                    <a:lnTo>
                      <a:pt x="681" y="52"/>
                    </a:lnTo>
                    <a:lnTo>
                      <a:pt x="683" y="51"/>
                    </a:lnTo>
                    <a:lnTo>
                      <a:pt x="684" y="50"/>
                    </a:lnTo>
                    <a:lnTo>
                      <a:pt x="685" y="48"/>
                    </a:lnTo>
                    <a:lnTo>
                      <a:pt x="686" y="47"/>
                    </a:lnTo>
                    <a:lnTo>
                      <a:pt x="687" y="45"/>
                    </a:lnTo>
                    <a:lnTo>
                      <a:pt x="689" y="44"/>
                    </a:lnTo>
                    <a:lnTo>
                      <a:pt x="690" y="41"/>
                    </a:lnTo>
                    <a:lnTo>
                      <a:pt x="691" y="40"/>
                    </a:lnTo>
                    <a:lnTo>
                      <a:pt x="692" y="38"/>
                    </a:lnTo>
                    <a:lnTo>
                      <a:pt x="693" y="35"/>
                    </a:lnTo>
                    <a:lnTo>
                      <a:pt x="695" y="34"/>
                    </a:lnTo>
                    <a:lnTo>
                      <a:pt x="696" y="33"/>
                    </a:lnTo>
                    <a:lnTo>
                      <a:pt x="697" y="30"/>
                    </a:lnTo>
                    <a:lnTo>
                      <a:pt x="698" y="29"/>
                    </a:lnTo>
                    <a:lnTo>
                      <a:pt x="699" y="28"/>
                    </a:lnTo>
                    <a:lnTo>
                      <a:pt x="701" y="27"/>
                    </a:lnTo>
                    <a:lnTo>
                      <a:pt x="701" y="26"/>
                    </a:lnTo>
                    <a:lnTo>
                      <a:pt x="702" y="24"/>
                    </a:lnTo>
                    <a:lnTo>
                      <a:pt x="703" y="23"/>
                    </a:lnTo>
                    <a:lnTo>
                      <a:pt x="703" y="22"/>
                    </a:lnTo>
                    <a:lnTo>
                      <a:pt x="704" y="21"/>
                    </a:lnTo>
                    <a:lnTo>
                      <a:pt x="705" y="20"/>
                    </a:lnTo>
                    <a:lnTo>
                      <a:pt x="705" y="18"/>
                    </a:lnTo>
                    <a:lnTo>
                      <a:pt x="707" y="17"/>
                    </a:lnTo>
                    <a:lnTo>
                      <a:pt x="707" y="16"/>
                    </a:lnTo>
                    <a:lnTo>
                      <a:pt x="708" y="16"/>
                    </a:lnTo>
                    <a:lnTo>
                      <a:pt x="708" y="15"/>
                    </a:lnTo>
                    <a:lnTo>
                      <a:pt x="709" y="14"/>
                    </a:lnTo>
                    <a:lnTo>
                      <a:pt x="709" y="12"/>
                    </a:lnTo>
                    <a:lnTo>
                      <a:pt x="710" y="11"/>
                    </a:lnTo>
                    <a:lnTo>
                      <a:pt x="711" y="10"/>
                    </a:lnTo>
                    <a:lnTo>
                      <a:pt x="713" y="9"/>
                    </a:lnTo>
                    <a:lnTo>
                      <a:pt x="713" y="8"/>
                    </a:lnTo>
                    <a:lnTo>
                      <a:pt x="714" y="6"/>
                    </a:lnTo>
                    <a:lnTo>
                      <a:pt x="714" y="4"/>
                    </a:lnTo>
                    <a:lnTo>
                      <a:pt x="715" y="3"/>
                    </a:lnTo>
                    <a:lnTo>
                      <a:pt x="716" y="2"/>
                    </a:lnTo>
                    <a:lnTo>
                      <a:pt x="717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132" name="Freeform 211">
                <a:extLst>
                  <a:ext uri="{FF2B5EF4-FFF2-40B4-BE49-F238E27FC236}">
                    <a16:creationId xmlns:a16="http://schemas.microsoft.com/office/drawing/2014/main" id="{288A55B0-CCCC-D442-8713-81A6A5ED51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638" y="3554413"/>
                <a:ext cx="66675" cy="227012"/>
              </a:xfrm>
              <a:custGeom>
                <a:avLst/>
                <a:gdLst>
                  <a:gd name="T0" fmla="*/ 2147483646 w 85"/>
                  <a:gd name="T1" fmla="*/ 2147483646 h 286"/>
                  <a:gd name="T2" fmla="*/ 2147483646 w 85"/>
                  <a:gd name="T3" fmla="*/ 2147483646 h 286"/>
                  <a:gd name="T4" fmla="*/ 2147483646 w 85"/>
                  <a:gd name="T5" fmla="*/ 2147483646 h 286"/>
                  <a:gd name="T6" fmla="*/ 2147483646 w 85"/>
                  <a:gd name="T7" fmla="*/ 2147483646 h 286"/>
                  <a:gd name="T8" fmla="*/ 2147483646 w 85"/>
                  <a:gd name="T9" fmla="*/ 2147483646 h 286"/>
                  <a:gd name="T10" fmla="*/ 2147483646 w 85"/>
                  <a:gd name="T11" fmla="*/ 2147483646 h 286"/>
                  <a:gd name="T12" fmla="*/ 2147483646 w 85"/>
                  <a:gd name="T13" fmla="*/ 2147483646 h 286"/>
                  <a:gd name="T14" fmla="*/ 2147483646 w 85"/>
                  <a:gd name="T15" fmla="*/ 2147483646 h 286"/>
                  <a:gd name="T16" fmla="*/ 2147483646 w 85"/>
                  <a:gd name="T17" fmla="*/ 2147483646 h 286"/>
                  <a:gd name="T18" fmla="*/ 2147483646 w 85"/>
                  <a:gd name="T19" fmla="*/ 2147483646 h 286"/>
                  <a:gd name="T20" fmla="*/ 2147483646 w 85"/>
                  <a:gd name="T21" fmla="*/ 2147483646 h 286"/>
                  <a:gd name="T22" fmla="*/ 2147483646 w 85"/>
                  <a:gd name="T23" fmla="*/ 2147483646 h 286"/>
                  <a:gd name="T24" fmla="*/ 2147483646 w 85"/>
                  <a:gd name="T25" fmla="*/ 2147483646 h 286"/>
                  <a:gd name="T26" fmla="*/ 2147483646 w 85"/>
                  <a:gd name="T27" fmla="*/ 2147483646 h 286"/>
                  <a:gd name="T28" fmla="*/ 2147483646 w 85"/>
                  <a:gd name="T29" fmla="*/ 2147483646 h 286"/>
                  <a:gd name="T30" fmla="*/ 2147483646 w 85"/>
                  <a:gd name="T31" fmla="*/ 2147483646 h 286"/>
                  <a:gd name="T32" fmla="*/ 2147483646 w 85"/>
                  <a:gd name="T33" fmla="*/ 2147483646 h 286"/>
                  <a:gd name="T34" fmla="*/ 2147483646 w 85"/>
                  <a:gd name="T35" fmla="*/ 2147483646 h 286"/>
                  <a:gd name="T36" fmla="*/ 2147483646 w 85"/>
                  <a:gd name="T37" fmla="*/ 2147483646 h 286"/>
                  <a:gd name="T38" fmla="*/ 2147483646 w 85"/>
                  <a:gd name="T39" fmla="*/ 2147483646 h 286"/>
                  <a:gd name="T40" fmla="*/ 2147483646 w 85"/>
                  <a:gd name="T41" fmla="*/ 2147483646 h 286"/>
                  <a:gd name="T42" fmla="*/ 2147483646 w 85"/>
                  <a:gd name="T43" fmla="*/ 2147483646 h 286"/>
                  <a:gd name="T44" fmla="*/ 2147483646 w 85"/>
                  <a:gd name="T45" fmla="*/ 2147483646 h 286"/>
                  <a:gd name="T46" fmla="*/ 2147483646 w 85"/>
                  <a:gd name="T47" fmla="*/ 2147483646 h 286"/>
                  <a:gd name="T48" fmla="*/ 2147483646 w 85"/>
                  <a:gd name="T49" fmla="*/ 2147483646 h 286"/>
                  <a:gd name="T50" fmla="*/ 2147483646 w 85"/>
                  <a:gd name="T51" fmla="*/ 2147483646 h 286"/>
                  <a:gd name="T52" fmla="*/ 2147483646 w 85"/>
                  <a:gd name="T53" fmla="*/ 2147483646 h 286"/>
                  <a:gd name="T54" fmla="*/ 2147483646 w 85"/>
                  <a:gd name="T55" fmla="*/ 2147483646 h 286"/>
                  <a:gd name="T56" fmla="*/ 2147483646 w 85"/>
                  <a:gd name="T57" fmla="*/ 2147483646 h 286"/>
                  <a:gd name="T58" fmla="*/ 2147483646 w 85"/>
                  <a:gd name="T59" fmla="*/ 2147483646 h 286"/>
                  <a:gd name="T60" fmla="*/ 2147483646 w 85"/>
                  <a:gd name="T61" fmla="*/ 2147483646 h 286"/>
                  <a:gd name="T62" fmla="*/ 2147483646 w 85"/>
                  <a:gd name="T63" fmla="*/ 2147483646 h 286"/>
                  <a:gd name="T64" fmla="*/ 2147483646 w 85"/>
                  <a:gd name="T65" fmla="*/ 2147483646 h 286"/>
                  <a:gd name="T66" fmla="*/ 2147483646 w 85"/>
                  <a:gd name="T67" fmla="*/ 2147483646 h 286"/>
                  <a:gd name="T68" fmla="*/ 2147483646 w 85"/>
                  <a:gd name="T69" fmla="*/ 2147483646 h 286"/>
                  <a:gd name="T70" fmla="*/ 2147483646 w 85"/>
                  <a:gd name="T71" fmla="*/ 2147483646 h 286"/>
                  <a:gd name="T72" fmla="*/ 2147483646 w 85"/>
                  <a:gd name="T73" fmla="*/ 2147483646 h 286"/>
                  <a:gd name="T74" fmla="*/ 2147483646 w 85"/>
                  <a:gd name="T75" fmla="*/ 2147483646 h 286"/>
                  <a:gd name="T76" fmla="*/ 2147483646 w 85"/>
                  <a:gd name="T77" fmla="*/ 2147483646 h 286"/>
                  <a:gd name="T78" fmla="*/ 2147483646 w 85"/>
                  <a:gd name="T79" fmla="*/ 2147483646 h 286"/>
                  <a:gd name="T80" fmla="*/ 2147483646 w 85"/>
                  <a:gd name="T81" fmla="*/ 2147483646 h 286"/>
                  <a:gd name="T82" fmla="*/ 2147483646 w 85"/>
                  <a:gd name="T83" fmla="*/ 2147483646 h 286"/>
                  <a:gd name="T84" fmla="*/ 2147483646 w 85"/>
                  <a:gd name="T85" fmla="*/ 2147483646 h 286"/>
                  <a:gd name="T86" fmla="*/ 2147483646 w 85"/>
                  <a:gd name="T87" fmla="*/ 2147483646 h 286"/>
                  <a:gd name="T88" fmla="*/ 2147483646 w 85"/>
                  <a:gd name="T89" fmla="*/ 2147483646 h 286"/>
                  <a:gd name="T90" fmla="*/ 2147483646 w 85"/>
                  <a:gd name="T91" fmla="*/ 2147483646 h 286"/>
                  <a:gd name="T92" fmla="*/ 2147483646 w 85"/>
                  <a:gd name="T93" fmla="*/ 2147483646 h 286"/>
                  <a:gd name="T94" fmla="*/ 2147483646 w 85"/>
                  <a:gd name="T95" fmla="*/ 2147483646 h 286"/>
                  <a:gd name="T96" fmla="*/ 2147483646 w 85"/>
                  <a:gd name="T97" fmla="*/ 2147483646 h 286"/>
                  <a:gd name="T98" fmla="*/ 2147483646 w 85"/>
                  <a:gd name="T99" fmla="*/ 2147483646 h 286"/>
                  <a:gd name="T100" fmla="*/ 2147483646 w 85"/>
                  <a:gd name="T101" fmla="*/ 2147483646 h 286"/>
                  <a:gd name="T102" fmla="*/ 2147483646 w 85"/>
                  <a:gd name="T103" fmla="*/ 2147483646 h 286"/>
                  <a:gd name="T104" fmla="*/ 2147483646 w 85"/>
                  <a:gd name="T105" fmla="*/ 2147483646 h 286"/>
                  <a:gd name="T106" fmla="*/ 2147483646 w 85"/>
                  <a:gd name="T107" fmla="*/ 2147483646 h 286"/>
                  <a:gd name="T108" fmla="*/ 2147483646 w 85"/>
                  <a:gd name="T109" fmla="*/ 2147483646 h 286"/>
                  <a:gd name="T110" fmla="*/ 2147483646 w 85"/>
                  <a:gd name="T111" fmla="*/ 2147483646 h 286"/>
                  <a:gd name="T112" fmla="*/ 2147483646 w 85"/>
                  <a:gd name="T113" fmla="*/ 2147483646 h 28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6">
                    <a:moveTo>
                      <a:pt x="0" y="0"/>
                    </a:moveTo>
                    <a:lnTo>
                      <a:pt x="1" y="2"/>
                    </a:lnTo>
                    <a:lnTo>
                      <a:pt x="3" y="6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7" y="13"/>
                    </a:lnTo>
                    <a:lnTo>
                      <a:pt x="9" y="15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12" y="21"/>
                    </a:lnTo>
                    <a:lnTo>
                      <a:pt x="13" y="24"/>
                    </a:lnTo>
                    <a:lnTo>
                      <a:pt x="14" y="25"/>
                    </a:lnTo>
                    <a:lnTo>
                      <a:pt x="15" y="26"/>
                    </a:lnTo>
                    <a:lnTo>
                      <a:pt x="15" y="28"/>
                    </a:lnTo>
                    <a:lnTo>
                      <a:pt x="16" y="30"/>
                    </a:lnTo>
                    <a:lnTo>
                      <a:pt x="16" y="31"/>
                    </a:lnTo>
                    <a:lnTo>
                      <a:pt x="18" y="32"/>
                    </a:lnTo>
                    <a:lnTo>
                      <a:pt x="19" y="33"/>
                    </a:lnTo>
                    <a:lnTo>
                      <a:pt x="19" y="34"/>
                    </a:lnTo>
                    <a:lnTo>
                      <a:pt x="19" y="36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0"/>
                    </a:lnTo>
                    <a:lnTo>
                      <a:pt x="22" y="42"/>
                    </a:lnTo>
                    <a:lnTo>
                      <a:pt x="24" y="43"/>
                    </a:lnTo>
                    <a:lnTo>
                      <a:pt x="24" y="45"/>
                    </a:lnTo>
                    <a:lnTo>
                      <a:pt x="24" y="46"/>
                    </a:lnTo>
                    <a:lnTo>
                      <a:pt x="25" y="48"/>
                    </a:lnTo>
                    <a:lnTo>
                      <a:pt x="25" y="49"/>
                    </a:lnTo>
                    <a:lnTo>
                      <a:pt x="26" y="50"/>
                    </a:lnTo>
                    <a:lnTo>
                      <a:pt x="26" y="52"/>
                    </a:lnTo>
                    <a:lnTo>
                      <a:pt x="27" y="54"/>
                    </a:lnTo>
                    <a:lnTo>
                      <a:pt x="28" y="55"/>
                    </a:lnTo>
                    <a:lnTo>
                      <a:pt x="28" y="56"/>
                    </a:lnTo>
                    <a:lnTo>
                      <a:pt x="30" y="58"/>
                    </a:lnTo>
                    <a:lnTo>
                      <a:pt x="30" y="60"/>
                    </a:lnTo>
                    <a:lnTo>
                      <a:pt x="30" y="61"/>
                    </a:lnTo>
                    <a:lnTo>
                      <a:pt x="31" y="62"/>
                    </a:lnTo>
                    <a:lnTo>
                      <a:pt x="31" y="63"/>
                    </a:lnTo>
                    <a:lnTo>
                      <a:pt x="32" y="63"/>
                    </a:lnTo>
                    <a:lnTo>
                      <a:pt x="32" y="64"/>
                    </a:lnTo>
                    <a:lnTo>
                      <a:pt x="32" y="66"/>
                    </a:lnTo>
                    <a:lnTo>
                      <a:pt x="33" y="67"/>
                    </a:lnTo>
                    <a:lnTo>
                      <a:pt x="33" y="68"/>
                    </a:lnTo>
                    <a:lnTo>
                      <a:pt x="33" y="69"/>
                    </a:lnTo>
                    <a:lnTo>
                      <a:pt x="34" y="70"/>
                    </a:lnTo>
                    <a:lnTo>
                      <a:pt x="34" y="72"/>
                    </a:lnTo>
                    <a:lnTo>
                      <a:pt x="34" y="73"/>
                    </a:lnTo>
                    <a:lnTo>
                      <a:pt x="36" y="73"/>
                    </a:lnTo>
                    <a:lnTo>
                      <a:pt x="36" y="74"/>
                    </a:lnTo>
                    <a:lnTo>
                      <a:pt x="36" y="75"/>
                    </a:lnTo>
                    <a:lnTo>
                      <a:pt x="37" y="76"/>
                    </a:lnTo>
                    <a:lnTo>
                      <a:pt x="37" y="78"/>
                    </a:lnTo>
                    <a:lnTo>
                      <a:pt x="37" y="79"/>
                    </a:lnTo>
                    <a:lnTo>
                      <a:pt x="38" y="80"/>
                    </a:lnTo>
                    <a:lnTo>
                      <a:pt x="38" y="81"/>
                    </a:lnTo>
                    <a:lnTo>
                      <a:pt x="39" y="82"/>
                    </a:lnTo>
                    <a:lnTo>
                      <a:pt x="39" y="85"/>
                    </a:lnTo>
                    <a:lnTo>
                      <a:pt x="40" y="86"/>
                    </a:lnTo>
                    <a:lnTo>
                      <a:pt x="40" y="87"/>
                    </a:lnTo>
                    <a:lnTo>
                      <a:pt x="42" y="90"/>
                    </a:lnTo>
                    <a:lnTo>
                      <a:pt x="42" y="92"/>
                    </a:lnTo>
                    <a:lnTo>
                      <a:pt x="43" y="93"/>
                    </a:lnTo>
                    <a:lnTo>
                      <a:pt x="44" y="96"/>
                    </a:lnTo>
                    <a:lnTo>
                      <a:pt x="44" y="97"/>
                    </a:lnTo>
                    <a:lnTo>
                      <a:pt x="45" y="99"/>
                    </a:lnTo>
                    <a:lnTo>
                      <a:pt x="45" y="100"/>
                    </a:lnTo>
                    <a:lnTo>
                      <a:pt x="46" y="102"/>
                    </a:lnTo>
                    <a:lnTo>
                      <a:pt x="46" y="103"/>
                    </a:lnTo>
                    <a:lnTo>
                      <a:pt x="48" y="104"/>
                    </a:lnTo>
                    <a:lnTo>
                      <a:pt x="48" y="105"/>
                    </a:lnTo>
                    <a:lnTo>
                      <a:pt x="48" y="106"/>
                    </a:lnTo>
                    <a:lnTo>
                      <a:pt x="49" y="108"/>
                    </a:lnTo>
                    <a:lnTo>
                      <a:pt x="49" y="109"/>
                    </a:lnTo>
                    <a:lnTo>
                      <a:pt x="49" y="110"/>
                    </a:lnTo>
                    <a:lnTo>
                      <a:pt x="50" y="111"/>
                    </a:lnTo>
                    <a:lnTo>
                      <a:pt x="50" y="112"/>
                    </a:lnTo>
                    <a:lnTo>
                      <a:pt x="50" y="114"/>
                    </a:lnTo>
                    <a:lnTo>
                      <a:pt x="51" y="115"/>
                    </a:lnTo>
                    <a:lnTo>
                      <a:pt x="51" y="116"/>
                    </a:lnTo>
                    <a:lnTo>
                      <a:pt x="51" y="117"/>
                    </a:lnTo>
                    <a:lnTo>
                      <a:pt x="52" y="118"/>
                    </a:lnTo>
                    <a:lnTo>
                      <a:pt x="52" y="120"/>
                    </a:lnTo>
                    <a:lnTo>
                      <a:pt x="52" y="121"/>
                    </a:lnTo>
                    <a:lnTo>
                      <a:pt x="54" y="122"/>
                    </a:lnTo>
                    <a:lnTo>
                      <a:pt x="54" y="123"/>
                    </a:lnTo>
                    <a:lnTo>
                      <a:pt x="54" y="124"/>
                    </a:lnTo>
                    <a:lnTo>
                      <a:pt x="55" y="127"/>
                    </a:lnTo>
                    <a:lnTo>
                      <a:pt x="55" y="128"/>
                    </a:lnTo>
                    <a:lnTo>
                      <a:pt x="56" y="129"/>
                    </a:lnTo>
                    <a:lnTo>
                      <a:pt x="56" y="132"/>
                    </a:lnTo>
                    <a:lnTo>
                      <a:pt x="57" y="133"/>
                    </a:lnTo>
                    <a:lnTo>
                      <a:pt x="57" y="135"/>
                    </a:lnTo>
                    <a:lnTo>
                      <a:pt x="58" y="138"/>
                    </a:lnTo>
                    <a:lnTo>
                      <a:pt x="58" y="139"/>
                    </a:lnTo>
                    <a:lnTo>
                      <a:pt x="60" y="141"/>
                    </a:lnTo>
                    <a:lnTo>
                      <a:pt x="60" y="142"/>
                    </a:lnTo>
                    <a:lnTo>
                      <a:pt x="60" y="144"/>
                    </a:lnTo>
                    <a:lnTo>
                      <a:pt x="61" y="145"/>
                    </a:lnTo>
                    <a:lnTo>
                      <a:pt x="61" y="147"/>
                    </a:lnTo>
                    <a:lnTo>
                      <a:pt x="61" y="148"/>
                    </a:lnTo>
                    <a:lnTo>
                      <a:pt x="62" y="150"/>
                    </a:lnTo>
                    <a:lnTo>
                      <a:pt x="62" y="151"/>
                    </a:lnTo>
                    <a:lnTo>
                      <a:pt x="62" y="152"/>
                    </a:lnTo>
                    <a:lnTo>
                      <a:pt x="63" y="153"/>
                    </a:lnTo>
                    <a:lnTo>
                      <a:pt x="63" y="154"/>
                    </a:lnTo>
                    <a:lnTo>
                      <a:pt x="63" y="156"/>
                    </a:lnTo>
                    <a:lnTo>
                      <a:pt x="64" y="157"/>
                    </a:lnTo>
                    <a:lnTo>
                      <a:pt x="64" y="158"/>
                    </a:lnTo>
                    <a:lnTo>
                      <a:pt x="64" y="159"/>
                    </a:lnTo>
                    <a:lnTo>
                      <a:pt x="64" y="160"/>
                    </a:lnTo>
                    <a:lnTo>
                      <a:pt x="66" y="162"/>
                    </a:lnTo>
                    <a:lnTo>
                      <a:pt x="66" y="163"/>
                    </a:lnTo>
                    <a:lnTo>
                      <a:pt x="67" y="164"/>
                    </a:lnTo>
                    <a:lnTo>
                      <a:pt x="67" y="165"/>
                    </a:lnTo>
                    <a:lnTo>
                      <a:pt x="67" y="168"/>
                    </a:lnTo>
                    <a:lnTo>
                      <a:pt x="68" y="169"/>
                    </a:lnTo>
                    <a:lnTo>
                      <a:pt x="68" y="170"/>
                    </a:lnTo>
                    <a:lnTo>
                      <a:pt x="68" y="171"/>
                    </a:lnTo>
                    <a:lnTo>
                      <a:pt x="69" y="174"/>
                    </a:lnTo>
                    <a:lnTo>
                      <a:pt x="69" y="175"/>
                    </a:lnTo>
                    <a:lnTo>
                      <a:pt x="70" y="177"/>
                    </a:lnTo>
                    <a:lnTo>
                      <a:pt x="70" y="178"/>
                    </a:lnTo>
                    <a:lnTo>
                      <a:pt x="72" y="181"/>
                    </a:lnTo>
                    <a:lnTo>
                      <a:pt x="72" y="182"/>
                    </a:lnTo>
                    <a:lnTo>
                      <a:pt x="73" y="184"/>
                    </a:lnTo>
                    <a:lnTo>
                      <a:pt x="73" y="186"/>
                    </a:lnTo>
                    <a:lnTo>
                      <a:pt x="74" y="187"/>
                    </a:lnTo>
                    <a:lnTo>
                      <a:pt x="74" y="189"/>
                    </a:lnTo>
                    <a:lnTo>
                      <a:pt x="74" y="190"/>
                    </a:lnTo>
                    <a:lnTo>
                      <a:pt x="75" y="192"/>
                    </a:lnTo>
                    <a:lnTo>
                      <a:pt x="75" y="193"/>
                    </a:lnTo>
                    <a:lnTo>
                      <a:pt x="75" y="194"/>
                    </a:lnTo>
                    <a:lnTo>
                      <a:pt x="75" y="195"/>
                    </a:lnTo>
                    <a:lnTo>
                      <a:pt x="76" y="196"/>
                    </a:lnTo>
                    <a:lnTo>
                      <a:pt x="76" y="198"/>
                    </a:lnTo>
                    <a:lnTo>
                      <a:pt x="76" y="199"/>
                    </a:lnTo>
                    <a:lnTo>
                      <a:pt x="76" y="200"/>
                    </a:lnTo>
                    <a:lnTo>
                      <a:pt x="78" y="201"/>
                    </a:lnTo>
                    <a:lnTo>
                      <a:pt x="78" y="202"/>
                    </a:lnTo>
                    <a:lnTo>
                      <a:pt x="78" y="204"/>
                    </a:lnTo>
                    <a:lnTo>
                      <a:pt x="78" y="205"/>
                    </a:lnTo>
                    <a:lnTo>
                      <a:pt x="78" y="206"/>
                    </a:lnTo>
                    <a:lnTo>
                      <a:pt x="78" y="207"/>
                    </a:lnTo>
                    <a:lnTo>
                      <a:pt x="78" y="208"/>
                    </a:lnTo>
                    <a:lnTo>
                      <a:pt x="78" y="210"/>
                    </a:lnTo>
                    <a:lnTo>
                      <a:pt x="79" y="211"/>
                    </a:lnTo>
                    <a:lnTo>
                      <a:pt x="79" y="212"/>
                    </a:lnTo>
                    <a:lnTo>
                      <a:pt x="79" y="213"/>
                    </a:lnTo>
                    <a:lnTo>
                      <a:pt x="79" y="214"/>
                    </a:lnTo>
                    <a:lnTo>
                      <a:pt x="79" y="216"/>
                    </a:lnTo>
                    <a:lnTo>
                      <a:pt x="79" y="218"/>
                    </a:lnTo>
                    <a:lnTo>
                      <a:pt x="79" y="219"/>
                    </a:lnTo>
                    <a:lnTo>
                      <a:pt x="79" y="220"/>
                    </a:lnTo>
                    <a:lnTo>
                      <a:pt x="79" y="223"/>
                    </a:lnTo>
                    <a:lnTo>
                      <a:pt x="80" y="224"/>
                    </a:lnTo>
                    <a:lnTo>
                      <a:pt x="80" y="225"/>
                    </a:lnTo>
                    <a:lnTo>
                      <a:pt x="80" y="226"/>
                    </a:lnTo>
                    <a:lnTo>
                      <a:pt x="80" y="228"/>
                    </a:lnTo>
                    <a:lnTo>
                      <a:pt x="80" y="229"/>
                    </a:lnTo>
                    <a:lnTo>
                      <a:pt x="80" y="230"/>
                    </a:lnTo>
                    <a:lnTo>
                      <a:pt x="80" y="231"/>
                    </a:lnTo>
                    <a:lnTo>
                      <a:pt x="80" y="232"/>
                    </a:lnTo>
                    <a:lnTo>
                      <a:pt x="80" y="234"/>
                    </a:lnTo>
                    <a:lnTo>
                      <a:pt x="80" y="235"/>
                    </a:lnTo>
                    <a:lnTo>
                      <a:pt x="80" y="236"/>
                    </a:lnTo>
                    <a:lnTo>
                      <a:pt x="81" y="237"/>
                    </a:lnTo>
                    <a:lnTo>
                      <a:pt x="81" y="238"/>
                    </a:lnTo>
                    <a:lnTo>
                      <a:pt x="81" y="240"/>
                    </a:lnTo>
                    <a:lnTo>
                      <a:pt x="81" y="241"/>
                    </a:lnTo>
                    <a:lnTo>
                      <a:pt x="81" y="242"/>
                    </a:lnTo>
                    <a:lnTo>
                      <a:pt x="81" y="243"/>
                    </a:lnTo>
                    <a:lnTo>
                      <a:pt x="81" y="244"/>
                    </a:lnTo>
                    <a:lnTo>
                      <a:pt x="82" y="244"/>
                    </a:lnTo>
                    <a:lnTo>
                      <a:pt x="82" y="246"/>
                    </a:lnTo>
                    <a:lnTo>
                      <a:pt x="82" y="247"/>
                    </a:lnTo>
                    <a:lnTo>
                      <a:pt x="82" y="248"/>
                    </a:lnTo>
                    <a:lnTo>
                      <a:pt x="82" y="249"/>
                    </a:lnTo>
                    <a:lnTo>
                      <a:pt x="82" y="250"/>
                    </a:lnTo>
                    <a:lnTo>
                      <a:pt x="84" y="252"/>
                    </a:lnTo>
                    <a:lnTo>
                      <a:pt x="84" y="253"/>
                    </a:lnTo>
                    <a:lnTo>
                      <a:pt x="84" y="254"/>
                    </a:lnTo>
                    <a:lnTo>
                      <a:pt x="84" y="255"/>
                    </a:lnTo>
                    <a:lnTo>
                      <a:pt x="84" y="256"/>
                    </a:lnTo>
                    <a:lnTo>
                      <a:pt x="85" y="256"/>
                    </a:lnTo>
                    <a:lnTo>
                      <a:pt x="85" y="258"/>
                    </a:lnTo>
                    <a:lnTo>
                      <a:pt x="85" y="259"/>
                    </a:lnTo>
                    <a:lnTo>
                      <a:pt x="85" y="260"/>
                    </a:lnTo>
                    <a:lnTo>
                      <a:pt x="85" y="261"/>
                    </a:lnTo>
                    <a:lnTo>
                      <a:pt x="85" y="262"/>
                    </a:lnTo>
                    <a:lnTo>
                      <a:pt x="85" y="264"/>
                    </a:lnTo>
                    <a:lnTo>
                      <a:pt x="85" y="265"/>
                    </a:lnTo>
                    <a:lnTo>
                      <a:pt x="85" y="266"/>
                    </a:lnTo>
                    <a:lnTo>
                      <a:pt x="85" y="267"/>
                    </a:lnTo>
                    <a:lnTo>
                      <a:pt x="85" y="268"/>
                    </a:lnTo>
                    <a:lnTo>
                      <a:pt x="85" y="270"/>
                    </a:lnTo>
                    <a:lnTo>
                      <a:pt x="85" y="271"/>
                    </a:lnTo>
                    <a:lnTo>
                      <a:pt x="85" y="272"/>
                    </a:lnTo>
                    <a:lnTo>
                      <a:pt x="85" y="274"/>
                    </a:lnTo>
                    <a:lnTo>
                      <a:pt x="84" y="276"/>
                    </a:lnTo>
                    <a:lnTo>
                      <a:pt x="84" y="278"/>
                    </a:lnTo>
                    <a:lnTo>
                      <a:pt x="84" y="279"/>
                    </a:lnTo>
                    <a:lnTo>
                      <a:pt x="84" y="282"/>
                    </a:lnTo>
                    <a:lnTo>
                      <a:pt x="84" y="284"/>
                    </a:lnTo>
                    <a:lnTo>
                      <a:pt x="84" y="286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133" name="Freeform 212">
                <a:extLst>
                  <a:ext uri="{FF2B5EF4-FFF2-40B4-BE49-F238E27FC236}">
                    <a16:creationId xmlns:a16="http://schemas.microsoft.com/office/drawing/2014/main" id="{23C68588-A863-AD4C-855A-50FD47B2D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638" y="3781425"/>
                <a:ext cx="66675" cy="227013"/>
              </a:xfrm>
              <a:custGeom>
                <a:avLst/>
                <a:gdLst>
                  <a:gd name="T0" fmla="*/ 2147483646 w 85"/>
                  <a:gd name="T1" fmla="*/ 2147483646 h 287"/>
                  <a:gd name="T2" fmla="*/ 2147483646 w 85"/>
                  <a:gd name="T3" fmla="*/ 2147483646 h 287"/>
                  <a:gd name="T4" fmla="*/ 2147483646 w 85"/>
                  <a:gd name="T5" fmla="*/ 2147483646 h 287"/>
                  <a:gd name="T6" fmla="*/ 2147483646 w 85"/>
                  <a:gd name="T7" fmla="*/ 2147483646 h 287"/>
                  <a:gd name="T8" fmla="*/ 2147483646 w 85"/>
                  <a:gd name="T9" fmla="*/ 2147483646 h 287"/>
                  <a:gd name="T10" fmla="*/ 2147483646 w 85"/>
                  <a:gd name="T11" fmla="*/ 2147483646 h 287"/>
                  <a:gd name="T12" fmla="*/ 2147483646 w 85"/>
                  <a:gd name="T13" fmla="*/ 2147483646 h 287"/>
                  <a:gd name="T14" fmla="*/ 2147483646 w 85"/>
                  <a:gd name="T15" fmla="*/ 2147483646 h 287"/>
                  <a:gd name="T16" fmla="*/ 2147483646 w 85"/>
                  <a:gd name="T17" fmla="*/ 2147483646 h 287"/>
                  <a:gd name="T18" fmla="*/ 2147483646 w 85"/>
                  <a:gd name="T19" fmla="*/ 2147483646 h 287"/>
                  <a:gd name="T20" fmla="*/ 2147483646 w 85"/>
                  <a:gd name="T21" fmla="*/ 2147483646 h 287"/>
                  <a:gd name="T22" fmla="*/ 2147483646 w 85"/>
                  <a:gd name="T23" fmla="*/ 2147483646 h 287"/>
                  <a:gd name="T24" fmla="*/ 2147483646 w 85"/>
                  <a:gd name="T25" fmla="*/ 2147483646 h 287"/>
                  <a:gd name="T26" fmla="*/ 2147483646 w 85"/>
                  <a:gd name="T27" fmla="*/ 2147483646 h 287"/>
                  <a:gd name="T28" fmla="*/ 2147483646 w 85"/>
                  <a:gd name="T29" fmla="*/ 2147483646 h 287"/>
                  <a:gd name="T30" fmla="*/ 2147483646 w 85"/>
                  <a:gd name="T31" fmla="*/ 2147483646 h 287"/>
                  <a:gd name="T32" fmla="*/ 2147483646 w 85"/>
                  <a:gd name="T33" fmla="*/ 2147483646 h 287"/>
                  <a:gd name="T34" fmla="*/ 2147483646 w 85"/>
                  <a:gd name="T35" fmla="*/ 2147483646 h 287"/>
                  <a:gd name="T36" fmla="*/ 2147483646 w 85"/>
                  <a:gd name="T37" fmla="*/ 2147483646 h 287"/>
                  <a:gd name="T38" fmla="*/ 2147483646 w 85"/>
                  <a:gd name="T39" fmla="*/ 2147483646 h 287"/>
                  <a:gd name="T40" fmla="*/ 2147483646 w 85"/>
                  <a:gd name="T41" fmla="*/ 2147483646 h 287"/>
                  <a:gd name="T42" fmla="*/ 2147483646 w 85"/>
                  <a:gd name="T43" fmla="*/ 2147483646 h 287"/>
                  <a:gd name="T44" fmla="*/ 2147483646 w 85"/>
                  <a:gd name="T45" fmla="*/ 2147483646 h 287"/>
                  <a:gd name="T46" fmla="*/ 2147483646 w 85"/>
                  <a:gd name="T47" fmla="*/ 2147483646 h 287"/>
                  <a:gd name="T48" fmla="*/ 2147483646 w 85"/>
                  <a:gd name="T49" fmla="*/ 2147483646 h 287"/>
                  <a:gd name="T50" fmla="*/ 2147483646 w 85"/>
                  <a:gd name="T51" fmla="*/ 2147483646 h 287"/>
                  <a:gd name="T52" fmla="*/ 2147483646 w 85"/>
                  <a:gd name="T53" fmla="*/ 2147483646 h 287"/>
                  <a:gd name="T54" fmla="*/ 2147483646 w 85"/>
                  <a:gd name="T55" fmla="*/ 2147483646 h 287"/>
                  <a:gd name="T56" fmla="*/ 2147483646 w 85"/>
                  <a:gd name="T57" fmla="*/ 2147483646 h 287"/>
                  <a:gd name="T58" fmla="*/ 2147483646 w 85"/>
                  <a:gd name="T59" fmla="*/ 2147483646 h 287"/>
                  <a:gd name="T60" fmla="*/ 2147483646 w 85"/>
                  <a:gd name="T61" fmla="*/ 2147483646 h 287"/>
                  <a:gd name="T62" fmla="*/ 2147483646 w 85"/>
                  <a:gd name="T63" fmla="*/ 2147483646 h 287"/>
                  <a:gd name="T64" fmla="*/ 2147483646 w 85"/>
                  <a:gd name="T65" fmla="*/ 2147483646 h 287"/>
                  <a:gd name="T66" fmla="*/ 2147483646 w 85"/>
                  <a:gd name="T67" fmla="*/ 2147483646 h 287"/>
                  <a:gd name="T68" fmla="*/ 2147483646 w 85"/>
                  <a:gd name="T69" fmla="*/ 2147483646 h 287"/>
                  <a:gd name="T70" fmla="*/ 2147483646 w 85"/>
                  <a:gd name="T71" fmla="*/ 2147483646 h 287"/>
                  <a:gd name="T72" fmla="*/ 2147483646 w 85"/>
                  <a:gd name="T73" fmla="*/ 2147483646 h 287"/>
                  <a:gd name="T74" fmla="*/ 2147483646 w 85"/>
                  <a:gd name="T75" fmla="*/ 2147483646 h 287"/>
                  <a:gd name="T76" fmla="*/ 2147483646 w 85"/>
                  <a:gd name="T77" fmla="*/ 2147483646 h 287"/>
                  <a:gd name="T78" fmla="*/ 2147483646 w 85"/>
                  <a:gd name="T79" fmla="*/ 2147483646 h 287"/>
                  <a:gd name="T80" fmla="*/ 2147483646 w 85"/>
                  <a:gd name="T81" fmla="*/ 2147483646 h 287"/>
                  <a:gd name="T82" fmla="*/ 2147483646 w 85"/>
                  <a:gd name="T83" fmla="*/ 2147483646 h 287"/>
                  <a:gd name="T84" fmla="*/ 2147483646 w 85"/>
                  <a:gd name="T85" fmla="*/ 2147483646 h 287"/>
                  <a:gd name="T86" fmla="*/ 2147483646 w 85"/>
                  <a:gd name="T87" fmla="*/ 2147483646 h 287"/>
                  <a:gd name="T88" fmla="*/ 2147483646 w 85"/>
                  <a:gd name="T89" fmla="*/ 2147483646 h 287"/>
                  <a:gd name="T90" fmla="*/ 2147483646 w 85"/>
                  <a:gd name="T91" fmla="*/ 2147483646 h 287"/>
                  <a:gd name="T92" fmla="*/ 2147483646 w 85"/>
                  <a:gd name="T93" fmla="*/ 2147483646 h 287"/>
                  <a:gd name="T94" fmla="*/ 2147483646 w 85"/>
                  <a:gd name="T95" fmla="*/ 2147483646 h 287"/>
                  <a:gd name="T96" fmla="*/ 2147483646 w 85"/>
                  <a:gd name="T97" fmla="*/ 2147483646 h 287"/>
                  <a:gd name="T98" fmla="*/ 2147483646 w 85"/>
                  <a:gd name="T99" fmla="*/ 2147483646 h 287"/>
                  <a:gd name="T100" fmla="*/ 2147483646 w 85"/>
                  <a:gd name="T101" fmla="*/ 2147483646 h 287"/>
                  <a:gd name="T102" fmla="*/ 2147483646 w 85"/>
                  <a:gd name="T103" fmla="*/ 2147483646 h 287"/>
                  <a:gd name="T104" fmla="*/ 2147483646 w 85"/>
                  <a:gd name="T105" fmla="*/ 2147483646 h 287"/>
                  <a:gd name="T106" fmla="*/ 2147483646 w 85"/>
                  <a:gd name="T107" fmla="*/ 2147483646 h 287"/>
                  <a:gd name="T108" fmla="*/ 2147483646 w 85"/>
                  <a:gd name="T109" fmla="*/ 2147483646 h 287"/>
                  <a:gd name="T110" fmla="*/ 2147483646 w 85"/>
                  <a:gd name="T111" fmla="*/ 2147483646 h 287"/>
                  <a:gd name="T112" fmla="*/ 2147483646 w 85"/>
                  <a:gd name="T113" fmla="*/ 2147483646 h 2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7">
                    <a:moveTo>
                      <a:pt x="0" y="287"/>
                    </a:moveTo>
                    <a:lnTo>
                      <a:pt x="1" y="283"/>
                    </a:lnTo>
                    <a:lnTo>
                      <a:pt x="3" y="281"/>
                    </a:lnTo>
                    <a:lnTo>
                      <a:pt x="4" y="278"/>
                    </a:lnTo>
                    <a:lnTo>
                      <a:pt x="6" y="275"/>
                    </a:lnTo>
                    <a:lnTo>
                      <a:pt x="7" y="272"/>
                    </a:lnTo>
                    <a:lnTo>
                      <a:pt x="9" y="271"/>
                    </a:lnTo>
                    <a:lnTo>
                      <a:pt x="10" y="269"/>
                    </a:lnTo>
                    <a:lnTo>
                      <a:pt x="10" y="266"/>
                    </a:lnTo>
                    <a:lnTo>
                      <a:pt x="12" y="265"/>
                    </a:lnTo>
                    <a:lnTo>
                      <a:pt x="13" y="263"/>
                    </a:lnTo>
                    <a:lnTo>
                      <a:pt x="14" y="262"/>
                    </a:lnTo>
                    <a:lnTo>
                      <a:pt x="15" y="259"/>
                    </a:lnTo>
                    <a:lnTo>
                      <a:pt x="15" y="258"/>
                    </a:lnTo>
                    <a:lnTo>
                      <a:pt x="16" y="257"/>
                    </a:lnTo>
                    <a:lnTo>
                      <a:pt x="16" y="256"/>
                    </a:lnTo>
                    <a:lnTo>
                      <a:pt x="18" y="254"/>
                    </a:lnTo>
                    <a:lnTo>
                      <a:pt x="19" y="253"/>
                    </a:lnTo>
                    <a:lnTo>
                      <a:pt x="19" y="252"/>
                    </a:lnTo>
                    <a:lnTo>
                      <a:pt x="19" y="251"/>
                    </a:lnTo>
                    <a:lnTo>
                      <a:pt x="20" y="250"/>
                    </a:lnTo>
                    <a:lnTo>
                      <a:pt x="20" y="248"/>
                    </a:lnTo>
                    <a:lnTo>
                      <a:pt x="21" y="247"/>
                    </a:lnTo>
                    <a:lnTo>
                      <a:pt x="21" y="246"/>
                    </a:lnTo>
                    <a:lnTo>
                      <a:pt x="22" y="245"/>
                    </a:lnTo>
                    <a:lnTo>
                      <a:pt x="22" y="244"/>
                    </a:lnTo>
                    <a:lnTo>
                      <a:pt x="24" y="242"/>
                    </a:lnTo>
                    <a:lnTo>
                      <a:pt x="24" y="241"/>
                    </a:lnTo>
                    <a:lnTo>
                      <a:pt x="24" y="240"/>
                    </a:lnTo>
                    <a:lnTo>
                      <a:pt x="25" y="239"/>
                    </a:lnTo>
                    <a:lnTo>
                      <a:pt x="25" y="238"/>
                    </a:lnTo>
                    <a:lnTo>
                      <a:pt x="26" y="236"/>
                    </a:lnTo>
                    <a:lnTo>
                      <a:pt x="26" y="234"/>
                    </a:lnTo>
                    <a:lnTo>
                      <a:pt x="27" y="233"/>
                    </a:lnTo>
                    <a:lnTo>
                      <a:pt x="28" y="232"/>
                    </a:lnTo>
                    <a:lnTo>
                      <a:pt x="28" y="229"/>
                    </a:lnTo>
                    <a:lnTo>
                      <a:pt x="30" y="228"/>
                    </a:lnTo>
                    <a:lnTo>
                      <a:pt x="30" y="227"/>
                    </a:lnTo>
                    <a:lnTo>
                      <a:pt x="30" y="226"/>
                    </a:lnTo>
                    <a:lnTo>
                      <a:pt x="31" y="224"/>
                    </a:lnTo>
                    <a:lnTo>
                      <a:pt x="31" y="223"/>
                    </a:lnTo>
                    <a:lnTo>
                      <a:pt x="32" y="222"/>
                    </a:lnTo>
                    <a:lnTo>
                      <a:pt x="32" y="221"/>
                    </a:lnTo>
                    <a:lnTo>
                      <a:pt x="33" y="220"/>
                    </a:lnTo>
                    <a:lnTo>
                      <a:pt x="33" y="218"/>
                    </a:lnTo>
                    <a:lnTo>
                      <a:pt x="33" y="217"/>
                    </a:lnTo>
                    <a:lnTo>
                      <a:pt x="34" y="216"/>
                    </a:lnTo>
                    <a:lnTo>
                      <a:pt x="34" y="215"/>
                    </a:lnTo>
                    <a:lnTo>
                      <a:pt x="34" y="214"/>
                    </a:lnTo>
                    <a:lnTo>
                      <a:pt x="36" y="212"/>
                    </a:lnTo>
                    <a:lnTo>
                      <a:pt x="36" y="211"/>
                    </a:lnTo>
                    <a:lnTo>
                      <a:pt x="37" y="210"/>
                    </a:lnTo>
                    <a:lnTo>
                      <a:pt x="37" y="209"/>
                    </a:lnTo>
                    <a:lnTo>
                      <a:pt x="37" y="208"/>
                    </a:lnTo>
                    <a:lnTo>
                      <a:pt x="38" y="206"/>
                    </a:lnTo>
                    <a:lnTo>
                      <a:pt x="38" y="205"/>
                    </a:lnTo>
                    <a:lnTo>
                      <a:pt x="39" y="203"/>
                    </a:lnTo>
                    <a:lnTo>
                      <a:pt x="39" y="202"/>
                    </a:lnTo>
                    <a:lnTo>
                      <a:pt x="40" y="200"/>
                    </a:lnTo>
                    <a:lnTo>
                      <a:pt x="40" y="198"/>
                    </a:lnTo>
                    <a:lnTo>
                      <a:pt x="42" y="197"/>
                    </a:lnTo>
                    <a:lnTo>
                      <a:pt x="42" y="194"/>
                    </a:lnTo>
                    <a:lnTo>
                      <a:pt x="43" y="193"/>
                    </a:lnTo>
                    <a:lnTo>
                      <a:pt x="44" y="191"/>
                    </a:lnTo>
                    <a:lnTo>
                      <a:pt x="44" y="190"/>
                    </a:lnTo>
                    <a:lnTo>
                      <a:pt x="45" y="187"/>
                    </a:lnTo>
                    <a:lnTo>
                      <a:pt x="45" y="186"/>
                    </a:lnTo>
                    <a:lnTo>
                      <a:pt x="46" y="185"/>
                    </a:lnTo>
                    <a:lnTo>
                      <a:pt x="46" y="184"/>
                    </a:lnTo>
                    <a:lnTo>
                      <a:pt x="48" y="181"/>
                    </a:lnTo>
                    <a:lnTo>
                      <a:pt x="48" y="180"/>
                    </a:lnTo>
                    <a:lnTo>
                      <a:pt x="48" y="179"/>
                    </a:lnTo>
                    <a:lnTo>
                      <a:pt x="49" y="178"/>
                    </a:lnTo>
                    <a:lnTo>
                      <a:pt x="49" y="176"/>
                    </a:lnTo>
                    <a:lnTo>
                      <a:pt x="50" y="175"/>
                    </a:lnTo>
                    <a:lnTo>
                      <a:pt x="50" y="174"/>
                    </a:lnTo>
                    <a:lnTo>
                      <a:pt x="50" y="173"/>
                    </a:lnTo>
                    <a:lnTo>
                      <a:pt x="51" y="172"/>
                    </a:lnTo>
                    <a:lnTo>
                      <a:pt x="51" y="170"/>
                    </a:lnTo>
                    <a:lnTo>
                      <a:pt x="51" y="169"/>
                    </a:lnTo>
                    <a:lnTo>
                      <a:pt x="52" y="168"/>
                    </a:lnTo>
                    <a:lnTo>
                      <a:pt x="52" y="167"/>
                    </a:lnTo>
                    <a:lnTo>
                      <a:pt x="52" y="166"/>
                    </a:lnTo>
                    <a:lnTo>
                      <a:pt x="54" y="164"/>
                    </a:lnTo>
                    <a:lnTo>
                      <a:pt x="54" y="163"/>
                    </a:lnTo>
                    <a:lnTo>
                      <a:pt x="54" y="161"/>
                    </a:lnTo>
                    <a:lnTo>
                      <a:pt x="55" y="160"/>
                    </a:lnTo>
                    <a:lnTo>
                      <a:pt x="55" y="158"/>
                    </a:lnTo>
                    <a:lnTo>
                      <a:pt x="56" y="157"/>
                    </a:lnTo>
                    <a:lnTo>
                      <a:pt x="56" y="155"/>
                    </a:lnTo>
                    <a:lnTo>
                      <a:pt x="57" y="154"/>
                    </a:lnTo>
                    <a:lnTo>
                      <a:pt x="57" y="151"/>
                    </a:lnTo>
                    <a:lnTo>
                      <a:pt x="58" y="149"/>
                    </a:lnTo>
                    <a:lnTo>
                      <a:pt x="58" y="148"/>
                    </a:lnTo>
                    <a:lnTo>
                      <a:pt x="60" y="145"/>
                    </a:lnTo>
                    <a:lnTo>
                      <a:pt x="60" y="144"/>
                    </a:lnTo>
                    <a:lnTo>
                      <a:pt x="60" y="143"/>
                    </a:lnTo>
                    <a:lnTo>
                      <a:pt x="61" y="140"/>
                    </a:lnTo>
                    <a:lnTo>
                      <a:pt x="61" y="139"/>
                    </a:lnTo>
                    <a:lnTo>
                      <a:pt x="61" y="138"/>
                    </a:lnTo>
                    <a:lnTo>
                      <a:pt x="62" y="137"/>
                    </a:lnTo>
                    <a:lnTo>
                      <a:pt x="62" y="136"/>
                    </a:lnTo>
                    <a:lnTo>
                      <a:pt x="62" y="134"/>
                    </a:lnTo>
                    <a:lnTo>
                      <a:pt x="63" y="133"/>
                    </a:lnTo>
                    <a:lnTo>
                      <a:pt x="63" y="132"/>
                    </a:lnTo>
                    <a:lnTo>
                      <a:pt x="63" y="131"/>
                    </a:lnTo>
                    <a:lnTo>
                      <a:pt x="64" y="130"/>
                    </a:lnTo>
                    <a:lnTo>
                      <a:pt x="64" y="128"/>
                    </a:lnTo>
                    <a:lnTo>
                      <a:pt x="64" y="127"/>
                    </a:lnTo>
                    <a:lnTo>
                      <a:pt x="64" y="126"/>
                    </a:lnTo>
                    <a:lnTo>
                      <a:pt x="66" y="125"/>
                    </a:lnTo>
                    <a:lnTo>
                      <a:pt x="66" y="124"/>
                    </a:lnTo>
                    <a:lnTo>
                      <a:pt x="66" y="122"/>
                    </a:lnTo>
                    <a:lnTo>
                      <a:pt x="67" y="121"/>
                    </a:lnTo>
                    <a:lnTo>
                      <a:pt x="67" y="120"/>
                    </a:lnTo>
                    <a:lnTo>
                      <a:pt x="67" y="119"/>
                    </a:lnTo>
                    <a:lnTo>
                      <a:pt x="68" y="118"/>
                    </a:lnTo>
                    <a:lnTo>
                      <a:pt x="68" y="116"/>
                    </a:lnTo>
                    <a:lnTo>
                      <a:pt x="68" y="115"/>
                    </a:lnTo>
                    <a:lnTo>
                      <a:pt x="69" y="113"/>
                    </a:lnTo>
                    <a:lnTo>
                      <a:pt x="69" y="112"/>
                    </a:lnTo>
                    <a:lnTo>
                      <a:pt x="70" y="109"/>
                    </a:lnTo>
                    <a:lnTo>
                      <a:pt x="70" y="108"/>
                    </a:lnTo>
                    <a:lnTo>
                      <a:pt x="72" y="106"/>
                    </a:lnTo>
                    <a:lnTo>
                      <a:pt x="72" y="103"/>
                    </a:lnTo>
                    <a:lnTo>
                      <a:pt x="73" y="102"/>
                    </a:lnTo>
                    <a:lnTo>
                      <a:pt x="73" y="101"/>
                    </a:lnTo>
                    <a:lnTo>
                      <a:pt x="74" y="98"/>
                    </a:lnTo>
                    <a:lnTo>
                      <a:pt x="74" y="97"/>
                    </a:lnTo>
                    <a:lnTo>
                      <a:pt x="74" y="96"/>
                    </a:lnTo>
                    <a:lnTo>
                      <a:pt x="75" y="95"/>
                    </a:lnTo>
                    <a:lnTo>
                      <a:pt x="75" y="94"/>
                    </a:lnTo>
                    <a:lnTo>
                      <a:pt x="75" y="92"/>
                    </a:lnTo>
                    <a:lnTo>
                      <a:pt x="75" y="91"/>
                    </a:lnTo>
                    <a:lnTo>
                      <a:pt x="76" y="90"/>
                    </a:lnTo>
                    <a:lnTo>
                      <a:pt x="76" y="89"/>
                    </a:lnTo>
                    <a:lnTo>
                      <a:pt x="76" y="88"/>
                    </a:lnTo>
                    <a:lnTo>
                      <a:pt x="76" y="86"/>
                    </a:lnTo>
                    <a:lnTo>
                      <a:pt x="78" y="85"/>
                    </a:lnTo>
                    <a:lnTo>
                      <a:pt x="78" y="84"/>
                    </a:lnTo>
                    <a:lnTo>
                      <a:pt x="78" y="83"/>
                    </a:lnTo>
                    <a:lnTo>
                      <a:pt x="78" y="82"/>
                    </a:lnTo>
                    <a:lnTo>
                      <a:pt x="78" y="80"/>
                    </a:lnTo>
                    <a:lnTo>
                      <a:pt x="78" y="79"/>
                    </a:lnTo>
                    <a:lnTo>
                      <a:pt x="78" y="78"/>
                    </a:lnTo>
                    <a:lnTo>
                      <a:pt x="78" y="77"/>
                    </a:lnTo>
                    <a:lnTo>
                      <a:pt x="79" y="76"/>
                    </a:lnTo>
                    <a:lnTo>
                      <a:pt x="79" y="74"/>
                    </a:lnTo>
                    <a:lnTo>
                      <a:pt x="79" y="73"/>
                    </a:lnTo>
                    <a:lnTo>
                      <a:pt x="79" y="72"/>
                    </a:lnTo>
                    <a:lnTo>
                      <a:pt x="79" y="71"/>
                    </a:lnTo>
                    <a:lnTo>
                      <a:pt x="79" y="68"/>
                    </a:lnTo>
                    <a:lnTo>
                      <a:pt x="79" y="67"/>
                    </a:lnTo>
                    <a:lnTo>
                      <a:pt x="79" y="66"/>
                    </a:lnTo>
                    <a:lnTo>
                      <a:pt x="79" y="64"/>
                    </a:lnTo>
                    <a:lnTo>
                      <a:pt x="80" y="62"/>
                    </a:lnTo>
                    <a:lnTo>
                      <a:pt x="80" y="61"/>
                    </a:lnTo>
                    <a:lnTo>
                      <a:pt x="80" y="60"/>
                    </a:lnTo>
                    <a:lnTo>
                      <a:pt x="80" y="59"/>
                    </a:lnTo>
                    <a:lnTo>
                      <a:pt x="80" y="58"/>
                    </a:lnTo>
                    <a:lnTo>
                      <a:pt x="80" y="56"/>
                    </a:lnTo>
                    <a:lnTo>
                      <a:pt x="80" y="55"/>
                    </a:lnTo>
                    <a:lnTo>
                      <a:pt x="80" y="54"/>
                    </a:lnTo>
                    <a:lnTo>
                      <a:pt x="80" y="53"/>
                    </a:lnTo>
                    <a:lnTo>
                      <a:pt x="80" y="52"/>
                    </a:lnTo>
                    <a:lnTo>
                      <a:pt x="80" y="50"/>
                    </a:lnTo>
                    <a:lnTo>
                      <a:pt x="81" y="49"/>
                    </a:lnTo>
                    <a:lnTo>
                      <a:pt x="81" y="48"/>
                    </a:lnTo>
                    <a:lnTo>
                      <a:pt x="81" y="47"/>
                    </a:lnTo>
                    <a:lnTo>
                      <a:pt x="81" y="46"/>
                    </a:lnTo>
                    <a:lnTo>
                      <a:pt x="81" y="44"/>
                    </a:lnTo>
                    <a:lnTo>
                      <a:pt x="81" y="43"/>
                    </a:lnTo>
                    <a:lnTo>
                      <a:pt x="81" y="42"/>
                    </a:lnTo>
                    <a:lnTo>
                      <a:pt x="82" y="42"/>
                    </a:lnTo>
                    <a:lnTo>
                      <a:pt x="82" y="41"/>
                    </a:lnTo>
                    <a:lnTo>
                      <a:pt x="82" y="40"/>
                    </a:lnTo>
                    <a:lnTo>
                      <a:pt x="82" y="38"/>
                    </a:lnTo>
                    <a:lnTo>
                      <a:pt x="82" y="37"/>
                    </a:lnTo>
                    <a:lnTo>
                      <a:pt x="82" y="36"/>
                    </a:lnTo>
                    <a:lnTo>
                      <a:pt x="84" y="35"/>
                    </a:lnTo>
                    <a:lnTo>
                      <a:pt x="84" y="34"/>
                    </a:lnTo>
                    <a:lnTo>
                      <a:pt x="84" y="32"/>
                    </a:lnTo>
                    <a:lnTo>
                      <a:pt x="84" y="31"/>
                    </a:lnTo>
                    <a:lnTo>
                      <a:pt x="84" y="30"/>
                    </a:lnTo>
                    <a:lnTo>
                      <a:pt x="85" y="30"/>
                    </a:lnTo>
                    <a:lnTo>
                      <a:pt x="85" y="29"/>
                    </a:lnTo>
                    <a:lnTo>
                      <a:pt x="85" y="28"/>
                    </a:lnTo>
                    <a:lnTo>
                      <a:pt x="85" y="26"/>
                    </a:lnTo>
                    <a:lnTo>
                      <a:pt x="85" y="25"/>
                    </a:lnTo>
                    <a:lnTo>
                      <a:pt x="85" y="24"/>
                    </a:lnTo>
                    <a:lnTo>
                      <a:pt x="85" y="23"/>
                    </a:lnTo>
                    <a:lnTo>
                      <a:pt x="85" y="22"/>
                    </a:lnTo>
                    <a:lnTo>
                      <a:pt x="85" y="20"/>
                    </a:lnTo>
                    <a:lnTo>
                      <a:pt x="85" y="19"/>
                    </a:lnTo>
                    <a:lnTo>
                      <a:pt x="85" y="18"/>
                    </a:lnTo>
                    <a:lnTo>
                      <a:pt x="85" y="17"/>
                    </a:lnTo>
                    <a:lnTo>
                      <a:pt x="85" y="16"/>
                    </a:lnTo>
                    <a:lnTo>
                      <a:pt x="85" y="14"/>
                    </a:lnTo>
                    <a:lnTo>
                      <a:pt x="85" y="12"/>
                    </a:lnTo>
                    <a:lnTo>
                      <a:pt x="84" y="11"/>
                    </a:lnTo>
                    <a:lnTo>
                      <a:pt x="84" y="8"/>
                    </a:lnTo>
                    <a:lnTo>
                      <a:pt x="84" y="7"/>
                    </a:lnTo>
                    <a:lnTo>
                      <a:pt x="84" y="5"/>
                    </a:lnTo>
                    <a:lnTo>
                      <a:pt x="84" y="2"/>
                    </a:lnTo>
                    <a:lnTo>
                      <a:pt x="8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4089" name="AutoShape 271">
              <a:extLst>
                <a:ext uri="{FF2B5EF4-FFF2-40B4-BE49-F238E27FC236}">
                  <a16:creationId xmlns:a16="http://schemas.microsoft.com/office/drawing/2014/main" id="{1397DE4C-6E65-1043-A5A1-B46D1A6B78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8039" y="2286000"/>
              <a:ext cx="514350" cy="43973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grpSp>
          <p:nvGrpSpPr>
            <p:cNvPr id="174090" name="Group 68">
              <a:extLst>
                <a:ext uri="{FF2B5EF4-FFF2-40B4-BE49-F238E27FC236}">
                  <a16:creationId xmlns:a16="http://schemas.microsoft.com/office/drawing/2014/main" id="{1FC1A3B0-9D6A-9B40-AD6D-3BABFFFED9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38353" y="3552989"/>
              <a:ext cx="574675" cy="454025"/>
              <a:chOff x="5100638" y="3554413"/>
              <a:chExt cx="574675" cy="454025"/>
            </a:xfrm>
          </p:grpSpPr>
          <p:sp>
            <p:nvSpPr>
              <p:cNvPr id="174126" name="Freeform 209">
                <a:extLst>
                  <a:ext uri="{FF2B5EF4-FFF2-40B4-BE49-F238E27FC236}">
                    <a16:creationId xmlns:a16="http://schemas.microsoft.com/office/drawing/2014/main" id="{C3A418B1-4D8F-0847-87EB-0E7E9AF54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400" y="3554413"/>
                <a:ext cx="569913" cy="227012"/>
              </a:xfrm>
              <a:custGeom>
                <a:avLst/>
                <a:gdLst>
                  <a:gd name="T0" fmla="*/ 2147483646 w 717"/>
                  <a:gd name="T1" fmla="*/ 0 h 284"/>
                  <a:gd name="T2" fmla="*/ 2147483646 w 717"/>
                  <a:gd name="T3" fmla="*/ 0 h 284"/>
                  <a:gd name="T4" fmla="*/ 2147483646 w 717"/>
                  <a:gd name="T5" fmla="*/ 0 h 284"/>
                  <a:gd name="T6" fmla="*/ 2147483646 w 717"/>
                  <a:gd name="T7" fmla="*/ 2147483646 h 284"/>
                  <a:gd name="T8" fmla="*/ 2147483646 w 717"/>
                  <a:gd name="T9" fmla="*/ 2147483646 h 284"/>
                  <a:gd name="T10" fmla="*/ 2147483646 w 717"/>
                  <a:gd name="T11" fmla="*/ 2147483646 h 284"/>
                  <a:gd name="T12" fmla="*/ 2147483646 w 717"/>
                  <a:gd name="T13" fmla="*/ 2147483646 h 284"/>
                  <a:gd name="T14" fmla="*/ 2147483646 w 717"/>
                  <a:gd name="T15" fmla="*/ 2147483646 h 284"/>
                  <a:gd name="T16" fmla="*/ 2147483646 w 717"/>
                  <a:gd name="T17" fmla="*/ 2147483646 h 284"/>
                  <a:gd name="T18" fmla="*/ 2147483646 w 717"/>
                  <a:gd name="T19" fmla="*/ 2147483646 h 284"/>
                  <a:gd name="T20" fmla="*/ 2147483646 w 717"/>
                  <a:gd name="T21" fmla="*/ 2147483646 h 284"/>
                  <a:gd name="T22" fmla="*/ 2147483646 w 717"/>
                  <a:gd name="T23" fmla="*/ 2147483646 h 284"/>
                  <a:gd name="T24" fmla="*/ 2147483646 w 717"/>
                  <a:gd name="T25" fmla="*/ 2147483646 h 284"/>
                  <a:gd name="T26" fmla="*/ 2147483646 w 717"/>
                  <a:gd name="T27" fmla="*/ 2147483646 h 284"/>
                  <a:gd name="T28" fmla="*/ 2147483646 w 717"/>
                  <a:gd name="T29" fmla="*/ 2147483646 h 284"/>
                  <a:gd name="T30" fmla="*/ 2147483646 w 717"/>
                  <a:gd name="T31" fmla="*/ 2147483646 h 284"/>
                  <a:gd name="T32" fmla="*/ 2147483646 w 717"/>
                  <a:gd name="T33" fmla="*/ 2147483646 h 284"/>
                  <a:gd name="T34" fmla="*/ 2147483646 w 717"/>
                  <a:gd name="T35" fmla="*/ 2147483646 h 284"/>
                  <a:gd name="T36" fmla="*/ 2147483646 w 717"/>
                  <a:gd name="T37" fmla="*/ 2147483646 h 284"/>
                  <a:gd name="T38" fmla="*/ 2147483646 w 717"/>
                  <a:gd name="T39" fmla="*/ 2147483646 h 284"/>
                  <a:gd name="T40" fmla="*/ 2147483646 w 717"/>
                  <a:gd name="T41" fmla="*/ 2147483646 h 284"/>
                  <a:gd name="T42" fmla="*/ 2147483646 w 717"/>
                  <a:gd name="T43" fmla="*/ 2147483646 h 284"/>
                  <a:gd name="T44" fmla="*/ 2147483646 w 717"/>
                  <a:gd name="T45" fmla="*/ 2147483646 h 284"/>
                  <a:gd name="T46" fmla="*/ 2147483646 w 717"/>
                  <a:gd name="T47" fmla="*/ 2147483646 h 284"/>
                  <a:gd name="T48" fmla="*/ 2147483646 w 717"/>
                  <a:gd name="T49" fmla="*/ 2147483646 h 284"/>
                  <a:gd name="T50" fmla="*/ 2147483646 w 717"/>
                  <a:gd name="T51" fmla="*/ 2147483646 h 284"/>
                  <a:gd name="T52" fmla="*/ 2147483646 w 717"/>
                  <a:gd name="T53" fmla="*/ 2147483646 h 284"/>
                  <a:gd name="T54" fmla="*/ 2147483646 w 717"/>
                  <a:gd name="T55" fmla="*/ 2147483646 h 284"/>
                  <a:gd name="T56" fmla="*/ 2147483646 w 717"/>
                  <a:gd name="T57" fmla="*/ 2147483646 h 284"/>
                  <a:gd name="T58" fmla="*/ 2147483646 w 717"/>
                  <a:gd name="T59" fmla="*/ 2147483646 h 284"/>
                  <a:gd name="T60" fmla="*/ 2147483646 w 717"/>
                  <a:gd name="T61" fmla="*/ 2147483646 h 284"/>
                  <a:gd name="T62" fmla="*/ 2147483646 w 717"/>
                  <a:gd name="T63" fmla="*/ 2147483646 h 284"/>
                  <a:gd name="T64" fmla="*/ 2147483646 w 717"/>
                  <a:gd name="T65" fmla="*/ 2147483646 h 284"/>
                  <a:gd name="T66" fmla="*/ 2147483646 w 717"/>
                  <a:gd name="T67" fmla="*/ 2147483646 h 284"/>
                  <a:gd name="T68" fmla="*/ 2147483646 w 717"/>
                  <a:gd name="T69" fmla="*/ 2147483646 h 284"/>
                  <a:gd name="T70" fmla="*/ 2147483646 w 717"/>
                  <a:gd name="T71" fmla="*/ 2147483646 h 284"/>
                  <a:gd name="T72" fmla="*/ 2147483646 w 717"/>
                  <a:gd name="T73" fmla="*/ 2147483646 h 284"/>
                  <a:gd name="T74" fmla="*/ 2147483646 w 717"/>
                  <a:gd name="T75" fmla="*/ 2147483646 h 284"/>
                  <a:gd name="T76" fmla="*/ 2147483646 w 717"/>
                  <a:gd name="T77" fmla="*/ 2147483646 h 284"/>
                  <a:gd name="T78" fmla="*/ 2147483646 w 717"/>
                  <a:gd name="T79" fmla="*/ 2147483646 h 284"/>
                  <a:gd name="T80" fmla="*/ 2147483646 w 717"/>
                  <a:gd name="T81" fmla="*/ 2147483646 h 284"/>
                  <a:gd name="T82" fmla="*/ 2147483646 w 717"/>
                  <a:gd name="T83" fmla="*/ 2147483646 h 284"/>
                  <a:gd name="T84" fmla="*/ 2147483646 w 717"/>
                  <a:gd name="T85" fmla="*/ 2147483646 h 284"/>
                  <a:gd name="T86" fmla="*/ 2147483646 w 717"/>
                  <a:gd name="T87" fmla="*/ 2147483646 h 284"/>
                  <a:gd name="T88" fmla="*/ 2147483646 w 717"/>
                  <a:gd name="T89" fmla="*/ 2147483646 h 284"/>
                  <a:gd name="T90" fmla="*/ 2147483646 w 717"/>
                  <a:gd name="T91" fmla="*/ 2147483646 h 284"/>
                  <a:gd name="T92" fmla="*/ 2147483646 w 717"/>
                  <a:gd name="T93" fmla="*/ 2147483646 h 284"/>
                  <a:gd name="T94" fmla="*/ 2147483646 w 717"/>
                  <a:gd name="T95" fmla="*/ 2147483646 h 284"/>
                  <a:gd name="T96" fmla="*/ 2147483646 w 717"/>
                  <a:gd name="T97" fmla="*/ 2147483646 h 284"/>
                  <a:gd name="T98" fmla="*/ 2147483646 w 717"/>
                  <a:gd name="T99" fmla="*/ 2147483646 h 284"/>
                  <a:gd name="T100" fmla="*/ 2147483646 w 717"/>
                  <a:gd name="T101" fmla="*/ 2147483646 h 284"/>
                  <a:gd name="T102" fmla="*/ 2147483646 w 717"/>
                  <a:gd name="T103" fmla="*/ 2147483646 h 284"/>
                  <a:gd name="T104" fmla="*/ 2147483646 w 717"/>
                  <a:gd name="T105" fmla="*/ 2147483646 h 284"/>
                  <a:gd name="T106" fmla="*/ 2147483646 w 717"/>
                  <a:gd name="T107" fmla="*/ 2147483646 h 284"/>
                  <a:gd name="T108" fmla="*/ 2147483646 w 717"/>
                  <a:gd name="T109" fmla="*/ 2147483646 h 284"/>
                  <a:gd name="T110" fmla="*/ 2147483646 w 717"/>
                  <a:gd name="T111" fmla="*/ 2147483646 h 284"/>
                  <a:gd name="T112" fmla="*/ 2147483646 w 717"/>
                  <a:gd name="T113" fmla="*/ 2147483646 h 284"/>
                  <a:gd name="T114" fmla="*/ 2147483646 w 717"/>
                  <a:gd name="T115" fmla="*/ 2147483646 h 284"/>
                  <a:gd name="T116" fmla="*/ 2147483646 w 717"/>
                  <a:gd name="T117" fmla="*/ 2147483646 h 284"/>
                  <a:gd name="T118" fmla="*/ 2147483646 w 717"/>
                  <a:gd name="T119" fmla="*/ 2147483646 h 284"/>
                  <a:gd name="T120" fmla="*/ 2147483646 w 717"/>
                  <a:gd name="T121" fmla="*/ 2147483646 h 28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4">
                    <a:moveTo>
                      <a:pt x="0" y="0"/>
                    </a:moveTo>
                    <a:lnTo>
                      <a:pt x="27" y="0"/>
                    </a:lnTo>
                    <a:lnTo>
                      <a:pt x="54" y="0"/>
                    </a:lnTo>
                    <a:lnTo>
                      <a:pt x="78" y="0"/>
                    </a:lnTo>
                    <a:lnTo>
                      <a:pt x="99" y="0"/>
                    </a:lnTo>
                    <a:lnTo>
                      <a:pt x="121" y="0"/>
                    </a:lnTo>
                    <a:lnTo>
                      <a:pt x="140" y="0"/>
                    </a:lnTo>
                    <a:lnTo>
                      <a:pt x="158" y="0"/>
                    </a:lnTo>
                    <a:lnTo>
                      <a:pt x="175" y="0"/>
                    </a:lnTo>
                    <a:lnTo>
                      <a:pt x="191" y="0"/>
                    </a:lnTo>
                    <a:lnTo>
                      <a:pt x="204" y="0"/>
                    </a:lnTo>
                    <a:lnTo>
                      <a:pt x="217" y="0"/>
                    </a:lnTo>
                    <a:lnTo>
                      <a:pt x="229" y="0"/>
                    </a:lnTo>
                    <a:lnTo>
                      <a:pt x="240" y="0"/>
                    </a:lnTo>
                    <a:lnTo>
                      <a:pt x="249" y="0"/>
                    </a:lnTo>
                    <a:lnTo>
                      <a:pt x="259" y="0"/>
                    </a:lnTo>
                    <a:lnTo>
                      <a:pt x="266" y="0"/>
                    </a:lnTo>
                    <a:lnTo>
                      <a:pt x="273" y="0"/>
                    </a:lnTo>
                    <a:lnTo>
                      <a:pt x="281" y="0"/>
                    </a:lnTo>
                    <a:lnTo>
                      <a:pt x="285" y="0"/>
                    </a:lnTo>
                    <a:lnTo>
                      <a:pt x="291" y="0"/>
                    </a:lnTo>
                    <a:lnTo>
                      <a:pt x="295" y="0"/>
                    </a:lnTo>
                    <a:lnTo>
                      <a:pt x="300" y="0"/>
                    </a:lnTo>
                    <a:lnTo>
                      <a:pt x="303" y="0"/>
                    </a:lnTo>
                    <a:lnTo>
                      <a:pt x="306" y="0"/>
                    </a:lnTo>
                    <a:lnTo>
                      <a:pt x="308" y="0"/>
                    </a:lnTo>
                    <a:lnTo>
                      <a:pt x="311" y="0"/>
                    </a:lnTo>
                    <a:lnTo>
                      <a:pt x="313" y="1"/>
                    </a:lnTo>
                    <a:lnTo>
                      <a:pt x="315" y="1"/>
                    </a:lnTo>
                    <a:lnTo>
                      <a:pt x="318" y="1"/>
                    </a:lnTo>
                    <a:lnTo>
                      <a:pt x="319" y="1"/>
                    </a:lnTo>
                    <a:lnTo>
                      <a:pt x="321" y="1"/>
                    </a:lnTo>
                    <a:lnTo>
                      <a:pt x="323" y="1"/>
                    </a:lnTo>
                    <a:lnTo>
                      <a:pt x="325" y="1"/>
                    </a:lnTo>
                    <a:lnTo>
                      <a:pt x="327" y="1"/>
                    </a:lnTo>
                    <a:lnTo>
                      <a:pt x="329" y="1"/>
                    </a:lnTo>
                    <a:lnTo>
                      <a:pt x="331" y="1"/>
                    </a:lnTo>
                    <a:lnTo>
                      <a:pt x="332" y="2"/>
                    </a:lnTo>
                    <a:lnTo>
                      <a:pt x="333" y="2"/>
                    </a:lnTo>
                    <a:lnTo>
                      <a:pt x="335" y="2"/>
                    </a:lnTo>
                    <a:lnTo>
                      <a:pt x="336" y="2"/>
                    </a:lnTo>
                    <a:lnTo>
                      <a:pt x="337" y="2"/>
                    </a:lnTo>
                    <a:lnTo>
                      <a:pt x="338" y="2"/>
                    </a:lnTo>
                    <a:lnTo>
                      <a:pt x="339" y="2"/>
                    </a:lnTo>
                    <a:lnTo>
                      <a:pt x="341" y="2"/>
                    </a:lnTo>
                    <a:lnTo>
                      <a:pt x="342" y="2"/>
                    </a:lnTo>
                    <a:lnTo>
                      <a:pt x="343" y="2"/>
                    </a:lnTo>
                    <a:lnTo>
                      <a:pt x="344" y="2"/>
                    </a:lnTo>
                    <a:lnTo>
                      <a:pt x="345" y="2"/>
                    </a:lnTo>
                    <a:lnTo>
                      <a:pt x="347" y="3"/>
                    </a:lnTo>
                    <a:lnTo>
                      <a:pt x="348" y="3"/>
                    </a:lnTo>
                    <a:lnTo>
                      <a:pt x="349" y="3"/>
                    </a:lnTo>
                    <a:lnTo>
                      <a:pt x="350" y="3"/>
                    </a:lnTo>
                    <a:lnTo>
                      <a:pt x="351" y="3"/>
                    </a:lnTo>
                    <a:lnTo>
                      <a:pt x="353" y="3"/>
                    </a:lnTo>
                    <a:lnTo>
                      <a:pt x="354" y="3"/>
                    </a:lnTo>
                    <a:lnTo>
                      <a:pt x="355" y="3"/>
                    </a:lnTo>
                    <a:lnTo>
                      <a:pt x="356" y="4"/>
                    </a:lnTo>
                    <a:lnTo>
                      <a:pt x="357" y="4"/>
                    </a:lnTo>
                    <a:lnTo>
                      <a:pt x="359" y="4"/>
                    </a:lnTo>
                    <a:lnTo>
                      <a:pt x="361" y="4"/>
                    </a:lnTo>
                    <a:lnTo>
                      <a:pt x="362" y="4"/>
                    </a:lnTo>
                    <a:lnTo>
                      <a:pt x="365" y="6"/>
                    </a:lnTo>
                    <a:lnTo>
                      <a:pt x="366" y="6"/>
                    </a:lnTo>
                    <a:lnTo>
                      <a:pt x="368" y="6"/>
                    </a:lnTo>
                    <a:lnTo>
                      <a:pt x="369" y="6"/>
                    </a:lnTo>
                    <a:lnTo>
                      <a:pt x="372" y="6"/>
                    </a:lnTo>
                    <a:lnTo>
                      <a:pt x="373" y="7"/>
                    </a:lnTo>
                    <a:lnTo>
                      <a:pt x="374" y="7"/>
                    </a:lnTo>
                    <a:lnTo>
                      <a:pt x="375" y="7"/>
                    </a:lnTo>
                    <a:lnTo>
                      <a:pt x="378" y="7"/>
                    </a:lnTo>
                    <a:lnTo>
                      <a:pt x="379" y="7"/>
                    </a:lnTo>
                    <a:lnTo>
                      <a:pt x="380" y="7"/>
                    </a:lnTo>
                    <a:lnTo>
                      <a:pt x="381" y="8"/>
                    </a:lnTo>
                    <a:lnTo>
                      <a:pt x="383" y="8"/>
                    </a:lnTo>
                    <a:lnTo>
                      <a:pt x="384" y="8"/>
                    </a:lnTo>
                    <a:lnTo>
                      <a:pt x="385" y="8"/>
                    </a:lnTo>
                    <a:lnTo>
                      <a:pt x="386" y="9"/>
                    </a:lnTo>
                    <a:lnTo>
                      <a:pt x="387" y="9"/>
                    </a:lnTo>
                    <a:lnTo>
                      <a:pt x="389" y="9"/>
                    </a:lnTo>
                    <a:lnTo>
                      <a:pt x="390" y="9"/>
                    </a:lnTo>
                    <a:lnTo>
                      <a:pt x="391" y="9"/>
                    </a:lnTo>
                    <a:lnTo>
                      <a:pt x="392" y="10"/>
                    </a:lnTo>
                    <a:lnTo>
                      <a:pt x="393" y="10"/>
                    </a:lnTo>
                    <a:lnTo>
                      <a:pt x="395" y="10"/>
                    </a:lnTo>
                    <a:lnTo>
                      <a:pt x="396" y="12"/>
                    </a:lnTo>
                    <a:lnTo>
                      <a:pt x="397" y="12"/>
                    </a:lnTo>
                    <a:lnTo>
                      <a:pt x="398" y="12"/>
                    </a:lnTo>
                    <a:lnTo>
                      <a:pt x="399" y="13"/>
                    </a:lnTo>
                    <a:lnTo>
                      <a:pt x="402" y="13"/>
                    </a:lnTo>
                    <a:lnTo>
                      <a:pt x="403" y="14"/>
                    </a:lnTo>
                    <a:lnTo>
                      <a:pt x="405" y="14"/>
                    </a:lnTo>
                    <a:lnTo>
                      <a:pt x="407" y="15"/>
                    </a:lnTo>
                    <a:lnTo>
                      <a:pt x="409" y="15"/>
                    </a:lnTo>
                    <a:lnTo>
                      <a:pt x="411" y="16"/>
                    </a:lnTo>
                    <a:lnTo>
                      <a:pt x="414" y="16"/>
                    </a:lnTo>
                    <a:lnTo>
                      <a:pt x="415" y="18"/>
                    </a:lnTo>
                    <a:lnTo>
                      <a:pt x="417" y="18"/>
                    </a:lnTo>
                    <a:lnTo>
                      <a:pt x="419" y="19"/>
                    </a:lnTo>
                    <a:lnTo>
                      <a:pt x="421" y="19"/>
                    </a:lnTo>
                    <a:lnTo>
                      <a:pt x="422" y="20"/>
                    </a:lnTo>
                    <a:lnTo>
                      <a:pt x="423" y="20"/>
                    </a:lnTo>
                    <a:lnTo>
                      <a:pt x="426" y="20"/>
                    </a:lnTo>
                    <a:lnTo>
                      <a:pt x="427" y="21"/>
                    </a:lnTo>
                    <a:lnTo>
                      <a:pt x="428" y="21"/>
                    </a:lnTo>
                    <a:lnTo>
                      <a:pt x="429" y="21"/>
                    </a:lnTo>
                    <a:lnTo>
                      <a:pt x="431" y="22"/>
                    </a:lnTo>
                    <a:lnTo>
                      <a:pt x="432" y="22"/>
                    </a:lnTo>
                    <a:lnTo>
                      <a:pt x="433" y="22"/>
                    </a:lnTo>
                    <a:lnTo>
                      <a:pt x="434" y="24"/>
                    </a:lnTo>
                    <a:lnTo>
                      <a:pt x="435" y="25"/>
                    </a:lnTo>
                    <a:lnTo>
                      <a:pt x="437" y="25"/>
                    </a:lnTo>
                    <a:lnTo>
                      <a:pt x="438" y="25"/>
                    </a:lnTo>
                    <a:lnTo>
                      <a:pt x="439" y="26"/>
                    </a:lnTo>
                    <a:lnTo>
                      <a:pt x="440" y="26"/>
                    </a:lnTo>
                    <a:lnTo>
                      <a:pt x="441" y="27"/>
                    </a:lnTo>
                    <a:lnTo>
                      <a:pt x="443" y="27"/>
                    </a:lnTo>
                    <a:lnTo>
                      <a:pt x="444" y="27"/>
                    </a:lnTo>
                    <a:lnTo>
                      <a:pt x="445" y="28"/>
                    </a:lnTo>
                    <a:lnTo>
                      <a:pt x="446" y="30"/>
                    </a:lnTo>
                    <a:lnTo>
                      <a:pt x="447" y="30"/>
                    </a:lnTo>
                    <a:lnTo>
                      <a:pt x="449" y="31"/>
                    </a:lnTo>
                    <a:lnTo>
                      <a:pt x="451" y="31"/>
                    </a:lnTo>
                    <a:lnTo>
                      <a:pt x="452" y="32"/>
                    </a:lnTo>
                    <a:lnTo>
                      <a:pt x="455" y="33"/>
                    </a:lnTo>
                    <a:lnTo>
                      <a:pt x="456" y="34"/>
                    </a:lnTo>
                    <a:lnTo>
                      <a:pt x="458" y="34"/>
                    </a:lnTo>
                    <a:lnTo>
                      <a:pt x="459" y="36"/>
                    </a:lnTo>
                    <a:lnTo>
                      <a:pt x="462" y="37"/>
                    </a:lnTo>
                    <a:lnTo>
                      <a:pt x="463" y="37"/>
                    </a:lnTo>
                    <a:lnTo>
                      <a:pt x="464" y="38"/>
                    </a:lnTo>
                    <a:lnTo>
                      <a:pt x="465" y="39"/>
                    </a:lnTo>
                    <a:lnTo>
                      <a:pt x="468" y="39"/>
                    </a:lnTo>
                    <a:lnTo>
                      <a:pt x="469" y="40"/>
                    </a:lnTo>
                    <a:lnTo>
                      <a:pt x="470" y="40"/>
                    </a:lnTo>
                    <a:lnTo>
                      <a:pt x="471" y="42"/>
                    </a:lnTo>
                    <a:lnTo>
                      <a:pt x="473" y="43"/>
                    </a:lnTo>
                    <a:lnTo>
                      <a:pt x="474" y="43"/>
                    </a:lnTo>
                    <a:lnTo>
                      <a:pt x="475" y="43"/>
                    </a:lnTo>
                    <a:lnTo>
                      <a:pt x="476" y="44"/>
                    </a:lnTo>
                    <a:lnTo>
                      <a:pt x="477" y="45"/>
                    </a:lnTo>
                    <a:lnTo>
                      <a:pt x="479" y="45"/>
                    </a:lnTo>
                    <a:lnTo>
                      <a:pt x="480" y="45"/>
                    </a:lnTo>
                    <a:lnTo>
                      <a:pt x="481" y="46"/>
                    </a:lnTo>
                    <a:lnTo>
                      <a:pt x="482" y="48"/>
                    </a:lnTo>
                    <a:lnTo>
                      <a:pt x="483" y="48"/>
                    </a:lnTo>
                    <a:lnTo>
                      <a:pt x="485" y="49"/>
                    </a:lnTo>
                    <a:lnTo>
                      <a:pt x="486" y="49"/>
                    </a:lnTo>
                    <a:lnTo>
                      <a:pt x="487" y="50"/>
                    </a:lnTo>
                    <a:lnTo>
                      <a:pt x="488" y="50"/>
                    </a:lnTo>
                    <a:lnTo>
                      <a:pt x="489" y="51"/>
                    </a:lnTo>
                    <a:lnTo>
                      <a:pt x="491" y="52"/>
                    </a:lnTo>
                    <a:lnTo>
                      <a:pt x="493" y="52"/>
                    </a:lnTo>
                    <a:lnTo>
                      <a:pt x="494" y="54"/>
                    </a:lnTo>
                    <a:lnTo>
                      <a:pt x="495" y="55"/>
                    </a:lnTo>
                    <a:lnTo>
                      <a:pt x="498" y="56"/>
                    </a:lnTo>
                    <a:lnTo>
                      <a:pt x="499" y="57"/>
                    </a:lnTo>
                    <a:lnTo>
                      <a:pt x="500" y="57"/>
                    </a:lnTo>
                    <a:lnTo>
                      <a:pt x="501" y="58"/>
                    </a:lnTo>
                    <a:lnTo>
                      <a:pt x="504" y="60"/>
                    </a:lnTo>
                    <a:lnTo>
                      <a:pt x="505" y="60"/>
                    </a:lnTo>
                    <a:lnTo>
                      <a:pt x="506" y="61"/>
                    </a:lnTo>
                    <a:lnTo>
                      <a:pt x="507" y="61"/>
                    </a:lnTo>
                    <a:lnTo>
                      <a:pt x="507" y="62"/>
                    </a:lnTo>
                    <a:lnTo>
                      <a:pt x="509" y="62"/>
                    </a:lnTo>
                    <a:lnTo>
                      <a:pt x="510" y="63"/>
                    </a:lnTo>
                    <a:lnTo>
                      <a:pt x="511" y="63"/>
                    </a:lnTo>
                    <a:lnTo>
                      <a:pt x="511" y="64"/>
                    </a:lnTo>
                    <a:lnTo>
                      <a:pt x="512" y="64"/>
                    </a:lnTo>
                    <a:lnTo>
                      <a:pt x="513" y="64"/>
                    </a:lnTo>
                    <a:lnTo>
                      <a:pt x="515" y="66"/>
                    </a:lnTo>
                    <a:lnTo>
                      <a:pt x="516" y="67"/>
                    </a:lnTo>
                    <a:lnTo>
                      <a:pt x="517" y="67"/>
                    </a:lnTo>
                    <a:lnTo>
                      <a:pt x="518" y="68"/>
                    </a:lnTo>
                    <a:lnTo>
                      <a:pt x="519" y="68"/>
                    </a:lnTo>
                    <a:lnTo>
                      <a:pt x="519" y="69"/>
                    </a:lnTo>
                    <a:lnTo>
                      <a:pt x="521" y="69"/>
                    </a:lnTo>
                    <a:lnTo>
                      <a:pt x="522" y="70"/>
                    </a:lnTo>
                    <a:lnTo>
                      <a:pt x="523" y="70"/>
                    </a:lnTo>
                    <a:lnTo>
                      <a:pt x="523" y="72"/>
                    </a:lnTo>
                    <a:lnTo>
                      <a:pt x="524" y="72"/>
                    </a:lnTo>
                    <a:lnTo>
                      <a:pt x="525" y="73"/>
                    </a:lnTo>
                    <a:lnTo>
                      <a:pt x="527" y="74"/>
                    </a:lnTo>
                    <a:lnTo>
                      <a:pt x="528" y="74"/>
                    </a:lnTo>
                    <a:lnTo>
                      <a:pt x="529" y="75"/>
                    </a:lnTo>
                    <a:lnTo>
                      <a:pt x="531" y="76"/>
                    </a:lnTo>
                    <a:lnTo>
                      <a:pt x="533" y="76"/>
                    </a:lnTo>
                    <a:lnTo>
                      <a:pt x="534" y="78"/>
                    </a:lnTo>
                    <a:lnTo>
                      <a:pt x="535" y="79"/>
                    </a:lnTo>
                    <a:lnTo>
                      <a:pt x="536" y="80"/>
                    </a:lnTo>
                    <a:lnTo>
                      <a:pt x="537" y="80"/>
                    </a:lnTo>
                    <a:lnTo>
                      <a:pt x="539" y="81"/>
                    </a:lnTo>
                    <a:lnTo>
                      <a:pt x="540" y="82"/>
                    </a:lnTo>
                    <a:lnTo>
                      <a:pt x="541" y="82"/>
                    </a:lnTo>
                    <a:lnTo>
                      <a:pt x="542" y="84"/>
                    </a:lnTo>
                    <a:lnTo>
                      <a:pt x="543" y="85"/>
                    </a:lnTo>
                    <a:lnTo>
                      <a:pt x="545" y="85"/>
                    </a:lnTo>
                    <a:lnTo>
                      <a:pt x="545" y="86"/>
                    </a:lnTo>
                    <a:lnTo>
                      <a:pt x="546" y="86"/>
                    </a:lnTo>
                    <a:lnTo>
                      <a:pt x="547" y="87"/>
                    </a:lnTo>
                    <a:lnTo>
                      <a:pt x="548" y="87"/>
                    </a:lnTo>
                    <a:lnTo>
                      <a:pt x="548" y="88"/>
                    </a:lnTo>
                    <a:lnTo>
                      <a:pt x="549" y="88"/>
                    </a:lnTo>
                    <a:lnTo>
                      <a:pt x="551" y="90"/>
                    </a:lnTo>
                    <a:lnTo>
                      <a:pt x="552" y="91"/>
                    </a:lnTo>
                    <a:lnTo>
                      <a:pt x="553" y="92"/>
                    </a:lnTo>
                    <a:lnTo>
                      <a:pt x="554" y="92"/>
                    </a:lnTo>
                    <a:lnTo>
                      <a:pt x="555" y="93"/>
                    </a:lnTo>
                    <a:lnTo>
                      <a:pt x="555" y="94"/>
                    </a:lnTo>
                    <a:lnTo>
                      <a:pt x="557" y="94"/>
                    </a:lnTo>
                    <a:lnTo>
                      <a:pt x="558" y="96"/>
                    </a:lnTo>
                    <a:lnTo>
                      <a:pt x="559" y="96"/>
                    </a:lnTo>
                    <a:lnTo>
                      <a:pt x="559" y="97"/>
                    </a:lnTo>
                    <a:lnTo>
                      <a:pt x="560" y="97"/>
                    </a:lnTo>
                    <a:lnTo>
                      <a:pt x="560" y="98"/>
                    </a:lnTo>
                    <a:lnTo>
                      <a:pt x="561" y="98"/>
                    </a:lnTo>
                    <a:lnTo>
                      <a:pt x="563" y="99"/>
                    </a:lnTo>
                    <a:lnTo>
                      <a:pt x="564" y="100"/>
                    </a:lnTo>
                    <a:lnTo>
                      <a:pt x="565" y="100"/>
                    </a:lnTo>
                    <a:lnTo>
                      <a:pt x="565" y="102"/>
                    </a:lnTo>
                    <a:lnTo>
                      <a:pt x="566" y="102"/>
                    </a:lnTo>
                    <a:lnTo>
                      <a:pt x="567" y="102"/>
                    </a:lnTo>
                    <a:lnTo>
                      <a:pt x="567" y="103"/>
                    </a:lnTo>
                    <a:lnTo>
                      <a:pt x="569" y="103"/>
                    </a:lnTo>
                    <a:lnTo>
                      <a:pt x="569" y="104"/>
                    </a:lnTo>
                    <a:lnTo>
                      <a:pt x="570" y="104"/>
                    </a:lnTo>
                    <a:lnTo>
                      <a:pt x="571" y="105"/>
                    </a:lnTo>
                    <a:lnTo>
                      <a:pt x="572" y="105"/>
                    </a:lnTo>
                    <a:lnTo>
                      <a:pt x="572" y="106"/>
                    </a:lnTo>
                    <a:lnTo>
                      <a:pt x="573" y="106"/>
                    </a:lnTo>
                    <a:lnTo>
                      <a:pt x="575" y="108"/>
                    </a:lnTo>
                    <a:lnTo>
                      <a:pt x="576" y="108"/>
                    </a:lnTo>
                    <a:lnTo>
                      <a:pt x="577" y="109"/>
                    </a:lnTo>
                    <a:lnTo>
                      <a:pt x="577" y="110"/>
                    </a:lnTo>
                    <a:lnTo>
                      <a:pt x="578" y="110"/>
                    </a:lnTo>
                    <a:lnTo>
                      <a:pt x="579" y="111"/>
                    </a:lnTo>
                    <a:lnTo>
                      <a:pt x="581" y="111"/>
                    </a:lnTo>
                    <a:lnTo>
                      <a:pt x="582" y="112"/>
                    </a:lnTo>
                    <a:lnTo>
                      <a:pt x="583" y="112"/>
                    </a:lnTo>
                    <a:lnTo>
                      <a:pt x="583" y="114"/>
                    </a:lnTo>
                    <a:lnTo>
                      <a:pt x="584" y="114"/>
                    </a:lnTo>
                    <a:lnTo>
                      <a:pt x="584" y="115"/>
                    </a:lnTo>
                    <a:lnTo>
                      <a:pt x="585" y="115"/>
                    </a:lnTo>
                    <a:lnTo>
                      <a:pt x="587" y="116"/>
                    </a:lnTo>
                    <a:lnTo>
                      <a:pt x="588" y="117"/>
                    </a:lnTo>
                    <a:lnTo>
                      <a:pt x="589" y="117"/>
                    </a:lnTo>
                    <a:lnTo>
                      <a:pt x="589" y="118"/>
                    </a:lnTo>
                    <a:lnTo>
                      <a:pt x="590" y="118"/>
                    </a:lnTo>
                    <a:lnTo>
                      <a:pt x="590" y="120"/>
                    </a:lnTo>
                    <a:lnTo>
                      <a:pt x="591" y="120"/>
                    </a:lnTo>
                    <a:lnTo>
                      <a:pt x="591" y="121"/>
                    </a:lnTo>
                    <a:lnTo>
                      <a:pt x="593" y="121"/>
                    </a:lnTo>
                    <a:lnTo>
                      <a:pt x="593" y="122"/>
                    </a:lnTo>
                    <a:lnTo>
                      <a:pt x="594" y="122"/>
                    </a:lnTo>
                    <a:lnTo>
                      <a:pt x="594" y="123"/>
                    </a:lnTo>
                    <a:lnTo>
                      <a:pt x="595" y="123"/>
                    </a:lnTo>
                    <a:lnTo>
                      <a:pt x="595" y="124"/>
                    </a:lnTo>
                    <a:lnTo>
                      <a:pt x="596" y="126"/>
                    </a:lnTo>
                    <a:lnTo>
                      <a:pt x="597" y="126"/>
                    </a:lnTo>
                    <a:lnTo>
                      <a:pt x="599" y="127"/>
                    </a:lnTo>
                    <a:lnTo>
                      <a:pt x="599" y="128"/>
                    </a:lnTo>
                    <a:lnTo>
                      <a:pt x="600" y="129"/>
                    </a:lnTo>
                    <a:lnTo>
                      <a:pt x="601" y="130"/>
                    </a:lnTo>
                    <a:lnTo>
                      <a:pt x="602" y="132"/>
                    </a:lnTo>
                    <a:lnTo>
                      <a:pt x="603" y="133"/>
                    </a:lnTo>
                    <a:lnTo>
                      <a:pt x="605" y="134"/>
                    </a:lnTo>
                    <a:lnTo>
                      <a:pt x="606" y="135"/>
                    </a:lnTo>
                    <a:lnTo>
                      <a:pt x="607" y="136"/>
                    </a:lnTo>
                    <a:lnTo>
                      <a:pt x="608" y="138"/>
                    </a:lnTo>
                    <a:lnTo>
                      <a:pt x="609" y="139"/>
                    </a:lnTo>
                    <a:lnTo>
                      <a:pt x="609" y="140"/>
                    </a:lnTo>
                    <a:lnTo>
                      <a:pt x="611" y="140"/>
                    </a:lnTo>
                    <a:lnTo>
                      <a:pt x="612" y="141"/>
                    </a:lnTo>
                    <a:lnTo>
                      <a:pt x="613" y="142"/>
                    </a:lnTo>
                    <a:lnTo>
                      <a:pt x="613" y="144"/>
                    </a:lnTo>
                    <a:lnTo>
                      <a:pt x="614" y="144"/>
                    </a:lnTo>
                    <a:lnTo>
                      <a:pt x="614" y="145"/>
                    </a:lnTo>
                    <a:lnTo>
                      <a:pt x="615" y="146"/>
                    </a:lnTo>
                    <a:lnTo>
                      <a:pt x="617" y="147"/>
                    </a:lnTo>
                    <a:lnTo>
                      <a:pt x="618" y="147"/>
                    </a:lnTo>
                    <a:lnTo>
                      <a:pt x="618" y="148"/>
                    </a:lnTo>
                    <a:lnTo>
                      <a:pt x="619" y="150"/>
                    </a:lnTo>
                    <a:lnTo>
                      <a:pt x="619" y="151"/>
                    </a:lnTo>
                    <a:lnTo>
                      <a:pt x="620" y="151"/>
                    </a:lnTo>
                    <a:lnTo>
                      <a:pt x="621" y="152"/>
                    </a:lnTo>
                    <a:lnTo>
                      <a:pt x="623" y="153"/>
                    </a:lnTo>
                    <a:lnTo>
                      <a:pt x="623" y="154"/>
                    </a:lnTo>
                    <a:lnTo>
                      <a:pt x="624" y="156"/>
                    </a:lnTo>
                    <a:lnTo>
                      <a:pt x="625" y="157"/>
                    </a:lnTo>
                    <a:lnTo>
                      <a:pt x="626" y="158"/>
                    </a:lnTo>
                    <a:lnTo>
                      <a:pt x="627" y="159"/>
                    </a:lnTo>
                    <a:lnTo>
                      <a:pt x="629" y="162"/>
                    </a:lnTo>
                    <a:lnTo>
                      <a:pt x="630" y="163"/>
                    </a:lnTo>
                    <a:lnTo>
                      <a:pt x="631" y="164"/>
                    </a:lnTo>
                    <a:lnTo>
                      <a:pt x="632" y="166"/>
                    </a:lnTo>
                    <a:lnTo>
                      <a:pt x="633" y="168"/>
                    </a:lnTo>
                    <a:lnTo>
                      <a:pt x="635" y="169"/>
                    </a:lnTo>
                    <a:lnTo>
                      <a:pt x="636" y="170"/>
                    </a:lnTo>
                    <a:lnTo>
                      <a:pt x="637" y="171"/>
                    </a:lnTo>
                    <a:lnTo>
                      <a:pt x="638" y="172"/>
                    </a:lnTo>
                    <a:lnTo>
                      <a:pt x="639" y="174"/>
                    </a:lnTo>
                    <a:lnTo>
                      <a:pt x="639" y="175"/>
                    </a:lnTo>
                    <a:lnTo>
                      <a:pt x="641" y="176"/>
                    </a:lnTo>
                    <a:lnTo>
                      <a:pt x="642" y="177"/>
                    </a:lnTo>
                    <a:lnTo>
                      <a:pt x="643" y="178"/>
                    </a:lnTo>
                    <a:lnTo>
                      <a:pt x="644" y="180"/>
                    </a:lnTo>
                    <a:lnTo>
                      <a:pt x="644" y="181"/>
                    </a:lnTo>
                    <a:lnTo>
                      <a:pt x="645" y="181"/>
                    </a:lnTo>
                    <a:lnTo>
                      <a:pt x="645" y="182"/>
                    </a:lnTo>
                    <a:lnTo>
                      <a:pt x="647" y="183"/>
                    </a:lnTo>
                    <a:lnTo>
                      <a:pt x="647" y="184"/>
                    </a:lnTo>
                    <a:lnTo>
                      <a:pt x="648" y="186"/>
                    </a:lnTo>
                    <a:lnTo>
                      <a:pt x="649" y="186"/>
                    </a:lnTo>
                    <a:lnTo>
                      <a:pt x="649" y="187"/>
                    </a:lnTo>
                    <a:lnTo>
                      <a:pt x="650" y="188"/>
                    </a:lnTo>
                    <a:lnTo>
                      <a:pt x="651" y="189"/>
                    </a:lnTo>
                    <a:lnTo>
                      <a:pt x="653" y="190"/>
                    </a:lnTo>
                    <a:lnTo>
                      <a:pt x="653" y="192"/>
                    </a:lnTo>
                    <a:lnTo>
                      <a:pt x="654" y="194"/>
                    </a:lnTo>
                    <a:lnTo>
                      <a:pt x="655" y="195"/>
                    </a:lnTo>
                    <a:lnTo>
                      <a:pt x="656" y="196"/>
                    </a:lnTo>
                    <a:lnTo>
                      <a:pt x="657" y="199"/>
                    </a:lnTo>
                    <a:lnTo>
                      <a:pt x="659" y="200"/>
                    </a:lnTo>
                    <a:lnTo>
                      <a:pt x="660" y="202"/>
                    </a:lnTo>
                    <a:lnTo>
                      <a:pt x="661" y="204"/>
                    </a:lnTo>
                    <a:lnTo>
                      <a:pt x="662" y="206"/>
                    </a:lnTo>
                    <a:lnTo>
                      <a:pt x="663" y="207"/>
                    </a:lnTo>
                    <a:lnTo>
                      <a:pt x="665" y="208"/>
                    </a:lnTo>
                    <a:lnTo>
                      <a:pt x="666" y="211"/>
                    </a:lnTo>
                    <a:lnTo>
                      <a:pt x="667" y="212"/>
                    </a:lnTo>
                    <a:lnTo>
                      <a:pt x="668" y="213"/>
                    </a:lnTo>
                    <a:lnTo>
                      <a:pt x="669" y="214"/>
                    </a:lnTo>
                    <a:lnTo>
                      <a:pt x="669" y="216"/>
                    </a:lnTo>
                    <a:lnTo>
                      <a:pt x="671" y="217"/>
                    </a:lnTo>
                    <a:lnTo>
                      <a:pt x="672" y="218"/>
                    </a:lnTo>
                    <a:lnTo>
                      <a:pt x="672" y="219"/>
                    </a:lnTo>
                    <a:lnTo>
                      <a:pt x="673" y="220"/>
                    </a:lnTo>
                    <a:lnTo>
                      <a:pt x="674" y="220"/>
                    </a:lnTo>
                    <a:lnTo>
                      <a:pt x="674" y="222"/>
                    </a:lnTo>
                    <a:lnTo>
                      <a:pt x="675" y="223"/>
                    </a:lnTo>
                    <a:lnTo>
                      <a:pt x="675" y="224"/>
                    </a:lnTo>
                    <a:lnTo>
                      <a:pt x="677" y="225"/>
                    </a:lnTo>
                    <a:lnTo>
                      <a:pt x="678" y="226"/>
                    </a:lnTo>
                    <a:lnTo>
                      <a:pt x="678" y="228"/>
                    </a:lnTo>
                    <a:lnTo>
                      <a:pt x="679" y="228"/>
                    </a:lnTo>
                    <a:lnTo>
                      <a:pt x="680" y="229"/>
                    </a:lnTo>
                    <a:lnTo>
                      <a:pt x="680" y="230"/>
                    </a:lnTo>
                    <a:lnTo>
                      <a:pt x="681" y="231"/>
                    </a:lnTo>
                    <a:lnTo>
                      <a:pt x="683" y="234"/>
                    </a:lnTo>
                    <a:lnTo>
                      <a:pt x="684" y="235"/>
                    </a:lnTo>
                    <a:lnTo>
                      <a:pt x="685" y="236"/>
                    </a:lnTo>
                    <a:lnTo>
                      <a:pt x="686" y="237"/>
                    </a:lnTo>
                    <a:lnTo>
                      <a:pt x="687" y="240"/>
                    </a:lnTo>
                    <a:lnTo>
                      <a:pt x="689" y="241"/>
                    </a:lnTo>
                    <a:lnTo>
                      <a:pt x="690" y="243"/>
                    </a:lnTo>
                    <a:lnTo>
                      <a:pt x="691" y="244"/>
                    </a:lnTo>
                    <a:lnTo>
                      <a:pt x="692" y="247"/>
                    </a:lnTo>
                    <a:lnTo>
                      <a:pt x="693" y="248"/>
                    </a:lnTo>
                    <a:lnTo>
                      <a:pt x="695" y="250"/>
                    </a:lnTo>
                    <a:lnTo>
                      <a:pt x="696" y="252"/>
                    </a:lnTo>
                    <a:lnTo>
                      <a:pt x="697" y="253"/>
                    </a:lnTo>
                    <a:lnTo>
                      <a:pt x="698" y="255"/>
                    </a:lnTo>
                    <a:lnTo>
                      <a:pt x="699" y="256"/>
                    </a:lnTo>
                    <a:lnTo>
                      <a:pt x="701" y="258"/>
                    </a:lnTo>
                    <a:lnTo>
                      <a:pt x="701" y="259"/>
                    </a:lnTo>
                    <a:lnTo>
                      <a:pt x="702" y="260"/>
                    </a:lnTo>
                    <a:lnTo>
                      <a:pt x="703" y="261"/>
                    </a:lnTo>
                    <a:lnTo>
                      <a:pt x="703" y="262"/>
                    </a:lnTo>
                    <a:lnTo>
                      <a:pt x="704" y="262"/>
                    </a:lnTo>
                    <a:lnTo>
                      <a:pt x="704" y="264"/>
                    </a:lnTo>
                    <a:lnTo>
                      <a:pt x="705" y="265"/>
                    </a:lnTo>
                    <a:lnTo>
                      <a:pt x="705" y="266"/>
                    </a:lnTo>
                    <a:lnTo>
                      <a:pt x="707" y="267"/>
                    </a:lnTo>
                    <a:lnTo>
                      <a:pt x="708" y="268"/>
                    </a:lnTo>
                    <a:lnTo>
                      <a:pt x="708" y="270"/>
                    </a:lnTo>
                    <a:lnTo>
                      <a:pt x="709" y="271"/>
                    </a:lnTo>
                    <a:lnTo>
                      <a:pt x="709" y="272"/>
                    </a:lnTo>
                    <a:lnTo>
                      <a:pt x="710" y="272"/>
                    </a:lnTo>
                    <a:lnTo>
                      <a:pt x="710" y="273"/>
                    </a:lnTo>
                    <a:lnTo>
                      <a:pt x="711" y="274"/>
                    </a:lnTo>
                    <a:lnTo>
                      <a:pt x="713" y="276"/>
                    </a:lnTo>
                    <a:lnTo>
                      <a:pt x="713" y="277"/>
                    </a:lnTo>
                    <a:lnTo>
                      <a:pt x="714" y="278"/>
                    </a:lnTo>
                    <a:lnTo>
                      <a:pt x="714" y="279"/>
                    </a:lnTo>
                    <a:lnTo>
                      <a:pt x="715" y="282"/>
                    </a:lnTo>
                    <a:lnTo>
                      <a:pt x="716" y="283"/>
                    </a:lnTo>
                    <a:lnTo>
                      <a:pt x="717" y="284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127" name="Freeform 210">
                <a:extLst>
                  <a:ext uri="{FF2B5EF4-FFF2-40B4-BE49-F238E27FC236}">
                    <a16:creationId xmlns:a16="http://schemas.microsoft.com/office/drawing/2014/main" id="{7DB76C5F-7F92-174D-A2A6-BD0CD9842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400" y="3781425"/>
                <a:ext cx="569913" cy="227013"/>
              </a:xfrm>
              <a:custGeom>
                <a:avLst/>
                <a:gdLst>
                  <a:gd name="T0" fmla="*/ 2147483646 w 717"/>
                  <a:gd name="T1" fmla="*/ 2147483646 h 285"/>
                  <a:gd name="T2" fmla="*/ 2147483646 w 717"/>
                  <a:gd name="T3" fmla="*/ 2147483646 h 285"/>
                  <a:gd name="T4" fmla="*/ 2147483646 w 717"/>
                  <a:gd name="T5" fmla="*/ 2147483646 h 285"/>
                  <a:gd name="T6" fmla="*/ 2147483646 w 717"/>
                  <a:gd name="T7" fmla="*/ 2147483646 h 285"/>
                  <a:gd name="T8" fmla="*/ 2147483646 w 717"/>
                  <a:gd name="T9" fmla="*/ 2147483646 h 285"/>
                  <a:gd name="T10" fmla="*/ 2147483646 w 717"/>
                  <a:gd name="T11" fmla="*/ 2147483646 h 285"/>
                  <a:gd name="T12" fmla="*/ 2147483646 w 717"/>
                  <a:gd name="T13" fmla="*/ 2147483646 h 285"/>
                  <a:gd name="T14" fmla="*/ 2147483646 w 717"/>
                  <a:gd name="T15" fmla="*/ 2147483646 h 285"/>
                  <a:gd name="T16" fmla="*/ 2147483646 w 717"/>
                  <a:gd name="T17" fmla="*/ 2147483646 h 285"/>
                  <a:gd name="T18" fmla="*/ 2147483646 w 717"/>
                  <a:gd name="T19" fmla="*/ 2147483646 h 285"/>
                  <a:gd name="T20" fmla="*/ 2147483646 w 717"/>
                  <a:gd name="T21" fmla="*/ 2147483646 h 285"/>
                  <a:gd name="T22" fmla="*/ 2147483646 w 717"/>
                  <a:gd name="T23" fmla="*/ 2147483646 h 285"/>
                  <a:gd name="T24" fmla="*/ 2147483646 w 717"/>
                  <a:gd name="T25" fmla="*/ 2147483646 h 285"/>
                  <a:gd name="T26" fmla="*/ 2147483646 w 717"/>
                  <a:gd name="T27" fmla="*/ 2147483646 h 285"/>
                  <a:gd name="T28" fmla="*/ 2147483646 w 717"/>
                  <a:gd name="T29" fmla="*/ 2147483646 h 285"/>
                  <a:gd name="T30" fmla="*/ 2147483646 w 717"/>
                  <a:gd name="T31" fmla="*/ 2147483646 h 285"/>
                  <a:gd name="T32" fmla="*/ 2147483646 w 717"/>
                  <a:gd name="T33" fmla="*/ 2147483646 h 285"/>
                  <a:gd name="T34" fmla="*/ 2147483646 w 717"/>
                  <a:gd name="T35" fmla="*/ 2147483646 h 285"/>
                  <a:gd name="T36" fmla="*/ 2147483646 w 717"/>
                  <a:gd name="T37" fmla="*/ 2147483646 h 285"/>
                  <a:gd name="T38" fmla="*/ 2147483646 w 717"/>
                  <a:gd name="T39" fmla="*/ 2147483646 h 285"/>
                  <a:gd name="T40" fmla="*/ 2147483646 w 717"/>
                  <a:gd name="T41" fmla="*/ 2147483646 h 285"/>
                  <a:gd name="T42" fmla="*/ 2147483646 w 717"/>
                  <a:gd name="T43" fmla="*/ 2147483646 h 285"/>
                  <a:gd name="T44" fmla="*/ 2147483646 w 717"/>
                  <a:gd name="T45" fmla="*/ 2147483646 h 285"/>
                  <a:gd name="T46" fmla="*/ 2147483646 w 717"/>
                  <a:gd name="T47" fmla="*/ 2147483646 h 285"/>
                  <a:gd name="T48" fmla="*/ 2147483646 w 717"/>
                  <a:gd name="T49" fmla="*/ 2147483646 h 285"/>
                  <a:gd name="T50" fmla="*/ 2147483646 w 717"/>
                  <a:gd name="T51" fmla="*/ 2147483646 h 285"/>
                  <a:gd name="T52" fmla="*/ 2147483646 w 717"/>
                  <a:gd name="T53" fmla="*/ 2147483646 h 285"/>
                  <a:gd name="T54" fmla="*/ 2147483646 w 717"/>
                  <a:gd name="T55" fmla="*/ 2147483646 h 285"/>
                  <a:gd name="T56" fmla="*/ 2147483646 w 717"/>
                  <a:gd name="T57" fmla="*/ 2147483646 h 285"/>
                  <a:gd name="T58" fmla="*/ 2147483646 w 717"/>
                  <a:gd name="T59" fmla="*/ 2147483646 h 285"/>
                  <a:gd name="T60" fmla="*/ 2147483646 w 717"/>
                  <a:gd name="T61" fmla="*/ 2147483646 h 285"/>
                  <a:gd name="T62" fmla="*/ 2147483646 w 717"/>
                  <a:gd name="T63" fmla="*/ 2147483646 h 285"/>
                  <a:gd name="T64" fmla="*/ 2147483646 w 717"/>
                  <a:gd name="T65" fmla="*/ 2147483646 h 285"/>
                  <a:gd name="T66" fmla="*/ 2147483646 w 717"/>
                  <a:gd name="T67" fmla="*/ 2147483646 h 285"/>
                  <a:gd name="T68" fmla="*/ 2147483646 w 717"/>
                  <a:gd name="T69" fmla="*/ 2147483646 h 285"/>
                  <a:gd name="T70" fmla="*/ 2147483646 w 717"/>
                  <a:gd name="T71" fmla="*/ 2147483646 h 285"/>
                  <a:gd name="T72" fmla="*/ 2147483646 w 717"/>
                  <a:gd name="T73" fmla="*/ 2147483646 h 285"/>
                  <a:gd name="T74" fmla="*/ 2147483646 w 717"/>
                  <a:gd name="T75" fmla="*/ 2147483646 h 285"/>
                  <a:gd name="T76" fmla="*/ 2147483646 w 717"/>
                  <a:gd name="T77" fmla="*/ 2147483646 h 285"/>
                  <a:gd name="T78" fmla="*/ 2147483646 w 717"/>
                  <a:gd name="T79" fmla="*/ 2147483646 h 285"/>
                  <a:gd name="T80" fmla="*/ 2147483646 w 717"/>
                  <a:gd name="T81" fmla="*/ 2147483646 h 285"/>
                  <a:gd name="T82" fmla="*/ 2147483646 w 717"/>
                  <a:gd name="T83" fmla="*/ 2147483646 h 285"/>
                  <a:gd name="T84" fmla="*/ 2147483646 w 717"/>
                  <a:gd name="T85" fmla="*/ 2147483646 h 285"/>
                  <a:gd name="T86" fmla="*/ 2147483646 w 717"/>
                  <a:gd name="T87" fmla="*/ 2147483646 h 285"/>
                  <a:gd name="T88" fmla="*/ 2147483646 w 717"/>
                  <a:gd name="T89" fmla="*/ 2147483646 h 285"/>
                  <a:gd name="T90" fmla="*/ 2147483646 w 717"/>
                  <a:gd name="T91" fmla="*/ 2147483646 h 285"/>
                  <a:gd name="T92" fmla="*/ 2147483646 w 717"/>
                  <a:gd name="T93" fmla="*/ 2147483646 h 285"/>
                  <a:gd name="T94" fmla="*/ 2147483646 w 717"/>
                  <a:gd name="T95" fmla="*/ 2147483646 h 285"/>
                  <a:gd name="T96" fmla="*/ 2147483646 w 717"/>
                  <a:gd name="T97" fmla="*/ 2147483646 h 285"/>
                  <a:gd name="T98" fmla="*/ 2147483646 w 717"/>
                  <a:gd name="T99" fmla="*/ 2147483646 h 285"/>
                  <a:gd name="T100" fmla="*/ 2147483646 w 717"/>
                  <a:gd name="T101" fmla="*/ 2147483646 h 285"/>
                  <a:gd name="T102" fmla="*/ 2147483646 w 717"/>
                  <a:gd name="T103" fmla="*/ 2147483646 h 285"/>
                  <a:gd name="T104" fmla="*/ 2147483646 w 717"/>
                  <a:gd name="T105" fmla="*/ 2147483646 h 285"/>
                  <a:gd name="T106" fmla="*/ 2147483646 w 717"/>
                  <a:gd name="T107" fmla="*/ 2147483646 h 285"/>
                  <a:gd name="T108" fmla="*/ 2147483646 w 717"/>
                  <a:gd name="T109" fmla="*/ 2147483646 h 285"/>
                  <a:gd name="T110" fmla="*/ 2147483646 w 717"/>
                  <a:gd name="T111" fmla="*/ 2147483646 h 285"/>
                  <a:gd name="T112" fmla="*/ 2147483646 w 717"/>
                  <a:gd name="T113" fmla="*/ 2147483646 h 285"/>
                  <a:gd name="T114" fmla="*/ 2147483646 w 717"/>
                  <a:gd name="T115" fmla="*/ 2147483646 h 285"/>
                  <a:gd name="T116" fmla="*/ 2147483646 w 717"/>
                  <a:gd name="T117" fmla="*/ 2147483646 h 285"/>
                  <a:gd name="T118" fmla="*/ 2147483646 w 717"/>
                  <a:gd name="T119" fmla="*/ 2147483646 h 285"/>
                  <a:gd name="T120" fmla="*/ 2147483646 w 717"/>
                  <a:gd name="T121" fmla="*/ 2147483646 h 28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5">
                    <a:moveTo>
                      <a:pt x="0" y="285"/>
                    </a:moveTo>
                    <a:lnTo>
                      <a:pt x="27" y="285"/>
                    </a:lnTo>
                    <a:lnTo>
                      <a:pt x="54" y="285"/>
                    </a:lnTo>
                    <a:lnTo>
                      <a:pt x="78" y="285"/>
                    </a:lnTo>
                    <a:lnTo>
                      <a:pt x="99" y="285"/>
                    </a:lnTo>
                    <a:lnTo>
                      <a:pt x="121" y="285"/>
                    </a:lnTo>
                    <a:lnTo>
                      <a:pt x="140" y="285"/>
                    </a:lnTo>
                    <a:lnTo>
                      <a:pt x="158" y="285"/>
                    </a:lnTo>
                    <a:lnTo>
                      <a:pt x="175" y="285"/>
                    </a:lnTo>
                    <a:lnTo>
                      <a:pt x="191" y="285"/>
                    </a:lnTo>
                    <a:lnTo>
                      <a:pt x="204" y="285"/>
                    </a:lnTo>
                    <a:lnTo>
                      <a:pt x="217" y="285"/>
                    </a:lnTo>
                    <a:lnTo>
                      <a:pt x="229" y="285"/>
                    </a:lnTo>
                    <a:lnTo>
                      <a:pt x="240" y="285"/>
                    </a:lnTo>
                    <a:lnTo>
                      <a:pt x="249" y="285"/>
                    </a:lnTo>
                    <a:lnTo>
                      <a:pt x="259" y="285"/>
                    </a:lnTo>
                    <a:lnTo>
                      <a:pt x="266" y="285"/>
                    </a:lnTo>
                    <a:lnTo>
                      <a:pt x="273" y="285"/>
                    </a:lnTo>
                    <a:lnTo>
                      <a:pt x="281" y="285"/>
                    </a:lnTo>
                    <a:lnTo>
                      <a:pt x="285" y="285"/>
                    </a:lnTo>
                    <a:lnTo>
                      <a:pt x="291" y="285"/>
                    </a:lnTo>
                    <a:lnTo>
                      <a:pt x="295" y="285"/>
                    </a:lnTo>
                    <a:lnTo>
                      <a:pt x="300" y="285"/>
                    </a:lnTo>
                    <a:lnTo>
                      <a:pt x="303" y="285"/>
                    </a:lnTo>
                    <a:lnTo>
                      <a:pt x="306" y="285"/>
                    </a:lnTo>
                    <a:lnTo>
                      <a:pt x="308" y="284"/>
                    </a:lnTo>
                    <a:lnTo>
                      <a:pt x="311" y="284"/>
                    </a:lnTo>
                    <a:lnTo>
                      <a:pt x="313" y="284"/>
                    </a:lnTo>
                    <a:lnTo>
                      <a:pt x="315" y="284"/>
                    </a:lnTo>
                    <a:lnTo>
                      <a:pt x="318" y="284"/>
                    </a:lnTo>
                    <a:lnTo>
                      <a:pt x="319" y="284"/>
                    </a:lnTo>
                    <a:lnTo>
                      <a:pt x="321" y="284"/>
                    </a:lnTo>
                    <a:lnTo>
                      <a:pt x="323" y="284"/>
                    </a:lnTo>
                    <a:lnTo>
                      <a:pt x="325" y="284"/>
                    </a:lnTo>
                    <a:lnTo>
                      <a:pt x="327" y="284"/>
                    </a:lnTo>
                    <a:lnTo>
                      <a:pt x="329" y="284"/>
                    </a:lnTo>
                    <a:lnTo>
                      <a:pt x="331" y="282"/>
                    </a:lnTo>
                    <a:lnTo>
                      <a:pt x="332" y="282"/>
                    </a:lnTo>
                    <a:lnTo>
                      <a:pt x="333" y="282"/>
                    </a:lnTo>
                    <a:lnTo>
                      <a:pt x="335" y="282"/>
                    </a:lnTo>
                    <a:lnTo>
                      <a:pt x="336" y="282"/>
                    </a:lnTo>
                    <a:lnTo>
                      <a:pt x="337" y="282"/>
                    </a:lnTo>
                    <a:lnTo>
                      <a:pt x="338" y="282"/>
                    </a:lnTo>
                    <a:lnTo>
                      <a:pt x="339" y="282"/>
                    </a:lnTo>
                    <a:lnTo>
                      <a:pt x="341" y="282"/>
                    </a:lnTo>
                    <a:lnTo>
                      <a:pt x="342" y="282"/>
                    </a:lnTo>
                    <a:lnTo>
                      <a:pt x="343" y="282"/>
                    </a:lnTo>
                    <a:lnTo>
                      <a:pt x="344" y="282"/>
                    </a:lnTo>
                    <a:lnTo>
                      <a:pt x="345" y="281"/>
                    </a:lnTo>
                    <a:lnTo>
                      <a:pt x="347" y="281"/>
                    </a:lnTo>
                    <a:lnTo>
                      <a:pt x="348" y="281"/>
                    </a:lnTo>
                    <a:lnTo>
                      <a:pt x="349" y="281"/>
                    </a:lnTo>
                    <a:lnTo>
                      <a:pt x="350" y="281"/>
                    </a:lnTo>
                    <a:lnTo>
                      <a:pt x="351" y="281"/>
                    </a:lnTo>
                    <a:lnTo>
                      <a:pt x="353" y="281"/>
                    </a:lnTo>
                    <a:lnTo>
                      <a:pt x="354" y="281"/>
                    </a:lnTo>
                    <a:lnTo>
                      <a:pt x="355" y="280"/>
                    </a:lnTo>
                    <a:lnTo>
                      <a:pt x="356" y="280"/>
                    </a:lnTo>
                    <a:lnTo>
                      <a:pt x="357" y="280"/>
                    </a:lnTo>
                    <a:lnTo>
                      <a:pt x="359" y="280"/>
                    </a:lnTo>
                    <a:lnTo>
                      <a:pt x="361" y="280"/>
                    </a:lnTo>
                    <a:lnTo>
                      <a:pt x="362" y="279"/>
                    </a:lnTo>
                    <a:lnTo>
                      <a:pt x="365" y="279"/>
                    </a:lnTo>
                    <a:lnTo>
                      <a:pt x="366" y="279"/>
                    </a:lnTo>
                    <a:lnTo>
                      <a:pt x="368" y="279"/>
                    </a:lnTo>
                    <a:lnTo>
                      <a:pt x="369" y="279"/>
                    </a:lnTo>
                    <a:lnTo>
                      <a:pt x="372" y="278"/>
                    </a:lnTo>
                    <a:lnTo>
                      <a:pt x="373" y="278"/>
                    </a:lnTo>
                    <a:lnTo>
                      <a:pt x="374" y="278"/>
                    </a:lnTo>
                    <a:lnTo>
                      <a:pt x="375" y="278"/>
                    </a:lnTo>
                    <a:lnTo>
                      <a:pt x="378" y="278"/>
                    </a:lnTo>
                    <a:lnTo>
                      <a:pt x="379" y="278"/>
                    </a:lnTo>
                    <a:lnTo>
                      <a:pt x="380" y="276"/>
                    </a:lnTo>
                    <a:lnTo>
                      <a:pt x="381" y="276"/>
                    </a:lnTo>
                    <a:lnTo>
                      <a:pt x="383" y="276"/>
                    </a:lnTo>
                    <a:lnTo>
                      <a:pt x="384" y="276"/>
                    </a:lnTo>
                    <a:lnTo>
                      <a:pt x="385" y="276"/>
                    </a:lnTo>
                    <a:lnTo>
                      <a:pt x="386" y="275"/>
                    </a:lnTo>
                    <a:lnTo>
                      <a:pt x="387" y="275"/>
                    </a:lnTo>
                    <a:lnTo>
                      <a:pt x="389" y="275"/>
                    </a:lnTo>
                    <a:lnTo>
                      <a:pt x="390" y="275"/>
                    </a:lnTo>
                    <a:lnTo>
                      <a:pt x="391" y="274"/>
                    </a:lnTo>
                    <a:lnTo>
                      <a:pt x="392" y="274"/>
                    </a:lnTo>
                    <a:lnTo>
                      <a:pt x="393" y="274"/>
                    </a:lnTo>
                    <a:lnTo>
                      <a:pt x="395" y="274"/>
                    </a:lnTo>
                    <a:lnTo>
                      <a:pt x="396" y="273"/>
                    </a:lnTo>
                    <a:lnTo>
                      <a:pt x="397" y="273"/>
                    </a:lnTo>
                    <a:lnTo>
                      <a:pt x="398" y="273"/>
                    </a:lnTo>
                    <a:lnTo>
                      <a:pt x="399" y="272"/>
                    </a:lnTo>
                    <a:lnTo>
                      <a:pt x="402" y="272"/>
                    </a:lnTo>
                    <a:lnTo>
                      <a:pt x="403" y="270"/>
                    </a:lnTo>
                    <a:lnTo>
                      <a:pt x="405" y="270"/>
                    </a:lnTo>
                    <a:lnTo>
                      <a:pt x="407" y="269"/>
                    </a:lnTo>
                    <a:lnTo>
                      <a:pt x="409" y="269"/>
                    </a:lnTo>
                    <a:lnTo>
                      <a:pt x="411" y="268"/>
                    </a:lnTo>
                    <a:lnTo>
                      <a:pt x="414" y="268"/>
                    </a:lnTo>
                    <a:lnTo>
                      <a:pt x="415" y="267"/>
                    </a:lnTo>
                    <a:lnTo>
                      <a:pt x="417" y="267"/>
                    </a:lnTo>
                    <a:lnTo>
                      <a:pt x="419" y="266"/>
                    </a:lnTo>
                    <a:lnTo>
                      <a:pt x="421" y="266"/>
                    </a:lnTo>
                    <a:lnTo>
                      <a:pt x="422" y="264"/>
                    </a:lnTo>
                    <a:lnTo>
                      <a:pt x="423" y="264"/>
                    </a:lnTo>
                    <a:lnTo>
                      <a:pt x="426" y="264"/>
                    </a:lnTo>
                    <a:lnTo>
                      <a:pt x="427" y="263"/>
                    </a:lnTo>
                    <a:lnTo>
                      <a:pt x="428" y="263"/>
                    </a:lnTo>
                    <a:lnTo>
                      <a:pt x="429" y="262"/>
                    </a:lnTo>
                    <a:lnTo>
                      <a:pt x="431" y="262"/>
                    </a:lnTo>
                    <a:lnTo>
                      <a:pt x="432" y="262"/>
                    </a:lnTo>
                    <a:lnTo>
                      <a:pt x="433" y="261"/>
                    </a:lnTo>
                    <a:lnTo>
                      <a:pt x="434" y="261"/>
                    </a:lnTo>
                    <a:lnTo>
                      <a:pt x="435" y="260"/>
                    </a:lnTo>
                    <a:lnTo>
                      <a:pt x="437" y="260"/>
                    </a:lnTo>
                    <a:lnTo>
                      <a:pt x="438" y="260"/>
                    </a:lnTo>
                    <a:lnTo>
                      <a:pt x="439" y="258"/>
                    </a:lnTo>
                    <a:lnTo>
                      <a:pt x="440" y="258"/>
                    </a:lnTo>
                    <a:lnTo>
                      <a:pt x="441" y="257"/>
                    </a:lnTo>
                    <a:lnTo>
                      <a:pt x="443" y="257"/>
                    </a:lnTo>
                    <a:lnTo>
                      <a:pt x="444" y="256"/>
                    </a:lnTo>
                    <a:lnTo>
                      <a:pt x="445" y="256"/>
                    </a:lnTo>
                    <a:lnTo>
                      <a:pt x="446" y="255"/>
                    </a:lnTo>
                    <a:lnTo>
                      <a:pt x="447" y="255"/>
                    </a:lnTo>
                    <a:lnTo>
                      <a:pt x="449" y="254"/>
                    </a:lnTo>
                    <a:lnTo>
                      <a:pt x="451" y="252"/>
                    </a:lnTo>
                    <a:lnTo>
                      <a:pt x="452" y="252"/>
                    </a:lnTo>
                    <a:lnTo>
                      <a:pt x="455" y="251"/>
                    </a:lnTo>
                    <a:lnTo>
                      <a:pt x="456" y="250"/>
                    </a:lnTo>
                    <a:lnTo>
                      <a:pt x="458" y="249"/>
                    </a:lnTo>
                    <a:lnTo>
                      <a:pt x="459" y="249"/>
                    </a:lnTo>
                    <a:lnTo>
                      <a:pt x="462" y="248"/>
                    </a:lnTo>
                    <a:lnTo>
                      <a:pt x="463" y="246"/>
                    </a:lnTo>
                    <a:lnTo>
                      <a:pt x="464" y="246"/>
                    </a:lnTo>
                    <a:lnTo>
                      <a:pt x="465" y="245"/>
                    </a:lnTo>
                    <a:lnTo>
                      <a:pt x="468" y="245"/>
                    </a:lnTo>
                    <a:lnTo>
                      <a:pt x="469" y="244"/>
                    </a:lnTo>
                    <a:lnTo>
                      <a:pt x="470" y="244"/>
                    </a:lnTo>
                    <a:lnTo>
                      <a:pt x="471" y="243"/>
                    </a:lnTo>
                    <a:lnTo>
                      <a:pt x="473" y="242"/>
                    </a:lnTo>
                    <a:lnTo>
                      <a:pt x="474" y="242"/>
                    </a:lnTo>
                    <a:lnTo>
                      <a:pt x="475" y="240"/>
                    </a:lnTo>
                    <a:lnTo>
                      <a:pt x="476" y="240"/>
                    </a:lnTo>
                    <a:lnTo>
                      <a:pt x="477" y="239"/>
                    </a:lnTo>
                    <a:lnTo>
                      <a:pt x="479" y="239"/>
                    </a:lnTo>
                    <a:lnTo>
                      <a:pt x="480" y="238"/>
                    </a:lnTo>
                    <a:lnTo>
                      <a:pt x="481" y="238"/>
                    </a:lnTo>
                    <a:lnTo>
                      <a:pt x="481" y="237"/>
                    </a:lnTo>
                    <a:lnTo>
                      <a:pt x="482" y="237"/>
                    </a:lnTo>
                    <a:lnTo>
                      <a:pt x="483" y="237"/>
                    </a:lnTo>
                    <a:lnTo>
                      <a:pt x="485" y="236"/>
                    </a:lnTo>
                    <a:lnTo>
                      <a:pt x="486" y="236"/>
                    </a:lnTo>
                    <a:lnTo>
                      <a:pt x="487" y="234"/>
                    </a:lnTo>
                    <a:lnTo>
                      <a:pt x="488" y="233"/>
                    </a:lnTo>
                    <a:lnTo>
                      <a:pt x="489" y="233"/>
                    </a:lnTo>
                    <a:lnTo>
                      <a:pt x="491" y="232"/>
                    </a:lnTo>
                    <a:lnTo>
                      <a:pt x="493" y="231"/>
                    </a:lnTo>
                    <a:lnTo>
                      <a:pt x="494" y="231"/>
                    </a:lnTo>
                    <a:lnTo>
                      <a:pt x="495" y="230"/>
                    </a:lnTo>
                    <a:lnTo>
                      <a:pt x="498" y="228"/>
                    </a:lnTo>
                    <a:lnTo>
                      <a:pt x="499" y="227"/>
                    </a:lnTo>
                    <a:lnTo>
                      <a:pt x="500" y="227"/>
                    </a:lnTo>
                    <a:lnTo>
                      <a:pt x="501" y="226"/>
                    </a:lnTo>
                    <a:lnTo>
                      <a:pt x="504" y="225"/>
                    </a:lnTo>
                    <a:lnTo>
                      <a:pt x="505" y="225"/>
                    </a:lnTo>
                    <a:lnTo>
                      <a:pt x="506" y="224"/>
                    </a:lnTo>
                    <a:lnTo>
                      <a:pt x="507" y="224"/>
                    </a:lnTo>
                    <a:lnTo>
                      <a:pt x="507" y="222"/>
                    </a:lnTo>
                    <a:lnTo>
                      <a:pt x="509" y="222"/>
                    </a:lnTo>
                    <a:lnTo>
                      <a:pt x="510" y="221"/>
                    </a:lnTo>
                    <a:lnTo>
                      <a:pt x="511" y="221"/>
                    </a:lnTo>
                    <a:lnTo>
                      <a:pt x="511" y="220"/>
                    </a:lnTo>
                    <a:lnTo>
                      <a:pt x="512" y="220"/>
                    </a:lnTo>
                    <a:lnTo>
                      <a:pt x="513" y="220"/>
                    </a:lnTo>
                    <a:lnTo>
                      <a:pt x="515" y="219"/>
                    </a:lnTo>
                    <a:lnTo>
                      <a:pt x="516" y="218"/>
                    </a:lnTo>
                    <a:lnTo>
                      <a:pt x="517" y="218"/>
                    </a:lnTo>
                    <a:lnTo>
                      <a:pt x="518" y="216"/>
                    </a:lnTo>
                    <a:lnTo>
                      <a:pt x="519" y="216"/>
                    </a:lnTo>
                    <a:lnTo>
                      <a:pt x="519" y="215"/>
                    </a:lnTo>
                    <a:lnTo>
                      <a:pt x="521" y="215"/>
                    </a:lnTo>
                    <a:lnTo>
                      <a:pt x="522" y="214"/>
                    </a:lnTo>
                    <a:lnTo>
                      <a:pt x="523" y="214"/>
                    </a:lnTo>
                    <a:lnTo>
                      <a:pt x="523" y="213"/>
                    </a:lnTo>
                    <a:lnTo>
                      <a:pt x="524" y="213"/>
                    </a:lnTo>
                    <a:lnTo>
                      <a:pt x="525" y="212"/>
                    </a:lnTo>
                    <a:lnTo>
                      <a:pt x="527" y="210"/>
                    </a:lnTo>
                    <a:lnTo>
                      <a:pt x="528" y="210"/>
                    </a:lnTo>
                    <a:lnTo>
                      <a:pt x="529" y="209"/>
                    </a:lnTo>
                    <a:lnTo>
                      <a:pt x="531" y="208"/>
                    </a:lnTo>
                    <a:lnTo>
                      <a:pt x="533" y="208"/>
                    </a:lnTo>
                    <a:lnTo>
                      <a:pt x="534" y="207"/>
                    </a:lnTo>
                    <a:lnTo>
                      <a:pt x="535" y="206"/>
                    </a:lnTo>
                    <a:lnTo>
                      <a:pt x="536" y="204"/>
                    </a:lnTo>
                    <a:lnTo>
                      <a:pt x="537" y="204"/>
                    </a:lnTo>
                    <a:lnTo>
                      <a:pt x="539" y="203"/>
                    </a:lnTo>
                    <a:lnTo>
                      <a:pt x="540" y="202"/>
                    </a:lnTo>
                    <a:lnTo>
                      <a:pt x="541" y="202"/>
                    </a:lnTo>
                    <a:lnTo>
                      <a:pt x="541" y="201"/>
                    </a:lnTo>
                    <a:lnTo>
                      <a:pt x="542" y="201"/>
                    </a:lnTo>
                    <a:lnTo>
                      <a:pt x="543" y="200"/>
                    </a:lnTo>
                    <a:lnTo>
                      <a:pt x="545" y="200"/>
                    </a:lnTo>
                    <a:lnTo>
                      <a:pt x="545" y="198"/>
                    </a:lnTo>
                    <a:lnTo>
                      <a:pt x="546" y="198"/>
                    </a:lnTo>
                    <a:lnTo>
                      <a:pt x="547" y="197"/>
                    </a:lnTo>
                    <a:lnTo>
                      <a:pt x="548" y="196"/>
                    </a:lnTo>
                    <a:lnTo>
                      <a:pt x="549" y="196"/>
                    </a:lnTo>
                    <a:lnTo>
                      <a:pt x="551" y="195"/>
                    </a:lnTo>
                    <a:lnTo>
                      <a:pt x="552" y="194"/>
                    </a:lnTo>
                    <a:lnTo>
                      <a:pt x="553" y="192"/>
                    </a:lnTo>
                    <a:lnTo>
                      <a:pt x="554" y="192"/>
                    </a:lnTo>
                    <a:lnTo>
                      <a:pt x="555" y="191"/>
                    </a:lnTo>
                    <a:lnTo>
                      <a:pt x="555" y="190"/>
                    </a:lnTo>
                    <a:lnTo>
                      <a:pt x="557" y="190"/>
                    </a:lnTo>
                    <a:lnTo>
                      <a:pt x="558" y="189"/>
                    </a:lnTo>
                    <a:lnTo>
                      <a:pt x="559" y="189"/>
                    </a:lnTo>
                    <a:lnTo>
                      <a:pt x="559" y="188"/>
                    </a:lnTo>
                    <a:lnTo>
                      <a:pt x="560" y="188"/>
                    </a:lnTo>
                    <a:lnTo>
                      <a:pt x="560" y="186"/>
                    </a:lnTo>
                    <a:lnTo>
                      <a:pt x="561" y="186"/>
                    </a:lnTo>
                    <a:lnTo>
                      <a:pt x="561" y="185"/>
                    </a:lnTo>
                    <a:lnTo>
                      <a:pt x="563" y="185"/>
                    </a:lnTo>
                    <a:lnTo>
                      <a:pt x="564" y="184"/>
                    </a:lnTo>
                    <a:lnTo>
                      <a:pt x="565" y="184"/>
                    </a:lnTo>
                    <a:lnTo>
                      <a:pt x="565" y="183"/>
                    </a:lnTo>
                    <a:lnTo>
                      <a:pt x="566" y="183"/>
                    </a:lnTo>
                    <a:lnTo>
                      <a:pt x="567" y="182"/>
                    </a:lnTo>
                    <a:lnTo>
                      <a:pt x="569" y="180"/>
                    </a:lnTo>
                    <a:lnTo>
                      <a:pt x="570" y="180"/>
                    </a:lnTo>
                    <a:lnTo>
                      <a:pt x="571" y="179"/>
                    </a:lnTo>
                    <a:lnTo>
                      <a:pt x="572" y="178"/>
                    </a:lnTo>
                    <a:lnTo>
                      <a:pt x="573" y="177"/>
                    </a:lnTo>
                    <a:lnTo>
                      <a:pt x="575" y="177"/>
                    </a:lnTo>
                    <a:lnTo>
                      <a:pt x="576" y="176"/>
                    </a:lnTo>
                    <a:lnTo>
                      <a:pt x="577" y="176"/>
                    </a:lnTo>
                    <a:lnTo>
                      <a:pt x="577" y="174"/>
                    </a:lnTo>
                    <a:lnTo>
                      <a:pt x="578" y="174"/>
                    </a:lnTo>
                    <a:lnTo>
                      <a:pt x="579" y="173"/>
                    </a:lnTo>
                    <a:lnTo>
                      <a:pt x="581" y="172"/>
                    </a:lnTo>
                    <a:lnTo>
                      <a:pt x="582" y="172"/>
                    </a:lnTo>
                    <a:lnTo>
                      <a:pt x="583" y="171"/>
                    </a:lnTo>
                    <a:lnTo>
                      <a:pt x="584" y="170"/>
                    </a:lnTo>
                    <a:lnTo>
                      <a:pt x="585" y="170"/>
                    </a:lnTo>
                    <a:lnTo>
                      <a:pt x="587" y="168"/>
                    </a:lnTo>
                    <a:lnTo>
                      <a:pt x="588" y="167"/>
                    </a:lnTo>
                    <a:lnTo>
                      <a:pt x="589" y="167"/>
                    </a:lnTo>
                    <a:lnTo>
                      <a:pt x="589" y="166"/>
                    </a:lnTo>
                    <a:lnTo>
                      <a:pt x="590" y="166"/>
                    </a:lnTo>
                    <a:lnTo>
                      <a:pt x="590" y="165"/>
                    </a:lnTo>
                    <a:lnTo>
                      <a:pt x="591" y="165"/>
                    </a:lnTo>
                    <a:lnTo>
                      <a:pt x="591" y="164"/>
                    </a:lnTo>
                    <a:lnTo>
                      <a:pt x="593" y="164"/>
                    </a:lnTo>
                    <a:lnTo>
                      <a:pt x="593" y="162"/>
                    </a:lnTo>
                    <a:lnTo>
                      <a:pt x="594" y="162"/>
                    </a:lnTo>
                    <a:lnTo>
                      <a:pt x="594" y="161"/>
                    </a:lnTo>
                    <a:lnTo>
                      <a:pt x="595" y="161"/>
                    </a:lnTo>
                    <a:lnTo>
                      <a:pt x="595" y="160"/>
                    </a:lnTo>
                    <a:lnTo>
                      <a:pt x="596" y="159"/>
                    </a:lnTo>
                    <a:lnTo>
                      <a:pt x="597" y="159"/>
                    </a:lnTo>
                    <a:lnTo>
                      <a:pt x="599" y="158"/>
                    </a:lnTo>
                    <a:lnTo>
                      <a:pt x="599" y="156"/>
                    </a:lnTo>
                    <a:lnTo>
                      <a:pt x="600" y="155"/>
                    </a:lnTo>
                    <a:lnTo>
                      <a:pt x="601" y="154"/>
                    </a:lnTo>
                    <a:lnTo>
                      <a:pt x="602" y="153"/>
                    </a:lnTo>
                    <a:lnTo>
                      <a:pt x="603" y="152"/>
                    </a:lnTo>
                    <a:lnTo>
                      <a:pt x="605" y="150"/>
                    </a:lnTo>
                    <a:lnTo>
                      <a:pt x="606" y="149"/>
                    </a:lnTo>
                    <a:lnTo>
                      <a:pt x="607" y="148"/>
                    </a:lnTo>
                    <a:lnTo>
                      <a:pt x="607" y="147"/>
                    </a:lnTo>
                    <a:lnTo>
                      <a:pt x="608" y="147"/>
                    </a:lnTo>
                    <a:lnTo>
                      <a:pt x="609" y="146"/>
                    </a:lnTo>
                    <a:lnTo>
                      <a:pt x="609" y="144"/>
                    </a:lnTo>
                    <a:lnTo>
                      <a:pt x="611" y="144"/>
                    </a:lnTo>
                    <a:lnTo>
                      <a:pt x="612" y="143"/>
                    </a:lnTo>
                    <a:lnTo>
                      <a:pt x="612" y="142"/>
                    </a:lnTo>
                    <a:lnTo>
                      <a:pt x="613" y="142"/>
                    </a:lnTo>
                    <a:lnTo>
                      <a:pt x="613" y="141"/>
                    </a:lnTo>
                    <a:lnTo>
                      <a:pt x="614" y="141"/>
                    </a:lnTo>
                    <a:lnTo>
                      <a:pt x="614" y="140"/>
                    </a:lnTo>
                    <a:lnTo>
                      <a:pt x="615" y="138"/>
                    </a:lnTo>
                    <a:lnTo>
                      <a:pt x="617" y="137"/>
                    </a:lnTo>
                    <a:lnTo>
                      <a:pt x="618" y="136"/>
                    </a:lnTo>
                    <a:lnTo>
                      <a:pt x="619" y="135"/>
                    </a:lnTo>
                    <a:lnTo>
                      <a:pt x="619" y="134"/>
                    </a:lnTo>
                    <a:lnTo>
                      <a:pt x="620" y="134"/>
                    </a:lnTo>
                    <a:lnTo>
                      <a:pt x="621" y="132"/>
                    </a:lnTo>
                    <a:lnTo>
                      <a:pt x="623" y="131"/>
                    </a:lnTo>
                    <a:lnTo>
                      <a:pt x="623" y="130"/>
                    </a:lnTo>
                    <a:lnTo>
                      <a:pt x="624" y="129"/>
                    </a:lnTo>
                    <a:lnTo>
                      <a:pt x="625" y="128"/>
                    </a:lnTo>
                    <a:lnTo>
                      <a:pt x="626" y="126"/>
                    </a:lnTo>
                    <a:lnTo>
                      <a:pt x="627" y="124"/>
                    </a:lnTo>
                    <a:lnTo>
                      <a:pt x="629" y="123"/>
                    </a:lnTo>
                    <a:lnTo>
                      <a:pt x="630" y="122"/>
                    </a:lnTo>
                    <a:lnTo>
                      <a:pt x="631" y="119"/>
                    </a:lnTo>
                    <a:lnTo>
                      <a:pt x="632" y="118"/>
                    </a:lnTo>
                    <a:lnTo>
                      <a:pt x="633" y="117"/>
                    </a:lnTo>
                    <a:lnTo>
                      <a:pt x="635" y="116"/>
                    </a:lnTo>
                    <a:lnTo>
                      <a:pt x="636" y="114"/>
                    </a:lnTo>
                    <a:lnTo>
                      <a:pt x="637" y="113"/>
                    </a:lnTo>
                    <a:lnTo>
                      <a:pt x="638" y="112"/>
                    </a:lnTo>
                    <a:lnTo>
                      <a:pt x="639" y="111"/>
                    </a:lnTo>
                    <a:lnTo>
                      <a:pt x="639" y="110"/>
                    </a:lnTo>
                    <a:lnTo>
                      <a:pt x="641" y="108"/>
                    </a:lnTo>
                    <a:lnTo>
                      <a:pt x="642" y="107"/>
                    </a:lnTo>
                    <a:lnTo>
                      <a:pt x="643" y="106"/>
                    </a:lnTo>
                    <a:lnTo>
                      <a:pt x="644" y="105"/>
                    </a:lnTo>
                    <a:lnTo>
                      <a:pt x="644" y="104"/>
                    </a:lnTo>
                    <a:lnTo>
                      <a:pt x="645" y="104"/>
                    </a:lnTo>
                    <a:lnTo>
                      <a:pt x="645" y="102"/>
                    </a:lnTo>
                    <a:lnTo>
                      <a:pt x="647" y="101"/>
                    </a:lnTo>
                    <a:lnTo>
                      <a:pt x="647" y="100"/>
                    </a:lnTo>
                    <a:lnTo>
                      <a:pt x="648" y="99"/>
                    </a:lnTo>
                    <a:lnTo>
                      <a:pt x="649" y="98"/>
                    </a:lnTo>
                    <a:lnTo>
                      <a:pt x="650" y="96"/>
                    </a:lnTo>
                    <a:lnTo>
                      <a:pt x="651" y="95"/>
                    </a:lnTo>
                    <a:lnTo>
                      <a:pt x="653" y="94"/>
                    </a:lnTo>
                    <a:lnTo>
                      <a:pt x="653" y="92"/>
                    </a:lnTo>
                    <a:lnTo>
                      <a:pt x="654" y="90"/>
                    </a:lnTo>
                    <a:lnTo>
                      <a:pt x="655" y="89"/>
                    </a:lnTo>
                    <a:lnTo>
                      <a:pt x="656" y="88"/>
                    </a:lnTo>
                    <a:lnTo>
                      <a:pt x="657" y="86"/>
                    </a:lnTo>
                    <a:lnTo>
                      <a:pt x="659" y="84"/>
                    </a:lnTo>
                    <a:lnTo>
                      <a:pt x="660" y="82"/>
                    </a:lnTo>
                    <a:lnTo>
                      <a:pt x="661" y="81"/>
                    </a:lnTo>
                    <a:lnTo>
                      <a:pt x="662" y="78"/>
                    </a:lnTo>
                    <a:lnTo>
                      <a:pt x="663" y="77"/>
                    </a:lnTo>
                    <a:lnTo>
                      <a:pt x="665" y="75"/>
                    </a:lnTo>
                    <a:lnTo>
                      <a:pt x="666" y="74"/>
                    </a:lnTo>
                    <a:lnTo>
                      <a:pt x="667" y="72"/>
                    </a:lnTo>
                    <a:lnTo>
                      <a:pt x="668" y="71"/>
                    </a:lnTo>
                    <a:lnTo>
                      <a:pt x="669" y="70"/>
                    </a:lnTo>
                    <a:lnTo>
                      <a:pt x="669" y="69"/>
                    </a:lnTo>
                    <a:lnTo>
                      <a:pt x="671" y="68"/>
                    </a:lnTo>
                    <a:lnTo>
                      <a:pt x="672" y="66"/>
                    </a:lnTo>
                    <a:lnTo>
                      <a:pt x="672" y="65"/>
                    </a:lnTo>
                    <a:lnTo>
                      <a:pt x="673" y="64"/>
                    </a:lnTo>
                    <a:lnTo>
                      <a:pt x="674" y="63"/>
                    </a:lnTo>
                    <a:lnTo>
                      <a:pt x="675" y="62"/>
                    </a:lnTo>
                    <a:lnTo>
                      <a:pt x="675" y="60"/>
                    </a:lnTo>
                    <a:lnTo>
                      <a:pt x="677" y="59"/>
                    </a:lnTo>
                    <a:lnTo>
                      <a:pt x="678" y="58"/>
                    </a:lnTo>
                    <a:lnTo>
                      <a:pt x="678" y="57"/>
                    </a:lnTo>
                    <a:lnTo>
                      <a:pt x="679" y="56"/>
                    </a:lnTo>
                    <a:lnTo>
                      <a:pt x="680" y="54"/>
                    </a:lnTo>
                    <a:lnTo>
                      <a:pt x="680" y="53"/>
                    </a:lnTo>
                    <a:lnTo>
                      <a:pt x="681" y="52"/>
                    </a:lnTo>
                    <a:lnTo>
                      <a:pt x="683" y="51"/>
                    </a:lnTo>
                    <a:lnTo>
                      <a:pt x="684" y="50"/>
                    </a:lnTo>
                    <a:lnTo>
                      <a:pt x="685" y="48"/>
                    </a:lnTo>
                    <a:lnTo>
                      <a:pt x="686" y="47"/>
                    </a:lnTo>
                    <a:lnTo>
                      <a:pt x="687" y="45"/>
                    </a:lnTo>
                    <a:lnTo>
                      <a:pt x="689" y="44"/>
                    </a:lnTo>
                    <a:lnTo>
                      <a:pt x="690" y="41"/>
                    </a:lnTo>
                    <a:lnTo>
                      <a:pt x="691" y="40"/>
                    </a:lnTo>
                    <a:lnTo>
                      <a:pt x="692" y="38"/>
                    </a:lnTo>
                    <a:lnTo>
                      <a:pt x="693" y="35"/>
                    </a:lnTo>
                    <a:lnTo>
                      <a:pt x="695" y="34"/>
                    </a:lnTo>
                    <a:lnTo>
                      <a:pt x="696" y="33"/>
                    </a:lnTo>
                    <a:lnTo>
                      <a:pt x="697" y="30"/>
                    </a:lnTo>
                    <a:lnTo>
                      <a:pt x="698" y="29"/>
                    </a:lnTo>
                    <a:lnTo>
                      <a:pt x="699" y="28"/>
                    </a:lnTo>
                    <a:lnTo>
                      <a:pt x="701" y="27"/>
                    </a:lnTo>
                    <a:lnTo>
                      <a:pt x="701" y="26"/>
                    </a:lnTo>
                    <a:lnTo>
                      <a:pt x="702" y="24"/>
                    </a:lnTo>
                    <a:lnTo>
                      <a:pt x="703" y="23"/>
                    </a:lnTo>
                    <a:lnTo>
                      <a:pt x="703" y="22"/>
                    </a:lnTo>
                    <a:lnTo>
                      <a:pt x="704" y="21"/>
                    </a:lnTo>
                    <a:lnTo>
                      <a:pt x="705" y="20"/>
                    </a:lnTo>
                    <a:lnTo>
                      <a:pt x="705" y="18"/>
                    </a:lnTo>
                    <a:lnTo>
                      <a:pt x="707" y="17"/>
                    </a:lnTo>
                    <a:lnTo>
                      <a:pt x="707" y="16"/>
                    </a:lnTo>
                    <a:lnTo>
                      <a:pt x="708" y="16"/>
                    </a:lnTo>
                    <a:lnTo>
                      <a:pt x="708" y="15"/>
                    </a:lnTo>
                    <a:lnTo>
                      <a:pt x="709" y="14"/>
                    </a:lnTo>
                    <a:lnTo>
                      <a:pt x="709" y="12"/>
                    </a:lnTo>
                    <a:lnTo>
                      <a:pt x="710" y="11"/>
                    </a:lnTo>
                    <a:lnTo>
                      <a:pt x="711" y="10"/>
                    </a:lnTo>
                    <a:lnTo>
                      <a:pt x="713" y="9"/>
                    </a:lnTo>
                    <a:lnTo>
                      <a:pt x="713" y="8"/>
                    </a:lnTo>
                    <a:lnTo>
                      <a:pt x="714" y="6"/>
                    </a:lnTo>
                    <a:lnTo>
                      <a:pt x="714" y="4"/>
                    </a:lnTo>
                    <a:lnTo>
                      <a:pt x="715" y="3"/>
                    </a:lnTo>
                    <a:lnTo>
                      <a:pt x="716" y="2"/>
                    </a:lnTo>
                    <a:lnTo>
                      <a:pt x="717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128" name="Freeform 211">
                <a:extLst>
                  <a:ext uri="{FF2B5EF4-FFF2-40B4-BE49-F238E27FC236}">
                    <a16:creationId xmlns:a16="http://schemas.microsoft.com/office/drawing/2014/main" id="{7A488036-F723-A343-AA00-F90FAF9AB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638" y="3554413"/>
                <a:ext cx="66675" cy="227012"/>
              </a:xfrm>
              <a:custGeom>
                <a:avLst/>
                <a:gdLst>
                  <a:gd name="T0" fmla="*/ 2147483646 w 85"/>
                  <a:gd name="T1" fmla="*/ 2147483646 h 286"/>
                  <a:gd name="T2" fmla="*/ 2147483646 w 85"/>
                  <a:gd name="T3" fmla="*/ 2147483646 h 286"/>
                  <a:gd name="T4" fmla="*/ 2147483646 w 85"/>
                  <a:gd name="T5" fmla="*/ 2147483646 h 286"/>
                  <a:gd name="T6" fmla="*/ 2147483646 w 85"/>
                  <a:gd name="T7" fmla="*/ 2147483646 h 286"/>
                  <a:gd name="T8" fmla="*/ 2147483646 w 85"/>
                  <a:gd name="T9" fmla="*/ 2147483646 h 286"/>
                  <a:gd name="T10" fmla="*/ 2147483646 w 85"/>
                  <a:gd name="T11" fmla="*/ 2147483646 h 286"/>
                  <a:gd name="T12" fmla="*/ 2147483646 w 85"/>
                  <a:gd name="T13" fmla="*/ 2147483646 h 286"/>
                  <a:gd name="T14" fmla="*/ 2147483646 w 85"/>
                  <a:gd name="T15" fmla="*/ 2147483646 h 286"/>
                  <a:gd name="T16" fmla="*/ 2147483646 w 85"/>
                  <a:gd name="T17" fmla="*/ 2147483646 h 286"/>
                  <a:gd name="T18" fmla="*/ 2147483646 w 85"/>
                  <a:gd name="T19" fmla="*/ 2147483646 h 286"/>
                  <a:gd name="T20" fmla="*/ 2147483646 w 85"/>
                  <a:gd name="T21" fmla="*/ 2147483646 h 286"/>
                  <a:gd name="T22" fmla="*/ 2147483646 w 85"/>
                  <a:gd name="T23" fmla="*/ 2147483646 h 286"/>
                  <a:gd name="T24" fmla="*/ 2147483646 w 85"/>
                  <a:gd name="T25" fmla="*/ 2147483646 h 286"/>
                  <a:gd name="T26" fmla="*/ 2147483646 w 85"/>
                  <a:gd name="T27" fmla="*/ 2147483646 h 286"/>
                  <a:gd name="T28" fmla="*/ 2147483646 w 85"/>
                  <a:gd name="T29" fmla="*/ 2147483646 h 286"/>
                  <a:gd name="T30" fmla="*/ 2147483646 w 85"/>
                  <a:gd name="T31" fmla="*/ 2147483646 h 286"/>
                  <a:gd name="T32" fmla="*/ 2147483646 w 85"/>
                  <a:gd name="T33" fmla="*/ 2147483646 h 286"/>
                  <a:gd name="T34" fmla="*/ 2147483646 w 85"/>
                  <a:gd name="T35" fmla="*/ 2147483646 h 286"/>
                  <a:gd name="T36" fmla="*/ 2147483646 w 85"/>
                  <a:gd name="T37" fmla="*/ 2147483646 h 286"/>
                  <a:gd name="T38" fmla="*/ 2147483646 w 85"/>
                  <a:gd name="T39" fmla="*/ 2147483646 h 286"/>
                  <a:gd name="T40" fmla="*/ 2147483646 w 85"/>
                  <a:gd name="T41" fmla="*/ 2147483646 h 286"/>
                  <a:gd name="T42" fmla="*/ 2147483646 w 85"/>
                  <a:gd name="T43" fmla="*/ 2147483646 h 286"/>
                  <a:gd name="T44" fmla="*/ 2147483646 w 85"/>
                  <a:gd name="T45" fmla="*/ 2147483646 h 286"/>
                  <a:gd name="T46" fmla="*/ 2147483646 w 85"/>
                  <a:gd name="T47" fmla="*/ 2147483646 h 286"/>
                  <a:gd name="T48" fmla="*/ 2147483646 w 85"/>
                  <a:gd name="T49" fmla="*/ 2147483646 h 286"/>
                  <a:gd name="T50" fmla="*/ 2147483646 w 85"/>
                  <a:gd name="T51" fmla="*/ 2147483646 h 286"/>
                  <a:gd name="T52" fmla="*/ 2147483646 w 85"/>
                  <a:gd name="T53" fmla="*/ 2147483646 h 286"/>
                  <a:gd name="T54" fmla="*/ 2147483646 w 85"/>
                  <a:gd name="T55" fmla="*/ 2147483646 h 286"/>
                  <a:gd name="T56" fmla="*/ 2147483646 w 85"/>
                  <a:gd name="T57" fmla="*/ 2147483646 h 286"/>
                  <a:gd name="T58" fmla="*/ 2147483646 w 85"/>
                  <a:gd name="T59" fmla="*/ 2147483646 h 286"/>
                  <a:gd name="T60" fmla="*/ 2147483646 w 85"/>
                  <a:gd name="T61" fmla="*/ 2147483646 h 286"/>
                  <a:gd name="T62" fmla="*/ 2147483646 w 85"/>
                  <a:gd name="T63" fmla="*/ 2147483646 h 286"/>
                  <a:gd name="T64" fmla="*/ 2147483646 w 85"/>
                  <a:gd name="T65" fmla="*/ 2147483646 h 286"/>
                  <a:gd name="T66" fmla="*/ 2147483646 w 85"/>
                  <a:gd name="T67" fmla="*/ 2147483646 h 286"/>
                  <a:gd name="T68" fmla="*/ 2147483646 w 85"/>
                  <a:gd name="T69" fmla="*/ 2147483646 h 286"/>
                  <a:gd name="T70" fmla="*/ 2147483646 w 85"/>
                  <a:gd name="T71" fmla="*/ 2147483646 h 286"/>
                  <a:gd name="T72" fmla="*/ 2147483646 w 85"/>
                  <a:gd name="T73" fmla="*/ 2147483646 h 286"/>
                  <a:gd name="T74" fmla="*/ 2147483646 w 85"/>
                  <a:gd name="T75" fmla="*/ 2147483646 h 286"/>
                  <a:gd name="T76" fmla="*/ 2147483646 w 85"/>
                  <a:gd name="T77" fmla="*/ 2147483646 h 286"/>
                  <a:gd name="T78" fmla="*/ 2147483646 w 85"/>
                  <a:gd name="T79" fmla="*/ 2147483646 h 286"/>
                  <a:gd name="T80" fmla="*/ 2147483646 w 85"/>
                  <a:gd name="T81" fmla="*/ 2147483646 h 286"/>
                  <a:gd name="T82" fmla="*/ 2147483646 w 85"/>
                  <a:gd name="T83" fmla="*/ 2147483646 h 286"/>
                  <a:gd name="T84" fmla="*/ 2147483646 w 85"/>
                  <a:gd name="T85" fmla="*/ 2147483646 h 286"/>
                  <a:gd name="T86" fmla="*/ 2147483646 w 85"/>
                  <a:gd name="T87" fmla="*/ 2147483646 h 286"/>
                  <a:gd name="T88" fmla="*/ 2147483646 w 85"/>
                  <a:gd name="T89" fmla="*/ 2147483646 h 286"/>
                  <a:gd name="T90" fmla="*/ 2147483646 w 85"/>
                  <a:gd name="T91" fmla="*/ 2147483646 h 286"/>
                  <a:gd name="T92" fmla="*/ 2147483646 w 85"/>
                  <a:gd name="T93" fmla="*/ 2147483646 h 286"/>
                  <a:gd name="T94" fmla="*/ 2147483646 w 85"/>
                  <a:gd name="T95" fmla="*/ 2147483646 h 286"/>
                  <a:gd name="T96" fmla="*/ 2147483646 w 85"/>
                  <a:gd name="T97" fmla="*/ 2147483646 h 286"/>
                  <a:gd name="T98" fmla="*/ 2147483646 w 85"/>
                  <a:gd name="T99" fmla="*/ 2147483646 h 286"/>
                  <a:gd name="T100" fmla="*/ 2147483646 w 85"/>
                  <a:gd name="T101" fmla="*/ 2147483646 h 286"/>
                  <a:gd name="T102" fmla="*/ 2147483646 w 85"/>
                  <a:gd name="T103" fmla="*/ 2147483646 h 286"/>
                  <a:gd name="T104" fmla="*/ 2147483646 w 85"/>
                  <a:gd name="T105" fmla="*/ 2147483646 h 286"/>
                  <a:gd name="T106" fmla="*/ 2147483646 w 85"/>
                  <a:gd name="T107" fmla="*/ 2147483646 h 286"/>
                  <a:gd name="T108" fmla="*/ 2147483646 w 85"/>
                  <a:gd name="T109" fmla="*/ 2147483646 h 286"/>
                  <a:gd name="T110" fmla="*/ 2147483646 w 85"/>
                  <a:gd name="T111" fmla="*/ 2147483646 h 286"/>
                  <a:gd name="T112" fmla="*/ 2147483646 w 85"/>
                  <a:gd name="T113" fmla="*/ 2147483646 h 28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6">
                    <a:moveTo>
                      <a:pt x="0" y="0"/>
                    </a:moveTo>
                    <a:lnTo>
                      <a:pt x="1" y="2"/>
                    </a:lnTo>
                    <a:lnTo>
                      <a:pt x="3" y="6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7" y="13"/>
                    </a:lnTo>
                    <a:lnTo>
                      <a:pt x="9" y="15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12" y="21"/>
                    </a:lnTo>
                    <a:lnTo>
                      <a:pt x="13" y="24"/>
                    </a:lnTo>
                    <a:lnTo>
                      <a:pt x="14" y="25"/>
                    </a:lnTo>
                    <a:lnTo>
                      <a:pt x="15" y="26"/>
                    </a:lnTo>
                    <a:lnTo>
                      <a:pt x="15" y="28"/>
                    </a:lnTo>
                    <a:lnTo>
                      <a:pt x="16" y="30"/>
                    </a:lnTo>
                    <a:lnTo>
                      <a:pt x="16" y="31"/>
                    </a:lnTo>
                    <a:lnTo>
                      <a:pt x="18" y="32"/>
                    </a:lnTo>
                    <a:lnTo>
                      <a:pt x="19" y="33"/>
                    </a:lnTo>
                    <a:lnTo>
                      <a:pt x="19" y="34"/>
                    </a:lnTo>
                    <a:lnTo>
                      <a:pt x="19" y="36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0"/>
                    </a:lnTo>
                    <a:lnTo>
                      <a:pt x="22" y="42"/>
                    </a:lnTo>
                    <a:lnTo>
                      <a:pt x="24" y="43"/>
                    </a:lnTo>
                    <a:lnTo>
                      <a:pt x="24" y="45"/>
                    </a:lnTo>
                    <a:lnTo>
                      <a:pt x="24" y="46"/>
                    </a:lnTo>
                    <a:lnTo>
                      <a:pt x="25" y="48"/>
                    </a:lnTo>
                    <a:lnTo>
                      <a:pt x="25" y="49"/>
                    </a:lnTo>
                    <a:lnTo>
                      <a:pt x="26" y="50"/>
                    </a:lnTo>
                    <a:lnTo>
                      <a:pt x="26" y="52"/>
                    </a:lnTo>
                    <a:lnTo>
                      <a:pt x="27" y="54"/>
                    </a:lnTo>
                    <a:lnTo>
                      <a:pt x="28" y="55"/>
                    </a:lnTo>
                    <a:lnTo>
                      <a:pt x="28" y="56"/>
                    </a:lnTo>
                    <a:lnTo>
                      <a:pt x="30" y="58"/>
                    </a:lnTo>
                    <a:lnTo>
                      <a:pt x="30" y="60"/>
                    </a:lnTo>
                    <a:lnTo>
                      <a:pt x="30" y="61"/>
                    </a:lnTo>
                    <a:lnTo>
                      <a:pt x="31" y="62"/>
                    </a:lnTo>
                    <a:lnTo>
                      <a:pt x="31" y="63"/>
                    </a:lnTo>
                    <a:lnTo>
                      <a:pt x="32" y="63"/>
                    </a:lnTo>
                    <a:lnTo>
                      <a:pt x="32" y="64"/>
                    </a:lnTo>
                    <a:lnTo>
                      <a:pt x="32" y="66"/>
                    </a:lnTo>
                    <a:lnTo>
                      <a:pt x="33" y="67"/>
                    </a:lnTo>
                    <a:lnTo>
                      <a:pt x="33" y="68"/>
                    </a:lnTo>
                    <a:lnTo>
                      <a:pt x="33" y="69"/>
                    </a:lnTo>
                    <a:lnTo>
                      <a:pt x="34" y="70"/>
                    </a:lnTo>
                    <a:lnTo>
                      <a:pt x="34" y="72"/>
                    </a:lnTo>
                    <a:lnTo>
                      <a:pt x="34" y="73"/>
                    </a:lnTo>
                    <a:lnTo>
                      <a:pt x="36" y="73"/>
                    </a:lnTo>
                    <a:lnTo>
                      <a:pt x="36" y="74"/>
                    </a:lnTo>
                    <a:lnTo>
                      <a:pt x="36" y="75"/>
                    </a:lnTo>
                    <a:lnTo>
                      <a:pt x="37" y="76"/>
                    </a:lnTo>
                    <a:lnTo>
                      <a:pt x="37" y="78"/>
                    </a:lnTo>
                    <a:lnTo>
                      <a:pt x="37" y="79"/>
                    </a:lnTo>
                    <a:lnTo>
                      <a:pt x="38" y="80"/>
                    </a:lnTo>
                    <a:lnTo>
                      <a:pt x="38" y="81"/>
                    </a:lnTo>
                    <a:lnTo>
                      <a:pt x="39" y="82"/>
                    </a:lnTo>
                    <a:lnTo>
                      <a:pt x="39" y="85"/>
                    </a:lnTo>
                    <a:lnTo>
                      <a:pt x="40" y="86"/>
                    </a:lnTo>
                    <a:lnTo>
                      <a:pt x="40" y="87"/>
                    </a:lnTo>
                    <a:lnTo>
                      <a:pt x="42" y="90"/>
                    </a:lnTo>
                    <a:lnTo>
                      <a:pt x="42" y="92"/>
                    </a:lnTo>
                    <a:lnTo>
                      <a:pt x="43" y="93"/>
                    </a:lnTo>
                    <a:lnTo>
                      <a:pt x="44" y="96"/>
                    </a:lnTo>
                    <a:lnTo>
                      <a:pt x="44" y="97"/>
                    </a:lnTo>
                    <a:lnTo>
                      <a:pt x="45" y="99"/>
                    </a:lnTo>
                    <a:lnTo>
                      <a:pt x="45" y="100"/>
                    </a:lnTo>
                    <a:lnTo>
                      <a:pt x="46" y="102"/>
                    </a:lnTo>
                    <a:lnTo>
                      <a:pt x="46" y="103"/>
                    </a:lnTo>
                    <a:lnTo>
                      <a:pt x="48" y="104"/>
                    </a:lnTo>
                    <a:lnTo>
                      <a:pt x="48" y="105"/>
                    </a:lnTo>
                    <a:lnTo>
                      <a:pt x="48" y="106"/>
                    </a:lnTo>
                    <a:lnTo>
                      <a:pt x="49" y="108"/>
                    </a:lnTo>
                    <a:lnTo>
                      <a:pt x="49" y="109"/>
                    </a:lnTo>
                    <a:lnTo>
                      <a:pt x="49" y="110"/>
                    </a:lnTo>
                    <a:lnTo>
                      <a:pt x="50" y="111"/>
                    </a:lnTo>
                    <a:lnTo>
                      <a:pt x="50" y="112"/>
                    </a:lnTo>
                    <a:lnTo>
                      <a:pt x="50" y="114"/>
                    </a:lnTo>
                    <a:lnTo>
                      <a:pt x="51" y="115"/>
                    </a:lnTo>
                    <a:lnTo>
                      <a:pt x="51" y="116"/>
                    </a:lnTo>
                    <a:lnTo>
                      <a:pt x="51" y="117"/>
                    </a:lnTo>
                    <a:lnTo>
                      <a:pt x="52" y="118"/>
                    </a:lnTo>
                    <a:lnTo>
                      <a:pt x="52" y="120"/>
                    </a:lnTo>
                    <a:lnTo>
                      <a:pt x="52" y="121"/>
                    </a:lnTo>
                    <a:lnTo>
                      <a:pt x="54" y="122"/>
                    </a:lnTo>
                    <a:lnTo>
                      <a:pt x="54" y="123"/>
                    </a:lnTo>
                    <a:lnTo>
                      <a:pt x="54" y="124"/>
                    </a:lnTo>
                    <a:lnTo>
                      <a:pt x="55" y="127"/>
                    </a:lnTo>
                    <a:lnTo>
                      <a:pt x="55" y="128"/>
                    </a:lnTo>
                    <a:lnTo>
                      <a:pt x="56" y="129"/>
                    </a:lnTo>
                    <a:lnTo>
                      <a:pt x="56" y="132"/>
                    </a:lnTo>
                    <a:lnTo>
                      <a:pt x="57" y="133"/>
                    </a:lnTo>
                    <a:lnTo>
                      <a:pt x="57" y="135"/>
                    </a:lnTo>
                    <a:lnTo>
                      <a:pt x="58" y="138"/>
                    </a:lnTo>
                    <a:lnTo>
                      <a:pt x="58" y="139"/>
                    </a:lnTo>
                    <a:lnTo>
                      <a:pt x="60" y="141"/>
                    </a:lnTo>
                    <a:lnTo>
                      <a:pt x="60" y="142"/>
                    </a:lnTo>
                    <a:lnTo>
                      <a:pt x="60" y="144"/>
                    </a:lnTo>
                    <a:lnTo>
                      <a:pt x="61" y="145"/>
                    </a:lnTo>
                    <a:lnTo>
                      <a:pt x="61" y="147"/>
                    </a:lnTo>
                    <a:lnTo>
                      <a:pt x="61" y="148"/>
                    </a:lnTo>
                    <a:lnTo>
                      <a:pt x="62" y="150"/>
                    </a:lnTo>
                    <a:lnTo>
                      <a:pt x="62" y="151"/>
                    </a:lnTo>
                    <a:lnTo>
                      <a:pt x="62" y="152"/>
                    </a:lnTo>
                    <a:lnTo>
                      <a:pt x="63" y="153"/>
                    </a:lnTo>
                    <a:lnTo>
                      <a:pt x="63" y="154"/>
                    </a:lnTo>
                    <a:lnTo>
                      <a:pt x="63" y="156"/>
                    </a:lnTo>
                    <a:lnTo>
                      <a:pt x="64" y="157"/>
                    </a:lnTo>
                    <a:lnTo>
                      <a:pt x="64" y="158"/>
                    </a:lnTo>
                    <a:lnTo>
                      <a:pt x="64" y="159"/>
                    </a:lnTo>
                    <a:lnTo>
                      <a:pt x="64" y="160"/>
                    </a:lnTo>
                    <a:lnTo>
                      <a:pt x="66" y="162"/>
                    </a:lnTo>
                    <a:lnTo>
                      <a:pt x="66" y="163"/>
                    </a:lnTo>
                    <a:lnTo>
                      <a:pt x="67" y="164"/>
                    </a:lnTo>
                    <a:lnTo>
                      <a:pt x="67" y="165"/>
                    </a:lnTo>
                    <a:lnTo>
                      <a:pt x="67" y="168"/>
                    </a:lnTo>
                    <a:lnTo>
                      <a:pt x="68" y="169"/>
                    </a:lnTo>
                    <a:lnTo>
                      <a:pt x="68" y="170"/>
                    </a:lnTo>
                    <a:lnTo>
                      <a:pt x="68" y="171"/>
                    </a:lnTo>
                    <a:lnTo>
                      <a:pt x="69" y="174"/>
                    </a:lnTo>
                    <a:lnTo>
                      <a:pt x="69" y="175"/>
                    </a:lnTo>
                    <a:lnTo>
                      <a:pt x="70" y="177"/>
                    </a:lnTo>
                    <a:lnTo>
                      <a:pt x="70" y="178"/>
                    </a:lnTo>
                    <a:lnTo>
                      <a:pt x="72" y="181"/>
                    </a:lnTo>
                    <a:lnTo>
                      <a:pt x="72" y="182"/>
                    </a:lnTo>
                    <a:lnTo>
                      <a:pt x="73" y="184"/>
                    </a:lnTo>
                    <a:lnTo>
                      <a:pt x="73" y="186"/>
                    </a:lnTo>
                    <a:lnTo>
                      <a:pt x="74" y="187"/>
                    </a:lnTo>
                    <a:lnTo>
                      <a:pt x="74" y="189"/>
                    </a:lnTo>
                    <a:lnTo>
                      <a:pt x="74" y="190"/>
                    </a:lnTo>
                    <a:lnTo>
                      <a:pt x="75" y="192"/>
                    </a:lnTo>
                    <a:lnTo>
                      <a:pt x="75" y="193"/>
                    </a:lnTo>
                    <a:lnTo>
                      <a:pt x="75" y="194"/>
                    </a:lnTo>
                    <a:lnTo>
                      <a:pt x="75" y="195"/>
                    </a:lnTo>
                    <a:lnTo>
                      <a:pt x="76" y="196"/>
                    </a:lnTo>
                    <a:lnTo>
                      <a:pt x="76" y="198"/>
                    </a:lnTo>
                    <a:lnTo>
                      <a:pt x="76" y="199"/>
                    </a:lnTo>
                    <a:lnTo>
                      <a:pt x="76" y="200"/>
                    </a:lnTo>
                    <a:lnTo>
                      <a:pt x="78" y="201"/>
                    </a:lnTo>
                    <a:lnTo>
                      <a:pt x="78" y="202"/>
                    </a:lnTo>
                    <a:lnTo>
                      <a:pt x="78" y="204"/>
                    </a:lnTo>
                    <a:lnTo>
                      <a:pt x="78" y="205"/>
                    </a:lnTo>
                    <a:lnTo>
                      <a:pt x="78" y="206"/>
                    </a:lnTo>
                    <a:lnTo>
                      <a:pt x="78" y="207"/>
                    </a:lnTo>
                    <a:lnTo>
                      <a:pt x="78" y="208"/>
                    </a:lnTo>
                    <a:lnTo>
                      <a:pt x="78" y="210"/>
                    </a:lnTo>
                    <a:lnTo>
                      <a:pt x="79" y="211"/>
                    </a:lnTo>
                    <a:lnTo>
                      <a:pt x="79" y="212"/>
                    </a:lnTo>
                    <a:lnTo>
                      <a:pt x="79" y="213"/>
                    </a:lnTo>
                    <a:lnTo>
                      <a:pt x="79" y="214"/>
                    </a:lnTo>
                    <a:lnTo>
                      <a:pt x="79" y="216"/>
                    </a:lnTo>
                    <a:lnTo>
                      <a:pt x="79" y="218"/>
                    </a:lnTo>
                    <a:lnTo>
                      <a:pt x="79" y="219"/>
                    </a:lnTo>
                    <a:lnTo>
                      <a:pt x="79" y="220"/>
                    </a:lnTo>
                    <a:lnTo>
                      <a:pt x="79" y="223"/>
                    </a:lnTo>
                    <a:lnTo>
                      <a:pt x="80" y="224"/>
                    </a:lnTo>
                    <a:lnTo>
                      <a:pt x="80" y="225"/>
                    </a:lnTo>
                    <a:lnTo>
                      <a:pt x="80" y="226"/>
                    </a:lnTo>
                    <a:lnTo>
                      <a:pt x="80" y="228"/>
                    </a:lnTo>
                    <a:lnTo>
                      <a:pt x="80" y="229"/>
                    </a:lnTo>
                    <a:lnTo>
                      <a:pt x="80" y="230"/>
                    </a:lnTo>
                    <a:lnTo>
                      <a:pt x="80" y="231"/>
                    </a:lnTo>
                    <a:lnTo>
                      <a:pt x="80" y="232"/>
                    </a:lnTo>
                    <a:lnTo>
                      <a:pt x="80" y="234"/>
                    </a:lnTo>
                    <a:lnTo>
                      <a:pt x="80" y="235"/>
                    </a:lnTo>
                    <a:lnTo>
                      <a:pt x="80" y="236"/>
                    </a:lnTo>
                    <a:lnTo>
                      <a:pt x="81" y="237"/>
                    </a:lnTo>
                    <a:lnTo>
                      <a:pt x="81" y="238"/>
                    </a:lnTo>
                    <a:lnTo>
                      <a:pt x="81" y="240"/>
                    </a:lnTo>
                    <a:lnTo>
                      <a:pt x="81" y="241"/>
                    </a:lnTo>
                    <a:lnTo>
                      <a:pt x="81" y="242"/>
                    </a:lnTo>
                    <a:lnTo>
                      <a:pt x="81" y="243"/>
                    </a:lnTo>
                    <a:lnTo>
                      <a:pt x="81" y="244"/>
                    </a:lnTo>
                    <a:lnTo>
                      <a:pt x="82" y="244"/>
                    </a:lnTo>
                    <a:lnTo>
                      <a:pt x="82" y="246"/>
                    </a:lnTo>
                    <a:lnTo>
                      <a:pt x="82" y="247"/>
                    </a:lnTo>
                    <a:lnTo>
                      <a:pt x="82" y="248"/>
                    </a:lnTo>
                    <a:lnTo>
                      <a:pt x="82" y="249"/>
                    </a:lnTo>
                    <a:lnTo>
                      <a:pt x="82" y="250"/>
                    </a:lnTo>
                    <a:lnTo>
                      <a:pt x="84" y="252"/>
                    </a:lnTo>
                    <a:lnTo>
                      <a:pt x="84" y="253"/>
                    </a:lnTo>
                    <a:lnTo>
                      <a:pt x="84" y="254"/>
                    </a:lnTo>
                    <a:lnTo>
                      <a:pt x="84" y="255"/>
                    </a:lnTo>
                    <a:lnTo>
                      <a:pt x="84" y="256"/>
                    </a:lnTo>
                    <a:lnTo>
                      <a:pt x="85" y="256"/>
                    </a:lnTo>
                    <a:lnTo>
                      <a:pt x="85" y="258"/>
                    </a:lnTo>
                    <a:lnTo>
                      <a:pt x="85" y="259"/>
                    </a:lnTo>
                    <a:lnTo>
                      <a:pt x="85" y="260"/>
                    </a:lnTo>
                    <a:lnTo>
                      <a:pt x="85" y="261"/>
                    </a:lnTo>
                    <a:lnTo>
                      <a:pt x="85" y="262"/>
                    </a:lnTo>
                    <a:lnTo>
                      <a:pt x="85" y="264"/>
                    </a:lnTo>
                    <a:lnTo>
                      <a:pt x="85" y="265"/>
                    </a:lnTo>
                    <a:lnTo>
                      <a:pt x="85" y="266"/>
                    </a:lnTo>
                    <a:lnTo>
                      <a:pt x="85" y="267"/>
                    </a:lnTo>
                    <a:lnTo>
                      <a:pt x="85" y="268"/>
                    </a:lnTo>
                    <a:lnTo>
                      <a:pt x="85" y="270"/>
                    </a:lnTo>
                    <a:lnTo>
                      <a:pt x="85" y="271"/>
                    </a:lnTo>
                    <a:lnTo>
                      <a:pt x="85" y="272"/>
                    </a:lnTo>
                    <a:lnTo>
                      <a:pt x="85" y="274"/>
                    </a:lnTo>
                    <a:lnTo>
                      <a:pt x="84" y="276"/>
                    </a:lnTo>
                    <a:lnTo>
                      <a:pt x="84" y="278"/>
                    </a:lnTo>
                    <a:lnTo>
                      <a:pt x="84" y="279"/>
                    </a:lnTo>
                    <a:lnTo>
                      <a:pt x="84" y="282"/>
                    </a:lnTo>
                    <a:lnTo>
                      <a:pt x="84" y="284"/>
                    </a:lnTo>
                    <a:lnTo>
                      <a:pt x="84" y="286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129" name="Freeform 212">
                <a:extLst>
                  <a:ext uri="{FF2B5EF4-FFF2-40B4-BE49-F238E27FC236}">
                    <a16:creationId xmlns:a16="http://schemas.microsoft.com/office/drawing/2014/main" id="{23259318-F9E8-0E4A-AE97-8421B6F45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638" y="3781425"/>
                <a:ext cx="66675" cy="227013"/>
              </a:xfrm>
              <a:custGeom>
                <a:avLst/>
                <a:gdLst>
                  <a:gd name="T0" fmla="*/ 2147483646 w 85"/>
                  <a:gd name="T1" fmla="*/ 2147483646 h 287"/>
                  <a:gd name="T2" fmla="*/ 2147483646 w 85"/>
                  <a:gd name="T3" fmla="*/ 2147483646 h 287"/>
                  <a:gd name="T4" fmla="*/ 2147483646 w 85"/>
                  <a:gd name="T5" fmla="*/ 2147483646 h 287"/>
                  <a:gd name="T6" fmla="*/ 2147483646 w 85"/>
                  <a:gd name="T7" fmla="*/ 2147483646 h 287"/>
                  <a:gd name="T8" fmla="*/ 2147483646 w 85"/>
                  <a:gd name="T9" fmla="*/ 2147483646 h 287"/>
                  <a:gd name="T10" fmla="*/ 2147483646 w 85"/>
                  <a:gd name="T11" fmla="*/ 2147483646 h 287"/>
                  <a:gd name="T12" fmla="*/ 2147483646 w 85"/>
                  <a:gd name="T13" fmla="*/ 2147483646 h 287"/>
                  <a:gd name="T14" fmla="*/ 2147483646 w 85"/>
                  <a:gd name="T15" fmla="*/ 2147483646 h 287"/>
                  <a:gd name="T16" fmla="*/ 2147483646 w 85"/>
                  <a:gd name="T17" fmla="*/ 2147483646 h 287"/>
                  <a:gd name="T18" fmla="*/ 2147483646 w 85"/>
                  <a:gd name="T19" fmla="*/ 2147483646 h 287"/>
                  <a:gd name="T20" fmla="*/ 2147483646 w 85"/>
                  <a:gd name="T21" fmla="*/ 2147483646 h 287"/>
                  <a:gd name="T22" fmla="*/ 2147483646 w 85"/>
                  <a:gd name="T23" fmla="*/ 2147483646 h 287"/>
                  <a:gd name="T24" fmla="*/ 2147483646 w 85"/>
                  <a:gd name="T25" fmla="*/ 2147483646 h 287"/>
                  <a:gd name="T26" fmla="*/ 2147483646 w 85"/>
                  <a:gd name="T27" fmla="*/ 2147483646 h 287"/>
                  <a:gd name="T28" fmla="*/ 2147483646 w 85"/>
                  <a:gd name="T29" fmla="*/ 2147483646 h 287"/>
                  <a:gd name="T30" fmla="*/ 2147483646 w 85"/>
                  <a:gd name="T31" fmla="*/ 2147483646 h 287"/>
                  <a:gd name="T32" fmla="*/ 2147483646 w 85"/>
                  <a:gd name="T33" fmla="*/ 2147483646 h 287"/>
                  <a:gd name="T34" fmla="*/ 2147483646 w 85"/>
                  <a:gd name="T35" fmla="*/ 2147483646 h 287"/>
                  <a:gd name="T36" fmla="*/ 2147483646 w 85"/>
                  <a:gd name="T37" fmla="*/ 2147483646 h 287"/>
                  <a:gd name="T38" fmla="*/ 2147483646 w 85"/>
                  <a:gd name="T39" fmla="*/ 2147483646 h 287"/>
                  <a:gd name="T40" fmla="*/ 2147483646 w 85"/>
                  <a:gd name="T41" fmla="*/ 2147483646 h 287"/>
                  <a:gd name="T42" fmla="*/ 2147483646 w 85"/>
                  <a:gd name="T43" fmla="*/ 2147483646 h 287"/>
                  <a:gd name="T44" fmla="*/ 2147483646 w 85"/>
                  <a:gd name="T45" fmla="*/ 2147483646 h 287"/>
                  <a:gd name="T46" fmla="*/ 2147483646 w 85"/>
                  <a:gd name="T47" fmla="*/ 2147483646 h 287"/>
                  <a:gd name="T48" fmla="*/ 2147483646 w 85"/>
                  <a:gd name="T49" fmla="*/ 2147483646 h 287"/>
                  <a:gd name="T50" fmla="*/ 2147483646 w 85"/>
                  <a:gd name="T51" fmla="*/ 2147483646 h 287"/>
                  <a:gd name="T52" fmla="*/ 2147483646 w 85"/>
                  <a:gd name="T53" fmla="*/ 2147483646 h 287"/>
                  <a:gd name="T54" fmla="*/ 2147483646 w 85"/>
                  <a:gd name="T55" fmla="*/ 2147483646 h 287"/>
                  <a:gd name="T56" fmla="*/ 2147483646 w 85"/>
                  <a:gd name="T57" fmla="*/ 2147483646 h 287"/>
                  <a:gd name="T58" fmla="*/ 2147483646 w 85"/>
                  <a:gd name="T59" fmla="*/ 2147483646 h 287"/>
                  <a:gd name="T60" fmla="*/ 2147483646 w 85"/>
                  <a:gd name="T61" fmla="*/ 2147483646 h 287"/>
                  <a:gd name="T62" fmla="*/ 2147483646 w 85"/>
                  <a:gd name="T63" fmla="*/ 2147483646 h 287"/>
                  <a:gd name="T64" fmla="*/ 2147483646 w 85"/>
                  <a:gd name="T65" fmla="*/ 2147483646 h 287"/>
                  <a:gd name="T66" fmla="*/ 2147483646 w 85"/>
                  <a:gd name="T67" fmla="*/ 2147483646 h 287"/>
                  <a:gd name="T68" fmla="*/ 2147483646 w 85"/>
                  <a:gd name="T69" fmla="*/ 2147483646 h 287"/>
                  <a:gd name="T70" fmla="*/ 2147483646 w 85"/>
                  <a:gd name="T71" fmla="*/ 2147483646 h 287"/>
                  <a:gd name="T72" fmla="*/ 2147483646 w 85"/>
                  <a:gd name="T73" fmla="*/ 2147483646 h 287"/>
                  <a:gd name="T74" fmla="*/ 2147483646 w 85"/>
                  <a:gd name="T75" fmla="*/ 2147483646 h 287"/>
                  <a:gd name="T76" fmla="*/ 2147483646 w 85"/>
                  <a:gd name="T77" fmla="*/ 2147483646 h 287"/>
                  <a:gd name="T78" fmla="*/ 2147483646 w 85"/>
                  <a:gd name="T79" fmla="*/ 2147483646 h 287"/>
                  <a:gd name="T80" fmla="*/ 2147483646 w 85"/>
                  <a:gd name="T81" fmla="*/ 2147483646 h 287"/>
                  <a:gd name="T82" fmla="*/ 2147483646 w 85"/>
                  <a:gd name="T83" fmla="*/ 2147483646 h 287"/>
                  <a:gd name="T84" fmla="*/ 2147483646 w 85"/>
                  <a:gd name="T85" fmla="*/ 2147483646 h 287"/>
                  <a:gd name="T86" fmla="*/ 2147483646 w 85"/>
                  <a:gd name="T87" fmla="*/ 2147483646 h 287"/>
                  <a:gd name="T88" fmla="*/ 2147483646 w 85"/>
                  <a:gd name="T89" fmla="*/ 2147483646 h 287"/>
                  <a:gd name="T90" fmla="*/ 2147483646 w 85"/>
                  <a:gd name="T91" fmla="*/ 2147483646 h 287"/>
                  <a:gd name="T92" fmla="*/ 2147483646 w 85"/>
                  <a:gd name="T93" fmla="*/ 2147483646 h 287"/>
                  <a:gd name="T94" fmla="*/ 2147483646 w 85"/>
                  <a:gd name="T95" fmla="*/ 2147483646 h 287"/>
                  <a:gd name="T96" fmla="*/ 2147483646 w 85"/>
                  <a:gd name="T97" fmla="*/ 2147483646 h 287"/>
                  <a:gd name="T98" fmla="*/ 2147483646 w 85"/>
                  <a:gd name="T99" fmla="*/ 2147483646 h 287"/>
                  <a:gd name="T100" fmla="*/ 2147483646 w 85"/>
                  <a:gd name="T101" fmla="*/ 2147483646 h 287"/>
                  <a:gd name="T102" fmla="*/ 2147483646 w 85"/>
                  <a:gd name="T103" fmla="*/ 2147483646 h 287"/>
                  <a:gd name="T104" fmla="*/ 2147483646 w 85"/>
                  <a:gd name="T105" fmla="*/ 2147483646 h 287"/>
                  <a:gd name="T106" fmla="*/ 2147483646 w 85"/>
                  <a:gd name="T107" fmla="*/ 2147483646 h 287"/>
                  <a:gd name="T108" fmla="*/ 2147483646 w 85"/>
                  <a:gd name="T109" fmla="*/ 2147483646 h 287"/>
                  <a:gd name="T110" fmla="*/ 2147483646 w 85"/>
                  <a:gd name="T111" fmla="*/ 2147483646 h 287"/>
                  <a:gd name="T112" fmla="*/ 2147483646 w 85"/>
                  <a:gd name="T113" fmla="*/ 2147483646 h 2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7">
                    <a:moveTo>
                      <a:pt x="0" y="287"/>
                    </a:moveTo>
                    <a:lnTo>
                      <a:pt x="1" y="283"/>
                    </a:lnTo>
                    <a:lnTo>
                      <a:pt x="3" y="281"/>
                    </a:lnTo>
                    <a:lnTo>
                      <a:pt x="4" y="278"/>
                    </a:lnTo>
                    <a:lnTo>
                      <a:pt x="6" y="275"/>
                    </a:lnTo>
                    <a:lnTo>
                      <a:pt x="7" y="272"/>
                    </a:lnTo>
                    <a:lnTo>
                      <a:pt x="9" y="271"/>
                    </a:lnTo>
                    <a:lnTo>
                      <a:pt x="10" y="269"/>
                    </a:lnTo>
                    <a:lnTo>
                      <a:pt x="10" y="266"/>
                    </a:lnTo>
                    <a:lnTo>
                      <a:pt x="12" y="265"/>
                    </a:lnTo>
                    <a:lnTo>
                      <a:pt x="13" y="263"/>
                    </a:lnTo>
                    <a:lnTo>
                      <a:pt x="14" y="262"/>
                    </a:lnTo>
                    <a:lnTo>
                      <a:pt x="15" y="259"/>
                    </a:lnTo>
                    <a:lnTo>
                      <a:pt x="15" y="258"/>
                    </a:lnTo>
                    <a:lnTo>
                      <a:pt x="16" y="257"/>
                    </a:lnTo>
                    <a:lnTo>
                      <a:pt x="16" y="256"/>
                    </a:lnTo>
                    <a:lnTo>
                      <a:pt x="18" y="254"/>
                    </a:lnTo>
                    <a:lnTo>
                      <a:pt x="19" y="253"/>
                    </a:lnTo>
                    <a:lnTo>
                      <a:pt x="19" y="252"/>
                    </a:lnTo>
                    <a:lnTo>
                      <a:pt x="19" y="251"/>
                    </a:lnTo>
                    <a:lnTo>
                      <a:pt x="20" y="250"/>
                    </a:lnTo>
                    <a:lnTo>
                      <a:pt x="20" y="248"/>
                    </a:lnTo>
                    <a:lnTo>
                      <a:pt x="21" y="247"/>
                    </a:lnTo>
                    <a:lnTo>
                      <a:pt x="21" y="246"/>
                    </a:lnTo>
                    <a:lnTo>
                      <a:pt x="22" y="245"/>
                    </a:lnTo>
                    <a:lnTo>
                      <a:pt x="22" y="244"/>
                    </a:lnTo>
                    <a:lnTo>
                      <a:pt x="24" y="242"/>
                    </a:lnTo>
                    <a:lnTo>
                      <a:pt x="24" y="241"/>
                    </a:lnTo>
                    <a:lnTo>
                      <a:pt x="24" y="240"/>
                    </a:lnTo>
                    <a:lnTo>
                      <a:pt x="25" y="239"/>
                    </a:lnTo>
                    <a:lnTo>
                      <a:pt x="25" y="238"/>
                    </a:lnTo>
                    <a:lnTo>
                      <a:pt x="26" y="236"/>
                    </a:lnTo>
                    <a:lnTo>
                      <a:pt x="26" y="234"/>
                    </a:lnTo>
                    <a:lnTo>
                      <a:pt x="27" y="233"/>
                    </a:lnTo>
                    <a:lnTo>
                      <a:pt x="28" y="232"/>
                    </a:lnTo>
                    <a:lnTo>
                      <a:pt x="28" y="229"/>
                    </a:lnTo>
                    <a:lnTo>
                      <a:pt x="30" y="228"/>
                    </a:lnTo>
                    <a:lnTo>
                      <a:pt x="30" y="227"/>
                    </a:lnTo>
                    <a:lnTo>
                      <a:pt x="30" y="226"/>
                    </a:lnTo>
                    <a:lnTo>
                      <a:pt x="31" y="224"/>
                    </a:lnTo>
                    <a:lnTo>
                      <a:pt x="31" y="223"/>
                    </a:lnTo>
                    <a:lnTo>
                      <a:pt x="32" y="222"/>
                    </a:lnTo>
                    <a:lnTo>
                      <a:pt x="32" y="221"/>
                    </a:lnTo>
                    <a:lnTo>
                      <a:pt x="33" y="220"/>
                    </a:lnTo>
                    <a:lnTo>
                      <a:pt x="33" y="218"/>
                    </a:lnTo>
                    <a:lnTo>
                      <a:pt x="33" y="217"/>
                    </a:lnTo>
                    <a:lnTo>
                      <a:pt x="34" y="216"/>
                    </a:lnTo>
                    <a:lnTo>
                      <a:pt x="34" y="215"/>
                    </a:lnTo>
                    <a:lnTo>
                      <a:pt x="34" y="214"/>
                    </a:lnTo>
                    <a:lnTo>
                      <a:pt x="36" y="212"/>
                    </a:lnTo>
                    <a:lnTo>
                      <a:pt x="36" y="211"/>
                    </a:lnTo>
                    <a:lnTo>
                      <a:pt x="37" y="210"/>
                    </a:lnTo>
                    <a:lnTo>
                      <a:pt x="37" y="209"/>
                    </a:lnTo>
                    <a:lnTo>
                      <a:pt x="37" y="208"/>
                    </a:lnTo>
                    <a:lnTo>
                      <a:pt x="38" y="206"/>
                    </a:lnTo>
                    <a:lnTo>
                      <a:pt x="38" y="205"/>
                    </a:lnTo>
                    <a:lnTo>
                      <a:pt x="39" y="203"/>
                    </a:lnTo>
                    <a:lnTo>
                      <a:pt x="39" y="202"/>
                    </a:lnTo>
                    <a:lnTo>
                      <a:pt x="40" y="200"/>
                    </a:lnTo>
                    <a:lnTo>
                      <a:pt x="40" y="198"/>
                    </a:lnTo>
                    <a:lnTo>
                      <a:pt x="42" y="197"/>
                    </a:lnTo>
                    <a:lnTo>
                      <a:pt x="42" y="194"/>
                    </a:lnTo>
                    <a:lnTo>
                      <a:pt x="43" y="193"/>
                    </a:lnTo>
                    <a:lnTo>
                      <a:pt x="44" y="191"/>
                    </a:lnTo>
                    <a:lnTo>
                      <a:pt x="44" y="190"/>
                    </a:lnTo>
                    <a:lnTo>
                      <a:pt x="45" y="187"/>
                    </a:lnTo>
                    <a:lnTo>
                      <a:pt x="45" y="186"/>
                    </a:lnTo>
                    <a:lnTo>
                      <a:pt x="46" y="185"/>
                    </a:lnTo>
                    <a:lnTo>
                      <a:pt x="46" y="184"/>
                    </a:lnTo>
                    <a:lnTo>
                      <a:pt x="48" y="181"/>
                    </a:lnTo>
                    <a:lnTo>
                      <a:pt x="48" y="180"/>
                    </a:lnTo>
                    <a:lnTo>
                      <a:pt x="48" y="179"/>
                    </a:lnTo>
                    <a:lnTo>
                      <a:pt x="49" y="178"/>
                    </a:lnTo>
                    <a:lnTo>
                      <a:pt x="49" y="176"/>
                    </a:lnTo>
                    <a:lnTo>
                      <a:pt x="50" y="175"/>
                    </a:lnTo>
                    <a:lnTo>
                      <a:pt x="50" y="174"/>
                    </a:lnTo>
                    <a:lnTo>
                      <a:pt x="50" y="173"/>
                    </a:lnTo>
                    <a:lnTo>
                      <a:pt x="51" y="172"/>
                    </a:lnTo>
                    <a:lnTo>
                      <a:pt x="51" y="170"/>
                    </a:lnTo>
                    <a:lnTo>
                      <a:pt x="51" y="169"/>
                    </a:lnTo>
                    <a:lnTo>
                      <a:pt x="52" y="168"/>
                    </a:lnTo>
                    <a:lnTo>
                      <a:pt x="52" y="167"/>
                    </a:lnTo>
                    <a:lnTo>
                      <a:pt x="52" y="166"/>
                    </a:lnTo>
                    <a:lnTo>
                      <a:pt x="54" y="164"/>
                    </a:lnTo>
                    <a:lnTo>
                      <a:pt x="54" y="163"/>
                    </a:lnTo>
                    <a:lnTo>
                      <a:pt x="54" y="161"/>
                    </a:lnTo>
                    <a:lnTo>
                      <a:pt x="55" y="160"/>
                    </a:lnTo>
                    <a:lnTo>
                      <a:pt x="55" y="158"/>
                    </a:lnTo>
                    <a:lnTo>
                      <a:pt x="56" y="157"/>
                    </a:lnTo>
                    <a:lnTo>
                      <a:pt x="56" y="155"/>
                    </a:lnTo>
                    <a:lnTo>
                      <a:pt x="57" y="154"/>
                    </a:lnTo>
                    <a:lnTo>
                      <a:pt x="57" y="151"/>
                    </a:lnTo>
                    <a:lnTo>
                      <a:pt x="58" y="149"/>
                    </a:lnTo>
                    <a:lnTo>
                      <a:pt x="58" y="148"/>
                    </a:lnTo>
                    <a:lnTo>
                      <a:pt x="60" y="145"/>
                    </a:lnTo>
                    <a:lnTo>
                      <a:pt x="60" y="144"/>
                    </a:lnTo>
                    <a:lnTo>
                      <a:pt x="60" y="143"/>
                    </a:lnTo>
                    <a:lnTo>
                      <a:pt x="61" y="140"/>
                    </a:lnTo>
                    <a:lnTo>
                      <a:pt x="61" y="139"/>
                    </a:lnTo>
                    <a:lnTo>
                      <a:pt x="61" y="138"/>
                    </a:lnTo>
                    <a:lnTo>
                      <a:pt x="62" y="137"/>
                    </a:lnTo>
                    <a:lnTo>
                      <a:pt x="62" y="136"/>
                    </a:lnTo>
                    <a:lnTo>
                      <a:pt x="62" y="134"/>
                    </a:lnTo>
                    <a:lnTo>
                      <a:pt x="63" y="133"/>
                    </a:lnTo>
                    <a:lnTo>
                      <a:pt x="63" y="132"/>
                    </a:lnTo>
                    <a:lnTo>
                      <a:pt x="63" y="131"/>
                    </a:lnTo>
                    <a:lnTo>
                      <a:pt x="64" y="130"/>
                    </a:lnTo>
                    <a:lnTo>
                      <a:pt x="64" y="128"/>
                    </a:lnTo>
                    <a:lnTo>
                      <a:pt x="64" y="127"/>
                    </a:lnTo>
                    <a:lnTo>
                      <a:pt x="64" y="126"/>
                    </a:lnTo>
                    <a:lnTo>
                      <a:pt x="66" y="125"/>
                    </a:lnTo>
                    <a:lnTo>
                      <a:pt x="66" y="124"/>
                    </a:lnTo>
                    <a:lnTo>
                      <a:pt x="66" y="122"/>
                    </a:lnTo>
                    <a:lnTo>
                      <a:pt x="67" y="121"/>
                    </a:lnTo>
                    <a:lnTo>
                      <a:pt x="67" y="120"/>
                    </a:lnTo>
                    <a:lnTo>
                      <a:pt x="67" y="119"/>
                    </a:lnTo>
                    <a:lnTo>
                      <a:pt x="68" y="118"/>
                    </a:lnTo>
                    <a:lnTo>
                      <a:pt x="68" y="116"/>
                    </a:lnTo>
                    <a:lnTo>
                      <a:pt x="68" y="115"/>
                    </a:lnTo>
                    <a:lnTo>
                      <a:pt x="69" y="113"/>
                    </a:lnTo>
                    <a:lnTo>
                      <a:pt x="69" y="112"/>
                    </a:lnTo>
                    <a:lnTo>
                      <a:pt x="70" y="109"/>
                    </a:lnTo>
                    <a:lnTo>
                      <a:pt x="70" y="108"/>
                    </a:lnTo>
                    <a:lnTo>
                      <a:pt x="72" y="106"/>
                    </a:lnTo>
                    <a:lnTo>
                      <a:pt x="72" y="103"/>
                    </a:lnTo>
                    <a:lnTo>
                      <a:pt x="73" y="102"/>
                    </a:lnTo>
                    <a:lnTo>
                      <a:pt x="73" y="101"/>
                    </a:lnTo>
                    <a:lnTo>
                      <a:pt x="74" y="98"/>
                    </a:lnTo>
                    <a:lnTo>
                      <a:pt x="74" y="97"/>
                    </a:lnTo>
                    <a:lnTo>
                      <a:pt x="74" y="96"/>
                    </a:lnTo>
                    <a:lnTo>
                      <a:pt x="75" y="95"/>
                    </a:lnTo>
                    <a:lnTo>
                      <a:pt x="75" y="94"/>
                    </a:lnTo>
                    <a:lnTo>
                      <a:pt x="75" y="92"/>
                    </a:lnTo>
                    <a:lnTo>
                      <a:pt x="75" y="91"/>
                    </a:lnTo>
                    <a:lnTo>
                      <a:pt x="76" y="90"/>
                    </a:lnTo>
                    <a:lnTo>
                      <a:pt x="76" y="89"/>
                    </a:lnTo>
                    <a:lnTo>
                      <a:pt x="76" y="88"/>
                    </a:lnTo>
                    <a:lnTo>
                      <a:pt x="76" y="86"/>
                    </a:lnTo>
                    <a:lnTo>
                      <a:pt x="78" y="85"/>
                    </a:lnTo>
                    <a:lnTo>
                      <a:pt x="78" y="84"/>
                    </a:lnTo>
                    <a:lnTo>
                      <a:pt x="78" y="83"/>
                    </a:lnTo>
                    <a:lnTo>
                      <a:pt x="78" y="82"/>
                    </a:lnTo>
                    <a:lnTo>
                      <a:pt x="78" y="80"/>
                    </a:lnTo>
                    <a:lnTo>
                      <a:pt x="78" y="79"/>
                    </a:lnTo>
                    <a:lnTo>
                      <a:pt x="78" y="78"/>
                    </a:lnTo>
                    <a:lnTo>
                      <a:pt x="78" y="77"/>
                    </a:lnTo>
                    <a:lnTo>
                      <a:pt x="79" y="76"/>
                    </a:lnTo>
                    <a:lnTo>
                      <a:pt x="79" y="74"/>
                    </a:lnTo>
                    <a:lnTo>
                      <a:pt x="79" y="73"/>
                    </a:lnTo>
                    <a:lnTo>
                      <a:pt x="79" y="72"/>
                    </a:lnTo>
                    <a:lnTo>
                      <a:pt x="79" y="71"/>
                    </a:lnTo>
                    <a:lnTo>
                      <a:pt x="79" y="68"/>
                    </a:lnTo>
                    <a:lnTo>
                      <a:pt x="79" y="67"/>
                    </a:lnTo>
                    <a:lnTo>
                      <a:pt x="79" y="66"/>
                    </a:lnTo>
                    <a:lnTo>
                      <a:pt x="79" y="64"/>
                    </a:lnTo>
                    <a:lnTo>
                      <a:pt x="80" y="62"/>
                    </a:lnTo>
                    <a:lnTo>
                      <a:pt x="80" y="61"/>
                    </a:lnTo>
                    <a:lnTo>
                      <a:pt x="80" y="60"/>
                    </a:lnTo>
                    <a:lnTo>
                      <a:pt x="80" y="59"/>
                    </a:lnTo>
                    <a:lnTo>
                      <a:pt x="80" y="58"/>
                    </a:lnTo>
                    <a:lnTo>
                      <a:pt x="80" y="56"/>
                    </a:lnTo>
                    <a:lnTo>
                      <a:pt x="80" y="55"/>
                    </a:lnTo>
                    <a:lnTo>
                      <a:pt x="80" y="54"/>
                    </a:lnTo>
                    <a:lnTo>
                      <a:pt x="80" y="53"/>
                    </a:lnTo>
                    <a:lnTo>
                      <a:pt x="80" y="52"/>
                    </a:lnTo>
                    <a:lnTo>
                      <a:pt x="80" y="50"/>
                    </a:lnTo>
                    <a:lnTo>
                      <a:pt x="81" y="49"/>
                    </a:lnTo>
                    <a:lnTo>
                      <a:pt x="81" y="48"/>
                    </a:lnTo>
                    <a:lnTo>
                      <a:pt x="81" y="47"/>
                    </a:lnTo>
                    <a:lnTo>
                      <a:pt x="81" y="46"/>
                    </a:lnTo>
                    <a:lnTo>
                      <a:pt x="81" y="44"/>
                    </a:lnTo>
                    <a:lnTo>
                      <a:pt x="81" y="43"/>
                    </a:lnTo>
                    <a:lnTo>
                      <a:pt x="81" y="42"/>
                    </a:lnTo>
                    <a:lnTo>
                      <a:pt x="82" y="42"/>
                    </a:lnTo>
                    <a:lnTo>
                      <a:pt x="82" y="41"/>
                    </a:lnTo>
                    <a:lnTo>
                      <a:pt x="82" y="40"/>
                    </a:lnTo>
                    <a:lnTo>
                      <a:pt x="82" y="38"/>
                    </a:lnTo>
                    <a:lnTo>
                      <a:pt x="82" y="37"/>
                    </a:lnTo>
                    <a:lnTo>
                      <a:pt x="82" y="36"/>
                    </a:lnTo>
                    <a:lnTo>
                      <a:pt x="84" y="35"/>
                    </a:lnTo>
                    <a:lnTo>
                      <a:pt x="84" y="34"/>
                    </a:lnTo>
                    <a:lnTo>
                      <a:pt x="84" y="32"/>
                    </a:lnTo>
                    <a:lnTo>
                      <a:pt x="84" y="31"/>
                    </a:lnTo>
                    <a:lnTo>
                      <a:pt x="84" y="30"/>
                    </a:lnTo>
                    <a:lnTo>
                      <a:pt x="85" y="30"/>
                    </a:lnTo>
                    <a:lnTo>
                      <a:pt x="85" y="29"/>
                    </a:lnTo>
                    <a:lnTo>
                      <a:pt x="85" y="28"/>
                    </a:lnTo>
                    <a:lnTo>
                      <a:pt x="85" y="26"/>
                    </a:lnTo>
                    <a:lnTo>
                      <a:pt x="85" y="25"/>
                    </a:lnTo>
                    <a:lnTo>
                      <a:pt x="85" y="24"/>
                    </a:lnTo>
                    <a:lnTo>
                      <a:pt x="85" y="23"/>
                    </a:lnTo>
                    <a:lnTo>
                      <a:pt x="85" y="22"/>
                    </a:lnTo>
                    <a:lnTo>
                      <a:pt x="85" y="20"/>
                    </a:lnTo>
                    <a:lnTo>
                      <a:pt x="85" y="19"/>
                    </a:lnTo>
                    <a:lnTo>
                      <a:pt x="85" y="18"/>
                    </a:lnTo>
                    <a:lnTo>
                      <a:pt x="85" y="17"/>
                    </a:lnTo>
                    <a:lnTo>
                      <a:pt x="85" y="16"/>
                    </a:lnTo>
                    <a:lnTo>
                      <a:pt x="85" y="14"/>
                    </a:lnTo>
                    <a:lnTo>
                      <a:pt x="85" y="12"/>
                    </a:lnTo>
                    <a:lnTo>
                      <a:pt x="84" y="11"/>
                    </a:lnTo>
                    <a:lnTo>
                      <a:pt x="84" y="8"/>
                    </a:lnTo>
                    <a:lnTo>
                      <a:pt x="84" y="7"/>
                    </a:lnTo>
                    <a:lnTo>
                      <a:pt x="84" y="5"/>
                    </a:lnTo>
                    <a:lnTo>
                      <a:pt x="84" y="2"/>
                    </a:lnTo>
                    <a:lnTo>
                      <a:pt x="8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4091" name="Group 73">
              <a:extLst>
                <a:ext uri="{FF2B5EF4-FFF2-40B4-BE49-F238E27FC236}">
                  <a16:creationId xmlns:a16="http://schemas.microsoft.com/office/drawing/2014/main" id="{EB95E311-9D33-674C-B564-5DD55F722E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38353" y="4458843"/>
              <a:ext cx="574675" cy="454025"/>
              <a:chOff x="5100638" y="3554413"/>
              <a:chExt cx="574675" cy="454025"/>
            </a:xfrm>
          </p:grpSpPr>
          <p:sp>
            <p:nvSpPr>
              <p:cNvPr id="174122" name="Freeform 209">
                <a:extLst>
                  <a:ext uri="{FF2B5EF4-FFF2-40B4-BE49-F238E27FC236}">
                    <a16:creationId xmlns:a16="http://schemas.microsoft.com/office/drawing/2014/main" id="{68427990-9C6F-6847-9C3A-71A2AD8E3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400" y="3554413"/>
                <a:ext cx="569913" cy="227012"/>
              </a:xfrm>
              <a:custGeom>
                <a:avLst/>
                <a:gdLst>
                  <a:gd name="T0" fmla="*/ 2147483646 w 717"/>
                  <a:gd name="T1" fmla="*/ 0 h 284"/>
                  <a:gd name="T2" fmla="*/ 2147483646 w 717"/>
                  <a:gd name="T3" fmla="*/ 0 h 284"/>
                  <a:gd name="T4" fmla="*/ 2147483646 w 717"/>
                  <a:gd name="T5" fmla="*/ 0 h 284"/>
                  <a:gd name="T6" fmla="*/ 2147483646 w 717"/>
                  <a:gd name="T7" fmla="*/ 2147483646 h 284"/>
                  <a:gd name="T8" fmla="*/ 2147483646 w 717"/>
                  <a:gd name="T9" fmla="*/ 2147483646 h 284"/>
                  <a:gd name="T10" fmla="*/ 2147483646 w 717"/>
                  <a:gd name="T11" fmla="*/ 2147483646 h 284"/>
                  <a:gd name="T12" fmla="*/ 2147483646 w 717"/>
                  <a:gd name="T13" fmla="*/ 2147483646 h 284"/>
                  <a:gd name="T14" fmla="*/ 2147483646 w 717"/>
                  <a:gd name="T15" fmla="*/ 2147483646 h 284"/>
                  <a:gd name="T16" fmla="*/ 2147483646 w 717"/>
                  <a:gd name="T17" fmla="*/ 2147483646 h 284"/>
                  <a:gd name="T18" fmla="*/ 2147483646 w 717"/>
                  <a:gd name="T19" fmla="*/ 2147483646 h 284"/>
                  <a:gd name="T20" fmla="*/ 2147483646 w 717"/>
                  <a:gd name="T21" fmla="*/ 2147483646 h 284"/>
                  <a:gd name="T22" fmla="*/ 2147483646 w 717"/>
                  <a:gd name="T23" fmla="*/ 2147483646 h 284"/>
                  <a:gd name="T24" fmla="*/ 2147483646 w 717"/>
                  <a:gd name="T25" fmla="*/ 2147483646 h 284"/>
                  <a:gd name="T26" fmla="*/ 2147483646 w 717"/>
                  <a:gd name="T27" fmla="*/ 2147483646 h 284"/>
                  <a:gd name="T28" fmla="*/ 2147483646 w 717"/>
                  <a:gd name="T29" fmla="*/ 2147483646 h 284"/>
                  <a:gd name="T30" fmla="*/ 2147483646 w 717"/>
                  <a:gd name="T31" fmla="*/ 2147483646 h 284"/>
                  <a:gd name="T32" fmla="*/ 2147483646 w 717"/>
                  <a:gd name="T33" fmla="*/ 2147483646 h 284"/>
                  <a:gd name="T34" fmla="*/ 2147483646 w 717"/>
                  <a:gd name="T35" fmla="*/ 2147483646 h 284"/>
                  <a:gd name="T36" fmla="*/ 2147483646 w 717"/>
                  <a:gd name="T37" fmla="*/ 2147483646 h 284"/>
                  <a:gd name="T38" fmla="*/ 2147483646 w 717"/>
                  <a:gd name="T39" fmla="*/ 2147483646 h 284"/>
                  <a:gd name="T40" fmla="*/ 2147483646 w 717"/>
                  <a:gd name="T41" fmla="*/ 2147483646 h 284"/>
                  <a:gd name="T42" fmla="*/ 2147483646 w 717"/>
                  <a:gd name="T43" fmla="*/ 2147483646 h 284"/>
                  <a:gd name="T44" fmla="*/ 2147483646 w 717"/>
                  <a:gd name="T45" fmla="*/ 2147483646 h 284"/>
                  <a:gd name="T46" fmla="*/ 2147483646 w 717"/>
                  <a:gd name="T47" fmla="*/ 2147483646 h 284"/>
                  <a:gd name="T48" fmla="*/ 2147483646 w 717"/>
                  <a:gd name="T49" fmla="*/ 2147483646 h 284"/>
                  <a:gd name="T50" fmla="*/ 2147483646 w 717"/>
                  <a:gd name="T51" fmla="*/ 2147483646 h 284"/>
                  <a:gd name="T52" fmla="*/ 2147483646 w 717"/>
                  <a:gd name="T53" fmla="*/ 2147483646 h 284"/>
                  <a:gd name="T54" fmla="*/ 2147483646 w 717"/>
                  <a:gd name="T55" fmla="*/ 2147483646 h 284"/>
                  <a:gd name="T56" fmla="*/ 2147483646 w 717"/>
                  <a:gd name="T57" fmla="*/ 2147483646 h 284"/>
                  <a:gd name="T58" fmla="*/ 2147483646 w 717"/>
                  <a:gd name="T59" fmla="*/ 2147483646 h 284"/>
                  <a:gd name="T60" fmla="*/ 2147483646 w 717"/>
                  <a:gd name="T61" fmla="*/ 2147483646 h 284"/>
                  <a:gd name="T62" fmla="*/ 2147483646 w 717"/>
                  <a:gd name="T63" fmla="*/ 2147483646 h 284"/>
                  <a:gd name="T64" fmla="*/ 2147483646 w 717"/>
                  <a:gd name="T65" fmla="*/ 2147483646 h 284"/>
                  <a:gd name="T66" fmla="*/ 2147483646 w 717"/>
                  <a:gd name="T67" fmla="*/ 2147483646 h 284"/>
                  <a:gd name="T68" fmla="*/ 2147483646 w 717"/>
                  <a:gd name="T69" fmla="*/ 2147483646 h 284"/>
                  <a:gd name="T70" fmla="*/ 2147483646 w 717"/>
                  <a:gd name="T71" fmla="*/ 2147483646 h 284"/>
                  <a:gd name="T72" fmla="*/ 2147483646 w 717"/>
                  <a:gd name="T73" fmla="*/ 2147483646 h 284"/>
                  <a:gd name="T74" fmla="*/ 2147483646 w 717"/>
                  <a:gd name="T75" fmla="*/ 2147483646 h 284"/>
                  <a:gd name="T76" fmla="*/ 2147483646 w 717"/>
                  <a:gd name="T77" fmla="*/ 2147483646 h 284"/>
                  <a:gd name="T78" fmla="*/ 2147483646 w 717"/>
                  <a:gd name="T79" fmla="*/ 2147483646 h 284"/>
                  <a:gd name="T80" fmla="*/ 2147483646 w 717"/>
                  <a:gd name="T81" fmla="*/ 2147483646 h 284"/>
                  <a:gd name="T82" fmla="*/ 2147483646 w 717"/>
                  <a:gd name="T83" fmla="*/ 2147483646 h 284"/>
                  <a:gd name="T84" fmla="*/ 2147483646 w 717"/>
                  <a:gd name="T85" fmla="*/ 2147483646 h 284"/>
                  <a:gd name="T86" fmla="*/ 2147483646 w 717"/>
                  <a:gd name="T87" fmla="*/ 2147483646 h 284"/>
                  <a:gd name="T88" fmla="*/ 2147483646 w 717"/>
                  <a:gd name="T89" fmla="*/ 2147483646 h 284"/>
                  <a:gd name="T90" fmla="*/ 2147483646 w 717"/>
                  <a:gd name="T91" fmla="*/ 2147483646 h 284"/>
                  <a:gd name="T92" fmla="*/ 2147483646 w 717"/>
                  <a:gd name="T93" fmla="*/ 2147483646 h 284"/>
                  <a:gd name="T94" fmla="*/ 2147483646 w 717"/>
                  <a:gd name="T95" fmla="*/ 2147483646 h 284"/>
                  <a:gd name="T96" fmla="*/ 2147483646 w 717"/>
                  <a:gd name="T97" fmla="*/ 2147483646 h 284"/>
                  <a:gd name="T98" fmla="*/ 2147483646 w 717"/>
                  <a:gd name="T99" fmla="*/ 2147483646 h 284"/>
                  <a:gd name="T100" fmla="*/ 2147483646 w 717"/>
                  <a:gd name="T101" fmla="*/ 2147483646 h 284"/>
                  <a:gd name="T102" fmla="*/ 2147483646 w 717"/>
                  <a:gd name="T103" fmla="*/ 2147483646 h 284"/>
                  <a:gd name="T104" fmla="*/ 2147483646 w 717"/>
                  <a:gd name="T105" fmla="*/ 2147483646 h 284"/>
                  <a:gd name="T106" fmla="*/ 2147483646 w 717"/>
                  <a:gd name="T107" fmla="*/ 2147483646 h 284"/>
                  <a:gd name="T108" fmla="*/ 2147483646 w 717"/>
                  <a:gd name="T109" fmla="*/ 2147483646 h 284"/>
                  <a:gd name="T110" fmla="*/ 2147483646 w 717"/>
                  <a:gd name="T111" fmla="*/ 2147483646 h 284"/>
                  <a:gd name="T112" fmla="*/ 2147483646 w 717"/>
                  <a:gd name="T113" fmla="*/ 2147483646 h 284"/>
                  <a:gd name="T114" fmla="*/ 2147483646 w 717"/>
                  <a:gd name="T115" fmla="*/ 2147483646 h 284"/>
                  <a:gd name="T116" fmla="*/ 2147483646 w 717"/>
                  <a:gd name="T117" fmla="*/ 2147483646 h 284"/>
                  <a:gd name="T118" fmla="*/ 2147483646 w 717"/>
                  <a:gd name="T119" fmla="*/ 2147483646 h 284"/>
                  <a:gd name="T120" fmla="*/ 2147483646 w 717"/>
                  <a:gd name="T121" fmla="*/ 2147483646 h 28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4">
                    <a:moveTo>
                      <a:pt x="0" y="0"/>
                    </a:moveTo>
                    <a:lnTo>
                      <a:pt x="27" y="0"/>
                    </a:lnTo>
                    <a:lnTo>
                      <a:pt x="54" y="0"/>
                    </a:lnTo>
                    <a:lnTo>
                      <a:pt x="78" y="0"/>
                    </a:lnTo>
                    <a:lnTo>
                      <a:pt x="99" y="0"/>
                    </a:lnTo>
                    <a:lnTo>
                      <a:pt x="121" y="0"/>
                    </a:lnTo>
                    <a:lnTo>
                      <a:pt x="140" y="0"/>
                    </a:lnTo>
                    <a:lnTo>
                      <a:pt x="158" y="0"/>
                    </a:lnTo>
                    <a:lnTo>
                      <a:pt x="175" y="0"/>
                    </a:lnTo>
                    <a:lnTo>
                      <a:pt x="191" y="0"/>
                    </a:lnTo>
                    <a:lnTo>
                      <a:pt x="204" y="0"/>
                    </a:lnTo>
                    <a:lnTo>
                      <a:pt x="217" y="0"/>
                    </a:lnTo>
                    <a:lnTo>
                      <a:pt x="229" y="0"/>
                    </a:lnTo>
                    <a:lnTo>
                      <a:pt x="240" y="0"/>
                    </a:lnTo>
                    <a:lnTo>
                      <a:pt x="249" y="0"/>
                    </a:lnTo>
                    <a:lnTo>
                      <a:pt x="259" y="0"/>
                    </a:lnTo>
                    <a:lnTo>
                      <a:pt x="266" y="0"/>
                    </a:lnTo>
                    <a:lnTo>
                      <a:pt x="273" y="0"/>
                    </a:lnTo>
                    <a:lnTo>
                      <a:pt x="281" y="0"/>
                    </a:lnTo>
                    <a:lnTo>
                      <a:pt x="285" y="0"/>
                    </a:lnTo>
                    <a:lnTo>
                      <a:pt x="291" y="0"/>
                    </a:lnTo>
                    <a:lnTo>
                      <a:pt x="295" y="0"/>
                    </a:lnTo>
                    <a:lnTo>
                      <a:pt x="300" y="0"/>
                    </a:lnTo>
                    <a:lnTo>
                      <a:pt x="303" y="0"/>
                    </a:lnTo>
                    <a:lnTo>
                      <a:pt x="306" y="0"/>
                    </a:lnTo>
                    <a:lnTo>
                      <a:pt x="308" y="0"/>
                    </a:lnTo>
                    <a:lnTo>
                      <a:pt x="311" y="0"/>
                    </a:lnTo>
                    <a:lnTo>
                      <a:pt x="313" y="1"/>
                    </a:lnTo>
                    <a:lnTo>
                      <a:pt x="315" y="1"/>
                    </a:lnTo>
                    <a:lnTo>
                      <a:pt x="318" y="1"/>
                    </a:lnTo>
                    <a:lnTo>
                      <a:pt x="319" y="1"/>
                    </a:lnTo>
                    <a:lnTo>
                      <a:pt x="321" y="1"/>
                    </a:lnTo>
                    <a:lnTo>
                      <a:pt x="323" y="1"/>
                    </a:lnTo>
                    <a:lnTo>
                      <a:pt x="325" y="1"/>
                    </a:lnTo>
                    <a:lnTo>
                      <a:pt x="327" y="1"/>
                    </a:lnTo>
                    <a:lnTo>
                      <a:pt x="329" y="1"/>
                    </a:lnTo>
                    <a:lnTo>
                      <a:pt x="331" y="1"/>
                    </a:lnTo>
                    <a:lnTo>
                      <a:pt x="332" y="2"/>
                    </a:lnTo>
                    <a:lnTo>
                      <a:pt x="333" y="2"/>
                    </a:lnTo>
                    <a:lnTo>
                      <a:pt x="335" y="2"/>
                    </a:lnTo>
                    <a:lnTo>
                      <a:pt x="336" y="2"/>
                    </a:lnTo>
                    <a:lnTo>
                      <a:pt x="337" y="2"/>
                    </a:lnTo>
                    <a:lnTo>
                      <a:pt x="338" y="2"/>
                    </a:lnTo>
                    <a:lnTo>
                      <a:pt x="339" y="2"/>
                    </a:lnTo>
                    <a:lnTo>
                      <a:pt x="341" y="2"/>
                    </a:lnTo>
                    <a:lnTo>
                      <a:pt x="342" y="2"/>
                    </a:lnTo>
                    <a:lnTo>
                      <a:pt x="343" y="2"/>
                    </a:lnTo>
                    <a:lnTo>
                      <a:pt x="344" y="2"/>
                    </a:lnTo>
                    <a:lnTo>
                      <a:pt x="345" y="2"/>
                    </a:lnTo>
                    <a:lnTo>
                      <a:pt x="347" y="3"/>
                    </a:lnTo>
                    <a:lnTo>
                      <a:pt x="348" y="3"/>
                    </a:lnTo>
                    <a:lnTo>
                      <a:pt x="349" y="3"/>
                    </a:lnTo>
                    <a:lnTo>
                      <a:pt x="350" y="3"/>
                    </a:lnTo>
                    <a:lnTo>
                      <a:pt x="351" y="3"/>
                    </a:lnTo>
                    <a:lnTo>
                      <a:pt x="353" y="3"/>
                    </a:lnTo>
                    <a:lnTo>
                      <a:pt x="354" y="3"/>
                    </a:lnTo>
                    <a:lnTo>
                      <a:pt x="355" y="3"/>
                    </a:lnTo>
                    <a:lnTo>
                      <a:pt x="356" y="4"/>
                    </a:lnTo>
                    <a:lnTo>
                      <a:pt x="357" y="4"/>
                    </a:lnTo>
                    <a:lnTo>
                      <a:pt x="359" y="4"/>
                    </a:lnTo>
                    <a:lnTo>
                      <a:pt x="361" y="4"/>
                    </a:lnTo>
                    <a:lnTo>
                      <a:pt x="362" y="4"/>
                    </a:lnTo>
                    <a:lnTo>
                      <a:pt x="365" y="6"/>
                    </a:lnTo>
                    <a:lnTo>
                      <a:pt x="366" y="6"/>
                    </a:lnTo>
                    <a:lnTo>
                      <a:pt x="368" y="6"/>
                    </a:lnTo>
                    <a:lnTo>
                      <a:pt x="369" y="6"/>
                    </a:lnTo>
                    <a:lnTo>
                      <a:pt x="372" y="6"/>
                    </a:lnTo>
                    <a:lnTo>
                      <a:pt x="373" y="7"/>
                    </a:lnTo>
                    <a:lnTo>
                      <a:pt x="374" y="7"/>
                    </a:lnTo>
                    <a:lnTo>
                      <a:pt x="375" y="7"/>
                    </a:lnTo>
                    <a:lnTo>
                      <a:pt x="378" y="7"/>
                    </a:lnTo>
                    <a:lnTo>
                      <a:pt x="379" y="7"/>
                    </a:lnTo>
                    <a:lnTo>
                      <a:pt x="380" y="7"/>
                    </a:lnTo>
                    <a:lnTo>
                      <a:pt x="381" y="8"/>
                    </a:lnTo>
                    <a:lnTo>
                      <a:pt x="383" y="8"/>
                    </a:lnTo>
                    <a:lnTo>
                      <a:pt x="384" y="8"/>
                    </a:lnTo>
                    <a:lnTo>
                      <a:pt x="385" y="8"/>
                    </a:lnTo>
                    <a:lnTo>
                      <a:pt x="386" y="9"/>
                    </a:lnTo>
                    <a:lnTo>
                      <a:pt x="387" y="9"/>
                    </a:lnTo>
                    <a:lnTo>
                      <a:pt x="389" y="9"/>
                    </a:lnTo>
                    <a:lnTo>
                      <a:pt x="390" y="9"/>
                    </a:lnTo>
                    <a:lnTo>
                      <a:pt x="391" y="9"/>
                    </a:lnTo>
                    <a:lnTo>
                      <a:pt x="392" y="10"/>
                    </a:lnTo>
                    <a:lnTo>
                      <a:pt x="393" y="10"/>
                    </a:lnTo>
                    <a:lnTo>
                      <a:pt x="395" y="10"/>
                    </a:lnTo>
                    <a:lnTo>
                      <a:pt x="396" y="12"/>
                    </a:lnTo>
                    <a:lnTo>
                      <a:pt x="397" y="12"/>
                    </a:lnTo>
                    <a:lnTo>
                      <a:pt x="398" y="12"/>
                    </a:lnTo>
                    <a:lnTo>
                      <a:pt x="399" y="13"/>
                    </a:lnTo>
                    <a:lnTo>
                      <a:pt x="402" y="13"/>
                    </a:lnTo>
                    <a:lnTo>
                      <a:pt x="403" y="14"/>
                    </a:lnTo>
                    <a:lnTo>
                      <a:pt x="405" y="14"/>
                    </a:lnTo>
                    <a:lnTo>
                      <a:pt x="407" y="15"/>
                    </a:lnTo>
                    <a:lnTo>
                      <a:pt x="409" y="15"/>
                    </a:lnTo>
                    <a:lnTo>
                      <a:pt x="411" y="16"/>
                    </a:lnTo>
                    <a:lnTo>
                      <a:pt x="414" y="16"/>
                    </a:lnTo>
                    <a:lnTo>
                      <a:pt x="415" y="18"/>
                    </a:lnTo>
                    <a:lnTo>
                      <a:pt x="417" y="18"/>
                    </a:lnTo>
                    <a:lnTo>
                      <a:pt x="419" y="19"/>
                    </a:lnTo>
                    <a:lnTo>
                      <a:pt x="421" y="19"/>
                    </a:lnTo>
                    <a:lnTo>
                      <a:pt x="422" y="20"/>
                    </a:lnTo>
                    <a:lnTo>
                      <a:pt x="423" y="20"/>
                    </a:lnTo>
                    <a:lnTo>
                      <a:pt x="426" y="20"/>
                    </a:lnTo>
                    <a:lnTo>
                      <a:pt x="427" y="21"/>
                    </a:lnTo>
                    <a:lnTo>
                      <a:pt x="428" y="21"/>
                    </a:lnTo>
                    <a:lnTo>
                      <a:pt x="429" y="21"/>
                    </a:lnTo>
                    <a:lnTo>
                      <a:pt x="431" y="22"/>
                    </a:lnTo>
                    <a:lnTo>
                      <a:pt x="432" y="22"/>
                    </a:lnTo>
                    <a:lnTo>
                      <a:pt x="433" y="22"/>
                    </a:lnTo>
                    <a:lnTo>
                      <a:pt x="434" y="24"/>
                    </a:lnTo>
                    <a:lnTo>
                      <a:pt x="435" y="25"/>
                    </a:lnTo>
                    <a:lnTo>
                      <a:pt x="437" y="25"/>
                    </a:lnTo>
                    <a:lnTo>
                      <a:pt x="438" y="25"/>
                    </a:lnTo>
                    <a:lnTo>
                      <a:pt x="439" y="26"/>
                    </a:lnTo>
                    <a:lnTo>
                      <a:pt x="440" y="26"/>
                    </a:lnTo>
                    <a:lnTo>
                      <a:pt x="441" y="27"/>
                    </a:lnTo>
                    <a:lnTo>
                      <a:pt x="443" y="27"/>
                    </a:lnTo>
                    <a:lnTo>
                      <a:pt x="444" y="27"/>
                    </a:lnTo>
                    <a:lnTo>
                      <a:pt x="445" y="28"/>
                    </a:lnTo>
                    <a:lnTo>
                      <a:pt x="446" y="30"/>
                    </a:lnTo>
                    <a:lnTo>
                      <a:pt x="447" y="30"/>
                    </a:lnTo>
                    <a:lnTo>
                      <a:pt x="449" y="31"/>
                    </a:lnTo>
                    <a:lnTo>
                      <a:pt x="451" y="31"/>
                    </a:lnTo>
                    <a:lnTo>
                      <a:pt x="452" y="32"/>
                    </a:lnTo>
                    <a:lnTo>
                      <a:pt x="455" y="33"/>
                    </a:lnTo>
                    <a:lnTo>
                      <a:pt x="456" y="34"/>
                    </a:lnTo>
                    <a:lnTo>
                      <a:pt x="458" y="34"/>
                    </a:lnTo>
                    <a:lnTo>
                      <a:pt x="459" y="36"/>
                    </a:lnTo>
                    <a:lnTo>
                      <a:pt x="462" y="37"/>
                    </a:lnTo>
                    <a:lnTo>
                      <a:pt x="463" y="37"/>
                    </a:lnTo>
                    <a:lnTo>
                      <a:pt x="464" y="38"/>
                    </a:lnTo>
                    <a:lnTo>
                      <a:pt x="465" y="39"/>
                    </a:lnTo>
                    <a:lnTo>
                      <a:pt x="468" y="39"/>
                    </a:lnTo>
                    <a:lnTo>
                      <a:pt x="469" y="40"/>
                    </a:lnTo>
                    <a:lnTo>
                      <a:pt x="470" y="40"/>
                    </a:lnTo>
                    <a:lnTo>
                      <a:pt x="471" y="42"/>
                    </a:lnTo>
                    <a:lnTo>
                      <a:pt x="473" y="43"/>
                    </a:lnTo>
                    <a:lnTo>
                      <a:pt x="474" y="43"/>
                    </a:lnTo>
                    <a:lnTo>
                      <a:pt x="475" y="43"/>
                    </a:lnTo>
                    <a:lnTo>
                      <a:pt x="476" y="44"/>
                    </a:lnTo>
                    <a:lnTo>
                      <a:pt x="477" y="45"/>
                    </a:lnTo>
                    <a:lnTo>
                      <a:pt x="479" y="45"/>
                    </a:lnTo>
                    <a:lnTo>
                      <a:pt x="480" y="45"/>
                    </a:lnTo>
                    <a:lnTo>
                      <a:pt x="481" y="46"/>
                    </a:lnTo>
                    <a:lnTo>
                      <a:pt x="482" y="48"/>
                    </a:lnTo>
                    <a:lnTo>
                      <a:pt x="483" y="48"/>
                    </a:lnTo>
                    <a:lnTo>
                      <a:pt x="485" y="49"/>
                    </a:lnTo>
                    <a:lnTo>
                      <a:pt x="486" y="49"/>
                    </a:lnTo>
                    <a:lnTo>
                      <a:pt x="487" y="50"/>
                    </a:lnTo>
                    <a:lnTo>
                      <a:pt x="488" y="50"/>
                    </a:lnTo>
                    <a:lnTo>
                      <a:pt x="489" y="51"/>
                    </a:lnTo>
                    <a:lnTo>
                      <a:pt x="491" y="52"/>
                    </a:lnTo>
                    <a:lnTo>
                      <a:pt x="493" y="52"/>
                    </a:lnTo>
                    <a:lnTo>
                      <a:pt x="494" y="54"/>
                    </a:lnTo>
                    <a:lnTo>
                      <a:pt x="495" y="55"/>
                    </a:lnTo>
                    <a:lnTo>
                      <a:pt x="498" y="56"/>
                    </a:lnTo>
                    <a:lnTo>
                      <a:pt x="499" y="57"/>
                    </a:lnTo>
                    <a:lnTo>
                      <a:pt x="500" y="57"/>
                    </a:lnTo>
                    <a:lnTo>
                      <a:pt x="501" y="58"/>
                    </a:lnTo>
                    <a:lnTo>
                      <a:pt x="504" y="60"/>
                    </a:lnTo>
                    <a:lnTo>
                      <a:pt x="505" y="60"/>
                    </a:lnTo>
                    <a:lnTo>
                      <a:pt x="506" y="61"/>
                    </a:lnTo>
                    <a:lnTo>
                      <a:pt x="507" y="61"/>
                    </a:lnTo>
                    <a:lnTo>
                      <a:pt x="507" y="62"/>
                    </a:lnTo>
                    <a:lnTo>
                      <a:pt x="509" y="62"/>
                    </a:lnTo>
                    <a:lnTo>
                      <a:pt x="510" y="63"/>
                    </a:lnTo>
                    <a:lnTo>
                      <a:pt x="511" y="63"/>
                    </a:lnTo>
                    <a:lnTo>
                      <a:pt x="511" y="64"/>
                    </a:lnTo>
                    <a:lnTo>
                      <a:pt x="512" y="64"/>
                    </a:lnTo>
                    <a:lnTo>
                      <a:pt x="513" y="64"/>
                    </a:lnTo>
                    <a:lnTo>
                      <a:pt x="515" y="66"/>
                    </a:lnTo>
                    <a:lnTo>
                      <a:pt x="516" y="67"/>
                    </a:lnTo>
                    <a:lnTo>
                      <a:pt x="517" y="67"/>
                    </a:lnTo>
                    <a:lnTo>
                      <a:pt x="518" y="68"/>
                    </a:lnTo>
                    <a:lnTo>
                      <a:pt x="519" y="68"/>
                    </a:lnTo>
                    <a:lnTo>
                      <a:pt x="519" y="69"/>
                    </a:lnTo>
                    <a:lnTo>
                      <a:pt x="521" y="69"/>
                    </a:lnTo>
                    <a:lnTo>
                      <a:pt x="522" y="70"/>
                    </a:lnTo>
                    <a:lnTo>
                      <a:pt x="523" y="70"/>
                    </a:lnTo>
                    <a:lnTo>
                      <a:pt x="523" y="72"/>
                    </a:lnTo>
                    <a:lnTo>
                      <a:pt x="524" y="72"/>
                    </a:lnTo>
                    <a:lnTo>
                      <a:pt x="525" y="73"/>
                    </a:lnTo>
                    <a:lnTo>
                      <a:pt x="527" y="74"/>
                    </a:lnTo>
                    <a:lnTo>
                      <a:pt x="528" y="74"/>
                    </a:lnTo>
                    <a:lnTo>
                      <a:pt x="529" y="75"/>
                    </a:lnTo>
                    <a:lnTo>
                      <a:pt x="531" y="76"/>
                    </a:lnTo>
                    <a:lnTo>
                      <a:pt x="533" y="76"/>
                    </a:lnTo>
                    <a:lnTo>
                      <a:pt x="534" y="78"/>
                    </a:lnTo>
                    <a:lnTo>
                      <a:pt x="535" y="79"/>
                    </a:lnTo>
                    <a:lnTo>
                      <a:pt x="536" y="80"/>
                    </a:lnTo>
                    <a:lnTo>
                      <a:pt x="537" y="80"/>
                    </a:lnTo>
                    <a:lnTo>
                      <a:pt x="539" y="81"/>
                    </a:lnTo>
                    <a:lnTo>
                      <a:pt x="540" y="82"/>
                    </a:lnTo>
                    <a:lnTo>
                      <a:pt x="541" y="82"/>
                    </a:lnTo>
                    <a:lnTo>
                      <a:pt x="542" y="84"/>
                    </a:lnTo>
                    <a:lnTo>
                      <a:pt x="543" y="85"/>
                    </a:lnTo>
                    <a:lnTo>
                      <a:pt x="545" y="85"/>
                    </a:lnTo>
                    <a:lnTo>
                      <a:pt x="545" y="86"/>
                    </a:lnTo>
                    <a:lnTo>
                      <a:pt x="546" y="86"/>
                    </a:lnTo>
                    <a:lnTo>
                      <a:pt x="547" y="87"/>
                    </a:lnTo>
                    <a:lnTo>
                      <a:pt x="548" y="87"/>
                    </a:lnTo>
                    <a:lnTo>
                      <a:pt x="548" y="88"/>
                    </a:lnTo>
                    <a:lnTo>
                      <a:pt x="549" y="88"/>
                    </a:lnTo>
                    <a:lnTo>
                      <a:pt x="551" y="90"/>
                    </a:lnTo>
                    <a:lnTo>
                      <a:pt x="552" y="91"/>
                    </a:lnTo>
                    <a:lnTo>
                      <a:pt x="553" y="92"/>
                    </a:lnTo>
                    <a:lnTo>
                      <a:pt x="554" y="92"/>
                    </a:lnTo>
                    <a:lnTo>
                      <a:pt x="555" y="93"/>
                    </a:lnTo>
                    <a:lnTo>
                      <a:pt x="555" y="94"/>
                    </a:lnTo>
                    <a:lnTo>
                      <a:pt x="557" y="94"/>
                    </a:lnTo>
                    <a:lnTo>
                      <a:pt x="558" y="96"/>
                    </a:lnTo>
                    <a:lnTo>
                      <a:pt x="559" y="96"/>
                    </a:lnTo>
                    <a:lnTo>
                      <a:pt x="559" y="97"/>
                    </a:lnTo>
                    <a:lnTo>
                      <a:pt x="560" y="97"/>
                    </a:lnTo>
                    <a:lnTo>
                      <a:pt x="560" y="98"/>
                    </a:lnTo>
                    <a:lnTo>
                      <a:pt x="561" y="98"/>
                    </a:lnTo>
                    <a:lnTo>
                      <a:pt x="563" y="99"/>
                    </a:lnTo>
                    <a:lnTo>
                      <a:pt x="564" y="100"/>
                    </a:lnTo>
                    <a:lnTo>
                      <a:pt x="565" y="100"/>
                    </a:lnTo>
                    <a:lnTo>
                      <a:pt x="565" y="102"/>
                    </a:lnTo>
                    <a:lnTo>
                      <a:pt x="566" y="102"/>
                    </a:lnTo>
                    <a:lnTo>
                      <a:pt x="567" y="102"/>
                    </a:lnTo>
                    <a:lnTo>
                      <a:pt x="567" y="103"/>
                    </a:lnTo>
                    <a:lnTo>
                      <a:pt x="569" y="103"/>
                    </a:lnTo>
                    <a:lnTo>
                      <a:pt x="569" y="104"/>
                    </a:lnTo>
                    <a:lnTo>
                      <a:pt x="570" y="104"/>
                    </a:lnTo>
                    <a:lnTo>
                      <a:pt x="571" y="105"/>
                    </a:lnTo>
                    <a:lnTo>
                      <a:pt x="572" y="105"/>
                    </a:lnTo>
                    <a:lnTo>
                      <a:pt x="572" y="106"/>
                    </a:lnTo>
                    <a:lnTo>
                      <a:pt x="573" y="106"/>
                    </a:lnTo>
                    <a:lnTo>
                      <a:pt x="575" y="108"/>
                    </a:lnTo>
                    <a:lnTo>
                      <a:pt x="576" y="108"/>
                    </a:lnTo>
                    <a:lnTo>
                      <a:pt x="577" y="109"/>
                    </a:lnTo>
                    <a:lnTo>
                      <a:pt x="577" y="110"/>
                    </a:lnTo>
                    <a:lnTo>
                      <a:pt x="578" y="110"/>
                    </a:lnTo>
                    <a:lnTo>
                      <a:pt x="579" y="111"/>
                    </a:lnTo>
                    <a:lnTo>
                      <a:pt x="581" y="111"/>
                    </a:lnTo>
                    <a:lnTo>
                      <a:pt x="582" y="112"/>
                    </a:lnTo>
                    <a:lnTo>
                      <a:pt x="583" y="112"/>
                    </a:lnTo>
                    <a:lnTo>
                      <a:pt x="583" y="114"/>
                    </a:lnTo>
                    <a:lnTo>
                      <a:pt x="584" y="114"/>
                    </a:lnTo>
                    <a:lnTo>
                      <a:pt x="584" y="115"/>
                    </a:lnTo>
                    <a:lnTo>
                      <a:pt x="585" y="115"/>
                    </a:lnTo>
                    <a:lnTo>
                      <a:pt x="587" y="116"/>
                    </a:lnTo>
                    <a:lnTo>
                      <a:pt x="588" y="117"/>
                    </a:lnTo>
                    <a:lnTo>
                      <a:pt x="589" y="117"/>
                    </a:lnTo>
                    <a:lnTo>
                      <a:pt x="589" y="118"/>
                    </a:lnTo>
                    <a:lnTo>
                      <a:pt x="590" y="118"/>
                    </a:lnTo>
                    <a:lnTo>
                      <a:pt x="590" y="120"/>
                    </a:lnTo>
                    <a:lnTo>
                      <a:pt x="591" y="120"/>
                    </a:lnTo>
                    <a:lnTo>
                      <a:pt x="591" y="121"/>
                    </a:lnTo>
                    <a:lnTo>
                      <a:pt x="593" y="121"/>
                    </a:lnTo>
                    <a:lnTo>
                      <a:pt x="593" y="122"/>
                    </a:lnTo>
                    <a:lnTo>
                      <a:pt x="594" y="122"/>
                    </a:lnTo>
                    <a:lnTo>
                      <a:pt x="594" y="123"/>
                    </a:lnTo>
                    <a:lnTo>
                      <a:pt x="595" y="123"/>
                    </a:lnTo>
                    <a:lnTo>
                      <a:pt x="595" y="124"/>
                    </a:lnTo>
                    <a:lnTo>
                      <a:pt x="596" y="126"/>
                    </a:lnTo>
                    <a:lnTo>
                      <a:pt x="597" y="126"/>
                    </a:lnTo>
                    <a:lnTo>
                      <a:pt x="599" y="127"/>
                    </a:lnTo>
                    <a:lnTo>
                      <a:pt x="599" y="128"/>
                    </a:lnTo>
                    <a:lnTo>
                      <a:pt x="600" y="129"/>
                    </a:lnTo>
                    <a:lnTo>
                      <a:pt x="601" y="130"/>
                    </a:lnTo>
                    <a:lnTo>
                      <a:pt x="602" y="132"/>
                    </a:lnTo>
                    <a:lnTo>
                      <a:pt x="603" y="133"/>
                    </a:lnTo>
                    <a:lnTo>
                      <a:pt x="605" y="134"/>
                    </a:lnTo>
                    <a:lnTo>
                      <a:pt x="606" y="135"/>
                    </a:lnTo>
                    <a:lnTo>
                      <a:pt x="607" y="136"/>
                    </a:lnTo>
                    <a:lnTo>
                      <a:pt x="608" y="138"/>
                    </a:lnTo>
                    <a:lnTo>
                      <a:pt x="609" y="139"/>
                    </a:lnTo>
                    <a:lnTo>
                      <a:pt x="609" y="140"/>
                    </a:lnTo>
                    <a:lnTo>
                      <a:pt x="611" y="140"/>
                    </a:lnTo>
                    <a:lnTo>
                      <a:pt x="612" y="141"/>
                    </a:lnTo>
                    <a:lnTo>
                      <a:pt x="613" y="142"/>
                    </a:lnTo>
                    <a:lnTo>
                      <a:pt x="613" y="144"/>
                    </a:lnTo>
                    <a:lnTo>
                      <a:pt x="614" y="144"/>
                    </a:lnTo>
                    <a:lnTo>
                      <a:pt x="614" y="145"/>
                    </a:lnTo>
                    <a:lnTo>
                      <a:pt x="615" y="146"/>
                    </a:lnTo>
                    <a:lnTo>
                      <a:pt x="617" y="147"/>
                    </a:lnTo>
                    <a:lnTo>
                      <a:pt x="618" y="147"/>
                    </a:lnTo>
                    <a:lnTo>
                      <a:pt x="618" y="148"/>
                    </a:lnTo>
                    <a:lnTo>
                      <a:pt x="619" y="150"/>
                    </a:lnTo>
                    <a:lnTo>
                      <a:pt x="619" y="151"/>
                    </a:lnTo>
                    <a:lnTo>
                      <a:pt x="620" y="151"/>
                    </a:lnTo>
                    <a:lnTo>
                      <a:pt x="621" y="152"/>
                    </a:lnTo>
                    <a:lnTo>
                      <a:pt x="623" y="153"/>
                    </a:lnTo>
                    <a:lnTo>
                      <a:pt x="623" y="154"/>
                    </a:lnTo>
                    <a:lnTo>
                      <a:pt x="624" y="156"/>
                    </a:lnTo>
                    <a:lnTo>
                      <a:pt x="625" y="157"/>
                    </a:lnTo>
                    <a:lnTo>
                      <a:pt x="626" y="158"/>
                    </a:lnTo>
                    <a:lnTo>
                      <a:pt x="627" y="159"/>
                    </a:lnTo>
                    <a:lnTo>
                      <a:pt x="629" y="162"/>
                    </a:lnTo>
                    <a:lnTo>
                      <a:pt x="630" y="163"/>
                    </a:lnTo>
                    <a:lnTo>
                      <a:pt x="631" y="164"/>
                    </a:lnTo>
                    <a:lnTo>
                      <a:pt x="632" y="166"/>
                    </a:lnTo>
                    <a:lnTo>
                      <a:pt x="633" y="168"/>
                    </a:lnTo>
                    <a:lnTo>
                      <a:pt x="635" y="169"/>
                    </a:lnTo>
                    <a:lnTo>
                      <a:pt x="636" y="170"/>
                    </a:lnTo>
                    <a:lnTo>
                      <a:pt x="637" y="171"/>
                    </a:lnTo>
                    <a:lnTo>
                      <a:pt x="638" y="172"/>
                    </a:lnTo>
                    <a:lnTo>
                      <a:pt x="639" y="174"/>
                    </a:lnTo>
                    <a:lnTo>
                      <a:pt x="639" y="175"/>
                    </a:lnTo>
                    <a:lnTo>
                      <a:pt x="641" y="176"/>
                    </a:lnTo>
                    <a:lnTo>
                      <a:pt x="642" y="177"/>
                    </a:lnTo>
                    <a:lnTo>
                      <a:pt x="643" y="178"/>
                    </a:lnTo>
                    <a:lnTo>
                      <a:pt x="644" y="180"/>
                    </a:lnTo>
                    <a:lnTo>
                      <a:pt x="644" y="181"/>
                    </a:lnTo>
                    <a:lnTo>
                      <a:pt x="645" y="181"/>
                    </a:lnTo>
                    <a:lnTo>
                      <a:pt x="645" y="182"/>
                    </a:lnTo>
                    <a:lnTo>
                      <a:pt x="647" y="183"/>
                    </a:lnTo>
                    <a:lnTo>
                      <a:pt x="647" y="184"/>
                    </a:lnTo>
                    <a:lnTo>
                      <a:pt x="648" y="186"/>
                    </a:lnTo>
                    <a:lnTo>
                      <a:pt x="649" y="186"/>
                    </a:lnTo>
                    <a:lnTo>
                      <a:pt x="649" y="187"/>
                    </a:lnTo>
                    <a:lnTo>
                      <a:pt x="650" y="188"/>
                    </a:lnTo>
                    <a:lnTo>
                      <a:pt x="651" y="189"/>
                    </a:lnTo>
                    <a:lnTo>
                      <a:pt x="653" y="190"/>
                    </a:lnTo>
                    <a:lnTo>
                      <a:pt x="653" y="192"/>
                    </a:lnTo>
                    <a:lnTo>
                      <a:pt x="654" y="194"/>
                    </a:lnTo>
                    <a:lnTo>
                      <a:pt x="655" y="195"/>
                    </a:lnTo>
                    <a:lnTo>
                      <a:pt x="656" y="196"/>
                    </a:lnTo>
                    <a:lnTo>
                      <a:pt x="657" y="199"/>
                    </a:lnTo>
                    <a:lnTo>
                      <a:pt x="659" y="200"/>
                    </a:lnTo>
                    <a:lnTo>
                      <a:pt x="660" y="202"/>
                    </a:lnTo>
                    <a:lnTo>
                      <a:pt x="661" y="204"/>
                    </a:lnTo>
                    <a:lnTo>
                      <a:pt x="662" y="206"/>
                    </a:lnTo>
                    <a:lnTo>
                      <a:pt x="663" y="207"/>
                    </a:lnTo>
                    <a:lnTo>
                      <a:pt x="665" y="208"/>
                    </a:lnTo>
                    <a:lnTo>
                      <a:pt x="666" y="211"/>
                    </a:lnTo>
                    <a:lnTo>
                      <a:pt x="667" y="212"/>
                    </a:lnTo>
                    <a:lnTo>
                      <a:pt x="668" y="213"/>
                    </a:lnTo>
                    <a:lnTo>
                      <a:pt x="669" y="214"/>
                    </a:lnTo>
                    <a:lnTo>
                      <a:pt x="669" y="216"/>
                    </a:lnTo>
                    <a:lnTo>
                      <a:pt x="671" y="217"/>
                    </a:lnTo>
                    <a:lnTo>
                      <a:pt x="672" y="218"/>
                    </a:lnTo>
                    <a:lnTo>
                      <a:pt x="672" y="219"/>
                    </a:lnTo>
                    <a:lnTo>
                      <a:pt x="673" y="220"/>
                    </a:lnTo>
                    <a:lnTo>
                      <a:pt x="674" y="220"/>
                    </a:lnTo>
                    <a:lnTo>
                      <a:pt x="674" y="222"/>
                    </a:lnTo>
                    <a:lnTo>
                      <a:pt x="675" y="223"/>
                    </a:lnTo>
                    <a:lnTo>
                      <a:pt x="675" y="224"/>
                    </a:lnTo>
                    <a:lnTo>
                      <a:pt x="677" y="225"/>
                    </a:lnTo>
                    <a:lnTo>
                      <a:pt x="678" y="226"/>
                    </a:lnTo>
                    <a:lnTo>
                      <a:pt x="678" y="228"/>
                    </a:lnTo>
                    <a:lnTo>
                      <a:pt x="679" y="228"/>
                    </a:lnTo>
                    <a:lnTo>
                      <a:pt x="680" y="229"/>
                    </a:lnTo>
                    <a:lnTo>
                      <a:pt x="680" y="230"/>
                    </a:lnTo>
                    <a:lnTo>
                      <a:pt x="681" y="231"/>
                    </a:lnTo>
                    <a:lnTo>
                      <a:pt x="683" y="234"/>
                    </a:lnTo>
                    <a:lnTo>
                      <a:pt x="684" y="235"/>
                    </a:lnTo>
                    <a:lnTo>
                      <a:pt x="685" y="236"/>
                    </a:lnTo>
                    <a:lnTo>
                      <a:pt x="686" y="237"/>
                    </a:lnTo>
                    <a:lnTo>
                      <a:pt x="687" y="240"/>
                    </a:lnTo>
                    <a:lnTo>
                      <a:pt x="689" y="241"/>
                    </a:lnTo>
                    <a:lnTo>
                      <a:pt x="690" y="243"/>
                    </a:lnTo>
                    <a:lnTo>
                      <a:pt x="691" y="244"/>
                    </a:lnTo>
                    <a:lnTo>
                      <a:pt x="692" y="247"/>
                    </a:lnTo>
                    <a:lnTo>
                      <a:pt x="693" y="248"/>
                    </a:lnTo>
                    <a:lnTo>
                      <a:pt x="695" y="250"/>
                    </a:lnTo>
                    <a:lnTo>
                      <a:pt x="696" y="252"/>
                    </a:lnTo>
                    <a:lnTo>
                      <a:pt x="697" y="253"/>
                    </a:lnTo>
                    <a:lnTo>
                      <a:pt x="698" y="255"/>
                    </a:lnTo>
                    <a:lnTo>
                      <a:pt x="699" y="256"/>
                    </a:lnTo>
                    <a:lnTo>
                      <a:pt x="701" y="258"/>
                    </a:lnTo>
                    <a:lnTo>
                      <a:pt x="701" y="259"/>
                    </a:lnTo>
                    <a:lnTo>
                      <a:pt x="702" y="260"/>
                    </a:lnTo>
                    <a:lnTo>
                      <a:pt x="703" y="261"/>
                    </a:lnTo>
                    <a:lnTo>
                      <a:pt x="703" y="262"/>
                    </a:lnTo>
                    <a:lnTo>
                      <a:pt x="704" y="262"/>
                    </a:lnTo>
                    <a:lnTo>
                      <a:pt x="704" y="264"/>
                    </a:lnTo>
                    <a:lnTo>
                      <a:pt x="705" y="265"/>
                    </a:lnTo>
                    <a:lnTo>
                      <a:pt x="705" y="266"/>
                    </a:lnTo>
                    <a:lnTo>
                      <a:pt x="707" y="267"/>
                    </a:lnTo>
                    <a:lnTo>
                      <a:pt x="708" y="268"/>
                    </a:lnTo>
                    <a:lnTo>
                      <a:pt x="708" y="270"/>
                    </a:lnTo>
                    <a:lnTo>
                      <a:pt x="709" y="271"/>
                    </a:lnTo>
                    <a:lnTo>
                      <a:pt x="709" y="272"/>
                    </a:lnTo>
                    <a:lnTo>
                      <a:pt x="710" y="272"/>
                    </a:lnTo>
                    <a:lnTo>
                      <a:pt x="710" y="273"/>
                    </a:lnTo>
                    <a:lnTo>
                      <a:pt x="711" y="274"/>
                    </a:lnTo>
                    <a:lnTo>
                      <a:pt x="713" y="276"/>
                    </a:lnTo>
                    <a:lnTo>
                      <a:pt x="713" y="277"/>
                    </a:lnTo>
                    <a:lnTo>
                      <a:pt x="714" y="278"/>
                    </a:lnTo>
                    <a:lnTo>
                      <a:pt x="714" y="279"/>
                    </a:lnTo>
                    <a:lnTo>
                      <a:pt x="715" y="282"/>
                    </a:lnTo>
                    <a:lnTo>
                      <a:pt x="716" y="283"/>
                    </a:lnTo>
                    <a:lnTo>
                      <a:pt x="717" y="284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123" name="Freeform 210">
                <a:extLst>
                  <a:ext uri="{FF2B5EF4-FFF2-40B4-BE49-F238E27FC236}">
                    <a16:creationId xmlns:a16="http://schemas.microsoft.com/office/drawing/2014/main" id="{4F292E28-1504-474F-B98B-25F23F7DD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400" y="3781425"/>
                <a:ext cx="569913" cy="227013"/>
              </a:xfrm>
              <a:custGeom>
                <a:avLst/>
                <a:gdLst>
                  <a:gd name="T0" fmla="*/ 2147483646 w 717"/>
                  <a:gd name="T1" fmla="*/ 2147483646 h 285"/>
                  <a:gd name="T2" fmla="*/ 2147483646 w 717"/>
                  <a:gd name="T3" fmla="*/ 2147483646 h 285"/>
                  <a:gd name="T4" fmla="*/ 2147483646 w 717"/>
                  <a:gd name="T5" fmla="*/ 2147483646 h 285"/>
                  <a:gd name="T6" fmla="*/ 2147483646 w 717"/>
                  <a:gd name="T7" fmla="*/ 2147483646 h 285"/>
                  <a:gd name="T8" fmla="*/ 2147483646 w 717"/>
                  <a:gd name="T9" fmla="*/ 2147483646 h 285"/>
                  <a:gd name="T10" fmla="*/ 2147483646 w 717"/>
                  <a:gd name="T11" fmla="*/ 2147483646 h 285"/>
                  <a:gd name="T12" fmla="*/ 2147483646 w 717"/>
                  <a:gd name="T13" fmla="*/ 2147483646 h 285"/>
                  <a:gd name="T14" fmla="*/ 2147483646 w 717"/>
                  <a:gd name="T15" fmla="*/ 2147483646 h 285"/>
                  <a:gd name="T16" fmla="*/ 2147483646 w 717"/>
                  <a:gd name="T17" fmla="*/ 2147483646 h 285"/>
                  <a:gd name="T18" fmla="*/ 2147483646 w 717"/>
                  <a:gd name="T19" fmla="*/ 2147483646 h 285"/>
                  <a:gd name="T20" fmla="*/ 2147483646 w 717"/>
                  <a:gd name="T21" fmla="*/ 2147483646 h 285"/>
                  <a:gd name="T22" fmla="*/ 2147483646 w 717"/>
                  <a:gd name="T23" fmla="*/ 2147483646 h 285"/>
                  <a:gd name="T24" fmla="*/ 2147483646 w 717"/>
                  <a:gd name="T25" fmla="*/ 2147483646 h 285"/>
                  <a:gd name="T26" fmla="*/ 2147483646 w 717"/>
                  <a:gd name="T27" fmla="*/ 2147483646 h 285"/>
                  <a:gd name="T28" fmla="*/ 2147483646 w 717"/>
                  <a:gd name="T29" fmla="*/ 2147483646 h 285"/>
                  <a:gd name="T30" fmla="*/ 2147483646 w 717"/>
                  <a:gd name="T31" fmla="*/ 2147483646 h 285"/>
                  <a:gd name="T32" fmla="*/ 2147483646 w 717"/>
                  <a:gd name="T33" fmla="*/ 2147483646 h 285"/>
                  <a:gd name="T34" fmla="*/ 2147483646 w 717"/>
                  <a:gd name="T35" fmla="*/ 2147483646 h 285"/>
                  <a:gd name="T36" fmla="*/ 2147483646 w 717"/>
                  <a:gd name="T37" fmla="*/ 2147483646 h 285"/>
                  <a:gd name="T38" fmla="*/ 2147483646 w 717"/>
                  <a:gd name="T39" fmla="*/ 2147483646 h 285"/>
                  <a:gd name="T40" fmla="*/ 2147483646 w 717"/>
                  <a:gd name="T41" fmla="*/ 2147483646 h 285"/>
                  <a:gd name="T42" fmla="*/ 2147483646 w 717"/>
                  <a:gd name="T43" fmla="*/ 2147483646 h 285"/>
                  <a:gd name="T44" fmla="*/ 2147483646 w 717"/>
                  <a:gd name="T45" fmla="*/ 2147483646 h 285"/>
                  <a:gd name="T46" fmla="*/ 2147483646 w 717"/>
                  <a:gd name="T47" fmla="*/ 2147483646 h 285"/>
                  <a:gd name="T48" fmla="*/ 2147483646 w 717"/>
                  <a:gd name="T49" fmla="*/ 2147483646 h 285"/>
                  <a:gd name="T50" fmla="*/ 2147483646 w 717"/>
                  <a:gd name="T51" fmla="*/ 2147483646 h 285"/>
                  <a:gd name="T52" fmla="*/ 2147483646 w 717"/>
                  <a:gd name="T53" fmla="*/ 2147483646 h 285"/>
                  <a:gd name="T54" fmla="*/ 2147483646 w 717"/>
                  <a:gd name="T55" fmla="*/ 2147483646 h 285"/>
                  <a:gd name="T56" fmla="*/ 2147483646 w 717"/>
                  <a:gd name="T57" fmla="*/ 2147483646 h 285"/>
                  <a:gd name="T58" fmla="*/ 2147483646 w 717"/>
                  <a:gd name="T59" fmla="*/ 2147483646 h 285"/>
                  <a:gd name="T60" fmla="*/ 2147483646 w 717"/>
                  <a:gd name="T61" fmla="*/ 2147483646 h 285"/>
                  <a:gd name="T62" fmla="*/ 2147483646 w 717"/>
                  <a:gd name="T63" fmla="*/ 2147483646 h 285"/>
                  <a:gd name="T64" fmla="*/ 2147483646 w 717"/>
                  <a:gd name="T65" fmla="*/ 2147483646 h 285"/>
                  <a:gd name="T66" fmla="*/ 2147483646 w 717"/>
                  <a:gd name="T67" fmla="*/ 2147483646 h 285"/>
                  <a:gd name="T68" fmla="*/ 2147483646 w 717"/>
                  <a:gd name="T69" fmla="*/ 2147483646 h 285"/>
                  <a:gd name="T70" fmla="*/ 2147483646 w 717"/>
                  <a:gd name="T71" fmla="*/ 2147483646 h 285"/>
                  <a:gd name="T72" fmla="*/ 2147483646 w 717"/>
                  <a:gd name="T73" fmla="*/ 2147483646 h 285"/>
                  <a:gd name="T74" fmla="*/ 2147483646 w 717"/>
                  <a:gd name="T75" fmla="*/ 2147483646 h 285"/>
                  <a:gd name="T76" fmla="*/ 2147483646 w 717"/>
                  <a:gd name="T77" fmla="*/ 2147483646 h 285"/>
                  <a:gd name="T78" fmla="*/ 2147483646 w 717"/>
                  <a:gd name="T79" fmla="*/ 2147483646 h 285"/>
                  <a:gd name="T80" fmla="*/ 2147483646 w 717"/>
                  <a:gd name="T81" fmla="*/ 2147483646 h 285"/>
                  <a:gd name="T82" fmla="*/ 2147483646 w 717"/>
                  <a:gd name="T83" fmla="*/ 2147483646 h 285"/>
                  <a:gd name="T84" fmla="*/ 2147483646 w 717"/>
                  <a:gd name="T85" fmla="*/ 2147483646 h 285"/>
                  <a:gd name="T86" fmla="*/ 2147483646 w 717"/>
                  <a:gd name="T87" fmla="*/ 2147483646 h 285"/>
                  <a:gd name="T88" fmla="*/ 2147483646 w 717"/>
                  <a:gd name="T89" fmla="*/ 2147483646 h 285"/>
                  <a:gd name="T90" fmla="*/ 2147483646 w 717"/>
                  <a:gd name="T91" fmla="*/ 2147483646 h 285"/>
                  <a:gd name="T92" fmla="*/ 2147483646 w 717"/>
                  <a:gd name="T93" fmla="*/ 2147483646 h 285"/>
                  <a:gd name="T94" fmla="*/ 2147483646 w 717"/>
                  <a:gd name="T95" fmla="*/ 2147483646 h 285"/>
                  <a:gd name="T96" fmla="*/ 2147483646 w 717"/>
                  <a:gd name="T97" fmla="*/ 2147483646 h 285"/>
                  <a:gd name="T98" fmla="*/ 2147483646 w 717"/>
                  <a:gd name="T99" fmla="*/ 2147483646 h 285"/>
                  <a:gd name="T100" fmla="*/ 2147483646 w 717"/>
                  <a:gd name="T101" fmla="*/ 2147483646 h 285"/>
                  <a:gd name="T102" fmla="*/ 2147483646 w 717"/>
                  <a:gd name="T103" fmla="*/ 2147483646 h 285"/>
                  <a:gd name="T104" fmla="*/ 2147483646 w 717"/>
                  <a:gd name="T105" fmla="*/ 2147483646 h 285"/>
                  <a:gd name="T106" fmla="*/ 2147483646 w 717"/>
                  <a:gd name="T107" fmla="*/ 2147483646 h 285"/>
                  <a:gd name="T108" fmla="*/ 2147483646 w 717"/>
                  <a:gd name="T109" fmla="*/ 2147483646 h 285"/>
                  <a:gd name="T110" fmla="*/ 2147483646 w 717"/>
                  <a:gd name="T111" fmla="*/ 2147483646 h 285"/>
                  <a:gd name="T112" fmla="*/ 2147483646 w 717"/>
                  <a:gd name="T113" fmla="*/ 2147483646 h 285"/>
                  <a:gd name="T114" fmla="*/ 2147483646 w 717"/>
                  <a:gd name="T115" fmla="*/ 2147483646 h 285"/>
                  <a:gd name="T116" fmla="*/ 2147483646 w 717"/>
                  <a:gd name="T117" fmla="*/ 2147483646 h 285"/>
                  <a:gd name="T118" fmla="*/ 2147483646 w 717"/>
                  <a:gd name="T119" fmla="*/ 2147483646 h 285"/>
                  <a:gd name="T120" fmla="*/ 2147483646 w 717"/>
                  <a:gd name="T121" fmla="*/ 2147483646 h 28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5">
                    <a:moveTo>
                      <a:pt x="0" y="285"/>
                    </a:moveTo>
                    <a:lnTo>
                      <a:pt x="27" y="285"/>
                    </a:lnTo>
                    <a:lnTo>
                      <a:pt x="54" y="285"/>
                    </a:lnTo>
                    <a:lnTo>
                      <a:pt x="78" y="285"/>
                    </a:lnTo>
                    <a:lnTo>
                      <a:pt x="99" y="285"/>
                    </a:lnTo>
                    <a:lnTo>
                      <a:pt x="121" y="285"/>
                    </a:lnTo>
                    <a:lnTo>
                      <a:pt x="140" y="285"/>
                    </a:lnTo>
                    <a:lnTo>
                      <a:pt x="158" y="285"/>
                    </a:lnTo>
                    <a:lnTo>
                      <a:pt x="175" y="285"/>
                    </a:lnTo>
                    <a:lnTo>
                      <a:pt x="191" y="285"/>
                    </a:lnTo>
                    <a:lnTo>
                      <a:pt x="204" y="285"/>
                    </a:lnTo>
                    <a:lnTo>
                      <a:pt x="217" y="285"/>
                    </a:lnTo>
                    <a:lnTo>
                      <a:pt x="229" y="285"/>
                    </a:lnTo>
                    <a:lnTo>
                      <a:pt x="240" y="285"/>
                    </a:lnTo>
                    <a:lnTo>
                      <a:pt x="249" y="285"/>
                    </a:lnTo>
                    <a:lnTo>
                      <a:pt x="259" y="285"/>
                    </a:lnTo>
                    <a:lnTo>
                      <a:pt x="266" y="285"/>
                    </a:lnTo>
                    <a:lnTo>
                      <a:pt x="273" y="285"/>
                    </a:lnTo>
                    <a:lnTo>
                      <a:pt x="281" y="285"/>
                    </a:lnTo>
                    <a:lnTo>
                      <a:pt x="285" y="285"/>
                    </a:lnTo>
                    <a:lnTo>
                      <a:pt x="291" y="285"/>
                    </a:lnTo>
                    <a:lnTo>
                      <a:pt x="295" y="285"/>
                    </a:lnTo>
                    <a:lnTo>
                      <a:pt x="300" y="285"/>
                    </a:lnTo>
                    <a:lnTo>
                      <a:pt x="303" y="285"/>
                    </a:lnTo>
                    <a:lnTo>
                      <a:pt x="306" y="285"/>
                    </a:lnTo>
                    <a:lnTo>
                      <a:pt x="308" y="284"/>
                    </a:lnTo>
                    <a:lnTo>
                      <a:pt x="311" y="284"/>
                    </a:lnTo>
                    <a:lnTo>
                      <a:pt x="313" y="284"/>
                    </a:lnTo>
                    <a:lnTo>
                      <a:pt x="315" y="284"/>
                    </a:lnTo>
                    <a:lnTo>
                      <a:pt x="318" y="284"/>
                    </a:lnTo>
                    <a:lnTo>
                      <a:pt x="319" y="284"/>
                    </a:lnTo>
                    <a:lnTo>
                      <a:pt x="321" y="284"/>
                    </a:lnTo>
                    <a:lnTo>
                      <a:pt x="323" y="284"/>
                    </a:lnTo>
                    <a:lnTo>
                      <a:pt x="325" y="284"/>
                    </a:lnTo>
                    <a:lnTo>
                      <a:pt x="327" y="284"/>
                    </a:lnTo>
                    <a:lnTo>
                      <a:pt x="329" y="284"/>
                    </a:lnTo>
                    <a:lnTo>
                      <a:pt x="331" y="282"/>
                    </a:lnTo>
                    <a:lnTo>
                      <a:pt x="332" y="282"/>
                    </a:lnTo>
                    <a:lnTo>
                      <a:pt x="333" y="282"/>
                    </a:lnTo>
                    <a:lnTo>
                      <a:pt x="335" y="282"/>
                    </a:lnTo>
                    <a:lnTo>
                      <a:pt x="336" y="282"/>
                    </a:lnTo>
                    <a:lnTo>
                      <a:pt x="337" y="282"/>
                    </a:lnTo>
                    <a:lnTo>
                      <a:pt x="338" y="282"/>
                    </a:lnTo>
                    <a:lnTo>
                      <a:pt x="339" y="282"/>
                    </a:lnTo>
                    <a:lnTo>
                      <a:pt x="341" y="282"/>
                    </a:lnTo>
                    <a:lnTo>
                      <a:pt x="342" y="282"/>
                    </a:lnTo>
                    <a:lnTo>
                      <a:pt x="343" y="282"/>
                    </a:lnTo>
                    <a:lnTo>
                      <a:pt x="344" y="282"/>
                    </a:lnTo>
                    <a:lnTo>
                      <a:pt x="345" y="281"/>
                    </a:lnTo>
                    <a:lnTo>
                      <a:pt x="347" y="281"/>
                    </a:lnTo>
                    <a:lnTo>
                      <a:pt x="348" y="281"/>
                    </a:lnTo>
                    <a:lnTo>
                      <a:pt x="349" y="281"/>
                    </a:lnTo>
                    <a:lnTo>
                      <a:pt x="350" y="281"/>
                    </a:lnTo>
                    <a:lnTo>
                      <a:pt x="351" y="281"/>
                    </a:lnTo>
                    <a:lnTo>
                      <a:pt x="353" y="281"/>
                    </a:lnTo>
                    <a:lnTo>
                      <a:pt x="354" y="281"/>
                    </a:lnTo>
                    <a:lnTo>
                      <a:pt x="355" y="280"/>
                    </a:lnTo>
                    <a:lnTo>
                      <a:pt x="356" y="280"/>
                    </a:lnTo>
                    <a:lnTo>
                      <a:pt x="357" y="280"/>
                    </a:lnTo>
                    <a:lnTo>
                      <a:pt x="359" y="280"/>
                    </a:lnTo>
                    <a:lnTo>
                      <a:pt x="361" y="280"/>
                    </a:lnTo>
                    <a:lnTo>
                      <a:pt x="362" y="279"/>
                    </a:lnTo>
                    <a:lnTo>
                      <a:pt x="365" y="279"/>
                    </a:lnTo>
                    <a:lnTo>
                      <a:pt x="366" y="279"/>
                    </a:lnTo>
                    <a:lnTo>
                      <a:pt x="368" y="279"/>
                    </a:lnTo>
                    <a:lnTo>
                      <a:pt x="369" y="279"/>
                    </a:lnTo>
                    <a:lnTo>
                      <a:pt x="372" y="278"/>
                    </a:lnTo>
                    <a:lnTo>
                      <a:pt x="373" y="278"/>
                    </a:lnTo>
                    <a:lnTo>
                      <a:pt x="374" y="278"/>
                    </a:lnTo>
                    <a:lnTo>
                      <a:pt x="375" y="278"/>
                    </a:lnTo>
                    <a:lnTo>
                      <a:pt x="378" y="278"/>
                    </a:lnTo>
                    <a:lnTo>
                      <a:pt x="379" y="278"/>
                    </a:lnTo>
                    <a:lnTo>
                      <a:pt x="380" y="276"/>
                    </a:lnTo>
                    <a:lnTo>
                      <a:pt x="381" y="276"/>
                    </a:lnTo>
                    <a:lnTo>
                      <a:pt x="383" y="276"/>
                    </a:lnTo>
                    <a:lnTo>
                      <a:pt x="384" y="276"/>
                    </a:lnTo>
                    <a:lnTo>
                      <a:pt x="385" y="276"/>
                    </a:lnTo>
                    <a:lnTo>
                      <a:pt x="386" y="275"/>
                    </a:lnTo>
                    <a:lnTo>
                      <a:pt x="387" y="275"/>
                    </a:lnTo>
                    <a:lnTo>
                      <a:pt x="389" y="275"/>
                    </a:lnTo>
                    <a:lnTo>
                      <a:pt x="390" y="275"/>
                    </a:lnTo>
                    <a:lnTo>
                      <a:pt x="391" y="274"/>
                    </a:lnTo>
                    <a:lnTo>
                      <a:pt x="392" y="274"/>
                    </a:lnTo>
                    <a:lnTo>
                      <a:pt x="393" y="274"/>
                    </a:lnTo>
                    <a:lnTo>
                      <a:pt x="395" y="274"/>
                    </a:lnTo>
                    <a:lnTo>
                      <a:pt x="396" y="273"/>
                    </a:lnTo>
                    <a:lnTo>
                      <a:pt x="397" y="273"/>
                    </a:lnTo>
                    <a:lnTo>
                      <a:pt x="398" y="273"/>
                    </a:lnTo>
                    <a:lnTo>
                      <a:pt x="399" y="272"/>
                    </a:lnTo>
                    <a:lnTo>
                      <a:pt x="402" y="272"/>
                    </a:lnTo>
                    <a:lnTo>
                      <a:pt x="403" y="270"/>
                    </a:lnTo>
                    <a:lnTo>
                      <a:pt x="405" y="270"/>
                    </a:lnTo>
                    <a:lnTo>
                      <a:pt x="407" y="269"/>
                    </a:lnTo>
                    <a:lnTo>
                      <a:pt x="409" y="269"/>
                    </a:lnTo>
                    <a:lnTo>
                      <a:pt x="411" y="268"/>
                    </a:lnTo>
                    <a:lnTo>
                      <a:pt x="414" y="268"/>
                    </a:lnTo>
                    <a:lnTo>
                      <a:pt x="415" y="267"/>
                    </a:lnTo>
                    <a:lnTo>
                      <a:pt x="417" y="267"/>
                    </a:lnTo>
                    <a:lnTo>
                      <a:pt x="419" y="266"/>
                    </a:lnTo>
                    <a:lnTo>
                      <a:pt x="421" y="266"/>
                    </a:lnTo>
                    <a:lnTo>
                      <a:pt x="422" y="264"/>
                    </a:lnTo>
                    <a:lnTo>
                      <a:pt x="423" y="264"/>
                    </a:lnTo>
                    <a:lnTo>
                      <a:pt x="426" y="264"/>
                    </a:lnTo>
                    <a:lnTo>
                      <a:pt x="427" y="263"/>
                    </a:lnTo>
                    <a:lnTo>
                      <a:pt x="428" y="263"/>
                    </a:lnTo>
                    <a:lnTo>
                      <a:pt x="429" y="262"/>
                    </a:lnTo>
                    <a:lnTo>
                      <a:pt x="431" y="262"/>
                    </a:lnTo>
                    <a:lnTo>
                      <a:pt x="432" y="262"/>
                    </a:lnTo>
                    <a:lnTo>
                      <a:pt x="433" y="261"/>
                    </a:lnTo>
                    <a:lnTo>
                      <a:pt x="434" y="261"/>
                    </a:lnTo>
                    <a:lnTo>
                      <a:pt x="435" y="260"/>
                    </a:lnTo>
                    <a:lnTo>
                      <a:pt x="437" y="260"/>
                    </a:lnTo>
                    <a:lnTo>
                      <a:pt x="438" y="260"/>
                    </a:lnTo>
                    <a:lnTo>
                      <a:pt x="439" y="258"/>
                    </a:lnTo>
                    <a:lnTo>
                      <a:pt x="440" y="258"/>
                    </a:lnTo>
                    <a:lnTo>
                      <a:pt x="441" y="257"/>
                    </a:lnTo>
                    <a:lnTo>
                      <a:pt x="443" y="257"/>
                    </a:lnTo>
                    <a:lnTo>
                      <a:pt x="444" y="256"/>
                    </a:lnTo>
                    <a:lnTo>
                      <a:pt x="445" y="256"/>
                    </a:lnTo>
                    <a:lnTo>
                      <a:pt x="446" y="255"/>
                    </a:lnTo>
                    <a:lnTo>
                      <a:pt x="447" y="255"/>
                    </a:lnTo>
                    <a:lnTo>
                      <a:pt x="449" y="254"/>
                    </a:lnTo>
                    <a:lnTo>
                      <a:pt x="451" y="252"/>
                    </a:lnTo>
                    <a:lnTo>
                      <a:pt x="452" y="252"/>
                    </a:lnTo>
                    <a:lnTo>
                      <a:pt x="455" y="251"/>
                    </a:lnTo>
                    <a:lnTo>
                      <a:pt x="456" y="250"/>
                    </a:lnTo>
                    <a:lnTo>
                      <a:pt x="458" y="249"/>
                    </a:lnTo>
                    <a:lnTo>
                      <a:pt x="459" y="249"/>
                    </a:lnTo>
                    <a:lnTo>
                      <a:pt x="462" y="248"/>
                    </a:lnTo>
                    <a:lnTo>
                      <a:pt x="463" y="246"/>
                    </a:lnTo>
                    <a:lnTo>
                      <a:pt x="464" y="246"/>
                    </a:lnTo>
                    <a:lnTo>
                      <a:pt x="465" y="245"/>
                    </a:lnTo>
                    <a:lnTo>
                      <a:pt x="468" y="245"/>
                    </a:lnTo>
                    <a:lnTo>
                      <a:pt x="469" y="244"/>
                    </a:lnTo>
                    <a:lnTo>
                      <a:pt x="470" y="244"/>
                    </a:lnTo>
                    <a:lnTo>
                      <a:pt x="471" y="243"/>
                    </a:lnTo>
                    <a:lnTo>
                      <a:pt x="473" y="242"/>
                    </a:lnTo>
                    <a:lnTo>
                      <a:pt x="474" y="242"/>
                    </a:lnTo>
                    <a:lnTo>
                      <a:pt x="475" y="240"/>
                    </a:lnTo>
                    <a:lnTo>
                      <a:pt x="476" y="240"/>
                    </a:lnTo>
                    <a:lnTo>
                      <a:pt x="477" y="239"/>
                    </a:lnTo>
                    <a:lnTo>
                      <a:pt x="479" y="239"/>
                    </a:lnTo>
                    <a:lnTo>
                      <a:pt x="480" y="238"/>
                    </a:lnTo>
                    <a:lnTo>
                      <a:pt x="481" y="238"/>
                    </a:lnTo>
                    <a:lnTo>
                      <a:pt x="481" y="237"/>
                    </a:lnTo>
                    <a:lnTo>
                      <a:pt x="482" y="237"/>
                    </a:lnTo>
                    <a:lnTo>
                      <a:pt x="483" y="237"/>
                    </a:lnTo>
                    <a:lnTo>
                      <a:pt x="485" y="236"/>
                    </a:lnTo>
                    <a:lnTo>
                      <a:pt x="486" y="236"/>
                    </a:lnTo>
                    <a:lnTo>
                      <a:pt x="487" y="234"/>
                    </a:lnTo>
                    <a:lnTo>
                      <a:pt x="488" y="233"/>
                    </a:lnTo>
                    <a:lnTo>
                      <a:pt x="489" y="233"/>
                    </a:lnTo>
                    <a:lnTo>
                      <a:pt x="491" y="232"/>
                    </a:lnTo>
                    <a:lnTo>
                      <a:pt x="493" y="231"/>
                    </a:lnTo>
                    <a:lnTo>
                      <a:pt x="494" y="231"/>
                    </a:lnTo>
                    <a:lnTo>
                      <a:pt x="495" y="230"/>
                    </a:lnTo>
                    <a:lnTo>
                      <a:pt x="498" y="228"/>
                    </a:lnTo>
                    <a:lnTo>
                      <a:pt x="499" y="227"/>
                    </a:lnTo>
                    <a:lnTo>
                      <a:pt x="500" y="227"/>
                    </a:lnTo>
                    <a:lnTo>
                      <a:pt x="501" y="226"/>
                    </a:lnTo>
                    <a:lnTo>
                      <a:pt x="504" y="225"/>
                    </a:lnTo>
                    <a:lnTo>
                      <a:pt x="505" y="225"/>
                    </a:lnTo>
                    <a:lnTo>
                      <a:pt x="506" y="224"/>
                    </a:lnTo>
                    <a:lnTo>
                      <a:pt x="507" y="224"/>
                    </a:lnTo>
                    <a:lnTo>
                      <a:pt x="507" y="222"/>
                    </a:lnTo>
                    <a:lnTo>
                      <a:pt x="509" y="222"/>
                    </a:lnTo>
                    <a:lnTo>
                      <a:pt x="510" y="221"/>
                    </a:lnTo>
                    <a:lnTo>
                      <a:pt x="511" y="221"/>
                    </a:lnTo>
                    <a:lnTo>
                      <a:pt x="511" y="220"/>
                    </a:lnTo>
                    <a:lnTo>
                      <a:pt x="512" y="220"/>
                    </a:lnTo>
                    <a:lnTo>
                      <a:pt x="513" y="220"/>
                    </a:lnTo>
                    <a:lnTo>
                      <a:pt x="515" y="219"/>
                    </a:lnTo>
                    <a:lnTo>
                      <a:pt x="516" y="218"/>
                    </a:lnTo>
                    <a:lnTo>
                      <a:pt x="517" y="218"/>
                    </a:lnTo>
                    <a:lnTo>
                      <a:pt x="518" y="216"/>
                    </a:lnTo>
                    <a:lnTo>
                      <a:pt x="519" y="216"/>
                    </a:lnTo>
                    <a:lnTo>
                      <a:pt x="519" y="215"/>
                    </a:lnTo>
                    <a:lnTo>
                      <a:pt x="521" y="215"/>
                    </a:lnTo>
                    <a:lnTo>
                      <a:pt x="522" y="214"/>
                    </a:lnTo>
                    <a:lnTo>
                      <a:pt x="523" y="214"/>
                    </a:lnTo>
                    <a:lnTo>
                      <a:pt x="523" y="213"/>
                    </a:lnTo>
                    <a:lnTo>
                      <a:pt x="524" y="213"/>
                    </a:lnTo>
                    <a:lnTo>
                      <a:pt x="525" y="212"/>
                    </a:lnTo>
                    <a:lnTo>
                      <a:pt x="527" y="210"/>
                    </a:lnTo>
                    <a:lnTo>
                      <a:pt x="528" y="210"/>
                    </a:lnTo>
                    <a:lnTo>
                      <a:pt x="529" y="209"/>
                    </a:lnTo>
                    <a:lnTo>
                      <a:pt x="531" y="208"/>
                    </a:lnTo>
                    <a:lnTo>
                      <a:pt x="533" y="208"/>
                    </a:lnTo>
                    <a:lnTo>
                      <a:pt x="534" y="207"/>
                    </a:lnTo>
                    <a:lnTo>
                      <a:pt x="535" y="206"/>
                    </a:lnTo>
                    <a:lnTo>
                      <a:pt x="536" y="204"/>
                    </a:lnTo>
                    <a:lnTo>
                      <a:pt x="537" y="204"/>
                    </a:lnTo>
                    <a:lnTo>
                      <a:pt x="539" y="203"/>
                    </a:lnTo>
                    <a:lnTo>
                      <a:pt x="540" y="202"/>
                    </a:lnTo>
                    <a:lnTo>
                      <a:pt x="541" y="202"/>
                    </a:lnTo>
                    <a:lnTo>
                      <a:pt x="541" y="201"/>
                    </a:lnTo>
                    <a:lnTo>
                      <a:pt x="542" y="201"/>
                    </a:lnTo>
                    <a:lnTo>
                      <a:pt x="543" y="200"/>
                    </a:lnTo>
                    <a:lnTo>
                      <a:pt x="545" y="200"/>
                    </a:lnTo>
                    <a:lnTo>
                      <a:pt x="545" y="198"/>
                    </a:lnTo>
                    <a:lnTo>
                      <a:pt x="546" y="198"/>
                    </a:lnTo>
                    <a:lnTo>
                      <a:pt x="547" y="197"/>
                    </a:lnTo>
                    <a:lnTo>
                      <a:pt x="548" y="196"/>
                    </a:lnTo>
                    <a:lnTo>
                      <a:pt x="549" y="196"/>
                    </a:lnTo>
                    <a:lnTo>
                      <a:pt x="551" y="195"/>
                    </a:lnTo>
                    <a:lnTo>
                      <a:pt x="552" y="194"/>
                    </a:lnTo>
                    <a:lnTo>
                      <a:pt x="553" y="192"/>
                    </a:lnTo>
                    <a:lnTo>
                      <a:pt x="554" y="192"/>
                    </a:lnTo>
                    <a:lnTo>
                      <a:pt x="555" y="191"/>
                    </a:lnTo>
                    <a:lnTo>
                      <a:pt x="555" y="190"/>
                    </a:lnTo>
                    <a:lnTo>
                      <a:pt x="557" y="190"/>
                    </a:lnTo>
                    <a:lnTo>
                      <a:pt x="558" y="189"/>
                    </a:lnTo>
                    <a:lnTo>
                      <a:pt x="559" y="189"/>
                    </a:lnTo>
                    <a:lnTo>
                      <a:pt x="559" y="188"/>
                    </a:lnTo>
                    <a:lnTo>
                      <a:pt x="560" y="188"/>
                    </a:lnTo>
                    <a:lnTo>
                      <a:pt x="560" y="186"/>
                    </a:lnTo>
                    <a:lnTo>
                      <a:pt x="561" y="186"/>
                    </a:lnTo>
                    <a:lnTo>
                      <a:pt x="561" y="185"/>
                    </a:lnTo>
                    <a:lnTo>
                      <a:pt x="563" y="185"/>
                    </a:lnTo>
                    <a:lnTo>
                      <a:pt x="564" y="184"/>
                    </a:lnTo>
                    <a:lnTo>
                      <a:pt x="565" y="184"/>
                    </a:lnTo>
                    <a:lnTo>
                      <a:pt x="565" y="183"/>
                    </a:lnTo>
                    <a:lnTo>
                      <a:pt x="566" y="183"/>
                    </a:lnTo>
                    <a:lnTo>
                      <a:pt x="567" y="182"/>
                    </a:lnTo>
                    <a:lnTo>
                      <a:pt x="569" y="180"/>
                    </a:lnTo>
                    <a:lnTo>
                      <a:pt x="570" y="180"/>
                    </a:lnTo>
                    <a:lnTo>
                      <a:pt x="571" y="179"/>
                    </a:lnTo>
                    <a:lnTo>
                      <a:pt x="572" y="178"/>
                    </a:lnTo>
                    <a:lnTo>
                      <a:pt x="573" y="177"/>
                    </a:lnTo>
                    <a:lnTo>
                      <a:pt x="575" y="177"/>
                    </a:lnTo>
                    <a:lnTo>
                      <a:pt x="576" y="176"/>
                    </a:lnTo>
                    <a:lnTo>
                      <a:pt x="577" y="176"/>
                    </a:lnTo>
                    <a:lnTo>
                      <a:pt x="577" y="174"/>
                    </a:lnTo>
                    <a:lnTo>
                      <a:pt x="578" y="174"/>
                    </a:lnTo>
                    <a:lnTo>
                      <a:pt x="579" y="173"/>
                    </a:lnTo>
                    <a:lnTo>
                      <a:pt x="581" y="172"/>
                    </a:lnTo>
                    <a:lnTo>
                      <a:pt x="582" y="172"/>
                    </a:lnTo>
                    <a:lnTo>
                      <a:pt x="583" y="171"/>
                    </a:lnTo>
                    <a:lnTo>
                      <a:pt x="584" y="170"/>
                    </a:lnTo>
                    <a:lnTo>
                      <a:pt x="585" y="170"/>
                    </a:lnTo>
                    <a:lnTo>
                      <a:pt x="587" y="168"/>
                    </a:lnTo>
                    <a:lnTo>
                      <a:pt x="588" y="167"/>
                    </a:lnTo>
                    <a:lnTo>
                      <a:pt x="589" y="167"/>
                    </a:lnTo>
                    <a:lnTo>
                      <a:pt x="589" y="166"/>
                    </a:lnTo>
                    <a:lnTo>
                      <a:pt x="590" y="166"/>
                    </a:lnTo>
                    <a:lnTo>
                      <a:pt x="590" y="165"/>
                    </a:lnTo>
                    <a:lnTo>
                      <a:pt x="591" y="165"/>
                    </a:lnTo>
                    <a:lnTo>
                      <a:pt x="591" y="164"/>
                    </a:lnTo>
                    <a:lnTo>
                      <a:pt x="593" y="164"/>
                    </a:lnTo>
                    <a:lnTo>
                      <a:pt x="593" y="162"/>
                    </a:lnTo>
                    <a:lnTo>
                      <a:pt x="594" y="162"/>
                    </a:lnTo>
                    <a:lnTo>
                      <a:pt x="594" y="161"/>
                    </a:lnTo>
                    <a:lnTo>
                      <a:pt x="595" y="161"/>
                    </a:lnTo>
                    <a:lnTo>
                      <a:pt x="595" y="160"/>
                    </a:lnTo>
                    <a:lnTo>
                      <a:pt x="596" y="159"/>
                    </a:lnTo>
                    <a:lnTo>
                      <a:pt x="597" y="159"/>
                    </a:lnTo>
                    <a:lnTo>
                      <a:pt x="599" y="158"/>
                    </a:lnTo>
                    <a:lnTo>
                      <a:pt x="599" y="156"/>
                    </a:lnTo>
                    <a:lnTo>
                      <a:pt x="600" y="155"/>
                    </a:lnTo>
                    <a:lnTo>
                      <a:pt x="601" y="154"/>
                    </a:lnTo>
                    <a:lnTo>
                      <a:pt x="602" y="153"/>
                    </a:lnTo>
                    <a:lnTo>
                      <a:pt x="603" y="152"/>
                    </a:lnTo>
                    <a:lnTo>
                      <a:pt x="605" y="150"/>
                    </a:lnTo>
                    <a:lnTo>
                      <a:pt x="606" y="149"/>
                    </a:lnTo>
                    <a:lnTo>
                      <a:pt x="607" y="148"/>
                    </a:lnTo>
                    <a:lnTo>
                      <a:pt x="607" y="147"/>
                    </a:lnTo>
                    <a:lnTo>
                      <a:pt x="608" y="147"/>
                    </a:lnTo>
                    <a:lnTo>
                      <a:pt x="609" y="146"/>
                    </a:lnTo>
                    <a:lnTo>
                      <a:pt x="609" y="144"/>
                    </a:lnTo>
                    <a:lnTo>
                      <a:pt x="611" y="144"/>
                    </a:lnTo>
                    <a:lnTo>
                      <a:pt x="612" y="143"/>
                    </a:lnTo>
                    <a:lnTo>
                      <a:pt x="612" y="142"/>
                    </a:lnTo>
                    <a:lnTo>
                      <a:pt x="613" y="142"/>
                    </a:lnTo>
                    <a:lnTo>
                      <a:pt x="613" y="141"/>
                    </a:lnTo>
                    <a:lnTo>
                      <a:pt x="614" y="141"/>
                    </a:lnTo>
                    <a:lnTo>
                      <a:pt x="614" y="140"/>
                    </a:lnTo>
                    <a:lnTo>
                      <a:pt x="615" y="138"/>
                    </a:lnTo>
                    <a:lnTo>
                      <a:pt x="617" y="137"/>
                    </a:lnTo>
                    <a:lnTo>
                      <a:pt x="618" y="136"/>
                    </a:lnTo>
                    <a:lnTo>
                      <a:pt x="619" y="135"/>
                    </a:lnTo>
                    <a:lnTo>
                      <a:pt x="619" y="134"/>
                    </a:lnTo>
                    <a:lnTo>
                      <a:pt x="620" y="134"/>
                    </a:lnTo>
                    <a:lnTo>
                      <a:pt x="621" y="132"/>
                    </a:lnTo>
                    <a:lnTo>
                      <a:pt x="623" y="131"/>
                    </a:lnTo>
                    <a:lnTo>
                      <a:pt x="623" y="130"/>
                    </a:lnTo>
                    <a:lnTo>
                      <a:pt x="624" y="129"/>
                    </a:lnTo>
                    <a:lnTo>
                      <a:pt x="625" y="128"/>
                    </a:lnTo>
                    <a:lnTo>
                      <a:pt x="626" y="126"/>
                    </a:lnTo>
                    <a:lnTo>
                      <a:pt x="627" y="124"/>
                    </a:lnTo>
                    <a:lnTo>
                      <a:pt x="629" y="123"/>
                    </a:lnTo>
                    <a:lnTo>
                      <a:pt x="630" y="122"/>
                    </a:lnTo>
                    <a:lnTo>
                      <a:pt x="631" y="119"/>
                    </a:lnTo>
                    <a:lnTo>
                      <a:pt x="632" y="118"/>
                    </a:lnTo>
                    <a:lnTo>
                      <a:pt x="633" y="117"/>
                    </a:lnTo>
                    <a:lnTo>
                      <a:pt x="635" y="116"/>
                    </a:lnTo>
                    <a:lnTo>
                      <a:pt x="636" y="114"/>
                    </a:lnTo>
                    <a:lnTo>
                      <a:pt x="637" y="113"/>
                    </a:lnTo>
                    <a:lnTo>
                      <a:pt x="638" y="112"/>
                    </a:lnTo>
                    <a:lnTo>
                      <a:pt x="639" y="111"/>
                    </a:lnTo>
                    <a:lnTo>
                      <a:pt x="639" y="110"/>
                    </a:lnTo>
                    <a:lnTo>
                      <a:pt x="641" y="108"/>
                    </a:lnTo>
                    <a:lnTo>
                      <a:pt x="642" y="107"/>
                    </a:lnTo>
                    <a:lnTo>
                      <a:pt x="643" y="106"/>
                    </a:lnTo>
                    <a:lnTo>
                      <a:pt x="644" y="105"/>
                    </a:lnTo>
                    <a:lnTo>
                      <a:pt x="644" y="104"/>
                    </a:lnTo>
                    <a:lnTo>
                      <a:pt x="645" y="104"/>
                    </a:lnTo>
                    <a:lnTo>
                      <a:pt x="645" y="102"/>
                    </a:lnTo>
                    <a:lnTo>
                      <a:pt x="647" y="101"/>
                    </a:lnTo>
                    <a:lnTo>
                      <a:pt x="647" y="100"/>
                    </a:lnTo>
                    <a:lnTo>
                      <a:pt x="648" y="99"/>
                    </a:lnTo>
                    <a:lnTo>
                      <a:pt x="649" y="98"/>
                    </a:lnTo>
                    <a:lnTo>
                      <a:pt x="650" y="96"/>
                    </a:lnTo>
                    <a:lnTo>
                      <a:pt x="651" y="95"/>
                    </a:lnTo>
                    <a:lnTo>
                      <a:pt x="653" y="94"/>
                    </a:lnTo>
                    <a:lnTo>
                      <a:pt x="653" y="92"/>
                    </a:lnTo>
                    <a:lnTo>
                      <a:pt x="654" y="90"/>
                    </a:lnTo>
                    <a:lnTo>
                      <a:pt x="655" y="89"/>
                    </a:lnTo>
                    <a:lnTo>
                      <a:pt x="656" y="88"/>
                    </a:lnTo>
                    <a:lnTo>
                      <a:pt x="657" y="86"/>
                    </a:lnTo>
                    <a:lnTo>
                      <a:pt x="659" y="84"/>
                    </a:lnTo>
                    <a:lnTo>
                      <a:pt x="660" y="82"/>
                    </a:lnTo>
                    <a:lnTo>
                      <a:pt x="661" y="81"/>
                    </a:lnTo>
                    <a:lnTo>
                      <a:pt x="662" y="78"/>
                    </a:lnTo>
                    <a:lnTo>
                      <a:pt x="663" y="77"/>
                    </a:lnTo>
                    <a:lnTo>
                      <a:pt x="665" y="75"/>
                    </a:lnTo>
                    <a:lnTo>
                      <a:pt x="666" y="74"/>
                    </a:lnTo>
                    <a:lnTo>
                      <a:pt x="667" y="72"/>
                    </a:lnTo>
                    <a:lnTo>
                      <a:pt x="668" y="71"/>
                    </a:lnTo>
                    <a:lnTo>
                      <a:pt x="669" y="70"/>
                    </a:lnTo>
                    <a:lnTo>
                      <a:pt x="669" y="69"/>
                    </a:lnTo>
                    <a:lnTo>
                      <a:pt x="671" y="68"/>
                    </a:lnTo>
                    <a:lnTo>
                      <a:pt x="672" y="66"/>
                    </a:lnTo>
                    <a:lnTo>
                      <a:pt x="672" y="65"/>
                    </a:lnTo>
                    <a:lnTo>
                      <a:pt x="673" y="64"/>
                    </a:lnTo>
                    <a:lnTo>
                      <a:pt x="674" y="63"/>
                    </a:lnTo>
                    <a:lnTo>
                      <a:pt x="675" y="62"/>
                    </a:lnTo>
                    <a:lnTo>
                      <a:pt x="675" y="60"/>
                    </a:lnTo>
                    <a:lnTo>
                      <a:pt x="677" y="59"/>
                    </a:lnTo>
                    <a:lnTo>
                      <a:pt x="678" y="58"/>
                    </a:lnTo>
                    <a:lnTo>
                      <a:pt x="678" y="57"/>
                    </a:lnTo>
                    <a:lnTo>
                      <a:pt x="679" y="56"/>
                    </a:lnTo>
                    <a:lnTo>
                      <a:pt x="680" y="54"/>
                    </a:lnTo>
                    <a:lnTo>
                      <a:pt x="680" y="53"/>
                    </a:lnTo>
                    <a:lnTo>
                      <a:pt x="681" y="52"/>
                    </a:lnTo>
                    <a:lnTo>
                      <a:pt x="683" y="51"/>
                    </a:lnTo>
                    <a:lnTo>
                      <a:pt x="684" y="50"/>
                    </a:lnTo>
                    <a:lnTo>
                      <a:pt x="685" y="48"/>
                    </a:lnTo>
                    <a:lnTo>
                      <a:pt x="686" y="47"/>
                    </a:lnTo>
                    <a:lnTo>
                      <a:pt x="687" y="45"/>
                    </a:lnTo>
                    <a:lnTo>
                      <a:pt x="689" y="44"/>
                    </a:lnTo>
                    <a:lnTo>
                      <a:pt x="690" y="41"/>
                    </a:lnTo>
                    <a:lnTo>
                      <a:pt x="691" y="40"/>
                    </a:lnTo>
                    <a:lnTo>
                      <a:pt x="692" y="38"/>
                    </a:lnTo>
                    <a:lnTo>
                      <a:pt x="693" y="35"/>
                    </a:lnTo>
                    <a:lnTo>
                      <a:pt x="695" y="34"/>
                    </a:lnTo>
                    <a:lnTo>
                      <a:pt x="696" y="33"/>
                    </a:lnTo>
                    <a:lnTo>
                      <a:pt x="697" y="30"/>
                    </a:lnTo>
                    <a:lnTo>
                      <a:pt x="698" y="29"/>
                    </a:lnTo>
                    <a:lnTo>
                      <a:pt x="699" y="28"/>
                    </a:lnTo>
                    <a:lnTo>
                      <a:pt x="701" y="27"/>
                    </a:lnTo>
                    <a:lnTo>
                      <a:pt x="701" y="26"/>
                    </a:lnTo>
                    <a:lnTo>
                      <a:pt x="702" y="24"/>
                    </a:lnTo>
                    <a:lnTo>
                      <a:pt x="703" y="23"/>
                    </a:lnTo>
                    <a:lnTo>
                      <a:pt x="703" y="22"/>
                    </a:lnTo>
                    <a:lnTo>
                      <a:pt x="704" y="21"/>
                    </a:lnTo>
                    <a:lnTo>
                      <a:pt x="705" y="20"/>
                    </a:lnTo>
                    <a:lnTo>
                      <a:pt x="705" y="18"/>
                    </a:lnTo>
                    <a:lnTo>
                      <a:pt x="707" y="17"/>
                    </a:lnTo>
                    <a:lnTo>
                      <a:pt x="707" y="16"/>
                    </a:lnTo>
                    <a:lnTo>
                      <a:pt x="708" y="16"/>
                    </a:lnTo>
                    <a:lnTo>
                      <a:pt x="708" y="15"/>
                    </a:lnTo>
                    <a:lnTo>
                      <a:pt x="709" y="14"/>
                    </a:lnTo>
                    <a:lnTo>
                      <a:pt x="709" y="12"/>
                    </a:lnTo>
                    <a:lnTo>
                      <a:pt x="710" y="11"/>
                    </a:lnTo>
                    <a:lnTo>
                      <a:pt x="711" y="10"/>
                    </a:lnTo>
                    <a:lnTo>
                      <a:pt x="713" y="9"/>
                    </a:lnTo>
                    <a:lnTo>
                      <a:pt x="713" y="8"/>
                    </a:lnTo>
                    <a:lnTo>
                      <a:pt x="714" y="6"/>
                    </a:lnTo>
                    <a:lnTo>
                      <a:pt x="714" y="4"/>
                    </a:lnTo>
                    <a:lnTo>
                      <a:pt x="715" y="3"/>
                    </a:lnTo>
                    <a:lnTo>
                      <a:pt x="716" y="2"/>
                    </a:lnTo>
                    <a:lnTo>
                      <a:pt x="717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124" name="Freeform 211">
                <a:extLst>
                  <a:ext uri="{FF2B5EF4-FFF2-40B4-BE49-F238E27FC236}">
                    <a16:creationId xmlns:a16="http://schemas.microsoft.com/office/drawing/2014/main" id="{9EEEE212-92F7-EF4D-A102-B32CFEA7D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638" y="3554413"/>
                <a:ext cx="66675" cy="227012"/>
              </a:xfrm>
              <a:custGeom>
                <a:avLst/>
                <a:gdLst>
                  <a:gd name="T0" fmla="*/ 2147483646 w 85"/>
                  <a:gd name="T1" fmla="*/ 2147483646 h 286"/>
                  <a:gd name="T2" fmla="*/ 2147483646 w 85"/>
                  <a:gd name="T3" fmla="*/ 2147483646 h 286"/>
                  <a:gd name="T4" fmla="*/ 2147483646 w 85"/>
                  <a:gd name="T5" fmla="*/ 2147483646 h 286"/>
                  <a:gd name="T6" fmla="*/ 2147483646 w 85"/>
                  <a:gd name="T7" fmla="*/ 2147483646 h 286"/>
                  <a:gd name="T8" fmla="*/ 2147483646 w 85"/>
                  <a:gd name="T9" fmla="*/ 2147483646 h 286"/>
                  <a:gd name="T10" fmla="*/ 2147483646 w 85"/>
                  <a:gd name="T11" fmla="*/ 2147483646 h 286"/>
                  <a:gd name="T12" fmla="*/ 2147483646 w 85"/>
                  <a:gd name="T13" fmla="*/ 2147483646 h 286"/>
                  <a:gd name="T14" fmla="*/ 2147483646 w 85"/>
                  <a:gd name="T15" fmla="*/ 2147483646 h 286"/>
                  <a:gd name="T16" fmla="*/ 2147483646 w 85"/>
                  <a:gd name="T17" fmla="*/ 2147483646 h 286"/>
                  <a:gd name="T18" fmla="*/ 2147483646 w 85"/>
                  <a:gd name="T19" fmla="*/ 2147483646 h 286"/>
                  <a:gd name="T20" fmla="*/ 2147483646 w 85"/>
                  <a:gd name="T21" fmla="*/ 2147483646 h 286"/>
                  <a:gd name="T22" fmla="*/ 2147483646 w 85"/>
                  <a:gd name="T23" fmla="*/ 2147483646 h 286"/>
                  <a:gd name="T24" fmla="*/ 2147483646 w 85"/>
                  <a:gd name="T25" fmla="*/ 2147483646 h 286"/>
                  <a:gd name="T26" fmla="*/ 2147483646 w 85"/>
                  <a:gd name="T27" fmla="*/ 2147483646 h 286"/>
                  <a:gd name="T28" fmla="*/ 2147483646 w 85"/>
                  <a:gd name="T29" fmla="*/ 2147483646 h 286"/>
                  <a:gd name="T30" fmla="*/ 2147483646 w 85"/>
                  <a:gd name="T31" fmla="*/ 2147483646 h 286"/>
                  <a:gd name="T32" fmla="*/ 2147483646 w 85"/>
                  <a:gd name="T33" fmla="*/ 2147483646 h 286"/>
                  <a:gd name="T34" fmla="*/ 2147483646 w 85"/>
                  <a:gd name="T35" fmla="*/ 2147483646 h 286"/>
                  <a:gd name="T36" fmla="*/ 2147483646 w 85"/>
                  <a:gd name="T37" fmla="*/ 2147483646 h 286"/>
                  <a:gd name="T38" fmla="*/ 2147483646 w 85"/>
                  <a:gd name="T39" fmla="*/ 2147483646 h 286"/>
                  <a:gd name="T40" fmla="*/ 2147483646 w 85"/>
                  <a:gd name="T41" fmla="*/ 2147483646 h 286"/>
                  <a:gd name="T42" fmla="*/ 2147483646 w 85"/>
                  <a:gd name="T43" fmla="*/ 2147483646 h 286"/>
                  <a:gd name="T44" fmla="*/ 2147483646 w 85"/>
                  <a:gd name="T45" fmla="*/ 2147483646 h 286"/>
                  <a:gd name="T46" fmla="*/ 2147483646 w 85"/>
                  <a:gd name="T47" fmla="*/ 2147483646 h 286"/>
                  <a:gd name="T48" fmla="*/ 2147483646 w 85"/>
                  <a:gd name="T49" fmla="*/ 2147483646 h 286"/>
                  <a:gd name="T50" fmla="*/ 2147483646 w 85"/>
                  <a:gd name="T51" fmla="*/ 2147483646 h 286"/>
                  <a:gd name="T52" fmla="*/ 2147483646 w 85"/>
                  <a:gd name="T53" fmla="*/ 2147483646 h 286"/>
                  <a:gd name="T54" fmla="*/ 2147483646 w 85"/>
                  <a:gd name="T55" fmla="*/ 2147483646 h 286"/>
                  <a:gd name="T56" fmla="*/ 2147483646 w 85"/>
                  <a:gd name="T57" fmla="*/ 2147483646 h 286"/>
                  <a:gd name="T58" fmla="*/ 2147483646 w 85"/>
                  <a:gd name="T59" fmla="*/ 2147483646 h 286"/>
                  <a:gd name="T60" fmla="*/ 2147483646 w 85"/>
                  <a:gd name="T61" fmla="*/ 2147483646 h 286"/>
                  <a:gd name="T62" fmla="*/ 2147483646 w 85"/>
                  <a:gd name="T63" fmla="*/ 2147483646 h 286"/>
                  <a:gd name="T64" fmla="*/ 2147483646 w 85"/>
                  <a:gd name="T65" fmla="*/ 2147483646 h 286"/>
                  <a:gd name="T66" fmla="*/ 2147483646 w 85"/>
                  <a:gd name="T67" fmla="*/ 2147483646 h 286"/>
                  <a:gd name="T68" fmla="*/ 2147483646 w 85"/>
                  <a:gd name="T69" fmla="*/ 2147483646 h 286"/>
                  <a:gd name="T70" fmla="*/ 2147483646 w 85"/>
                  <a:gd name="T71" fmla="*/ 2147483646 h 286"/>
                  <a:gd name="T72" fmla="*/ 2147483646 w 85"/>
                  <a:gd name="T73" fmla="*/ 2147483646 h 286"/>
                  <a:gd name="T74" fmla="*/ 2147483646 w 85"/>
                  <a:gd name="T75" fmla="*/ 2147483646 h 286"/>
                  <a:gd name="T76" fmla="*/ 2147483646 w 85"/>
                  <a:gd name="T77" fmla="*/ 2147483646 h 286"/>
                  <a:gd name="T78" fmla="*/ 2147483646 w 85"/>
                  <a:gd name="T79" fmla="*/ 2147483646 h 286"/>
                  <a:gd name="T80" fmla="*/ 2147483646 w 85"/>
                  <a:gd name="T81" fmla="*/ 2147483646 h 286"/>
                  <a:gd name="T82" fmla="*/ 2147483646 w 85"/>
                  <a:gd name="T83" fmla="*/ 2147483646 h 286"/>
                  <a:gd name="T84" fmla="*/ 2147483646 w 85"/>
                  <a:gd name="T85" fmla="*/ 2147483646 h 286"/>
                  <a:gd name="T86" fmla="*/ 2147483646 w 85"/>
                  <a:gd name="T87" fmla="*/ 2147483646 h 286"/>
                  <a:gd name="T88" fmla="*/ 2147483646 w 85"/>
                  <a:gd name="T89" fmla="*/ 2147483646 h 286"/>
                  <a:gd name="T90" fmla="*/ 2147483646 w 85"/>
                  <a:gd name="T91" fmla="*/ 2147483646 h 286"/>
                  <a:gd name="T92" fmla="*/ 2147483646 w 85"/>
                  <a:gd name="T93" fmla="*/ 2147483646 h 286"/>
                  <a:gd name="T94" fmla="*/ 2147483646 w 85"/>
                  <a:gd name="T95" fmla="*/ 2147483646 h 286"/>
                  <a:gd name="T96" fmla="*/ 2147483646 w 85"/>
                  <a:gd name="T97" fmla="*/ 2147483646 h 286"/>
                  <a:gd name="T98" fmla="*/ 2147483646 w 85"/>
                  <a:gd name="T99" fmla="*/ 2147483646 h 286"/>
                  <a:gd name="T100" fmla="*/ 2147483646 w 85"/>
                  <a:gd name="T101" fmla="*/ 2147483646 h 286"/>
                  <a:gd name="T102" fmla="*/ 2147483646 w 85"/>
                  <a:gd name="T103" fmla="*/ 2147483646 h 286"/>
                  <a:gd name="T104" fmla="*/ 2147483646 w 85"/>
                  <a:gd name="T105" fmla="*/ 2147483646 h 286"/>
                  <a:gd name="T106" fmla="*/ 2147483646 w 85"/>
                  <a:gd name="T107" fmla="*/ 2147483646 h 286"/>
                  <a:gd name="T108" fmla="*/ 2147483646 w 85"/>
                  <a:gd name="T109" fmla="*/ 2147483646 h 286"/>
                  <a:gd name="T110" fmla="*/ 2147483646 w 85"/>
                  <a:gd name="T111" fmla="*/ 2147483646 h 286"/>
                  <a:gd name="T112" fmla="*/ 2147483646 w 85"/>
                  <a:gd name="T113" fmla="*/ 2147483646 h 28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6">
                    <a:moveTo>
                      <a:pt x="0" y="0"/>
                    </a:moveTo>
                    <a:lnTo>
                      <a:pt x="1" y="2"/>
                    </a:lnTo>
                    <a:lnTo>
                      <a:pt x="3" y="6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7" y="13"/>
                    </a:lnTo>
                    <a:lnTo>
                      <a:pt x="9" y="15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12" y="21"/>
                    </a:lnTo>
                    <a:lnTo>
                      <a:pt x="13" y="24"/>
                    </a:lnTo>
                    <a:lnTo>
                      <a:pt x="14" y="25"/>
                    </a:lnTo>
                    <a:lnTo>
                      <a:pt x="15" y="26"/>
                    </a:lnTo>
                    <a:lnTo>
                      <a:pt x="15" y="28"/>
                    </a:lnTo>
                    <a:lnTo>
                      <a:pt x="16" y="30"/>
                    </a:lnTo>
                    <a:lnTo>
                      <a:pt x="16" y="31"/>
                    </a:lnTo>
                    <a:lnTo>
                      <a:pt x="18" y="32"/>
                    </a:lnTo>
                    <a:lnTo>
                      <a:pt x="19" y="33"/>
                    </a:lnTo>
                    <a:lnTo>
                      <a:pt x="19" y="34"/>
                    </a:lnTo>
                    <a:lnTo>
                      <a:pt x="19" y="36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0"/>
                    </a:lnTo>
                    <a:lnTo>
                      <a:pt x="22" y="42"/>
                    </a:lnTo>
                    <a:lnTo>
                      <a:pt x="24" y="43"/>
                    </a:lnTo>
                    <a:lnTo>
                      <a:pt x="24" y="45"/>
                    </a:lnTo>
                    <a:lnTo>
                      <a:pt x="24" y="46"/>
                    </a:lnTo>
                    <a:lnTo>
                      <a:pt x="25" y="48"/>
                    </a:lnTo>
                    <a:lnTo>
                      <a:pt x="25" y="49"/>
                    </a:lnTo>
                    <a:lnTo>
                      <a:pt x="26" y="50"/>
                    </a:lnTo>
                    <a:lnTo>
                      <a:pt x="26" y="52"/>
                    </a:lnTo>
                    <a:lnTo>
                      <a:pt x="27" y="54"/>
                    </a:lnTo>
                    <a:lnTo>
                      <a:pt x="28" y="55"/>
                    </a:lnTo>
                    <a:lnTo>
                      <a:pt x="28" y="56"/>
                    </a:lnTo>
                    <a:lnTo>
                      <a:pt x="30" y="58"/>
                    </a:lnTo>
                    <a:lnTo>
                      <a:pt x="30" y="60"/>
                    </a:lnTo>
                    <a:lnTo>
                      <a:pt x="30" y="61"/>
                    </a:lnTo>
                    <a:lnTo>
                      <a:pt x="31" y="62"/>
                    </a:lnTo>
                    <a:lnTo>
                      <a:pt x="31" y="63"/>
                    </a:lnTo>
                    <a:lnTo>
                      <a:pt x="32" y="63"/>
                    </a:lnTo>
                    <a:lnTo>
                      <a:pt x="32" y="64"/>
                    </a:lnTo>
                    <a:lnTo>
                      <a:pt x="32" y="66"/>
                    </a:lnTo>
                    <a:lnTo>
                      <a:pt x="33" y="67"/>
                    </a:lnTo>
                    <a:lnTo>
                      <a:pt x="33" y="68"/>
                    </a:lnTo>
                    <a:lnTo>
                      <a:pt x="33" y="69"/>
                    </a:lnTo>
                    <a:lnTo>
                      <a:pt x="34" y="70"/>
                    </a:lnTo>
                    <a:lnTo>
                      <a:pt x="34" y="72"/>
                    </a:lnTo>
                    <a:lnTo>
                      <a:pt x="34" y="73"/>
                    </a:lnTo>
                    <a:lnTo>
                      <a:pt x="36" y="73"/>
                    </a:lnTo>
                    <a:lnTo>
                      <a:pt x="36" y="74"/>
                    </a:lnTo>
                    <a:lnTo>
                      <a:pt x="36" y="75"/>
                    </a:lnTo>
                    <a:lnTo>
                      <a:pt x="37" y="76"/>
                    </a:lnTo>
                    <a:lnTo>
                      <a:pt x="37" y="78"/>
                    </a:lnTo>
                    <a:lnTo>
                      <a:pt x="37" y="79"/>
                    </a:lnTo>
                    <a:lnTo>
                      <a:pt x="38" y="80"/>
                    </a:lnTo>
                    <a:lnTo>
                      <a:pt x="38" y="81"/>
                    </a:lnTo>
                    <a:lnTo>
                      <a:pt x="39" y="82"/>
                    </a:lnTo>
                    <a:lnTo>
                      <a:pt x="39" y="85"/>
                    </a:lnTo>
                    <a:lnTo>
                      <a:pt x="40" y="86"/>
                    </a:lnTo>
                    <a:lnTo>
                      <a:pt x="40" y="87"/>
                    </a:lnTo>
                    <a:lnTo>
                      <a:pt x="42" y="90"/>
                    </a:lnTo>
                    <a:lnTo>
                      <a:pt x="42" y="92"/>
                    </a:lnTo>
                    <a:lnTo>
                      <a:pt x="43" y="93"/>
                    </a:lnTo>
                    <a:lnTo>
                      <a:pt x="44" y="96"/>
                    </a:lnTo>
                    <a:lnTo>
                      <a:pt x="44" y="97"/>
                    </a:lnTo>
                    <a:lnTo>
                      <a:pt x="45" y="99"/>
                    </a:lnTo>
                    <a:lnTo>
                      <a:pt x="45" y="100"/>
                    </a:lnTo>
                    <a:lnTo>
                      <a:pt x="46" y="102"/>
                    </a:lnTo>
                    <a:lnTo>
                      <a:pt x="46" y="103"/>
                    </a:lnTo>
                    <a:lnTo>
                      <a:pt x="48" y="104"/>
                    </a:lnTo>
                    <a:lnTo>
                      <a:pt x="48" y="105"/>
                    </a:lnTo>
                    <a:lnTo>
                      <a:pt x="48" y="106"/>
                    </a:lnTo>
                    <a:lnTo>
                      <a:pt x="49" y="108"/>
                    </a:lnTo>
                    <a:lnTo>
                      <a:pt x="49" y="109"/>
                    </a:lnTo>
                    <a:lnTo>
                      <a:pt x="49" y="110"/>
                    </a:lnTo>
                    <a:lnTo>
                      <a:pt x="50" y="111"/>
                    </a:lnTo>
                    <a:lnTo>
                      <a:pt x="50" y="112"/>
                    </a:lnTo>
                    <a:lnTo>
                      <a:pt x="50" y="114"/>
                    </a:lnTo>
                    <a:lnTo>
                      <a:pt x="51" y="115"/>
                    </a:lnTo>
                    <a:lnTo>
                      <a:pt x="51" y="116"/>
                    </a:lnTo>
                    <a:lnTo>
                      <a:pt x="51" y="117"/>
                    </a:lnTo>
                    <a:lnTo>
                      <a:pt x="52" y="118"/>
                    </a:lnTo>
                    <a:lnTo>
                      <a:pt x="52" y="120"/>
                    </a:lnTo>
                    <a:lnTo>
                      <a:pt x="52" y="121"/>
                    </a:lnTo>
                    <a:lnTo>
                      <a:pt x="54" y="122"/>
                    </a:lnTo>
                    <a:lnTo>
                      <a:pt x="54" y="123"/>
                    </a:lnTo>
                    <a:lnTo>
                      <a:pt x="54" y="124"/>
                    </a:lnTo>
                    <a:lnTo>
                      <a:pt x="55" y="127"/>
                    </a:lnTo>
                    <a:lnTo>
                      <a:pt x="55" y="128"/>
                    </a:lnTo>
                    <a:lnTo>
                      <a:pt x="56" y="129"/>
                    </a:lnTo>
                    <a:lnTo>
                      <a:pt x="56" y="132"/>
                    </a:lnTo>
                    <a:lnTo>
                      <a:pt x="57" y="133"/>
                    </a:lnTo>
                    <a:lnTo>
                      <a:pt x="57" y="135"/>
                    </a:lnTo>
                    <a:lnTo>
                      <a:pt x="58" y="138"/>
                    </a:lnTo>
                    <a:lnTo>
                      <a:pt x="58" y="139"/>
                    </a:lnTo>
                    <a:lnTo>
                      <a:pt x="60" y="141"/>
                    </a:lnTo>
                    <a:lnTo>
                      <a:pt x="60" y="142"/>
                    </a:lnTo>
                    <a:lnTo>
                      <a:pt x="60" y="144"/>
                    </a:lnTo>
                    <a:lnTo>
                      <a:pt x="61" y="145"/>
                    </a:lnTo>
                    <a:lnTo>
                      <a:pt x="61" y="147"/>
                    </a:lnTo>
                    <a:lnTo>
                      <a:pt x="61" y="148"/>
                    </a:lnTo>
                    <a:lnTo>
                      <a:pt x="62" y="150"/>
                    </a:lnTo>
                    <a:lnTo>
                      <a:pt x="62" y="151"/>
                    </a:lnTo>
                    <a:lnTo>
                      <a:pt x="62" y="152"/>
                    </a:lnTo>
                    <a:lnTo>
                      <a:pt x="63" y="153"/>
                    </a:lnTo>
                    <a:lnTo>
                      <a:pt x="63" y="154"/>
                    </a:lnTo>
                    <a:lnTo>
                      <a:pt x="63" y="156"/>
                    </a:lnTo>
                    <a:lnTo>
                      <a:pt x="64" y="157"/>
                    </a:lnTo>
                    <a:lnTo>
                      <a:pt x="64" y="158"/>
                    </a:lnTo>
                    <a:lnTo>
                      <a:pt x="64" y="159"/>
                    </a:lnTo>
                    <a:lnTo>
                      <a:pt x="64" y="160"/>
                    </a:lnTo>
                    <a:lnTo>
                      <a:pt x="66" y="162"/>
                    </a:lnTo>
                    <a:lnTo>
                      <a:pt x="66" y="163"/>
                    </a:lnTo>
                    <a:lnTo>
                      <a:pt x="67" y="164"/>
                    </a:lnTo>
                    <a:lnTo>
                      <a:pt x="67" y="165"/>
                    </a:lnTo>
                    <a:lnTo>
                      <a:pt x="67" y="168"/>
                    </a:lnTo>
                    <a:lnTo>
                      <a:pt x="68" y="169"/>
                    </a:lnTo>
                    <a:lnTo>
                      <a:pt x="68" y="170"/>
                    </a:lnTo>
                    <a:lnTo>
                      <a:pt x="68" y="171"/>
                    </a:lnTo>
                    <a:lnTo>
                      <a:pt x="69" y="174"/>
                    </a:lnTo>
                    <a:lnTo>
                      <a:pt x="69" y="175"/>
                    </a:lnTo>
                    <a:lnTo>
                      <a:pt x="70" y="177"/>
                    </a:lnTo>
                    <a:lnTo>
                      <a:pt x="70" y="178"/>
                    </a:lnTo>
                    <a:lnTo>
                      <a:pt x="72" y="181"/>
                    </a:lnTo>
                    <a:lnTo>
                      <a:pt x="72" y="182"/>
                    </a:lnTo>
                    <a:lnTo>
                      <a:pt x="73" y="184"/>
                    </a:lnTo>
                    <a:lnTo>
                      <a:pt x="73" y="186"/>
                    </a:lnTo>
                    <a:lnTo>
                      <a:pt x="74" y="187"/>
                    </a:lnTo>
                    <a:lnTo>
                      <a:pt x="74" y="189"/>
                    </a:lnTo>
                    <a:lnTo>
                      <a:pt x="74" y="190"/>
                    </a:lnTo>
                    <a:lnTo>
                      <a:pt x="75" y="192"/>
                    </a:lnTo>
                    <a:lnTo>
                      <a:pt x="75" y="193"/>
                    </a:lnTo>
                    <a:lnTo>
                      <a:pt x="75" y="194"/>
                    </a:lnTo>
                    <a:lnTo>
                      <a:pt x="75" y="195"/>
                    </a:lnTo>
                    <a:lnTo>
                      <a:pt x="76" y="196"/>
                    </a:lnTo>
                    <a:lnTo>
                      <a:pt x="76" y="198"/>
                    </a:lnTo>
                    <a:lnTo>
                      <a:pt x="76" y="199"/>
                    </a:lnTo>
                    <a:lnTo>
                      <a:pt x="76" y="200"/>
                    </a:lnTo>
                    <a:lnTo>
                      <a:pt x="78" y="201"/>
                    </a:lnTo>
                    <a:lnTo>
                      <a:pt x="78" y="202"/>
                    </a:lnTo>
                    <a:lnTo>
                      <a:pt x="78" y="204"/>
                    </a:lnTo>
                    <a:lnTo>
                      <a:pt x="78" y="205"/>
                    </a:lnTo>
                    <a:lnTo>
                      <a:pt x="78" y="206"/>
                    </a:lnTo>
                    <a:lnTo>
                      <a:pt x="78" y="207"/>
                    </a:lnTo>
                    <a:lnTo>
                      <a:pt x="78" y="208"/>
                    </a:lnTo>
                    <a:lnTo>
                      <a:pt x="78" y="210"/>
                    </a:lnTo>
                    <a:lnTo>
                      <a:pt x="79" y="211"/>
                    </a:lnTo>
                    <a:lnTo>
                      <a:pt x="79" y="212"/>
                    </a:lnTo>
                    <a:lnTo>
                      <a:pt x="79" y="213"/>
                    </a:lnTo>
                    <a:lnTo>
                      <a:pt x="79" y="214"/>
                    </a:lnTo>
                    <a:lnTo>
                      <a:pt x="79" y="216"/>
                    </a:lnTo>
                    <a:lnTo>
                      <a:pt x="79" y="218"/>
                    </a:lnTo>
                    <a:lnTo>
                      <a:pt x="79" y="219"/>
                    </a:lnTo>
                    <a:lnTo>
                      <a:pt x="79" y="220"/>
                    </a:lnTo>
                    <a:lnTo>
                      <a:pt x="79" y="223"/>
                    </a:lnTo>
                    <a:lnTo>
                      <a:pt x="80" y="224"/>
                    </a:lnTo>
                    <a:lnTo>
                      <a:pt x="80" y="225"/>
                    </a:lnTo>
                    <a:lnTo>
                      <a:pt x="80" y="226"/>
                    </a:lnTo>
                    <a:lnTo>
                      <a:pt x="80" y="228"/>
                    </a:lnTo>
                    <a:lnTo>
                      <a:pt x="80" y="229"/>
                    </a:lnTo>
                    <a:lnTo>
                      <a:pt x="80" y="230"/>
                    </a:lnTo>
                    <a:lnTo>
                      <a:pt x="80" y="231"/>
                    </a:lnTo>
                    <a:lnTo>
                      <a:pt x="80" y="232"/>
                    </a:lnTo>
                    <a:lnTo>
                      <a:pt x="80" y="234"/>
                    </a:lnTo>
                    <a:lnTo>
                      <a:pt x="80" y="235"/>
                    </a:lnTo>
                    <a:lnTo>
                      <a:pt x="80" y="236"/>
                    </a:lnTo>
                    <a:lnTo>
                      <a:pt x="81" y="237"/>
                    </a:lnTo>
                    <a:lnTo>
                      <a:pt x="81" y="238"/>
                    </a:lnTo>
                    <a:lnTo>
                      <a:pt x="81" y="240"/>
                    </a:lnTo>
                    <a:lnTo>
                      <a:pt x="81" y="241"/>
                    </a:lnTo>
                    <a:lnTo>
                      <a:pt x="81" y="242"/>
                    </a:lnTo>
                    <a:lnTo>
                      <a:pt x="81" y="243"/>
                    </a:lnTo>
                    <a:lnTo>
                      <a:pt x="81" y="244"/>
                    </a:lnTo>
                    <a:lnTo>
                      <a:pt x="82" y="244"/>
                    </a:lnTo>
                    <a:lnTo>
                      <a:pt x="82" y="246"/>
                    </a:lnTo>
                    <a:lnTo>
                      <a:pt x="82" y="247"/>
                    </a:lnTo>
                    <a:lnTo>
                      <a:pt x="82" y="248"/>
                    </a:lnTo>
                    <a:lnTo>
                      <a:pt x="82" y="249"/>
                    </a:lnTo>
                    <a:lnTo>
                      <a:pt x="82" y="250"/>
                    </a:lnTo>
                    <a:lnTo>
                      <a:pt x="84" y="252"/>
                    </a:lnTo>
                    <a:lnTo>
                      <a:pt x="84" y="253"/>
                    </a:lnTo>
                    <a:lnTo>
                      <a:pt x="84" y="254"/>
                    </a:lnTo>
                    <a:lnTo>
                      <a:pt x="84" y="255"/>
                    </a:lnTo>
                    <a:lnTo>
                      <a:pt x="84" y="256"/>
                    </a:lnTo>
                    <a:lnTo>
                      <a:pt x="85" y="256"/>
                    </a:lnTo>
                    <a:lnTo>
                      <a:pt x="85" y="258"/>
                    </a:lnTo>
                    <a:lnTo>
                      <a:pt x="85" y="259"/>
                    </a:lnTo>
                    <a:lnTo>
                      <a:pt x="85" y="260"/>
                    </a:lnTo>
                    <a:lnTo>
                      <a:pt x="85" y="261"/>
                    </a:lnTo>
                    <a:lnTo>
                      <a:pt x="85" y="262"/>
                    </a:lnTo>
                    <a:lnTo>
                      <a:pt x="85" y="264"/>
                    </a:lnTo>
                    <a:lnTo>
                      <a:pt x="85" y="265"/>
                    </a:lnTo>
                    <a:lnTo>
                      <a:pt x="85" y="266"/>
                    </a:lnTo>
                    <a:lnTo>
                      <a:pt x="85" y="267"/>
                    </a:lnTo>
                    <a:lnTo>
                      <a:pt x="85" y="268"/>
                    </a:lnTo>
                    <a:lnTo>
                      <a:pt x="85" y="270"/>
                    </a:lnTo>
                    <a:lnTo>
                      <a:pt x="85" y="271"/>
                    </a:lnTo>
                    <a:lnTo>
                      <a:pt x="85" y="272"/>
                    </a:lnTo>
                    <a:lnTo>
                      <a:pt x="85" y="274"/>
                    </a:lnTo>
                    <a:lnTo>
                      <a:pt x="84" y="276"/>
                    </a:lnTo>
                    <a:lnTo>
                      <a:pt x="84" y="278"/>
                    </a:lnTo>
                    <a:lnTo>
                      <a:pt x="84" y="279"/>
                    </a:lnTo>
                    <a:lnTo>
                      <a:pt x="84" y="282"/>
                    </a:lnTo>
                    <a:lnTo>
                      <a:pt x="84" y="284"/>
                    </a:lnTo>
                    <a:lnTo>
                      <a:pt x="84" y="286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125" name="Freeform 212">
                <a:extLst>
                  <a:ext uri="{FF2B5EF4-FFF2-40B4-BE49-F238E27FC236}">
                    <a16:creationId xmlns:a16="http://schemas.microsoft.com/office/drawing/2014/main" id="{B021FE5F-3E50-1E4E-A774-50FBDA405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638" y="3781425"/>
                <a:ext cx="66675" cy="227013"/>
              </a:xfrm>
              <a:custGeom>
                <a:avLst/>
                <a:gdLst>
                  <a:gd name="T0" fmla="*/ 2147483646 w 85"/>
                  <a:gd name="T1" fmla="*/ 2147483646 h 287"/>
                  <a:gd name="T2" fmla="*/ 2147483646 w 85"/>
                  <a:gd name="T3" fmla="*/ 2147483646 h 287"/>
                  <a:gd name="T4" fmla="*/ 2147483646 w 85"/>
                  <a:gd name="T5" fmla="*/ 2147483646 h 287"/>
                  <a:gd name="T6" fmla="*/ 2147483646 w 85"/>
                  <a:gd name="T7" fmla="*/ 2147483646 h 287"/>
                  <a:gd name="T8" fmla="*/ 2147483646 w 85"/>
                  <a:gd name="T9" fmla="*/ 2147483646 h 287"/>
                  <a:gd name="T10" fmla="*/ 2147483646 w 85"/>
                  <a:gd name="T11" fmla="*/ 2147483646 h 287"/>
                  <a:gd name="T12" fmla="*/ 2147483646 w 85"/>
                  <a:gd name="T13" fmla="*/ 2147483646 h 287"/>
                  <a:gd name="T14" fmla="*/ 2147483646 w 85"/>
                  <a:gd name="T15" fmla="*/ 2147483646 h 287"/>
                  <a:gd name="T16" fmla="*/ 2147483646 w 85"/>
                  <a:gd name="T17" fmla="*/ 2147483646 h 287"/>
                  <a:gd name="T18" fmla="*/ 2147483646 w 85"/>
                  <a:gd name="T19" fmla="*/ 2147483646 h 287"/>
                  <a:gd name="T20" fmla="*/ 2147483646 w 85"/>
                  <a:gd name="T21" fmla="*/ 2147483646 h 287"/>
                  <a:gd name="T22" fmla="*/ 2147483646 w 85"/>
                  <a:gd name="T23" fmla="*/ 2147483646 h 287"/>
                  <a:gd name="T24" fmla="*/ 2147483646 w 85"/>
                  <a:gd name="T25" fmla="*/ 2147483646 h 287"/>
                  <a:gd name="T26" fmla="*/ 2147483646 w 85"/>
                  <a:gd name="T27" fmla="*/ 2147483646 h 287"/>
                  <a:gd name="T28" fmla="*/ 2147483646 w 85"/>
                  <a:gd name="T29" fmla="*/ 2147483646 h 287"/>
                  <a:gd name="T30" fmla="*/ 2147483646 w 85"/>
                  <a:gd name="T31" fmla="*/ 2147483646 h 287"/>
                  <a:gd name="T32" fmla="*/ 2147483646 w 85"/>
                  <a:gd name="T33" fmla="*/ 2147483646 h 287"/>
                  <a:gd name="T34" fmla="*/ 2147483646 w 85"/>
                  <a:gd name="T35" fmla="*/ 2147483646 h 287"/>
                  <a:gd name="T36" fmla="*/ 2147483646 w 85"/>
                  <a:gd name="T37" fmla="*/ 2147483646 h 287"/>
                  <a:gd name="T38" fmla="*/ 2147483646 w 85"/>
                  <a:gd name="T39" fmla="*/ 2147483646 h 287"/>
                  <a:gd name="T40" fmla="*/ 2147483646 w 85"/>
                  <a:gd name="T41" fmla="*/ 2147483646 h 287"/>
                  <a:gd name="T42" fmla="*/ 2147483646 w 85"/>
                  <a:gd name="T43" fmla="*/ 2147483646 h 287"/>
                  <a:gd name="T44" fmla="*/ 2147483646 w 85"/>
                  <a:gd name="T45" fmla="*/ 2147483646 h 287"/>
                  <a:gd name="T46" fmla="*/ 2147483646 w 85"/>
                  <a:gd name="T47" fmla="*/ 2147483646 h 287"/>
                  <a:gd name="T48" fmla="*/ 2147483646 w 85"/>
                  <a:gd name="T49" fmla="*/ 2147483646 h 287"/>
                  <a:gd name="T50" fmla="*/ 2147483646 w 85"/>
                  <a:gd name="T51" fmla="*/ 2147483646 h 287"/>
                  <a:gd name="T52" fmla="*/ 2147483646 w 85"/>
                  <a:gd name="T53" fmla="*/ 2147483646 h 287"/>
                  <a:gd name="T54" fmla="*/ 2147483646 w 85"/>
                  <a:gd name="T55" fmla="*/ 2147483646 h 287"/>
                  <a:gd name="T56" fmla="*/ 2147483646 w 85"/>
                  <a:gd name="T57" fmla="*/ 2147483646 h 287"/>
                  <a:gd name="T58" fmla="*/ 2147483646 w 85"/>
                  <a:gd name="T59" fmla="*/ 2147483646 h 287"/>
                  <a:gd name="T60" fmla="*/ 2147483646 w 85"/>
                  <a:gd name="T61" fmla="*/ 2147483646 h 287"/>
                  <a:gd name="T62" fmla="*/ 2147483646 w 85"/>
                  <a:gd name="T63" fmla="*/ 2147483646 h 287"/>
                  <a:gd name="T64" fmla="*/ 2147483646 w 85"/>
                  <a:gd name="T65" fmla="*/ 2147483646 h 287"/>
                  <a:gd name="T66" fmla="*/ 2147483646 w 85"/>
                  <a:gd name="T67" fmla="*/ 2147483646 h 287"/>
                  <a:gd name="T68" fmla="*/ 2147483646 w 85"/>
                  <a:gd name="T69" fmla="*/ 2147483646 h 287"/>
                  <a:gd name="T70" fmla="*/ 2147483646 w 85"/>
                  <a:gd name="T71" fmla="*/ 2147483646 h 287"/>
                  <a:gd name="T72" fmla="*/ 2147483646 w 85"/>
                  <a:gd name="T73" fmla="*/ 2147483646 h 287"/>
                  <a:gd name="T74" fmla="*/ 2147483646 w 85"/>
                  <a:gd name="T75" fmla="*/ 2147483646 h 287"/>
                  <a:gd name="T76" fmla="*/ 2147483646 w 85"/>
                  <a:gd name="T77" fmla="*/ 2147483646 h 287"/>
                  <a:gd name="T78" fmla="*/ 2147483646 w 85"/>
                  <a:gd name="T79" fmla="*/ 2147483646 h 287"/>
                  <a:gd name="T80" fmla="*/ 2147483646 w 85"/>
                  <a:gd name="T81" fmla="*/ 2147483646 h 287"/>
                  <a:gd name="T82" fmla="*/ 2147483646 w 85"/>
                  <a:gd name="T83" fmla="*/ 2147483646 h 287"/>
                  <a:gd name="T84" fmla="*/ 2147483646 w 85"/>
                  <a:gd name="T85" fmla="*/ 2147483646 h 287"/>
                  <a:gd name="T86" fmla="*/ 2147483646 w 85"/>
                  <a:gd name="T87" fmla="*/ 2147483646 h 287"/>
                  <a:gd name="T88" fmla="*/ 2147483646 w 85"/>
                  <a:gd name="T89" fmla="*/ 2147483646 h 287"/>
                  <a:gd name="T90" fmla="*/ 2147483646 w 85"/>
                  <a:gd name="T91" fmla="*/ 2147483646 h 287"/>
                  <a:gd name="T92" fmla="*/ 2147483646 w 85"/>
                  <a:gd name="T93" fmla="*/ 2147483646 h 287"/>
                  <a:gd name="T94" fmla="*/ 2147483646 w 85"/>
                  <a:gd name="T95" fmla="*/ 2147483646 h 287"/>
                  <a:gd name="T96" fmla="*/ 2147483646 w 85"/>
                  <a:gd name="T97" fmla="*/ 2147483646 h 287"/>
                  <a:gd name="T98" fmla="*/ 2147483646 w 85"/>
                  <a:gd name="T99" fmla="*/ 2147483646 h 287"/>
                  <a:gd name="T100" fmla="*/ 2147483646 w 85"/>
                  <a:gd name="T101" fmla="*/ 2147483646 h 287"/>
                  <a:gd name="T102" fmla="*/ 2147483646 w 85"/>
                  <a:gd name="T103" fmla="*/ 2147483646 h 287"/>
                  <a:gd name="T104" fmla="*/ 2147483646 w 85"/>
                  <a:gd name="T105" fmla="*/ 2147483646 h 287"/>
                  <a:gd name="T106" fmla="*/ 2147483646 w 85"/>
                  <a:gd name="T107" fmla="*/ 2147483646 h 287"/>
                  <a:gd name="T108" fmla="*/ 2147483646 w 85"/>
                  <a:gd name="T109" fmla="*/ 2147483646 h 287"/>
                  <a:gd name="T110" fmla="*/ 2147483646 w 85"/>
                  <a:gd name="T111" fmla="*/ 2147483646 h 287"/>
                  <a:gd name="T112" fmla="*/ 2147483646 w 85"/>
                  <a:gd name="T113" fmla="*/ 2147483646 h 2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7">
                    <a:moveTo>
                      <a:pt x="0" y="287"/>
                    </a:moveTo>
                    <a:lnTo>
                      <a:pt x="1" y="283"/>
                    </a:lnTo>
                    <a:lnTo>
                      <a:pt x="3" y="281"/>
                    </a:lnTo>
                    <a:lnTo>
                      <a:pt x="4" y="278"/>
                    </a:lnTo>
                    <a:lnTo>
                      <a:pt x="6" y="275"/>
                    </a:lnTo>
                    <a:lnTo>
                      <a:pt x="7" y="272"/>
                    </a:lnTo>
                    <a:lnTo>
                      <a:pt x="9" y="271"/>
                    </a:lnTo>
                    <a:lnTo>
                      <a:pt x="10" y="269"/>
                    </a:lnTo>
                    <a:lnTo>
                      <a:pt x="10" y="266"/>
                    </a:lnTo>
                    <a:lnTo>
                      <a:pt x="12" y="265"/>
                    </a:lnTo>
                    <a:lnTo>
                      <a:pt x="13" y="263"/>
                    </a:lnTo>
                    <a:lnTo>
                      <a:pt x="14" y="262"/>
                    </a:lnTo>
                    <a:lnTo>
                      <a:pt x="15" y="259"/>
                    </a:lnTo>
                    <a:lnTo>
                      <a:pt x="15" y="258"/>
                    </a:lnTo>
                    <a:lnTo>
                      <a:pt x="16" y="257"/>
                    </a:lnTo>
                    <a:lnTo>
                      <a:pt x="16" y="256"/>
                    </a:lnTo>
                    <a:lnTo>
                      <a:pt x="18" y="254"/>
                    </a:lnTo>
                    <a:lnTo>
                      <a:pt x="19" y="253"/>
                    </a:lnTo>
                    <a:lnTo>
                      <a:pt x="19" y="252"/>
                    </a:lnTo>
                    <a:lnTo>
                      <a:pt x="19" y="251"/>
                    </a:lnTo>
                    <a:lnTo>
                      <a:pt x="20" y="250"/>
                    </a:lnTo>
                    <a:lnTo>
                      <a:pt x="20" y="248"/>
                    </a:lnTo>
                    <a:lnTo>
                      <a:pt x="21" y="247"/>
                    </a:lnTo>
                    <a:lnTo>
                      <a:pt x="21" y="246"/>
                    </a:lnTo>
                    <a:lnTo>
                      <a:pt x="22" y="245"/>
                    </a:lnTo>
                    <a:lnTo>
                      <a:pt x="22" y="244"/>
                    </a:lnTo>
                    <a:lnTo>
                      <a:pt x="24" y="242"/>
                    </a:lnTo>
                    <a:lnTo>
                      <a:pt x="24" y="241"/>
                    </a:lnTo>
                    <a:lnTo>
                      <a:pt x="24" y="240"/>
                    </a:lnTo>
                    <a:lnTo>
                      <a:pt x="25" y="239"/>
                    </a:lnTo>
                    <a:lnTo>
                      <a:pt x="25" y="238"/>
                    </a:lnTo>
                    <a:lnTo>
                      <a:pt x="26" y="236"/>
                    </a:lnTo>
                    <a:lnTo>
                      <a:pt x="26" y="234"/>
                    </a:lnTo>
                    <a:lnTo>
                      <a:pt x="27" y="233"/>
                    </a:lnTo>
                    <a:lnTo>
                      <a:pt x="28" y="232"/>
                    </a:lnTo>
                    <a:lnTo>
                      <a:pt x="28" y="229"/>
                    </a:lnTo>
                    <a:lnTo>
                      <a:pt x="30" y="228"/>
                    </a:lnTo>
                    <a:lnTo>
                      <a:pt x="30" y="227"/>
                    </a:lnTo>
                    <a:lnTo>
                      <a:pt x="30" y="226"/>
                    </a:lnTo>
                    <a:lnTo>
                      <a:pt x="31" y="224"/>
                    </a:lnTo>
                    <a:lnTo>
                      <a:pt x="31" y="223"/>
                    </a:lnTo>
                    <a:lnTo>
                      <a:pt x="32" y="222"/>
                    </a:lnTo>
                    <a:lnTo>
                      <a:pt x="32" y="221"/>
                    </a:lnTo>
                    <a:lnTo>
                      <a:pt x="33" y="220"/>
                    </a:lnTo>
                    <a:lnTo>
                      <a:pt x="33" y="218"/>
                    </a:lnTo>
                    <a:lnTo>
                      <a:pt x="33" y="217"/>
                    </a:lnTo>
                    <a:lnTo>
                      <a:pt x="34" y="216"/>
                    </a:lnTo>
                    <a:lnTo>
                      <a:pt x="34" y="215"/>
                    </a:lnTo>
                    <a:lnTo>
                      <a:pt x="34" y="214"/>
                    </a:lnTo>
                    <a:lnTo>
                      <a:pt x="36" y="212"/>
                    </a:lnTo>
                    <a:lnTo>
                      <a:pt x="36" y="211"/>
                    </a:lnTo>
                    <a:lnTo>
                      <a:pt x="37" y="210"/>
                    </a:lnTo>
                    <a:lnTo>
                      <a:pt x="37" y="209"/>
                    </a:lnTo>
                    <a:lnTo>
                      <a:pt x="37" y="208"/>
                    </a:lnTo>
                    <a:lnTo>
                      <a:pt x="38" y="206"/>
                    </a:lnTo>
                    <a:lnTo>
                      <a:pt x="38" y="205"/>
                    </a:lnTo>
                    <a:lnTo>
                      <a:pt x="39" y="203"/>
                    </a:lnTo>
                    <a:lnTo>
                      <a:pt x="39" y="202"/>
                    </a:lnTo>
                    <a:lnTo>
                      <a:pt x="40" y="200"/>
                    </a:lnTo>
                    <a:lnTo>
                      <a:pt x="40" y="198"/>
                    </a:lnTo>
                    <a:lnTo>
                      <a:pt x="42" y="197"/>
                    </a:lnTo>
                    <a:lnTo>
                      <a:pt x="42" y="194"/>
                    </a:lnTo>
                    <a:lnTo>
                      <a:pt x="43" y="193"/>
                    </a:lnTo>
                    <a:lnTo>
                      <a:pt x="44" y="191"/>
                    </a:lnTo>
                    <a:lnTo>
                      <a:pt x="44" y="190"/>
                    </a:lnTo>
                    <a:lnTo>
                      <a:pt x="45" y="187"/>
                    </a:lnTo>
                    <a:lnTo>
                      <a:pt x="45" y="186"/>
                    </a:lnTo>
                    <a:lnTo>
                      <a:pt x="46" y="185"/>
                    </a:lnTo>
                    <a:lnTo>
                      <a:pt x="46" y="184"/>
                    </a:lnTo>
                    <a:lnTo>
                      <a:pt x="48" y="181"/>
                    </a:lnTo>
                    <a:lnTo>
                      <a:pt x="48" y="180"/>
                    </a:lnTo>
                    <a:lnTo>
                      <a:pt x="48" y="179"/>
                    </a:lnTo>
                    <a:lnTo>
                      <a:pt x="49" y="178"/>
                    </a:lnTo>
                    <a:lnTo>
                      <a:pt x="49" y="176"/>
                    </a:lnTo>
                    <a:lnTo>
                      <a:pt x="50" y="175"/>
                    </a:lnTo>
                    <a:lnTo>
                      <a:pt x="50" y="174"/>
                    </a:lnTo>
                    <a:lnTo>
                      <a:pt x="50" y="173"/>
                    </a:lnTo>
                    <a:lnTo>
                      <a:pt x="51" y="172"/>
                    </a:lnTo>
                    <a:lnTo>
                      <a:pt x="51" y="170"/>
                    </a:lnTo>
                    <a:lnTo>
                      <a:pt x="51" y="169"/>
                    </a:lnTo>
                    <a:lnTo>
                      <a:pt x="52" y="168"/>
                    </a:lnTo>
                    <a:lnTo>
                      <a:pt x="52" y="167"/>
                    </a:lnTo>
                    <a:lnTo>
                      <a:pt x="52" y="166"/>
                    </a:lnTo>
                    <a:lnTo>
                      <a:pt x="54" y="164"/>
                    </a:lnTo>
                    <a:lnTo>
                      <a:pt x="54" y="163"/>
                    </a:lnTo>
                    <a:lnTo>
                      <a:pt x="54" y="161"/>
                    </a:lnTo>
                    <a:lnTo>
                      <a:pt x="55" y="160"/>
                    </a:lnTo>
                    <a:lnTo>
                      <a:pt x="55" y="158"/>
                    </a:lnTo>
                    <a:lnTo>
                      <a:pt x="56" y="157"/>
                    </a:lnTo>
                    <a:lnTo>
                      <a:pt x="56" y="155"/>
                    </a:lnTo>
                    <a:lnTo>
                      <a:pt x="57" y="154"/>
                    </a:lnTo>
                    <a:lnTo>
                      <a:pt x="57" y="151"/>
                    </a:lnTo>
                    <a:lnTo>
                      <a:pt x="58" y="149"/>
                    </a:lnTo>
                    <a:lnTo>
                      <a:pt x="58" y="148"/>
                    </a:lnTo>
                    <a:lnTo>
                      <a:pt x="60" y="145"/>
                    </a:lnTo>
                    <a:lnTo>
                      <a:pt x="60" y="144"/>
                    </a:lnTo>
                    <a:lnTo>
                      <a:pt x="60" y="143"/>
                    </a:lnTo>
                    <a:lnTo>
                      <a:pt x="61" y="140"/>
                    </a:lnTo>
                    <a:lnTo>
                      <a:pt x="61" y="139"/>
                    </a:lnTo>
                    <a:lnTo>
                      <a:pt x="61" y="138"/>
                    </a:lnTo>
                    <a:lnTo>
                      <a:pt x="62" y="137"/>
                    </a:lnTo>
                    <a:lnTo>
                      <a:pt x="62" y="136"/>
                    </a:lnTo>
                    <a:lnTo>
                      <a:pt x="62" y="134"/>
                    </a:lnTo>
                    <a:lnTo>
                      <a:pt x="63" y="133"/>
                    </a:lnTo>
                    <a:lnTo>
                      <a:pt x="63" y="132"/>
                    </a:lnTo>
                    <a:lnTo>
                      <a:pt x="63" y="131"/>
                    </a:lnTo>
                    <a:lnTo>
                      <a:pt x="64" y="130"/>
                    </a:lnTo>
                    <a:lnTo>
                      <a:pt x="64" y="128"/>
                    </a:lnTo>
                    <a:lnTo>
                      <a:pt x="64" y="127"/>
                    </a:lnTo>
                    <a:lnTo>
                      <a:pt x="64" y="126"/>
                    </a:lnTo>
                    <a:lnTo>
                      <a:pt x="66" y="125"/>
                    </a:lnTo>
                    <a:lnTo>
                      <a:pt x="66" y="124"/>
                    </a:lnTo>
                    <a:lnTo>
                      <a:pt x="66" y="122"/>
                    </a:lnTo>
                    <a:lnTo>
                      <a:pt x="67" y="121"/>
                    </a:lnTo>
                    <a:lnTo>
                      <a:pt x="67" y="120"/>
                    </a:lnTo>
                    <a:lnTo>
                      <a:pt x="67" y="119"/>
                    </a:lnTo>
                    <a:lnTo>
                      <a:pt x="68" y="118"/>
                    </a:lnTo>
                    <a:lnTo>
                      <a:pt x="68" y="116"/>
                    </a:lnTo>
                    <a:lnTo>
                      <a:pt x="68" y="115"/>
                    </a:lnTo>
                    <a:lnTo>
                      <a:pt x="69" y="113"/>
                    </a:lnTo>
                    <a:lnTo>
                      <a:pt x="69" y="112"/>
                    </a:lnTo>
                    <a:lnTo>
                      <a:pt x="70" y="109"/>
                    </a:lnTo>
                    <a:lnTo>
                      <a:pt x="70" y="108"/>
                    </a:lnTo>
                    <a:lnTo>
                      <a:pt x="72" y="106"/>
                    </a:lnTo>
                    <a:lnTo>
                      <a:pt x="72" y="103"/>
                    </a:lnTo>
                    <a:lnTo>
                      <a:pt x="73" y="102"/>
                    </a:lnTo>
                    <a:lnTo>
                      <a:pt x="73" y="101"/>
                    </a:lnTo>
                    <a:lnTo>
                      <a:pt x="74" y="98"/>
                    </a:lnTo>
                    <a:lnTo>
                      <a:pt x="74" y="97"/>
                    </a:lnTo>
                    <a:lnTo>
                      <a:pt x="74" y="96"/>
                    </a:lnTo>
                    <a:lnTo>
                      <a:pt x="75" y="95"/>
                    </a:lnTo>
                    <a:lnTo>
                      <a:pt x="75" y="94"/>
                    </a:lnTo>
                    <a:lnTo>
                      <a:pt x="75" y="92"/>
                    </a:lnTo>
                    <a:lnTo>
                      <a:pt x="75" y="91"/>
                    </a:lnTo>
                    <a:lnTo>
                      <a:pt x="76" y="90"/>
                    </a:lnTo>
                    <a:lnTo>
                      <a:pt x="76" y="89"/>
                    </a:lnTo>
                    <a:lnTo>
                      <a:pt x="76" y="88"/>
                    </a:lnTo>
                    <a:lnTo>
                      <a:pt x="76" y="86"/>
                    </a:lnTo>
                    <a:lnTo>
                      <a:pt x="78" y="85"/>
                    </a:lnTo>
                    <a:lnTo>
                      <a:pt x="78" y="84"/>
                    </a:lnTo>
                    <a:lnTo>
                      <a:pt x="78" y="83"/>
                    </a:lnTo>
                    <a:lnTo>
                      <a:pt x="78" y="82"/>
                    </a:lnTo>
                    <a:lnTo>
                      <a:pt x="78" y="80"/>
                    </a:lnTo>
                    <a:lnTo>
                      <a:pt x="78" y="79"/>
                    </a:lnTo>
                    <a:lnTo>
                      <a:pt x="78" y="78"/>
                    </a:lnTo>
                    <a:lnTo>
                      <a:pt x="78" y="77"/>
                    </a:lnTo>
                    <a:lnTo>
                      <a:pt x="79" y="76"/>
                    </a:lnTo>
                    <a:lnTo>
                      <a:pt x="79" y="74"/>
                    </a:lnTo>
                    <a:lnTo>
                      <a:pt x="79" y="73"/>
                    </a:lnTo>
                    <a:lnTo>
                      <a:pt x="79" y="72"/>
                    </a:lnTo>
                    <a:lnTo>
                      <a:pt x="79" y="71"/>
                    </a:lnTo>
                    <a:lnTo>
                      <a:pt x="79" y="68"/>
                    </a:lnTo>
                    <a:lnTo>
                      <a:pt x="79" y="67"/>
                    </a:lnTo>
                    <a:lnTo>
                      <a:pt x="79" y="66"/>
                    </a:lnTo>
                    <a:lnTo>
                      <a:pt x="79" y="64"/>
                    </a:lnTo>
                    <a:lnTo>
                      <a:pt x="80" y="62"/>
                    </a:lnTo>
                    <a:lnTo>
                      <a:pt x="80" y="61"/>
                    </a:lnTo>
                    <a:lnTo>
                      <a:pt x="80" y="60"/>
                    </a:lnTo>
                    <a:lnTo>
                      <a:pt x="80" y="59"/>
                    </a:lnTo>
                    <a:lnTo>
                      <a:pt x="80" y="58"/>
                    </a:lnTo>
                    <a:lnTo>
                      <a:pt x="80" y="56"/>
                    </a:lnTo>
                    <a:lnTo>
                      <a:pt x="80" y="55"/>
                    </a:lnTo>
                    <a:lnTo>
                      <a:pt x="80" y="54"/>
                    </a:lnTo>
                    <a:lnTo>
                      <a:pt x="80" y="53"/>
                    </a:lnTo>
                    <a:lnTo>
                      <a:pt x="80" y="52"/>
                    </a:lnTo>
                    <a:lnTo>
                      <a:pt x="80" y="50"/>
                    </a:lnTo>
                    <a:lnTo>
                      <a:pt x="81" y="49"/>
                    </a:lnTo>
                    <a:lnTo>
                      <a:pt x="81" y="48"/>
                    </a:lnTo>
                    <a:lnTo>
                      <a:pt x="81" y="47"/>
                    </a:lnTo>
                    <a:lnTo>
                      <a:pt x="81" y="46"/>
                    </a:lnTo>
                    <a:lnTo>
                      <a:pt x="81" y="44"/>
                    </a:lnTo>
                    <a:lnTo>
                      <a:pt x="81" y="43"/>
                    </a:lnTo>
                    <a:lnTo>
                      <a:pt x="81" y="42"/>
                    </a:lnTo>
                    <a:lnTo>
                      <a:pt x="82" y="42"/>
                    </a:lnTo>
                    <a:lnTo>
                      <a:pt x="82" y="41"/>
                    </a:lnTo>
                    <a:lnTo>
                      <a:pt x="82" y="40"/>
                    </a:lnTo>
                    <a:lnTo>
                      <a:pt x="82" y="38"/>
                    </a:lnTo>
                    <a:lnTo>
                      <a:pt x="82" y="37"/>
                    </a:lnTo>
                    <a:lnTo>
                      <a:pt x="82" y="36"/>
                    </a:lnTo>
                    <a:lnTo>
                      <a:pt x="84" y="35"/>
                    </a:lnTo>
                    <a:lnTo>
                      <a:pt x="84" y="34"/>
                    </a:lnTo>
                    <a:lnTo>
                      <a:pt x="84" y="32"/>
                    </a:lnTo>
                    <a:lnTo>
                      <a:pt x="84" y="31"/>
                    </a:lnTo>
                    <a:lnTo>
                      <a:pt x="84" y="30"/>
                    </a:lnTo>
                    <a:lnTo>
                      <a:pt x="85" y="30"/>
                    </a:lnTo>
                    <a:lnTo>
                      <a:pt x="85" y="29"/>
                    </a:lnTo>
                    <a:lnTo>
                      <a:pt x="85" y="28"/>
                    </a:lnTo>
                    <a:lnTo>
                      <a:pt x="85" y="26"/>
                    </a:lnTo>
                    <a:lnTo>
                      <a:pt x="85" y="25"/>
                    </a:lnTo>
                    <a:lnTo>
                      <a:pt x="85" y="24"/>
                    </a:lnTo>
                    <a:lnTo>
                      <a:pt x="85" y="23"/>
                    </a:lnTo>
                    <a:lnTo>
                      <a:pt x="85" y="22"/>
                    </a:lnTo>
                    <a:lnTo>
                      <a:pt x="85" y="20"/>
                    </a:lnTo>
                    <a:lnTo>
                      <a:pt x="85" y="19"/>
                    </a:lnTo>
                    <a:lnTo>
                      <a:pt x="85" y="18"/>
                    </a:lnTo>
                    <a:lnTo>
                      <a:pt x="85" y="17"/>
                    </a:lnTo>
                    <a:lnTo>
                      <a:pt x="85" y="16"/>
                    </a:lnTo>
                    <a:lnTo>
                      <a:pt x="85" y="14"/>
                    </a:lnTo>
                    <a:lnTo>
                      <a:pt x="85" y="12"/>
                    </a:lnTo>
                    <a:lnTo>
                      <a:pt x="84" y="11"/>
                    </a:lnTo>
                    <a:lnTo>
                      <a:pt x="84" y="8"/>
                    </a:lnTo>
                    <a:lnTo>
                      <a:pt x="84" y="7"/>
                    </a:lnTo>
                    <a:lnTo>
                      <a:pt x="84" y="5"/>
                    </a:lnTo>
                    <a:lnTo>
                      <a:pt x="84" y="2"/>
                    </a:lnTo>
                    <a:lnTo>
                      <a:pt x="8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4092" name="Group 78">
              <a:extLst>
                <a:ext uri="{FF2B5EF4-FFF2-40B4-BE49-F238E27FC236}">
                  <a16:creationId xmlns:a16="http://schemas.microsoft.com/office/drawing/2014/main" id="{7FA6FAEA-4F1D-F442-AD93-A9B9797500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23454" y="2456098"/>
              <a:ext cx="644585" cy="348493"/>
              <a:chOff x="1150937" y="2740025"/>
              <a:chExt cx="884236" cy="441325"/>
            </a:xfrm>
          </p:grpSpPr>
          <p:sp>
            <p:nvSpPr>
              <p:cNvPr id="174119" name="Line 16">
                <a:extLst>
                  <a:ext uri="{FF2B5EF4-FFF2-40B4-BE49-F238E27FC236}">
                    <a16:creationId xmlns:a16="http://schemas.microsoft.com/office/drawing/2014/main" id="{D79B6E54-4724-3247-BEB3-E997A249B5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39898" y="2949574"/>
                <a:ext cx="295275" cy="1587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120" name="Freeform 18">
                <a:extLst>
                  <a:ext uri="{FF2B5EF4-FFF2-40B4-BE49-F238E27FC236}">
                    <a16:creationId xmlns:a16="http://schemas.microsoft.com/office/drawing/2014/main" id="{0EBA91DC-C672-4545-830F-B058058D1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0937" y="2740025"/>
                <a:ext cx="442913" cy="441325"/>
              </a:xfrm>
              <a:custGeom>
                <a:avLst/>
                <a:gdLst>
                  <a:gd name="T0" fmla="*/ 2147483646 w 556"/>
                  <a:gd name="T1" fmla="*/ 2147483646 h 556"/>
                  <a:gd name="T2" fmla="*/ 0 w 556"/>
                  <a:gd name="T3" fmla="*/ 2147483646 h 556"/>
                  <a:gd name="T4" fmla="*/ 0 w 556"/>
                  <a:gd name="T5" fmla="*/ 0 h 556"/>
                  <a:gd name="T6" fmla="*/ 2147483646 w 556"/>
                  <a:gd name="T7" fmla="*/ 2147483646 h 5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6" h="556">
                    <a:moveTo>
                      <a:pt x="556" y="265"/>
                    </a:moveTo>
                    <a:lnTo>
                      <a:pt x="0" y="556"/>
                    </a:lnTo>
                    <a:lnTo>
                      <a:pt x="0" y="0"/>
                    </a:lnTo>
                    <a:lnTo>
                      <a:pt x="556" y="265"/>
                    </a:lnTo>
                    <a:close/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121" name="Freeform 19">
                <a:extLst>
                  <a:ext uri="{FF2B5EF4-FFF2-40B4-BE49-F238E27FC236}">
                    <a16:creationId xmlns:a16="http://schemas.microsoft.com/office/drawing/2014/main" id="{022AB797-12F1-CC40-8530-1A49B8CAD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2900" y="2890837"/>
                <a:ext cx="117475" cy="119063"/>
              </a:xfrm>
              <a:custGeom>
                <a:avLst/>
                <a:gdLst>
                  <a:gd name="T0" fmla="*/ 2147483646 w 149"/>
                  <a:gd name="T1" fmla="*/ 0 h 150"/>
                  <a:gd name="T2" fmla="*/ 2147483646 w 149"/>
                  <a:gd name="T3" fmla="*/ 2147483646 h 150"/>
                  <a:gd name="T4" fmla="*/ 2147483646 w 149"/>
                  <a:gd name="T5" fmla="*/ 2147483646 h 150"/>
                  <a:gd name="T6" fmla="*/ 2147483646 w 149"/>
                  <a:gd name="T7" fmla="*/ 2147483646 h 150"/>
                  <a:gd name="T8" fmla="*/ 2147483646 w 149"/>
                  <a:gd name="T9" fmla="*/ 2147483646 h 150"/>
                  <a:gd name="T10" fmla="*/ 2147483646 w 149"/>
                  <a:gd name="T11" fmla="*/ 2147483646 h 150"/>
                  <a:gd name="T12" fmla="*/ 2147483646 w 149"/>
                  <a:gd name="T13" fmla="*/ 2147483646 h 150"/>
                  <a:gd name="T14" fmla="*/ 2147483646 w 149"/>
                  <a:gd name="T15" fmla="*/ 2147483646 h 150"/>
                  <a:gd name="T16" fmla="*/ 2147483646 w 149"/>
                  <a:gd name="T17" fmla="*/ 2147483646 h 150"/>
                  <a:gd name="T18" fmla="*/ 2147483646 w 149"/>
                  <a:gd name="T19" fmla="*/ 2147483646 h 150"/>
                  <a:gd name="T20" fmla="*/ 0 w 149"/>
                  <a:gd name="T21" fmla="*/ 2147483646 h 150"/>
                  <a:gd name="T22" fmla="*/ 0 w 149"/>
                  <a:gd name="T23" fmla="*/ 2147483646 h 150"/>
                  <a:gd name="T24" fmla="*/ 2147483646 w 149"/>
                  <a:gd name="T25" fmla="*/ 2147483646 h 150"/>
                  <a:gd name="T26" fmla="*/ 2147483646 w 149"/>
                  <a:gd name="T27" fmla="*/ 2147483646 h 150"/>
                  <a:gd name="T28" fmla="*/ 2147483646 w 149"/>
                  <a:gd name="T29" fmla="*/ 2147483646 h 150"/>
                  <a:gd name="T30" fmla="*/ 2147483646 w 149"/>
                  <a:gd name="T31" fmla="*/ 2147483646 h 150"/>
                  <a:gd name="T32" fmla="*/ 2147483646 w 149"/>
                  <a:gd name="T33" fmla="*/ 2147483646 h 150"/>
                  <a:gd name="T34" fmla="*/ 2147483646 w 149"/>
                  <a:gd name="T35" fmla="*/ 2147483646 h 150"/>
                  <a:gd name="T36" fmla="*/ 2147483646 w 149"/>
                  <a:gd name="T37" fmla="*/ 2147483646 h 150"/>
                  <a:gd name="T38" fmla="*/ 2147483646 w 149"/>
                  <a:gd name="T39" fmla="*/ 2147483646 h 150"/>
                  <a:gd name="T40" fmla="*/ 2147483646 w 149"/>
                  <a:gd name="T41" fmla="*/ 2147483646 h 150"/>
                  <a:gd name="T42" fmla="*/ 2147483646 w 149"/>
                  <a:gd name="T43" fmla="*/ 2147483646 h 150"/>
                  <a:gd name="T44" fmla="*/ 2147483646 w 149"/>
                  <a:gd name="T45" fmla="*/ 2147483646 h 150"/>
                  <a:gd name="T46" fmla="*/ 2147483646 w 149"/>
                  <a:gd name="T47" fmla="*/ 2147483646 h 150"/>
                  <a:gd name="T48" fmla="*/ 2147483646 w 149"/>
                  <a:gd name="T49" fmla="*/ 2147483646 h 150"/>
                  <a:gd name="T50" fmla="*/ 2147483646 w 149"/>
                  <a:gd name="T51" fmla="*/ 2147483646 h 150"/>
                  <a:gd name="T52" fmla="*/ 2147483646 w 149"/>
                  <a:gd name="T53" fmla="*/ 2147483646 h 150"/>
                  <a:gd name="T54" fmla="*/ 2147483646 w 149"/>
                  <a:gd name="T55" fmla="*/ 2147483646 h 150"/>
                  <a:gd name="T56" fmla="*/ 2147483646 w 149"/>
                  <a:gd name="T57" fmla="*/ 2147483646 h 150"/>
                  <a:gd name="T58" fmla="*/ 2147483646 w 149"/>
                  <a:gd name="T59" fmla="*/ 2147483646 h 150"/>
                  <a:gd name="T60" fmla="*/ 2147483646 w 149"/>
                  <a:gd name="T61" fmla="*/ 2147483646 h 150"/>
                  <a:gd name="T62" fmla="*/ 2147483646 w 149"/>
                  <a:gd name="T63" fmla="*/ 2147483646 h 150"/>
                  <a:gd name="T64" fmla="*/ 2147483646 w 149"/>
                  <a:gd name="T65" fmla="*/ 2147483646 h 150"/>
                  <a:gd name="T66" fmla="*/ 2147483646 w 149"/>
                  <a:gd name="T67" fmla="*/ 2147483646 h 150"/>
                  <a:gd name="T68" fmla="*/ 2147483646 w 149"/>
                  <a:gd name="T69" fmla="*/ 2147483646 h 150"/>
                  <a:gd name="T70" fmla="*/ 2147483646 w 149"/>
                  <a:gd name="T71" fmla="*/ 2147483646 h 150"/>
                  <a:gd name="T72" fmla="*/ 2147483646 w 149"/>
                  <a:gd name="T73" fmla="*/ 2147483646 h 150"/>
                  <a:gd name="T74" fmla="*/ 2147483646 w 149"/>
                  <a:gd name="T75" fmla="*/ 2147483646 h 150"/>
                  <a:gd name="T76" fmla="*/ 2147483646 w 149"/>
                  <a:gd name="T77" fmla="*/ 2147483646 h 150"/>
                  <a:gd name="T78" fmla="*/ 2147483646 w 149"/>
                  <a:gd name="T79" fmla="*/ 2147483646 h 150"/>
                  <a:gd name="T80" fmla="*/ 2147483646 w 149"/>
                  <a:gd name="T81" fmla="*/ 2147483646 h 150"/>
                  <a:gd name="T82" fmla="*/ 2147483646 w 149"/>
                  <a:gd name="T83" fmla="*/ 2147483646 h 150"/>
                  <a:gd name="T84" fmla="*/ 2147483646 w 149"/>
                  <a:gd name="T85" fmla="*/ 0 h 150"/>
                  <a:gd name="T86" fmla="*/ 2147483646 w 149"/>
                  <a:gd name="T87" fmla="*/ 0 h 1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9" h="150">
                    <a:moveTo>
                      <a:pt x="75" y="0"/>
                    </a:moveTo>
                    <a:lnTo>
                      <a:pt x="71" y="0"/>
                    </a:lnTo>
                    <a:lnTo>
                      <a:pt x="67" y="0"/>
                    </a:lnTo>
                    <a:lnTo>
                      <a:pt x="63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3"/>
                    </a:lnTo>
                    <a:lnTo>
                      <a:pt x="49" y="4"/>
                    </a:lnTo>
                    <a:lnTo>
                      <a:pt x="46" y="6"/>
                    </a:lnTo>
                    <a:lnTo>
                      <a:pt x="42" y="7"/>
                    </a:lnTo>
                    <a:lnTo>
                      <a:pt x="39" y="8"/>
                    </a:lnTo>
                    <a:lnTo>
                      <a:pt x="35" y="11"/>
                    </a:lnTo>
                    <a:lnTo>
                      <a:pt x="33" y="12"/>
                    </a:lnTo>
                    <a:lnTo>
                      <a:pt x="30" y="15"/>
                    </a:lnTo>
                    <a:lnTo>
                      <a:pt x="27" y="16"/>
                    </a:lnTo>
                    <a:lnTo>
                      <a:pt x="25" y="19"/>
                    </a:lnTo>
                    <a:lnTo>
                      <a:pt x="22" y="22"/>
                    </a:lnTo>
                    <a:lnTo>
                      <a:pt x="19" y="24"/>
                    </a:lnTo>
                    <a:lnTo>
                      <a:pt x="17" y="27"/>
                    </a:lnTo>
                    <a:lnTo>
                      <a:pt x="14" y="29"/>
                    </a:lnTo>
                    <a:lnTo>
                      <a:pt x="13" y="32"/>
                    </a:lnTo>
                    <a:lnTo>
                      <a:pt x="10" y="36"/>
                    </a:lnTo>
                    <a:lnTo>
                      <a:pt x="9" y="39"/>
                    </a:lnTo>
                    <a:lnTo>
                      <a:pt x="8" y="43"/>
                    </a:lnTo>
                    <a:lnTo>
                      <a:pt x="6" y="45"/>
                    </a:lnTo>
                    <a:lnTo>
                      <a:pt x="5" y="49"/>
                    </a:lnTo>
                    <a:lnTo>
                      <a:pt x="4" y="52"/>
                    </a:lnTo>
                    <a:lnTo>
                      <a:pt x="2" y="56"/>
                    </a:lnTo>
                    <a:lnTo>
                      <a:pt x="1" y="60"/>
                    </a:lnTo>
                    <a:lnTo>
                      <a:pt x="1" y="64"/>
                    </a:lnTo>
                    <a:lnTo>
                      <a:pt x="0" y="67"/>
                    </a:lnTo>
                    <a:lnTo>
                      <a:pt x="0" y="71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1" y="86"/>
                    </a:lnTo>
                    <a:lnTo>
                      <a:pt x="1" y="90"/>
                    </a:lnTo>
                    <a:lnTo>
                      <a:pt x="2" y="93"/>
                    </a:lnTo>
                    <a:lnTo>
                      <a:pt x="4" y="97"/>
                    </a:lnTo>
                    <a:lnTo>
                      <a:pt x="5" y="101"/>
                    </a:lnTo>
                    <a:lnTo>
                      <a:pt x="6" y="104"/>
                    </a:lnTo>
                    <a:lnTo>
                      <a:pt x="8" y="108"/>
                    </a:lnTo>
                    <a:lnTo>
                      <a:pt x="9" y="110"/>
                    </a:lnTo>
                    <a:lnTo>
                      <a:pt x="10" y="113"/>
                    </a:lnTo>
                    <a:lnTo>
                      <a:pt x="13" y="117"/>
                    </a:lnTo>
                    <a:lnTo>
                      <a:pt x="14" y="120"/>
                    </a:lnTo>
                    <a:lnTo>
                      <a:pt x="17" y="122"/>
                    </a:lnTo>
                    <a:lnTo>
                      <a:pt x="19" y="125"/>
                    </a:lnTo>
                    <a:lnTo>
                      <a:pt x="22" y="127"/>
                    </a:lnTo>
                    <a:lnTo>
                      <a:pt x="25" y="130"/>
                    </a:lnTo>
                    <a:lnTo>
                      <a:pt x="27" y="133"/>
                    </a:lnTo>
                    <a:lnTo>
                      <a:pt x="30" y="134"/>
                    </a:lnTo>
                    <a:lnTo>
                      <a:pt x="33" y="137"/>
                    </a:lnTo>
                    <a:lnTo>
                      <a:pt x="35" y="139"/>
                    </a:lnTo>
                    <a:lnTo>
                      <a:pt x="39" y="141"/>
                    </a:lnTo>
                    <a:lnTo>
                      <a:pt x="42" y="142"/>
                    </a:lnTo>
                    <a:lnTo>
                      <a:pt x="46" y="143"/>
                    </a:lnTo>
                    <a:lnTo>
                      <a:pt x="49" y="145"/>
                    </a:lnTo>
                    <a:lnTo>
                      <a:pt x="53" y="146"/>
                    </a:lnTo>
                    <a:lnTo>
                      <a:pt x="57" y="147"/>
                    </a:lnTo>
                    <a:lnTo>
                      <a:pt x="59" y="149"/>
                    </a:lnTo>
                    <a:lnTo>
                      <a:pt x="63" y="149"/>
                    </a:lnTo>
                    <a:lnTo>
                      <a:pt x="67" y="149"/>
                    </a:lnTo>
                    <a:lnTo>
                      <a:pt x="71" y="150"/>
                    </a:lnTo>
                    <a:lnTo>
                      <a:pt x="75" y="150"/>
                    </a:lnTo>
                    <a:lnTo>
                      <a:pt x="79" y="150"/>
                    </a:lnTo>
                    <a:lnTo>
                      <a:pt x="83" y="149"/>
                    </a:lnTo>
                    <a:lnTo>
                      <a:pt x="86" y="149"/>
                    </a:lnTo>
                    <a:lnTo>
                      <a:pt x="90" y="149"/>
                    </a:lnTo>
                    <a:lnTo>
                      <a:pt x="94" y="147"/>
                    </a:lnTo>
                    <a:lnTo>
                      <a:pt x="98" y="146"/>
                    </a:lnTo>
                    <a:lnTo>
                      <a:pt x="100" y="145"/>
                    </a:lnTo>
                    <a:lnTo>
                      <a:pt x="104" y="143"/>
                    </a:lnTo>
                    <a:lnTo>
                      <a:pt x="107" y="142"/>
                    </a:lnTo>
                    <a:lnTo>
                      <a:pt x="111" y="141"/>
                    </a:lnTo>
                    <a:lnTo>
                      <a:pt x="114" y="139"/>
                    </a:lnTo>
                    <a:lnTo>
                      <a:pt x="116" y="137"/>
                    </a:lnTo>
                    <a:lnTo>
                      <a:pt x="120" y="134"/>
                    </a:lnTo>
                    <a:lnTo>
                      <a:pt x="123" y="133"/>
                    </a:lnTo>
                    <a:lnTo>
                      <a:pt x="125" y="130"/>
                    </a:lnTo>
                    <a:lnTo>
                      <a:pt x="128" y="127"/>
                    </a:lnTo>
                    <a:lnTo>
                      <a:pt x="131" y="125"/>
                    </a:lnTo>
                    <a:lnTo>
                      <a:pt x="132" y="122"/>
                    </a:lnTo>
                    <a:lnTo>
                      <a:pt x="135" y="120"/>
                    </a:lnTo>
                    <a:lnTo>
                      <a:pt x="137" y="117"/>
                    </a:lnTo>
                    <a:lnTo>
                      <a:pt x="139" y="113"/>
                    </a:lnTo>
                    <a:lnTo>
                      <a:pt x="141" y="110"/>
                    </a:lnTo>
                    <a:lnTo>
                      <a:pt x="143" y="108"/>
                    </a:lnTo>
                    <a:lnTo>
                      <a:pt x="144" y="104"/>
                    </a:lnTo>
                    <a:lnTo>
                      <a:pt x="145" y="101"/>
                    </a:lnTo>
                    <a:lnTo>
                      <a:pt x="147" y="97"/>
                    </a:lnTo>
                    <a:lnTo>
                      <a:pt x="148" y="93"/>
                    </a:lnTo>
                    <a:lnTo>
                      <a:pt x="148" y="90"/>
                    </a:lnTo>
                    <a:lnTo>
                      <a:pt x="149" y="86"/>
                    </a:lnTo>
                    <a:lnTo>
                      <a:pt x="149" y="82"/>
                    </a:lnTo>
                    <a:lnTo>
                      <a:pt x="149" y="78"/>
                    </a:lnTo>
                    <a:lnTo>
                      <a:pt x="149" y="75"/>
                    </a:lnTo>
                    <a:lnTo>
                      <a:pt x="149" y="71"/>
                    </a:lnTo>
                    <a:lnTo>
                      <a:pt x="149" y="67"/>
                    </a:lnTo>
                    <a:lnTo>
                      <a:pt x="149" y="64"/>
                    </a:lnTo>
                    <a:lnTo>
                      <a:pt x="148" y="60"/>
                    </a:lnTo>
                    <a:lnTo>
                      <a:pt x="148" y="56"/>
                    </a:lnTo>
                    <a:lnTo>
                      <a:pt x="147" y="52"/>
                    </a:lnTo>
                    <a:lnTo>
                      <a:pt x="145" y="49"/>
                    </a:lnTo>
                    <a:lnTo>
                      <a:pt x="144" y="45"/>
                    </a:lnTo>
                    <a:lnTo>
                      <a:pt x="143" y="43"/>
                    </a:lnTo>
                    <a:lnTo>
                      <a:pt x="141" y="39"/>
                    </a:lnTo>
                    <a:lnTo>
                      <a:pt x="139" y="36"/>
                    </a:lnTo>
                    <a:lnTo>
                      <a:pt x="137" y="32"/>
                    </a:lnTo>
                    <a:lnTo>
                      <a:pt x="135" y="29"/>
                    </a:lnTo>
                    <a:lnTo>
                      <a:pt x="132" y="27"/>
                    </a:lnTo>
                    <a:lnTo>
                      <a:pt x="131" y="24"/>
                    </a:lnTo>
                    <a:lnTo>
                      <a:pt x="128" y="22"/>
                    </a:lnTo>
                    <a:lnTo>
                      <a:pt x="125" y="19"/>
                    </a:lnTo>
                    <a:lnTo>
                      <a:pt x="123" y="16"/>
                    </a:lnTo>
                    <a:lnTo>
                      <a:pt x="120" y="15"/>
                    </a:lnTo>
                    <a:lnTo>
                      <a:pt x="116" y="12"/>
                    </a:lnTo>
                    <a:lnTo>
                      <a:pt x="114" y="11"/>
                    </a:lnTo>
                    <a:lnTo>
                      <a:pt x="111" y="8"/>
                    </a:lnTo>
                    <a:lnTo>
                      <a:pt x="107" y="7"/>
                    </a:lnTo>
                    <a:lnTo>
                      <a:pt x="104" y="6"/>
                    </a:lnTo>
                    <a:lnTo>
                      <a:pt x="100" y="4"/>
                    </a:lnTo>
                    <a:lnTo>
                      <a:pt x="98" y="3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6" y="0"/>
                    </a:lnTo>
                    <a:lnTo>
                      <a:pt x="83" y="0"/>
                    </a:lnTo>
                    <a:lnTo>
                      <a:pt x="79" y="0"/>
                    </a:lnTo>
                    <a:lnTo>
                      <a:pt x="75" y="0"/>
                    </a:lnTo>
                  </a:path>
                </a:pathLst>
              </a:custGeom>
              <a:noFill/>
              <a:ln w="254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4093" name="Line 266">
              <a:extLst>
                <a:ext uri="{FF2B5EF4-FFF2-40B4-BE49-F238E27FC236}">
                  <a16:creationId xmlns:a16="http://schemas.microsoft.com/office/drawing/2014/main" id="{FBF63389-D6CD-C64F-A408-D7665952A1D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3478088" y="1582458"/>
              <a:ext cx="2675" cy="209424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094" name="Line 266">
              <a:extLst>
                <a:ext uri="{FF2B5EF4-FFF2-40B4-BE49-F238E27FC236}">
                  <a16:creationId xmlns:a16="http://schemas.microsoft.com/office/drawing/2014/main" id="{A03129FF-C1A1-4C48-AE7C-89A1CB12972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4067537" y="1261135"/>
              <a:ext cx="0" cy="2210796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095" name="Line 266">
              <a:extLst>
                <a:ext uri="{FF2B5EF4-FFF2-40B4-BE49-F238E27FC236}">
                  <a16:creationId xmlns:a16="http://schemas.microsoft.com/office/drawing/2014/main" id="{518C481B-162D-2D47-8BFB-29E097F0D44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409781" y="1950005"/>
              <a:ext cx="1506" cy="3956467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096" name="Line 266">
              <a:extLst>
                <a:ext uri="{FF2B5EF4-FFF2-40B4-BE49-F238E27FC236}">
                  <a16:creationId xmlns:a16="http://schemas.microsoft.com/office/drawing/2014/main" id="{89F61AA2-874A-F249-8D25-D1CF4F749AD5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116677" y="1385512"/>
              <a:ext cx="0" cy="452813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097" name="Line 266">
              <a:extLst>
                <a:ext uri="{FF2B5EF4-FFF2-40B4-BE49-F238E27FC236}">
                  <a16:creationId xmlns:a16="http://schemas.microsoft.com/office/drawing/2014/main" id="{6D510624-70E2-2A42-BDF5-A0CDCA07584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421814" y="2662332"/>
              <a:ext cx="1506" cy="3956467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098" name="Line 266">
              <a:extLst>
                <a:ext uri="{FF2B5EF4-FFF2-40B4-BE49-F238E27FC236}">
                  <a16:creationId xmlns:a16="http://schemas.microsoft.com/office/drawing/2014/main" id="{D20FF6D1-917E-6542-8A43-EFB677EF936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4110263" y="2275566"/>
              <a:ext cx="3620" cy="449486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099" name="Line 266">
              <a:extLst>
                <a:ext uri="{FF2B5EF4-FFF2-40B4-BE49-F238E27FC236}">
                  <a16:creationId xmlns:a16="http://schemas.microsoft.com/office/drawing/2014/main" id="{56BE7B51-CEFD-FC44-9439-42B29D8EC4E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689658" y="3030139"/>
              <a:ext cx="0" cy="34543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100" name="Line 266">
              <a:extLst>
                <a:ext uri="{FF2B5EF4-FFF2-40B4-BE49-F238E27FC236}">
                  <a16:creationId xmlns:a16="http://schemas.microsoft.com/office/drawing/2014/main" id="{F6B4F6A0-AC2A-C345-A903-A6B83A220FB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925976" y="3415746"/>
              <a:ext cx="0" cy="289065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101" name="Line 266">
              <a:extLst>
                <a:ext uri="{FF2B5EF4-FFF2-40B4-BE49-F238E27FC236}">
                  <a16:creationId xmlns:a16="http://schemas.microsoft.com/office/drawing/2014/main" id="{93D40823-78C6-0E4D-BE75-9D229EDA827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128708" y="679476"/>
              <a:ext cx="0" cy="452813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102" name="Freeform 220">
              <a:extLst>
                <a:ext uri="{FF2B5EF4-FFF2-40B4-BE49-F238E27FC236}">
                  <a16:creationId xmlns:a16="http://schemas.microsoft.com/office/drawing/2014/main" id="{812C316F-F458-D248-9464-072A09C20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2042" y="2486946"/>
              <a:ext cx="401638" cy="266700"/>
            </a:xfrm>
            <a:custGeom>
              <a:avLst/>
              <a:gdLst>
                <a:gd name="T0" fmla="*/ 2147483646 w 504"/>
                <a:gd name="T1" fmla="*/ 2147483646 h 336"/>
                <a:gd name="T2" fmla="*/ 2147483646 w 504"/>
                <a:gd name="T3" fmla="*/ 0 h 336"/>
                <a:gd name="T4" fmla="*/ 0 w 504"/>
                <a:gd name="T5" fmla="*/ 0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36">
                  <a:moveTo>
                    <a:pt x="504" y="336"/>
                  </a:moveTo>
                  <a:lnTo>
                    <a:pt x="504" y="0"/>
                  </a:lnTo>
                  <a:lnTo>
                    <a:pt x="0" y="0"/>
                  </a:lnTo>
                </a:path>
              </a:pathLst>
            </a:custGeom>
            <a:noFill/>
            <a:ln w="2540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103" name="Line 16">
              <a:extLst>
                <a:ext uri="{FF2B5EF4-FFF2-40B4-BE49-F238E27FC236}">
                  <a16:creationId xmlns:a16="http://schemas.microsoft.com/office/drawing/2014/main" id="{3D9C425D-FEA2-EC43-95F9-8750A24942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084483" y="2743201"/>
              <a:ext cx="310417" cy="2526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104" name="Line 266">
              <a:extLst>
                <a:ext uri="{FF2B5EF4-FFF2-40B4-BE49-F238E27FC236}">
                  <a16:creationId xmlns:a16="http://schemas.microsoft.com/office/drawing/2014/main" id="{85B5D10D-3459-AD4B-8BE4-353010A9CDB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7363318" y="2396678"/>
              <a:ext cx="614" cy="90604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105" name="Line 266">
              <a:extLst>
                <a:ext uri="{FF2B5EF4-FFF2-40B4-BE49-F238E27FC236}">
                  <a16:creationId xmlns:a16="http://schemas.microsoft.com/office/drawing/2014/main" id="{97E79C67-62AA-CB48-824C-B3BBBBA8701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7362335" y="3333692"/>
              <a:ext cx="614" cy="90604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106" name="Line 266">
              <a:extLst>
                <a:ext uri="{FF2B5EF4-FFF2-40B4-BE49-F238E27FC236}">
                  <a16:creationId xmlns:a16="http://schemas.microsoft.com/office/drawing/2014/main" id="{FD3C66C0-FFF8-E74E-A6FF-08BA018594F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7356435" y="4236294"/>
              <a:ext cx="614" cy="90604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107" name="TextBox 104">
              <a:extLst>
                <a:ext uri="{FF2B5EF4-FFF2-40B4-BE49-F238E27FC236}">
                  <a16:creationId xmlns:a16="http://schemas.microsoft.com/office/drawing/2014/main" id="{D89C08D1-D7AB-6645-856D-763FD04001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29480" y="4415163"/>
              <a:ext cx="3394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z</a:t>
              </a:r>
              <a:endParaRPr lang="en-US" altLang="en-US" baseline="-25000">
                <a:latin typeface="Times" pitchFamily="2" charset="0"/>
              </a:endParaRPr>
            </a:p>
          </p:txBody>
        </p:sp>
        <p:sp>
          <p:nvSpPr>
            <p:cNvPr id="174108" name="TextBox 105">
              <a:extLst>
                <a:ext uri="{FF2B5EF4-FFF2-40B4-BE49-F238E27FC236}">
                  <a16:creationId xmlns:a16="http://schemas.microsoft.com/office/drawing/2014/main" id="{F7FC0775-2B76-4A43-A7D8-55B28ABA7D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31656" y="3502940"/>
              <a:ext cx="57894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endParaRPr lang="en-US" altLang="en-US" baseline="-25000">
                <a:latin typeface="Times" pitchFamily="2" charset="0"/>
              </a:endParaRPr>
            </a:p>
          </p:txBody>
        </p:sp>
        <p:sp>
          <p:nvSpPr>
            <p:cNvPr id="174109" name="TextBox 106">
              <a:extLst>
                <a:ext uri="{FF2B5EF4-FFF2-40B4-BE49-F238E27FC236}">
                  <a16:creationId xmlns:a16="http://schemas.microsoft.com/office/drawing/2014/main" id="{A4EFE286-8ADC-A142-B354-9047E0ACE1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28073" y="2554370"/>
              <a:ext cx="57894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0</a:t>
              </a:r>
              <a:endParaRPr lang="en-US" altLang="en-US" baseline="-25000">
                <a:latin typeface="Times" pitchFamily="2" charset="0"/>
              </a:endParaRPr>
            </a:p>
          </p:txBody>
        </p:sp>
        <p:sp>
          <p:nvSpPr>
            <p:cNvPr id="174110" name="Freeform 225">
              <a:extLst>
                <a:ext uri="{FF2B5EF4-FFF2-40B4-BE49-F238E27FC236}">
                  <a16:creationId xmlns:a16="http://schemas.microsoft.com/office/drawing/2014/main" id="{54492FC9-BC08-0644-AD6D-87865F5BF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863" y="4841875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111" name="Freeform 225">
              <a:extLst>
                <a:ext uri="{FF2B5EF4-FFF2-40B4-BE49-F238E27FC236}">
                  <a16:creationId xmlns:a16="http://schemas.microsoft.com/office/drawing/2014/main" id="{EB588659-DE75-254A-81B1-0158130E5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945" y="4743263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112" name="Freeform 225">
              <a:extLst>
                <a:ext uri="{FF2B5EF4-FFF2-40B4-BE49-F238E27FC236}">
                  <a16:creationId xmlns:a16="http://schemas.microsoft.com/office/drawing/2014/main" id="{1B509CE3-ECB1-AC47-B8C7-D59A287AB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028" y="4614769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113" name="Freeform 225">
              <a:extLst>
                <a:ext uri="{FF2B5EF4-FFF2-40B4-BE49-F238E27FC236}">
                  <a16:creationId xmlns:a16="http://schemas.microsoft.com/office/drawing/2014/main" id="{04381ADD-3D3A-C546-9507-17792D0DD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7298" y="4498228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114" name="Freeform 225">
              <a:extLst>
                <a:ext uri="{FF2B5EF4-FFF2-40B4-BE49-F238E27FC236}">
                  <a16:creationId xmlns:a16="http://schemas.microsoft.com/office/drawing/2014/main" id="{A9A3C311-4BBB-0A46-83EB-E12C64B78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321" y="3631640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115" name="Freeform 225">
              <a:extLst>
                <a:ext uri="{FF2B5EF4-FFF2-40B4-BE49-F238E27FC236}">
                  <a16:creationId xmlns:a16="http://schemas.microsoft.com/office/drawing/2014/main" id="{DFD3634D-1E21-F748-8B8C-36D53B1FD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028" y="3903569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116" name="Freeform 225">
              <a:extLst>
                <a:ext uri="{FF2B5EF4-FFF2-40B4-BE49-F238E27FC236}">
                  <a16:creationId xmlns:a16="http://schemas.microsoft.com/office/drawing/2014/main" id="{1108E8FC-65C2-B949-9C60-3960CED00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321" y="2920439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117" name="Freeform 225">
              <a:extLst>
                <a:ext uri="{FF2B5EF4-FFF2-40B4-BE49-F238E27FC236}">
                  <a16:creationId xmlns:a16="http://schemas.microsoft.com/office/drawing/2014/main" id="{0CDBFD3C-F692-F247-BE41-7DA85F4F9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1039" y="2603687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118" name="Freeform 225">
              <a:extLst>
                <a:ext uri="{FF2B5EF4-FFF2-40B4-BE49-F238E27FC236}">
                  <a16:creationId xmlns:a16="http://schemas.microsoft.com/office/drawing/2014/main" id="{D1B860B4-A84E-464B-BF1A-04165ABC1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945" y="2334746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3D952A04-7F38-304F-AF12-9FA01BEAB15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Questions?</a:t>
            </a:r>
          </a:p>
        </p:txBody>
      </p:sp>
    </p:spTree>
  </p:cSld>
  <p:clrMapOvr>
    <a:masterClrMapping/>
  </p:clrMapOvr>
  <p:transition/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6A6F42CB-CDE5-C845-A8F7-E8AF8DD9596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END</a:t>
            </a:r>
          </a:p>
        </p:txBody>
      </p:sp>
    </p:spTree>
  </p:cSld>
  <p:clrMapOvr>
    <a:masterClrMapping/>
  </p:clrMapOvr>
  <p:transition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Title 1">
            <a:extLst>
              <a:ext uri="{FF2B5EF4-FFF2-40B4-BE49-F238E27FC236}">
                <a16:creationId xmlns:a16="http://schemas.microsoft.com/office/drawing/2014/main" id="{BC187488-3695-964D-AE51-7FE7FED663D2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Shannon’s Expansion Theorem</a:t>
            </a:r>
          </a:p>
        </p:txBody>
      </p:sp>
      <p:pic>
        <p:nvPicPr>
          <p:cNvPr id="49154" name="Picture 32" descr="Screen shot 2013-10-14 at 2.55.45 PM.png">
            <a:extLst>
              <a:ext uri="{FF2B5EF4-FFF2-40B4-BE49-F238E27FC236}">
                <a16:creationId xmlns:a16="http://schemas.microsoft.com/office/drawing/2014/main" id="{D41CD6E3-61CE-ED49-82EA-97608041E44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3200400"/>
            <a:ext cx="85344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9155" name="Group 35">
            <a:extLst>
              <a:ext uri="{FF2B5EF4-FFF2-40B4-BE49-F238E27FC236}">
                <a16:creationId xmlns:a16="http://schemas.microsoft.com/office/drawing/2014/main" id="{7768C92D-E2B0-E84C-AF6F-1AEF7E4F9FAA}"/>
              </a:ext>
            </a:extLst>
          </p:cNvPr>
          <p:cNvGrpSpPr>
            <a:grpSpLocks/>
          </p:cNvGrpSpPr>
          <p:nvPr/>
        </p:nvGrpSpPr>
        <p:grpSpPr bwMode="auto">
          <a:xfrm>
            <a:off x="1371600" y="1981200"/>
            <a:ext cx="8510588" cy="503238"/>
            <a:chOff x="457200" y="1981200"/>
            <a:chExt cx="8509811" cy="503983"/>
          </a:xfrm>
        </p:grpSpPr>
        <p:sp>
          <p:nvSpPr>
            <p:cNvPr id="49156" name="TextBox 33">
              <a:extLst>
                <a:ext uri="{FF2B5EF4-FFF2-40B4-BE49-F238E27FC236}">
                  <a16:creationId xmlns:a16="http://schemas.microsoft.com/office/drawing/2014/main" id="{E8D85FAD-3804-EA42-9240-4C145E77FD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7200" y="1981200"/>
              <a:ext cx="850981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Any Boolean function                           can be rewritten in the form:</a:t>
              </a:r>
            </a:p>
          </p:txBody>
        </p:sp>
        <p:pic>
          <p:nvPicPr>
            <p:cNvPr id="49157" name="Picture 34" descr="Screen shot 2013-10-14 at 3.00.46 PM.png">
              <a:extLst>
                <a:ext uri="{FF2B5EF4-FFF2-40B4-BE49-F238E27FC236}">
                  <a16:creationId xmlns:a16="http://schemas.microsoft.com/office/drawing/2014/main" id="{3E17CA25-D201-CA4C-AC70-DE34A2F742E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55148" y="2103166"/>
              <a:ext cx="1704927" cy="3820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" name="Rectangle 5">
            <a:extLst>
              <a:ext uri="{FF2B5EF4-FFF2-40B4-BE49-F238E27FC236}">
                <a16:creationId xmlns:a16="http://schemas.microsoft.com/office/drawing/2014/main" id="{22942A4A-A5D2-6D57-F42C-075F846426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2401" y="3200400"/>
            <a:ext cx="533400" cy="45720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6BBF809-C1DF-9D96-6A5D-805AC0116F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69822" y="4539456"/>
            <a:ext cx="14574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i="1" dirty="0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="0" i="1" baseline="-25000" dirty="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 set to 0</a:t>
            </a:r>
          </a:p>
        </p:txBody>
      </p:sp>
      <p:cxnSp>
        <p:nvCxnSpPr>
          <p:cNvPr id="4" name="Straight Arrow Connector 5">
            <a:extLst>
              <a:ext uri="{FF2B5EF4-FFF2-40B4-BE49-F238E27FC236}">
                <a16:creationId xmlns:a16="http://schemas.microsoft.com/office/drawing/2014/main" id="{3BE2B23C-4B94-3E6C-FCC0-FE6E2175D251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029200" y="3657600"/>
            <a:ext cx="0" cy="809017"/>
          </a:xfrm>
          <a:prstGeom prst="straightConnector1">
            <a:avLst/>
          </a:prstGeom>
          <a:noFill/>
          <a:ln w="444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Title 1">
            <a:extLst>
              <a:ext uri="{FF2B5EF4-FFF2-40B4-BE49-F238E27FC236}">
                <a16:creationId xmlns:a16="http://schemas.microsoft.com/office/drawing/2014/main" id="{BC187488-3695-964D-AE51-7FE7FED663D2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Shannon’s Expansion Theorem</a:t>
            </a:r>
          </a:p>
        </p:txBody>
      </p:sp>
      <p:pic>
        <p:nvPicPr>
          <p:cNvPr id="49154" name="Picture 32" descr="Screen shot 2013-10-14 at 2.55.45 PM.png">
            <a:extLst>
              <a:ext uri="{FF2B5EF4-FFF2-40B4-BE49-F238E27FC236}">
                <a16:creationId xmlns:a16="http://schemas.microsoft.com/office/drawing/2014/main" id="{D41CD6E3-61CE-ED49-82EA-97608041E44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3200400"/>
            <a:ext cx="85344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9155" name="Group 35">
            <a:extLst>
              <a:ext uri="{FF2B5EF4-FFF2-40B4-BE49-F238E27FC236}">
                <a16:creationId xmlns:a16="http://schemas.microsoft.com/office/drawing/2014/main" id="{7768C92D-E2B0-E84C-AF6F-1AEF7E4F9FAA}"/>
              </a:ext>
            </a:extLst>
          </p:cNvPr>
          <p:cNvGrpSpPr>
            <a:grpSpLocks/>
          </p:cNvGrpSpPr>
          <p:nvPr/>
        </p:nvGrpSpPr>
        <p:grpSpPr bwMode="auto">
          <a:xfrm>
            <a:off x="1371600" y="1981200"/>
            <a:ext cx="8510588" cy="503238"/>
            <a:chOff x="457200" y="1981200"/>
            <a:chExt cx="8509811" cy="503983"/>
          </a:xfrm>
        </p:grpSpPr>
        <p:sp>
          <p:nvSpPr>
            <p:cNvPr id="49156" name="TextBox 33">
              <a:extLst>
                <a:ext uri="{FF2B5EF4-FFF2-40B4-BE49-F238E27FC236}">
                  <a16:creationId xmlns:a16="http://schemas.microsoft.com/office/drawing/2014/main" id="{E8D85FAD-3804-EA42-9240-4C145E77FD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7200" y="1981200"/>
              <a:ext cx="850981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Any Boolean function                           can be rewritten in the form:</a:t>
              </a:r>
            </a:p>
          </p:txBody>
        </p:sp>
        <p:pic>
          <p:nvPicPr>
            <p:cNvPr id="49157" name="Picture 34" descr="Screen shot 2013-10-14 at 3.00.46 PM.png">
              <a:extLst>
                <a:ext uri="{FF2B5EF4-FFF2-40B4-BE49-F238E27FC236}">
                  <a16:creationId xmlns:a16="http://schemas.microsoft.com/office/drawing/2014/main" id="{3E17CA25-D201-CA4C-AC70-DE34A2F742E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55148" y="2103166"/>
              <a:ext cx="1704927" cy="3820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" name="Rectangle 5">
            <a:extLst>
              <a:ext uri="{FF2B5EF4-FFF2-40B4-BE49-F238E27FC236}">
                <a16:creationId xmlns:a16="http://schemas.microsoft.com/office/drawing/2014/main" id="{22942A4A-A5D2-6D57-F42C-075F846426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1" y="3200400"/>
            <a:ext cx="457200" cy="45720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4980F6F-ED89-32DB-9569-4AAD80E1C8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0" y="4539456"/>
            <a:ext cx="14574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i="1" dirty="0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="0" i="1" baseline="-25000" dirty="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 set to 1</a:t>
            </a:r>
          </a:p>
        </p:txBody>
      </p:sp>
      <p:cxnSp>
        <p:nvCxnSpPr>
          <p:cNvPr id="4" name="Straight Arrow Connector 5">
            <a:extLst>
              <a:ext uri="{FF2B5EF4-FFF2-40B4-BE49-F238E27FC236}">
                <a16:creationId xmlns:a16="http://schemas.microsoft.com/office/drawing/2014/main" id="{157B44A8-41C2-7B2A-329F-0163C5D0FA2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8050778" y="3657600"/>
            <a:ext cx="0" cy="809017"/>
          </a:xfrm>
          <a:prstGeom prst="straightConnector1">
            <a:avLst/>
          </a:prstGeom>
          <a:noFill/>
          <a:ln w="444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347623303"/>
      </p:ext>
    </p:extLst>
  </p:cSld>
  <p:clrMapOvr>
    <a:masterClrMapping/>
  </p:clrMapOvr>
  <p:transition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Title 1">
            <a:extLst>
              <a:ext uri="{FF2B5EF4-FFF2-40B4-BE49-F238E27FC236}">
                <a16:creationId xmlns:a16="http://schemas.microsoft.com/office/drawing/2014/main" id="{BC187488-3695-964D-AE51-7FE7FED663D2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Shannon’s Expansion Theorem</a:t>
            </a:r>
          </a:p>
        </p:txBody>
      </p:sp>
      <p:pic>
        <p:nvPicPr>
          <p:cNvPr id="49154" name="Picture 32" descr="Screen shot 2013-10-14 at 2.55.45 PM.png">
            <a:extLst>
              <a:ext uri="{FF2B5EF4-FFF2-40B4-BE49-F238E27FC236}">
                <a16:creationId xmlns:a16="http://schemas.microsoft.com/office/drawing/2014/main" id="{D41CD6E3-61CE-ED49-82EA-97608041E44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3200400"/>
            <a:ext cx="85344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9155" name="Group 35">
            <a:extLst>
              <a:ext uri="{FF2B5EF4-FFF2-40B4-BE49-F238E27FC236}">
                <a16:creationId xmlns:a16="http://schemas.microsoft.com/office/drawing/2014/main" id="{7768C92D-E2B0-E84C-AF6F-1AEF7E4F9FAA}"/>
              </a:ext>
            </a:extLst>
          </p:cNvPr>
          <p:cNvGrpSpPr>
            <a:grpSpLocks/>
          </p:cNvGrpSpPr>
          <p:nvPr/>
        </p:nvGrpSpPr>
        <p:grpSpPr bwMode="auto">
          <a:xfrm>
            <a:off x="1371600" y="1981200"/>
            <a:ext cx="8510588" cy="503238"/>
            <a:chOff x="457200" y="1981200"/>
            <a:chExt cx="8509811" cy="503983"/>
          </a:xfrm>
        </p:grpSpPr>
        <p:sp>
          <p:nvSpPr>
            <p:cNvPr id="49156" name="TextBox 33">
              <a:extLst>
                <a:ext uri="{FF2B5EF4-FFF2-40B4-BE49-F238E27FC236}">
                  <a16:creationId xmlns:a16="http://schemas.microsoft.com/office/drawing/2014/main" id="{E8D85FAD-3804-EA42-9240-4C145E77FD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7200" y="1981200"/>
              <a:ext cx="850981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Any Boolean function                           can be rewritten in the form:</a:t>
              </a:r>
            </a:p>
          </p:txBody>
        </p:sp>
        <p:pic>
          <p:nvPicPr>
            <p:cNvPr id="49157" name="Picture 34" descr="Screen shot 2013-10-14 at 3.00.46 PM.png">
              <a:extLst>
                <a:ext uri="{FF2B5EF4-FFF2-40B4-BE49-F238E27FC236}">
                  <a16:creationId xmlns:a16="http://schemas.microsoft.com/office/drawing/2014/main" id="{3E17CA25-D201-CA4C-AC70-DE34A2F742E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55148" y="2103166"/>
              <a:ext cx="1704927" cy="3820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3674525952"/>
      </p:ext>
    </p:extLst>
  </p:cSld>
  <p:clrMapOvr>
    <a:masterClrMapping/>
  </p:clrMapOvr>
  <p:transition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Title 1">
            <a:extLst>
              <a:ext uri="{FF2B5EF4-FFF2-40B4-BE49-F238E27FC236}">
                <a16:creationId xmlns:a16="http://schemas.microsoft.com/office/drawing/2014/main" id="{70B83F5F-45D5-B941-890E-3C6E6DEB4838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Shannon’s Expansion Theorem</a:t>
            </a:r>
          </a:p>
        </p:txBody>
      </p:sp>
      <p:pic>
        <p:nvPicPr>
          <p:cNvPr id="50178" name="Picture 32" descr="Screen shot 2013-10-14 at 2.55.45 PM.png">
            <a:extLst>
              <a:ext uri="{FF2B5EF4-FFF2-40B4-BE49-F238E27FC236}">
                <a16:creationId xmlns:a16="http://schemas.microsoft.com/office/drawing/2014/main" id="{1A8B7072-F6CB-2248-857F-CF6E6AA929C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3200400"/>
            <a:ext cx="85344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179" name="Group 35">
            <a:extLst>
              <a:ext uri="{FF2B5EF4-FFF2-40B4-BE49-F238E27FC236}">
                <a16:creationId xmlns:a16="http://schemas.microsoft.com/office/drawing/2014/main" id="{48E080FB-304C-5844-9FF9-DFCBEFAAA09E}"/>
              </a:ext>
            </a:extLst>
          </p:cNvPr>
          <p:cNvGrpSpPr>
            <a:grpSpLocks/>
          </p:cNvGrpSpPr>
          <p:nvPr/>
        </p:nvGrpSpPr>
        <p:grpSpPr bwMode="auto">
          <a:xfrm>
            <a:off x="1371600" y="1981200"/>
            <a:ext cx="8510588" cy="503238"/>
            <a:chOff x="457200" y="1981200"/>
            <a:chExt cx="8509811" cy="503983"/>
          </a:xfrm>
        </p:grpSpPr>
        <p:sp>
          <p:nvSpPr>
            <p:cNvPr id="50181" name="TextBox 33">
              <a:extLst>
                <a:ext uri="{FF2B5EF4-FFF2-40B4-BE49-F238E27FC236}">
                  <a16:creationId xmlns:a16="http://schemas.microsoft.com/office/drawing/2014/main" id="{211C79BF-0D10-1D46-B0B4-6321FF412F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7200" y="1981200"/>
              <a:ext cx="850981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Any Boolean function                           can be rewritten in the form:</a:t>
              </a:r>
            </a:p>
          </p:txBody>
        </p:sp>
        <p:pic>
          <p:nvPicPr>
            <p:cNvPr id="50182" name="Picture 34" descr="Screen shot 2013-10-14 at 3.00.46 PM.png">
              <a:extLst>
                <a:ext uri="{FF2B5EF4-FFF2-40B4-BE49-F238E27FC236}">
                  <a16:creationId xmlns:a16="http://schemas.microsoft.com/office/drawing/2014/main" id="{6F919CC9-A59B-4E44-B28A-35CF66C6BAB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55148" y="2103166"/>
              <a:ext cx="1704927" cy="3820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50180" name="Picture 1" descr="Screen shot 2013-10-14 at 3.11.29 PM.png">
            <a:extLst>
              <a:ext uri="{FF2B5EF4-FFF2-40B4-BE49-F238E27FC236}">
                <a16:creationId xmlns:a16="http://schemas.microsoft.com/office/drawing/2014/main" id="{C1414224-7C8D-1449-A5A0-C465D84C2F7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6600" y="4648200"/>
            <a:ext cx="4597400" cy="1003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Title 1">
            <a:extLst>
              <a:ext uri="{FF2B5EF4-FFF2-40B4-BE49-F238E27FC236}">
                <a16:creationId xmlns:a16="http://schemas.microsoft.com/office/drawing/2014/main" id="{834BEFC9-C74C-F04B-810D-8C88E762375C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Shannon’s Expansion Theorem</a:t>
            </a:r>
          </a:p>
        </p:txBody>
      </p:sp>
      <p:pic>
        <p:nvPicPr>
          <p:cNvPr id="51202" name="Picture 32" descr="Screen shot 2013-10-14 at 2.55.45 PM.png">
            <a:extLst>
              <a:ext uri="{FF2B5EF4-FFF2-40B4-BE49-F238E27FC236}">
                <a16:creationId xmlns:a16="http://schemas.microsoft.com/office/drawing/2014/main" id="{8EE66D6C-31BA-6849-BC57-7E928842682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3200400"/>
            <a:ext cx="85344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203" name="Group 35">
            <a:extLst>
              <a:ext uri="{FF2B5EF4-FFF2-40B4-BE49-F238E27FC236}">
                <a16:creationId xmlns:a16="http://schemas.microsoft.com/office/drawing/2014/main" id="{D843B33A-C315-FB47-97EB-BD8E44714A45}"/>
              </a:ext>
            </a:extLst>
          </p:cNvPr>
          <p:cNvGrpSpPr>
            <a:grpSpLocks/>
          </p:cNvGrpSpPr>
          <p:nvPr/>
        </p:nvGrpSpPr>
        <p:grpSpPr bwMode="auto">
          <a:xfrm>
            <a:off x="1371600" y="1981200"/>
            <a:ext cx="8510588" cy="503238"/>
            <a:chOff x="457200" y="1981200"/>
            <a:chExt cx="8509811" cy="503983"/>
          </a:xfrm>
        </p:grpSpPr>
        <p:sp>
          <p:nvSpPr>
            <p:cNvPr id="51209" name="TextBox 33">
              <a:extLst>
                <a:ext uri="{FF2B5EF4-FFF2-40B4-BE49-F238E27FC236}">
                  <a16:creationId xmlns:a16="http://schemas.microsoft.com/office/drawing/2014/main" id="{CE576A1C-63A2-7940-8E04-4553C9E17B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7200" y="1981200"/>
              <a:ext cx="850981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Any Boolean function                           can be rewritten in the form:</a:t>
              </a:r>
            </a:p>
          </p:txBody>
        </p:sp>
        <p:pic>
          <p:nvPicPr>
            <p:cNvPr id="51210" name="Picture 34" descr="Screen shot 2013-10-14 at 3.00.46 PM.png">
              <a:extLst>
                <a:ext uri="{FF2B5EF4-FFF2-40B4-BE49-F238E27FC236}">
                  <a16:creationId xmlns:a16="http://schemas.microsoft.com/office/drawing/2014/main" id="{25792921-90BD-D848-BC47-17BD971B1DD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55148" y="2103166"/>
              <a:ext cx="1704927" cy="3820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51204" name="Picture 1" descr="Screen shot 2013-10-14 at 3.11.29 PM.png">
            <a:extLst>
              <a:ext uri="{FF2B5EF4-FFF2-40B4-BE49-F238E27FC236}">
                <a16:creationId xmlns:a16="http://schemas.microsoft.com/office/drawing/2014/main" id="{EDC16CF5-0742-684E-AF5E-3D59DC2CF57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6600" y="4648200"/>
            <a:ext cx="4597400" cy="1003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05" name="TextBox 2">
            <a:extLst>
              <a:ext uri="{FF2B5EF4-FFF2-40B4-BE49-F238E27FC236}">
                <a16:creationId xmlns:a16="http://schemas.microsoft.com/office/drawing/2014/main" id="{7FB741F5-3631-6A48-9B3B-16F0B5A526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943600"/>
            <a:ext cx="1949573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select variable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(negated)</a:t>
            </a:r>
          </a:p>
        </p:txBody>
      </p:sp>
      <p:cxnSp>
        <p:nvCxnSpPr>
          <p:cNvPr id="51207" name="Straight Arrow Connector 5">
            <a:extLst>
              <a:ext uri="{FF2B5EF4-FFF2-40B4-BE49-F238E27FC236}">
                <a16:creationId xmlns:a16="http://schemas.microsoft.com/office/drawing/2014/main" id="{61CA3CAB-CD67-CE46-994A-49697B42E504}"/>
              </a:ext>
            </a:extLst>
          </p:cNvPr>
          <p:cNvCxnSpPr>
            <a:cxnSpLocks noChangeShapeType="1"/>
            <a:stCxn id="51205" idx="0"/>
          </p:cNvCxnSpPr>
          <p:nvPr/>
        </p:nvCxnSpPr>
        <p:spPr bwMode="auto">
          <a:xfrm flipV="1">
            <a:off x="4403787" y="5334000"/>
            <a:ext cx="549213" cy="609600"/>
          </a:xfrm>
          <a:prstGeom prst="straightConnector1">
            <a:avLst/>
          </a:prstGeom>
          <a:noFill/>
          <a:ln w="444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" name="Rectangle 5">
            <a:extLst>
              <a:ext uri="{FF2B5EF4-FFF2-40B4-BE49-F238E27FC236}">
                <a16:creationId xmlns:a16="http://schemas.microsoft.com/office/drawing/2014/main" id="{761B7D41-3806-3904-970D-48BA0C8ED9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2401" y="3200400"/>
            <a:ext cx="533400" cy="45720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CFB79E6C-887E-5619-E619-9A3FDCC774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0" y="4800600"/>
            <a:ext cx="609600" cy="60960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1" name="Rectangle 3">
            <a:extLst>
              <a:ext uri="{FF2B5EF4-FFF2-40B4-BE49-F238E27FC236}">
                <a16:creationId xmlns:a16="http://schemas.microsoft.com/office/drawing/2014/main" id="{DB49B0DC-6557-AB49-B7C7-68E23590ED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209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Decoders and Encoders</a:t>
            </a:r>
          </a:p>
        </p:txBody>
      </p:sp>
      <p:sp>
        <p:nvSpPr>
          <p:cNvPr id="5122" name="Text Box 5">
            <a:extLst>
              <a:ext uri="{FF2B5EF4-FFF2-40B4-BE49-F238E27FC236}">
                <a16:creationId xmlns:a16="http://schemas.microsoft.com/office/drawing/2014/main" id="{53EFBB49-05B2-A845-AC7F-4AEBFB3AF2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5942014"/>
            <a:ext cx="381000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 err="1"/>
              <a:t>CprE</a:t>
            </a:r>
            <a:r>
              <a:rPr lang="en-US" altLang="en-US" sz="1800" b="0" i="1" dirty="0"/>
              <a:t> 2810: Digital Logic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/>
              <a:t>Iowa State University, Ames, IA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/>
              <a:t>Copyright © Alexander Stoytchev</a:t>
            </a:r>
          </a:p>
        </p:txBody>
      </p:sp>
    </p:spTree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Title 1">
            <a:extLst>
              <a:ext uri="{FF2B5EF4-FFF2-40B4-BE49-F238E27FC236}">
                <a16:creationId xmlns:a16="http://schemas.microsoft.com/office/drawing/2014/main" id="{834BEFC9-C74C-F04B-810D-8C88E762375C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Shannon’s Expansion Theorem</a:t>
            </a:r>
          </a:p>
        </p:txBody>
      </p:sp>
      <p:pic>
        <p:nvPicPr>
          <p:cNvPr id="51202" name="Picture 32" descr="Screen shot 2013-10-14 at 2.55.45 PM.png">
            <a:extLst>
              <a:ext uri="{FF2B5EF4-FFF2-40B4-BE49-F238E27FC236}">
                <a16:creationId xmlns:a16="http://schemas.microsoft.com/office/drawing/2014/main" id="{8EE66D6C-31BA-6849-BC57-7E928842682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3200400"/>
            <a:ext cx="85344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203" name="Group 35">
            <a:extLst>
              <a:ext uri="{FF2B5EF4-FFF2-40B4-BE49-F238E27FC236}">
                <a16:creationId xmlns:a16="http://schemas.microsoft.com/office/drawing/2014/main" id="{D843B33A-C315-FB47-97EB-BD8E44714A45}"/>
              </a:ext>
            </a:extLst>
          </p:cNvPr>
          <p:cNvGrpSpPr>
            <a:grpSpLocks/>
          </p:cNvGrpSpPr>
          <p:nvPr/>
        </p:nvGrpSpPr>
        <p:grpSpPr bwMode="auto">
          <a:xfrm>
            <a:off x="1371600" y="1981200"/>
            <a:ext cx="8510588" cy="503238"/>
            <a:chOff x="457200" y="1981200"/>
            <a:chExt cx="8509811" cy="503983"/>
          </a:xfrm>
        </p:grpSpPr>
        <p:sp>
          <p:nvSpPr>
            <p:cNvPr id="51209" name="TextBox 33">
              <a:extLst>
                <a:ext uri="{FF2B5EF4-FFF2-40B4-BE49-F238E27FC236}">
                  <a16:creationId xmlns:a16="http://schemas.microsoft.com/office/drawing/2014/main" id="{CE576A1C-63A2-7940-8E04-4553C9E17B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7200" y="1981200"/>
              <a:ext cx="850981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Any Boolean function                           can be rewritten in the form:</a:t>
              </a:r>
            </a:p>
          </p:txBody>
        </p:sp>
        <p:pic>
          <p:nvPicPr>
            <p:cNvPr id="51210" name="Picture 34" descr="Screen shot 2013-10-14 at 3.00.46 PM.png">
              <a:extLst>
                <a:ext uri="{FF2B5EF4-FFF2-40B4-BE49-F238E27FC236}">
                  <a16:creationId xmlns:a16="http://schemas.microsoft.com/office/drawing/2014/main" id="{25792921-90BD-D848-BC47-17BD971B1DD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55148" y="2103166"/>
              <a:ext cx="1704927" cy="3820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51204" name="Picture 1" descr="Screen shot 2013-10-14 at 3.11.29 PM.png">
            <a:extLst>
              <a:ext uri="{FF2B5EF4-FFF2-40B4-BE49-F238E27FC236}">
                <a16:creationId xmlns:a16="http://schemas.microsoft.com/office/drawing/2014/main" id="{EDC16CF5-0742-684E-AF5E-3D59DC2CF57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6600" y="4648200"/>
            <a:ext cx="4597400" cy="1003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9A5FEF5-0BDA-7F57-F536-EDEED59302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00800" y="5933440"/>
            <a:ext cx="1949573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select variable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(not negated)</a:t>
            </a:r>
          </a:p>
        </p:txBody>
      </p:sp>
      <p:cxnSp>
        <p:nvCxnSpPr>
          <p:cNvPr id="4" name="Straight Arrow Connector 5">
            <a:extLst>
              <a:ext uri="{FF2B5EF4-FFF2-40B4-BE49-F238E27FC236}">
                <a16:creationId xmlns:a16="http://schemas.microsoft.com/office/drawing/2014/main" id="{EBC8DFE5-9BA0-6C1A-8BE9-EF2D5FFB98F4}"/>
              </a:ext>
            </a:extLst>
          </p:cNvPr>
          <p:cNvCxnSpPr>
            <a:cxnSpLocks noChangeShapeType="1"/>
            <a:stCxn id="3" idx="0"/>
          </p:cNvCxnSpPr>
          <p:nvPr/>
        </p:nvCxnSpPr>
        <p:spPr bwMode="auto">
          <a:xfrm flipH="1" flipV="1">
            <a:off x="6705600" y="5334000"/>
            <a:ext cx="669987" cy="599440"/>
          </a:xfrm>
          <a:prstGeom prst="straightConnector1">
            <a:avLst/>
          </a:prstGeom>
          <a:noFill/>
          <a:ln w="444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" name="Rectangle 5">
            <a:extLst>
              <a:ext uri="{FF2B5EF4-FFF2-40B4-BE49-F238E27FC236}">
                <a16:creationId xmlns:a16="http://schemas.microsoft.com/office/drawing/2014/main" id="{CFB79E6C-887E-5619-E619-9A3FDCC774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4800600"/>
            <a:ext cx="609600" cy="60960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" name="Rectangle 5">
            <a:extLst>
              <a:ext uri="{FF2B5EF4-FFF2-40B4-BE49-F238E27FC236}">
                <a16:creationId xmlns:a16="http://schemas.microsoft.com/office/drawing/2014/main" id="{F2A07BFA-2F42-ABD4-F8E8-CB94DC6CE9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1" y="3200400"/>
            <a:ext cx="457200" cy="45720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51274922"/>
      </p:ext>
    </p:extLst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Title 1">
            <a:extLst>
              <a:ext uri="{FF2B5EF4-FFF2-40B4-BE49-F238E27FC236}">
                <a16:creationId xmlns:a16="http://schemas.microsoft.com/office/drawing/2014/main" id="{834BEFC9-C74C-F04B-810D-8C88E762375C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Shannon’s Expansion Theorem</a:t>
            </a:r>
          </a:p>
        </p:txBody>
      </p:sp>
      <p:pic>
        <p:nvPicPr>
          <p:cNvPr id="51202" name="Picture 32" descr="Screen shot 2013-10-14 at 2.55.45 PM.png">
            <a:extLst>
              <a:ext uri="{FF2B5EF4-FFF2-40B4-BE49-F238E27FC236}">
                <a16:creationId xmlns:a16="http://schemas.microsoft.com/office/drawing/2014/main" id="{8EE66D6C-31BA-6849-BC57-7E928842682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3200400"/>
            <a:ext cx="85344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203" name="Group 35">
            <a:extLst>
              <a:ext uri="{FF2B5EF4-FFF2-40B4-BE49-F238E27FC236}">
                <a16:creationId xmlns:a16="http://schemas.microsoft.com/office/drawing/2014/main" id="{D843B33A-C315-FB47-97EB-BD8E44714A45}"/>
              </a:ext>
            </a:extLst>
          </p:cNvPr>
          <p:cNvGrpSpPr>
            <a:grpSpLocks/>
          </p:cNvGrpSpPr>
          <p:nvPr/>
        </p:nvGrpSpPr>
        <p:grpSpPr bwMode="auto">
          <a:xfrm>
            <a:off x="1371600" y="1981200"/>
            <a:ext cx="8510588" cy="503238"/>
            <a:chOff x="457200" y="1981200"/>
            <a:chExt cx="8509811" cy="503983"/>
          </a:xfrm>
        </p:grpSpPr>
        <p:sp>
          <p:nvSpPr>
            <p:cNvPr id="51209" name="TextBox 33">
              <a:extLst>
                <a:ext uri="{FF2B5EF4-FFF2-40B4-BE49-F238E27FC236}">
                  <a16:creationId xmlns:a16="http://schemas.microsoft.com/office/drawing/2014/main" id="{CE576A1C-63A2-7940-8E04-4553C9E17B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7200" y="1981200"/>
              <a:ext cx="850981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Any Boolean function                           can be rewritten in the form:</a:t>
              </a:r>
            </a:p>
          </p:txBody>
        </p:sp>
        <p:pic>
          <p:nvPicPr>
            <p:cNvPr id="51210" name="Picture 34" descr="Screen shot 2013-10-14 at 3.00.46 PM.png">
              <a:extLst>
                <a:ext uri="{FF2B5EF4-FFF2-40B4-BE49-F238E27FC236}">
                  <a16:creationId xmlns:a16="http://schemas.microsoft.com/office/drawing/2014/main" id="{25792921-90BD-D848-BC47-17BD971B1DD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55148" y="2103166"/>
              <a:ext cx="1704927" cy="3820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51204" name="Picture 1" descr="Screen shot 2013-10-14 at 3.11.29 PM.png">
            <a:extLst>
              <a:ext uri="{FF2B5EF4-FFF2-40B4-BE49-F238E27FC236}">
                <a16:creationId xmlns:a16="http://schemas.microsoft.com/office/drawing/2014/main" id="{EDC16CF5-0742-684E-AF5E-3D59DC2CF57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6600" y="4648200"/>
            <a:ext cx="4597400" cy="1003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05" name="TextBox 2">
            <a:extLst>
              <a:ext uri="{FF2B5EF4-FFF2-40B4-BE49-F238E27FC236}">
                <a16:creationId xmlns:a16="http://schemas.microsoft.com/office/drawing/2014/main" id="{7FB741F5-3631-6A48-9B3B-16F0B5A526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1" y="6172201"/>
            <a:ext cx="11969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00B0F0"/>
                </a:solidFill>
                <a:latin typeface="Times" pitchFamily="2" charset="0"/>
              </a:rPr>
              <a:t>cofactor</a:t>
            </a:r>
          </a:p>
        </p:txBody>
      </p:sp>
      <p:cxnSp>
        <p:nvCxnSpPr>
          <p:cNvPr id="51207" name="Straight Arrow Connector 5">
            <a:extLst>
              <a:ext uri="{FF2B5EF4-FFF2-40B4-BE49-F238E27FC236}">
                <a16:creationId xmlns:a16="http://schemas.microsoft.com/office/drawing/2014/main" id="{61CA3CAB-CD67-CE46-994A-49697B42E504}"/>
              </a:ext>
            </a:extLst>
          </p:cNvPr>
          <p:cNvCxnSpPr>
            <a:cxnSpLocks noChangeShapeType="1"/>
            <a:stCxn id="51205" idx="0"/>
          </p:cNvCxnSpPr>
          <p:nvPr/>
        </p:nvCxnSpPr>
        <p:spPr bwMode="auto">
          <a:xfrm flipV="1">
            <a:off x="4941888" y="5410200"/>
            <a:ext cx="468312" cy="762000"/>
          </a:xfrm>
          <a:prstGeom prst="straightConnector1">
            <a:avLst/>
          </a:prstGeom>
          <a:noFill/>
          <a:ln w="44450">
            <a:solidFill>
              <a:srgbClr val="00B0F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" name="Rectangle 5">
            <a:extLst>
              <a:ext uri="{FF2B5EF4-FFF2-40B4-BE49-F238E27FC236}">
                <a16:creationId xmlns:a16="http://schemas.microsoft.com/office/drawing/2014/main" id="{7A316DDB-A24A-479E-16BD-403C71A754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0" y="3200400"/>
            <a:ext cx="2209800" cy="457200"/>
          </a:xfrm>
          <a:prstGeom prst="rect">
            <a:avLst/>
          </a:prstGeom>
          <a:solidFill>
            <a:srgbClr val="00B0F0">
              <a:alpha val="21960"/>
            </a:srgbClr>
          </a:solidFill>
          <a:ln w="9525">
            <a:solidFill>
              <a:srgbClr val="00B0F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AD5CDC2D-8412-2D3C-CB0D-ED84D55830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4856480"/>
            <a:ext cx="762000" cy="553720"/>
          </a:xfrm>
          <a:prstGeom prst="rect">
            <a:avLst/>
          </a:prstGeom>
          <a:solidFill>
            <a:srgbClr val="00B0F0">
              <a:alpha val="21960"/>
            </a:srgbClr>
          </a:solidFill>
          <a:ln w="9525">
            <a:solidFill>
              <a:srgbClr val="00B0F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03395652"/>
      </p:ext>
    </p:extLst>
  </p:cSld>
  <p:clrMapOvr>
    <a:masterClrMapping/>
  </p:clrMapOvr>
  <p:transition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Title 1">
            <a:extLst>
              <a:ext uri="{FF2B5EF4-FFF2-40B4-BE49-F238E27FC236}">
                <a16:creationId xmlns:a16="http://schemas.microsoft.com/office/drawing/2014/main" id="{834BEFC9-C74C-F04B-810D-8C88E762375C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Shannon’s Expansion Theorem</a:t>
            </a:r>
          </a:p>
        </p:txBody>
      </p:sp>
      <p:pic>
        <p:nvPicPr>
          <p:cNvPr id="51202" name="Picture 32" descr="Screen shot 2013-10-14 at 2.55.45 PM.png">
            <a:extLst>
              <a:ext uri="{FF2B5EF4-FFF2-40B4-BE49-F238E27FC236}">
                <a16:creationId xmlns:a16="http://schemas.microsoft.com/office/drawing/2014/main" id="{8EE66D6C-31BA-6849-BC57-7E928842682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3200400"/>
            <a:ext cx="85344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203" name="Group 35">
            <a:extLst>
              <a:ext uri="{FF2B5EF4-FFF2-40B4-BE49-F238E27FC236}">
                <a16:creationId xmlns:a16="http://schemas.microsoft.com/office/drawing/2014/main" id="{D843B33A-C315-FB47-97EB-BD8E44714A45}"/>
              </a:ext>
            </a:extLst>
          </p:cNvPr>
          <p:cNvGrpSpPr>
            <a:grpSpLocks/>
          </p:cNvGrpSpPr>
          <p:nvPr/>
        </p:nvGrpSpPr>
        <p:grpSpPr bwMode="auto">
          <a:xfrm>
            <a:off x="1371600" y="1981200"/>
            <a:ext cx="8510588" cy="503238"/>
            <a:chOff x="457200" y="1981200"/>
            <a:chExt cx="8509811" cy="503983"/>
          </a:xfrm>
        </p:grpSpPr>
        <p:sp>
          <p:nvSpPr>
            <p:cNvPr id="51209" name="TextBox 33">
              <a:extLst>
                <a:ext uri="{FF2B5EF4-FFF2-40B4-BE49-F238E27FC236}">
                  <a16:creationId xmlns:a16="http://schemas.microsoft.com/office/drawing/2014/main" id="{CE576A1C-63A2-7940-8E04-4553C9E17B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7200" y="1981200"/>
              <a:ext cx="850981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Any Boolean function                           can be rewritten in the form:</a:t>
              </a:r>
            </a:p>
          </p:txBody>
        </p:sp>
        <p:pic>
          <p:nvPicPr>
            <p:cNvPr id="51210" name="Picture 34" descr="Screen shot 2013-10-14 at 3.00.46 PM.png">
              <a:extLst>
                <a:ext uri="{FF2B5EF4-FFF2-40B4-BE49-F238E27FC236}">
                  <a16:creationId xmlns:a16="http://schemas.microsoft.com/office/drawing/2014/main" id="{25792921-90BD-D848-BC47-17BD971B1DD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55148" y="2103166"/>
              <a:ext cx="1704927" cy="3820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51204" name="Picture 1" descr="Screen shot 2013-10-14 at 3.11.29 PM.png">
            <a:extLst>
              <a:ext uri="{FF2B5EF4-FFF2-40B4-BE49-F238E27FC236}">
                <a16:creationId xmlns:a16="http://schemas.microsoft.com/office/drawing/2014/main" id="{EDC16CF5-0742-684E-AF5E-3D59DC2CF57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6600" y="4648200"/>
            <a:ext cx="4597400" cy="1003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06" name="TextBox 8">
            <a:extLst>
              <a:ext uri="{FF2B5EF4-FFF2-40B4-BE49-F238E27FC236}">
                <a16:creationId xmlns:a16="http://schemas.microsoft.com/office/drawing/2014/main" id="{D3B647CE-F6B1-FA41-A7E6-0FBE13BACE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6601" y="6172201"/>
            <a:ext cx="11969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00B0F0"/>
                </a:solidFill>
                <a:latin typeface="Times" pitchFamily="2" charset="0"/>
              </a:rPr>
              <a:t>cofactor</a:t>
            </a:r>
          </a:p>
        </p:txBody>
      </p:sp>
      <p:cxnSp>
        <p:nvCxnSpPr>
          <p:cNvPr id="51208" name="Straight Arrow Connector 11">
            <a:extLst>
              <a:ext uri="{FF2B5EF4-FFF2-40B4-BE49-F238E27FC236}">
                <a16:creationId xmlns:a16="http://schemas.microsoft.com/office/drawing/2014/main" id="{52904D50-0592-D044-A704-C9A95504793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315200" y="5486400"/>
            <a:ext cx="457200" cy="762000"/>
          </a:xfrm>
          <a:prstGeom prst="straightConnector1">
            <a:avLst/>
          </a:prstGeom>
          <a:noFill/>
          <a:ln w="44450">
            <a:solidFill>
              <a:srgbClr val="00B0F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" name="Rectangle 5">
            <a:extLst>
              <a:ext uri="{FF2B5EF4-FFF2-40B4-BE49-F238E27FC236}">
                <a16:creationId xmlns:a16="http://schemas.microsoft.com/office/drawing/2014/main" id="{7A316DDB-A24A-479E-16BD-403C71A754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3200400"/>
            <a:ext cx="2209800" cy="457200"/>
          </a:xfrm>
          <a:prstGeom prst="rect">
            <a:avLst/>
          </a:prstGeom>
          <a:solidFill>
            <a:srgbClr val="00B0F0">
              <a:alpha val="21960"/>
            </a:srgbClr>
          </a:solidFill>
          <a:ln w="9525">
            <a:solidFill>
              <a:srgbClr val="00B0F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AD5CDC2D-8412-2D3C-CB0D-ED84D55830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34200" y="4856480"/>
            <a:ext cx="762000" cy="553720"/>
          </a:xfrm>
          <a:prstGeom prst="rect">
            <a:avLst/>
          </a:prstGeom>
          <a:solidFill>
            <a:srgbClr val="00B0F0">
              <a:alpha val="21960"/>
            </a:srgbClr>
          </a:solidFill>
          <a:ln w="9525">
            <a:solidFill>
              <a:srgbClr val="00B0F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98018764"/>
      </p:ext>
    </p:extLst>
  </p:cSld>
  <p:clrMapOvr>
    <a:masterClrMapping/>
  </p:clrMapOvr>
  <p:transition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Title 1">
            <a:extLst>
              <a:ext uri="{FF2B5EF4-FFF2-40B4-BE49-F238E27FC236}">
                <a16:creationId xmlns:a16="http://schemas.microsoft.com/office/drawing/2014/main" id="{70B83F5F-45D5-B941-890E-3C6E6DEB4838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Shannon’s Expansion Theorem</a:t>
            </a:r>
          </a:p>
        </p:txBody>
      </p:sp>
      <p:pic>
        <p:nvPicPr>
          <p:cNvPr id="50178" name="Picture 32" descr="Screen shot 2013-10-14 at 2.55.45 PM.png">
            <a:extLst>
              <a:ext uri="{FF2B5EF4-FFF2-40B4-BE49-F238E27FC236}">
                <a16:creationId xmlns:a16="http://schemas.microsoft.com/office/drawing/2014/main" id="{1A8B7072-F6CB-2248-857F-CF6E6AA929C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3200400"/>
            <a:ext cx="85344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179" name="Group 35">
            <a:extLst>
              <a:ext uri="{FF2B5EF4-FFF2-40B4-BE49-F238E27FC236}">
                <a16:creationId xmlns:a16="http://schemas.microsoft.com/office/drawing/2014/main" id="{48E080FB-304C-5844-9FF9-DFCBEFAAA09E}"/>
              </a:ext>
            </a:extLst>
          </p:cNvPr>
          <p:cNvGrpSpPr>
            <a:grpSpLocks/>
          </p:cNvGrpSpPr>
          <p:nvPr/>
        </p:nvGrpSpPr>
        <p:grpSpPr bwMode="auto">
          <a:xfrm>
            <a:off x="1371600" y="1981200"/>
            <a:ext cx="8510588" cy="503238"/>
            <a:chOff x="457200" y="1981200"/>
            <a:chExt cx="8509811" cy="503983"/>
          </a:xfrm>
        </p:grpSpPr>
        <p:sp>
          <p:nvSpPr>
            <p:cNvPr id="50181" name="TextBox 33">
              <a:extLst>
                <a:ext uri="{FF2B5EF4-FFF2-40B4-BE49-F238E27FC236}">
                  <a16:creationId xmlns:a16="http://schemas.microsoft.com/office/drawing/2014/main" id="{211C79BF-0D10-1D46-B0B4-6321FF412F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7200" y="1981200"/>
              <a:ext cx="850981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Any Boolean function                           can be rewritten in the form:</a:t>
              </a:r>
            </a:p>
          </p:txBody>
        </p:sp>
        <p:pic>
          <p:nvPicPr>
            <p:cNvPr id="50182" name="Picture 34" descr="Screen shot 2013-10-14 at 3.00.46 PM.png">
              <a:extLst>
                <a:ext uri="{FF2B5EF4-FFF2-40B4-BE49-F238E27FC236}">
                  <a16:creationId xmlns:a16="http://schemas.microsoft.com/office/drawing/2014/main" id="{6F919CC9-A59B-4E44-B28A-35CF66C6BAB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55148" y="2103166"/>
              <a:ext cx="1704927" cy="3820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6EAD44EC-ABF7-D7D9-D1CC-CF76D3A3A280}"/>
              </a:ext>
            </a:extLst>
          </p:cNvPr>
          <p:cNvGrpSpPr/>
          <p:nvPr/>
        </p:nvGrpSpPr>
        <p:grpSpPr>
          <a:xfrm>
            <a:off x="5334000" y="4624279"/>
            <a:ext cx="1347363" cy="1395521"/>
            <a:chOff x="5334000" y="4624279"/>
            <a:chExt cx="1347363" cy="1395521"/>
          </a:xfrm>
        </p:grpSpPr>
        <p:sp>
          <p:nvSpPr>
            <p:cNvPr id="3" name="Line 164">
              <a:extLst>
                <a:ext uri="{FF2B5EF4-FFF2-40B4-BE49-F238E27FC236}">
                  <a16:creationId xmlns:a16="http://schemas.microsoft.com/office/drawing/2014/main" id="{F3161681-8C00-8655-F460-8797F9A377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075362" y="5630863"/>
              <a:ext cx="3651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" name="Freeform 165">
              <a:extLst>
                <a:ext uri="{FF2B5EF4-FFF2-40B4-BE49-F238E27FC236}">
                  <a16:creationId xmlns:a16="http://schemas.microsoft.com/office/drawing/2014/main" id="{EF75B4AE-264D-1832-8E59-DBB1CDB94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4687" y="5221288"/>
              <a:ext cx="320675" cy="798512"/>
            </a:xfrm>
            <a:custGeom>
              <a:avLst/>
              <a:gdLst>
                <a:gd name="T0" fmla="*/ 2147483646 w 402"/>
                <a:gd name="T1" fmla="*/ 2147483646 h 1006"/>
                <a:gd name="T2" fmla="*/ 2147483646 w 402"/>
                <a:gd name="T3" fmla="*/ 2147483646 h 1006"/>
                <a:gd name="T4" fmla="*/ 0 w 402"/>
                <a:gd name="T5" fmla="*/ 0 h 1006"/>
                <a:gd name="T6" fmla="*/ 0 w 402"/>
                <a:gd name="T7" fmla="*/ 2147483646 h 1006"/>
                <a:gd name="T8" fmla="*/ 2147483646 w 402"/>
                <a:gd name="T9" fmla="*/ 2147483646 h 10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2"/>
                <a:gd name="T16" fmla="*/ 0 h 1006"/>
                <a:gd name="T17" fmla="*/ 402 w 402"/>
                <a:gd name="T18" fmla="*/ 1006 h 10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2" h="1006">
                  <a:moveTo>
                    <a:pt x="402" y="805"/>
                  </a:moveTo>
                  <a:lnTo>
                    <a:pt x="402" y="202"/>
                  </a:lnTo>
                  <a:lnTo>
                    <a:pt x="0" y="0"/>
                  </a:lnTo>
                  <a:lnTo>
                    <a:pt x="0" y="1006"/>
                  </a:lnTo>
                  <a:lnTo>
                    <a:pt x="402" y="805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" name="Line 166">
              <a:extLst>
                <a:ext uri="{FF2B5EF4-FFF2-40B4-BE49-F238E27FC236}">
                  <a16:creationId xmlns:a16="http://schemas.microsoft.com/office/drawing/2014/main" id="{32AD8500-18A9-0F03-4939-4DEEF825F4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15025" y="4970463"/>
              <a:ext cx="1587" cy="34131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Rectangle 169">
              <a:extLst>
                <a:ext uri="{FF2B5EF4-FFF2-40B4-BE49-F238E27FC236}">
                  <a16:creationId xmlns:a16="http://schemas.microsoft.com/office/drawing/2014/main" id="{E8B75FDA-C2E5-4AD5-DA1D-C4A993D5A0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1137" y="5524500"/>
              <a:ext cx="1202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D3CFE8C1-F75D-D1D2-7A50-7552B39D6D7B}"/>
                </a:ext>
              </a:extLst>
            </p:cNvPr>
            <p:cNvGrpSpPr/>
            <p:nvPr/>
          </p:nvGrpSpPr>
          <p:grpSpPr>
            <a:xfrm>
              <a:off x="5808205" y="4624279"/>
              <a:ext cx="266700" cy="303213"/>
              <a:chOff x="5181600" y="4819650"/>
              <a:chExt cx="266700" cy="303213"/>
            </a:xfrm>
          </p:grpSpPr>
          <p:sp>
            <p:nvSpPr>
              <p:cNvPr id="10" name="Rectangle 172">
                <a:extLst>
                  <a:ext uri="{FF2B5EF4-FFF2-40B4-BE49-F238E27FC236}">
                    <a16:creationId xmlns:a16="http://schemas.microsoft.com/office/drawing/2014/main" id="{16798A3D-D11D-64BB-61B5-7ADC88D8A7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1600" y="4819650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 i="1" dirty="0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endParaRPr lang="en-US" altLang="en-US" b="0" dirty="0">
                  <a:latin typeface="Times" pitchFamily="2" charset="0"/>
                </a:endParaRPr>
              </a:p>
            </p:txBody>
          </p:sp>
          <p:sp>
            <p:nvSpPr>
              <p:cNvPr id="13" name="Rectangle 178">
                <a:extLst>
                  <a:ext uri="{FF2B5EF4-FFF2-40B4-BE49-F238E27FC236}">
                    <a16:creationId xmlns:a16="http://schemas.microsoft.com/office/drawing/2014/main" id="{F0ABCD4F-FC80-44A3-E848-6D1ABA5784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24475" y="4924425"/>
                <a:ext cx="123825" cy="1984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300" b="0" dirty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 dirty="0">
                  <a:latin typeface="Times" pitchFamily="2" charset="0"/>
                </a:endParaRPr>
              </a:p>
            </p:txBody>
          </p:sp>
        </p:grpSp>
        <p:sp>
          <p:nvSpPr>
            <p:cNvPr id="31" name="TextBox 32">
              <a:extLst>
                <a:ext uri="{FF2B5EF4-FFF2-40B4-BE49-F238E27FC236}">
                  <a16:creationId xmlns:a16="http://schemas.microsoft.com/office/drawing/2014/main" id="{875D8D21-BA3F-B11C-42CF-54F7F4DCDA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32462" y="5311914"/>
              <a:ext cx="300082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 dirty="0">
                  <a:solidFill>
                    <a:srgbClr val="0070C0"/>
                  </a:solidFill>
                </a:rPr>
                <a:t>0</a:t>
              </a:r>
            </a:p>
            <a:p>
              <a:endParaRPr lang="en-US" altLang="en-US" sz="400" dirty="0">
                <a:solidFill>
                  <a:srgbClr val="0070C0"/>
                </a:solidFill>
              </a:endParaRPr>
            </a:p>
            <a:p>
              <a:r>
                <a:rPr lang="en-US" altLang="en-US" sz="1800" dirty="0">
                  <a:solidFill>
                    <a:srgbClr val="0070C0"/>
                  </a:solidFill>
                </a:rPr>
                <a:t>1</a:t>
              </a:r>
            </a:p>
          </p:txBody>
        </p:sp>
        <p:sp>
          <p:nvSpPr>
            <p:cNvPr id="32" name="Line 168">
              <a:extLst>
                <a:ext uri="{FF2B5EF4-FFF2-40B4-BE49-F238E27FC236}">
                  <a16:creationId xmlns:a16="http://schemas.microsoft.com/office/drawing/2014/main" id="{F1A6F8F0-DA7E-0B23-8B9D-1EDF23756F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46824" y="5484813"/>
              <a:ext cx="4111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Line 168">
              <a:extLst>
                <a:ext uri="{FF2B5EF4-FFF2-40B4-BE49-F238E27FC236}">
                  <a16:creationId xmlns:a16="http://schemas.microsoft.com/office/drawing/2014/main" id="{0CEF421E-7FB4-7C38-847E-7FE9DAE02A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34000" y="5837188"/>
              <a:ext cx="4111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044133570"/>
      </p:ext>
    </p:extLst>
  </p:cSld>
  <p:clrMapOvr>
    <a:masterClrMapping/>
  </p:clrMapOvr>
  <p:transition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Title 1">
            <a:extLst>
              <a:ext uri="{FF2B5EF4-FFF2-40B4-BE49-F238E27FC236}">
                <a16:creationId xmlns:a16="http://schemas.microsoft.com/office/drawing/2014/main" id="{70B83F5F-45D5-B941-890E-3C6E6DEB4838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Shannon’s Expansion Theorem</a:t>
            </a:r>
          </a:p>
        </p:txBody>
      </p:sp>
      <p:pic>
        <p:nvPicPr>
          <p:cNvPr id="50178" name="Picture 32" descr="Screen shot 2013-10-14 at 2.55.45 PM.png">
            <a:extLst>
              <a:ext uri="{FF2B5EF4-FFF2-40B4-BE49-F238E27FC236}">
                <a16:creationId xmlns:a16="http://schemas.microsoft.com/office/drawing/2014/main" id="{1A8B7072-F6CB-2248-857F-CF6E6AA929C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3200400"/>
            <a:ext cx="85344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179" name="Group 35">
            <a:extLst>
              <a:ext uri="{FF2B5EF4-FFF2-40B4-BE49-F238E27FC236}">
                <a16:creationId xmlns:a16="http://schemas.microsoft.com/office/drawing/2014/main" id="{48E080FB-304C-5844-9FF9-DFCBEFAAA09E}"/>
              </a:ext>
            </a:extLst>
          </p:cNvPr>
          <p:cNvGrpSpPr>
            <a:grpSpLocks/>
          </p:cNvGrpSpPr>
          <p:nvPr/>
        </p:nvGrpSpPr>
        <p:grpSpPr bwMode="auto">
          <a:xfrm>
            <a:off x="1371600" y="1981200"/>
            <a:ext cx="8510588" cy="503238"/>
            <a:chOff x="457200" y="1981200"/>
            <a:chExt cx="8509811" cy="503983"/>
          </a:xfrm>
        </p:grpSpPr>
        <p:sp>
          <p:nvSpPr>
            <p:cNvPr id="50181" name="TextBox 33">
              <a:extLst>
                <a:ext uri="{FF2B5EF4-FFF2-40B4-BE49-F238E27FC236}">
                  <a16:creationId xmlns:a16="http://schemas.microsoft.com/office/drawing/2014/main" id="{211C79BF-0D10-1D46-B0B4-6321FF412F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7200" y="1981200"/>
              <a:ext cx="850981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Any Boolean function                           can be rewritten in the form:</a:t>
              </a:r>
            </a:p>
          </p:txBody>
        </p:sp>
        <p:pic>
          <p:nvPicPr>
            <p:cNvPr id="50182" name="Picture 34" descr="Screen shot 2013-10-14 at 3.00.46 PM.png">
              <a:extLst>
                <a:ext uri="{FF2B5EF4-FFF2-40B4-BE49-F238E27FC236}">
                  <a16:creationId xmlns:a16="http://schemas.microsoft.com/office/drawing/2014/main" id="{6F919CC9-A59B-4E44-B28A-35CF66C6BAB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55148" y="2103166"/>
              <a:ext cx="1704927" cy="3820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6" name="Rectangle 5">
            <a:extLst>
              <a:ext uri="{FF2B5EF4-FFF2-40B4-BE49-F238E27FC236}">
                <a16:creationId xmlns:a16="http://schemas.microsoft.com/office/drawing/2014/main" id="{66E79BA0-FA32-7448-9D8E-4393D46E65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0" y="3200400"/>
            <a:ext cx="2209800" cy="457200"/>
          </a:xfrm>
          <a:prstGeom prst="rect">
            <a:avLst/>
          </a:prstGeom>
          <a:solidFill>
            <a:srgbClr val="00B0F0">
              <a:alpha val="21960"/>
            </a:srgbClr>
          </a:solidFill>
          <a:ln w="9525">
            <a:solidFill>
              <a:srgbClr val="00B0F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7" name="Rectangle 5">
            <a:extLst>
              <a:ext uri="{FF2B5EF4-FFF2-40B4-BE49-F238E27FC236}">
                <a16:creationId xmlns:a16="http://schemas.microsoft.com/office/drawing/2014/main" id="{7942CB3F-79B3-B558-9D04-C92501872E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2401" y="3200400"/>
            <a:ext cx="533400" cy="45720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4804BD60-996D-6663-BCE0-053C6A7B2697}"/>
              </a:ext>
            </a:extLst>
          </p:cNvPr>
          <p:cNvGrpSpPr/>
          <p:nvPr/>
        </p:nvGrpSpPr>
        <p:grpSpPr>
          <a:xfrm>
            <a:off x="5334000" y="4513263"/>
            <a:ext cx="1347363" cy="1506537"/>
            <a:chOff x="5334000" y="4513263"/>
            <a:chExt cx="1347363" cy="1506537"/>
          </a:xfrm>
        </p:grpSpPr>
        <p:sp>
          <p:nvSpPr>
            <p:cNvPr id="3" name="Line 164">
              <a:extLst>
                <a:ext uri="{FF2B5EF4-FFF2-40B4-BE49-F238E27FC236}">
                  <a16:creationId xmlns:a16="http://schemas.microsoft.com/office/drawing/2014/main" id="{F3161681-8C00-8655-F460-8797F9A377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075362" y="5630863"/>
              <a:ext cx="3651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" name="Freeform 165">
              <a:extLst>
                <a:ext uri="{FF2B5EF4-FFF2-40B4-BE49-F238E27FC236}">
                  <a16:creationId xmlns:a16="http://schemas.microsoft.com/office/drawing/2014/main" id="{EF75B4AE-264D-1832-8E59-DBB1CDB94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4687" y="5221288"/>
              <a:ext cx="320675" cy="798512"/>
            </a:xfrm>
            <a:custGeom>
              <a:avLst/>
              <a:gdLst>
                <a:gd name="T0" fmla="*/ 2147483646 w 402"/>
                <a:gd name="T1" fmla="*/ 2147483646 h 1006"/>
                <a:gd name="T2" fmla="*/ 2147483646 w 402"/>
                <a:gd name="T3" fmla="*/ 2147483646 h 1006"/>
                <a:gd name="T4" fmla="*/ 0 w 402"/>
                <a:gd name="T5" fmla="*/ 0 h 1006"/>
                <a:gd name="T6" fmla="*/ 0 w 402"/>
                <a:gd name="T7" fmla="*/ 2147483646 h 1006"/>
                <a:gd name="T8" fmla="*/ 2147483646 w 402"/>
                <a:gd name="T9" fmla="*/ 2147483646 h 10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2"/>
                <a:gd name="T16" fmla="*/ 0 h 1006"/>
                <a:gd name="T17" fmla="*/ 402 w 402"/>
                <a:gd name="T18" fmla="*/ 1006 h 10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2" h="1006">
                  <a:moveTo>
                    <a:pt x="402" y="805"/>
                  </a:moveTo>
                  <a:lnTo>
                    <a:pt x="402" y="202"/>
                  </a:lnTo>
                  <a:lnTo>
                    <a:pt x="0" y="0"/>
                  </a:lnTo>
                  <a:lnTo>
                    <a:pt x="0" y="1006"/>
                  </a:lnTo>
                  <a:lnTo>
                    <a:pt x="402" y="805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" name="Line 166">
              <a:extLst>
                <a:ext uri="{FF2B5EF4-FFF2-40B4-BE49-F238E27FC236}">
                  <a16:creationId xmlns:a16="http://schemas.microsoft.com/office/drawing/2014/main" id="{32AD8500-18A9-0F03-4939-4DEEF825F4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15025" y="4970463"/>
              <a:ext cx="1587" cy="34131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Rectangle 169">
              <a:extLst>
                <a:ext uri="{FF2B5EF4-FFF2-40B4-BE49-F238E27FC236}">
                  <a16:creationId xmlns:a16="http://schemas.microsoft.com/office/drawing/2014/main" id="{E8B75FDA-C2E5-4AD5-DA1D-C4A993D5A0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1137" y="5524500"/>
              <a:ext cx="1202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D3CFE8C1-F75D-D1D2-7A50-7552B39D6D7B}"/>
                </a:ext>
              </a:extLst>
            </p:cNvPr>
            <p:cNvGrpSpPr/>
            <p:nvPr/>
          </p:nvGrpSpPr>
          <p:grpSpPr>
            <a:xfrm>
              <a:off x="5808205" y="4624279"/>
              <a:ext cx="266700" cy="303213"/>
              <a:chOff x="5181600" y="4819650"/>
              <a:chExt cx="266700" cy="303213"/>
            </a:xfrm>
          </p:grpSpPr>
          <p:sp>
            <p:nvSpPr>
              <p:cNvPr id="10" name="Rectangle 172">
                <a:extLst>
                  <a:ext uri="{FF2B5EF4-FFF2-40B4-BE49-F238E27FC236}">
                    <a16:creationId xmlns:a16="http://schemas.microsoft.com/office/drawing/2014/main" id="{16798A3D-D11D-64BB-61B5-7ADC88D8A7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1600" y="4819650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 i="1" dirty="0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endParaRPr lang="en-US" altLang="en-US" b="0" dirty="0">
                  <a:latin typeface="Times" pitchFamily="2" charset="0"/>
                </a:endParaRPr>
              </a:p>
            </p:txBody>
          </p:sp>
          <p:sp>
            <p:nvSpPr>
              <p:cNvPr id="13" name="Rectangle 178">
                <a:extLst>
                  <a:ext uri="{FF2B5EF4-FFF2-40B4-BE49-F238E27FC236}">
                    <a16:creationId xmlns:a16="http://schemas.microsoft.com/office/drawing/2014/main" id="{F0ABCD4F-FC80-44A3-E848-6D1ABA5784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24475" y="4924425"/>
                <a:ext cx="123825" cy="1984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300" b="0" dirty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 dirty="0">
                  <a:latin typeface="Times" pitchFamily="2" charset="0"/>
                </a:endParaRPr>
              </a:p>
            </p:txBody>
          </p:sp>
        </p:grpSp>
        <p:sp>
          <p:nvSpPr>
            <p:cNvPr id="31" name="TextBox 32">
              <a:extLst>
                <a:ext uri="{FF2B5EF4-FFF2-40B4-BE49-F238E27FC236}">
                  <a16:creationId xmlns:a16="http://schemas.microsoft.com/office/drawing/2014/main" id="{875D8D21-BA3F-B11C-42CF-54F7F4DCDA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32462" y="5311914"/>
              <a:ext cx="300082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 dirty="0">
                  <a:solidFill>
                    <a:srgbClr val="0070C0"/>
                  </a:solidFill>
                </a:rPr>
                <a:t>0</a:t>
              </a:r>
            </a:p>
            <a:p>
              <a:endParaRPr lang="en-US" altLang="en-US" sz="400" dirty="0">
                <a:solidFill>
                  <a:srgbClr val="0070C0"/>
                </a:solidFill>
              </a:endParaRPr>
            </a:p>
            <a:p>
              <a:r>
                <a:rPr lang="en-US" altLang="en-US" sz="1800" dirty="0">
                  <a:solidFill>
                    <a:srgbClr val="0070C0"/>
                  </a:solidFill>
                </a:rPr>
                <a:t>1</a:t>
              </a:r>
            </a:p>
          </p:txBody>
        </p:sp>
        <p:sp>
          <p:nvSpPr>
            <p:cNvPr id="32" name="Line 168">
              <a:extLst>
                <a:ext uri="{FF2B5EF4-FFF2-40B4-BE49-F238E27FC236}">
                  <a16:creationId xmlns:a16="http://schemas.microsoft.com/office/drawing/2014/main" id="{F1A6F8F0-DA7E-0B23-8B9D-1EDF23756F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46824" y="5484813"/>
              <a:ext cx="4111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Line 168">
              <a:extLst>
                <a:ext uri="{FF2B5EF4-FFF2-40B4-BE49-F238E27FC236}">
                  <a16:creationId xmlns:a16="http://schemas.microsoft.com/office/drawing/2014/main" id="{0CEF421E-7FB4-7C38-847E-7FE9DAE02A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34000" y="5837188"/>
              <a:ext cx="4111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Rectangle 5">
              <a:extLst>
                <a:ext uri="{FF2B5EF4-FFF2-40B4-BE49-F238E27FC236}">
                  <a16:creationId xmlns:a16="http://schemas.microsoft.com/office/drawing/2014/main" id="{9154E00C-C94C-DB48-6182-5F3CC8436C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951" y="4513263"/>
              <a:ext cx="352954" cy="434112"/>
            </a:xfrm>
            <a:prstGeom prst="rect">
              <a:avLst/>
            </a:prstGeom>
            <a:solidFill>
              <a:srgbClr val="FF0000">
                <a:alpha val="21960"/>
              </a:srgbClr>
            </a:solidFill>
            <a:ln w="9525">
              <a:solidFill>
                <a:srgbClr val="FF0000">
                  <a:alpha val="43000"/>
                </a:srgbClr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6D854022-C80A-C201-2E7E-BD14FDE0E1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5000" y="5334000"/>
              <a:ext cx="266971" cy="285750"/>
            </a:xfrm>
            <a:prstGeom prst="rect">
              <a:avLst/>
            </a:prstGeom>
            <a:solidFill>
              <a:srgbClr val="FF0000">
                <a:alpha val="21960"/>
              </a:srgbClr>
            </a:solidFill>
            <a:ln w="9525">
              <a:solidFill>
                <a:srgbClr val="FF0000">
                  <a:alpha val="43000"/>
                </a:srgbClr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" name="Rectangle 5">
            <a:extLst>
              <a:ext uri="{FF2B5EF4-FFF2-40B4-BE49-F238E27FC236}">
                <a16:creationId xmlns:a16="http://schemas.microsoft.com/office/drawing/2014/main" id="{3A0BA5D3-C9F3-2415-FE59-E33FFC5CF0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5221287"/>
            <a:ext cx="457200" cy="423917"/>
          </a:xfrm>
          <a:prstGeom prst="rect">
            <a:avLst/>
          </a:prstGeom>
          <a:solidFill>
            <a:srgbClr val="00B0F0">
              <a:alpha val="21960"/>
            </a:srgbClr>
          </a:solidFill>
          <a:ln w="9525">
            <a:solidFill>
              <a:srgbClr val="00B0F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" name="Rectangle 14">
            <a:extLst>
              <a:ext uri="{FF2B5EF4-FFF2-40B4-BE49-F238E27FC236}">
                <a16:creationId xmlns:a16="http://schemas.microsoft.com/office/drawing/2014/main" id="{1E52F144-5E83-45D2-16D1-94A32F28256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105400" y="5334000"/>
            <a:ext cx="11862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dirty="0">
                <a:solidFill>
                  <a:srgbClr val="000000"/>
                </a:solidFill>
                <a:latin typeface="Times-Roman" pitchFamily="2" charset="0"/>
              </a:rPr>
              <a:t>f</a:t>
            </a:r>
            <a:r>
              <a:rPr lang="en-US" altLang="en-US" sz="1400" b="0" baseline="-25000" dirty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 baseline="-25000" dirty="0">
              <a:latin typeface="Times" pitchFamily="2" charset="0"/>
            </a:endParaRPr>
          </a:p>
        </p:txBody>
      </p:sp>
      <p:sp>
        <p:nvSpPr>
          <p:cNvPr id="9" name="Rectangle 14">
            <a:extLst>
              <a:ext uri="{FF2B5EF4-FFF2-40B4-BE49-F238E27FC236}">
                <a16:creationId xmlns:a16="http://schemas.microsoft.com/office/drawing/2014/main" id="{C860C32C-2BA1-C1D6-9614-B65707C9F73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105400" y="5728156"/>
            <a:ext cx="11862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dirty="0">
                <a:solidFill>
                  <a:srgbClr val="000000"/>
                </a:solidFill>
                <a:latin typeface="Times-Roman" pitchFamily="2" charset="0"/>
              </a:rPr>
              <a:t>f</a:t>
            </a:r>
            <a:r>
              <a:rPr lang="en-US" altLang="en-US" sz="1400" b="0" baseline="-25000" dirty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 baseline="-25000" dirty="0">
              <a:latin typeface="Times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23728306"/>
      </p:ext>
    </p:extLst>
  </p:cSld>
  <p:clrMapOvr>
    <a:masterClrMapping/>
  </p:clrMapOvr>
  <p:transition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Title 1">
            <a:extLst>
              <a:ext uri="{FF2B5EF4-FFF2-40B4-BE49-F238E27FC236}">
                <a16:creationId xmlns:a16="http://schemas.microsoft.com/office/drawing/2014/main" id="{70B83F5F-45D5-B941-890E-3C6E6DEB4838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Shannon’s Expansion Theorem</a:t>
            </a:r>
          </a:p>
        </p:txBody>
      </p:sp>
      <p:pic>
        <p:nvPicPr>
          <p:cNvPr id="50178" name="Picture 32" descr="Screen shot 2013-10-14 at 2.55.45 PM.png">
            <a:extLst>
              <a:ext uri="{FF2B5EF4-FFF2-40B4-BE49-F238E27FC236}">
                <a16:creationId xmlns:a16="http://schemas.microsoft.com/office/drawing/2014/main" id="{1A8B7072-F6CB-2248-857F-CF6E6AA929C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3200400"/>
            <a:ext cx="85344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179" name="Group 35">
            <a:extLst>
              <a:ext uri="{FF2B5EF4-FFF2-40B4-BE49-F238E27FC236}">
                <a16:creationId xmlns:a16="http://schemas.microsoft.com/office/drawing/2014/main" id="{48E080FB-304C-5844-9FF9-DFCBEFAAA09E}"/>
              </a:ext>
            </a:extLst>
          </p:cNvPr>
          <p:cNvGrpSpPr>
            <a:grpSpLocks/>
          </p:cNvGrpSpPr>
          <p:nvPr/>
        </p:nvGrpSpPr>
        <p:grpSpPr bwMode="auto">
          <a:xfrm>
            <a:off x="1371600" y="1981200"/>
            <a:ext cx="8510588" cy="503238"/>
            <a:chOff x="457200" y="1981200"/>
            <a:chExt cx="8509811" cy="503983"/>
          </a:xfrm>
        </p:grpSpPr>
        <p:sp>
          <p:nvSpPr>
            <p:cNvPr id="50181" name="TextBox 33">
              <a:extLst>
                <a:ext uri="{FF2B5EF4-FFF2-40B4-BE49-F238E27FC236}">
                  <a16:creationId xmlns:a16="http://schemas.microsoft.com/office/drawing/2014/main" id="{211C79BF-0D10-1D46-B0B4-6321FF412F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7200" y="1981200"/>
              <a:ext cx="850981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Any Boolean function                           can be rewritten in the form:</a:t>
              </a:r>
            </a:p>
          </p:txBody>
        </p:sp>
        <p:pic>
          <p:nvPicPr>
            <p:cNvPr id="50182" name="Picture 34" descr="Screen shot 2013-10-14 at 3.00.46 PM.png">
              <a:extLst>
                <a:ext uri="{FF2B5EF4-FFF2-40B4-BE49-F238E27FC236}">
                  <a16:creationId xmlns:a16="http://schemas.microsoft.com/office/drawing/2014/main" id="{6F919CC9-A59B-4E44-B28A-35CF66C6BAB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55148" y="2103166"/>
              <a:ext cx="1704927" cy="3820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5" name="Rectangle 5">
            <a:extLst>
              <a:ext uri="{FF2B5EF4-FFF2-40B4-BE49-F238E27FC236}">
                <a16:creationId xmlns:a16="http://schemas.microsoft.com/office/drawing/2014/main" id="{65FDFCC7-FC8D-B518-E41D-7705447713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3200400"/>
            <a:ext cx="2209800" cy="457200"/>
          </a:xfrm>
          <a:prstGeom prst="rect">
            <a:avLst/>
          </a:prstGeom>
          <a:solidFill>
            <a:srgbClr val="00B0F0">
              <a:alpha val="21960"/>
            </a:srgbClr>
          </a:solidFill>
          <a:ln w="9525">
            <a:solidFill>
              <a:srgbClr val="00B0F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8" name="Rectangle 5">
            <a:extLst>
              <a:ext uri="{FF2B5EF4-FFF2-40B4-BE49-F238E27FC236}">
                <a16:creationId xmlns:a16="http://schemas.microsoft.com/office/drawing/2014/main" id="{50A2D06F-F264-C67A-FC70-DDAFE80023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1" y="3200400"/>
            <a:ext cx="457200" cy="45720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4804BD60-996D-6663-BCE0-053C6A7B2697}"/>
              </a:ext>
            </a:extLst>
          </p:cNvPr>
          <p:cNvGrpSpPr/>
          <p:nvPr/>
        </p:nvGrpSpPr>
        <p:grpSpPr>
          <a:xfrm>
            <a:off x="5334000" y="4513263"/>
            <a:ext cx="1347363" cy="1506537"/>
            <a:chOff x="5334000" y="4513263"/>
            <a:chExt cx="1347363" cy="1506537"/>
          </a:xfrm>
        </p:grpSpPr>
        <p:sp>
          <p:nvSpPr>
            <p:cNvPr id="3" name="Line 164">
              <a:extLst>
                <a:ext uri="{FF2B5EF4-FFF2-40B4-BE49-F238E27FC236}">
                  <a16:creationId xmlns:a16="http://schemas.microsoft.com/office/drawing/2014/main" id="{F3161681-8C00-8655-F460-8797F9A377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075362" y="5630863"/>
              <a:ext cx="3651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" name="Freeform 165">
              <a:extLst>
                <a:ext uri="{FF2B5EF4-FFF2-40B4-BE49-F238E27FC236}">
                  <a16:creationId xmlns:a16="http://schemas.microsoft.com/office/drawing/2014/main" id="{EF75B4AE-264D-1832-8E59-DBB1CDB94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4687" y="5221288"/>
              <a:ext cx="320675" cy="798512"/>
            </a:xfrm>
            <a:custGeom>
              <a:avLst/>
              <a:gdLst>
                <a:gd name="T0" fmla="*/ 2147483646 w 402"/>
                <a:gd name="T1" fmla="*/ 2147483646 h 1006"/>
                <a:gd name="T2" fmla="*/ 2147483646 w 402"/>
                <a:gd name="T3" fmla="*/ 2147483646 h 1006"/>
                <a:gd name="T4" fmla="*/ 0 w 402"/>
                <a:gd name="T5" fmla="*/ 0 h 1006"/>
                <a:gd name="T6" fmla="*/ 0 w 402"/>
                <a:gd name="T7" fmla="*/ 2147483646 h 1006"/>
                <a:gd name="T8" fmla="*/ 2147483646 w 402"/>
                <a:gd name="T9" fmla="*/ 2147483646 h 10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2"/>
                <a:gd name="T16" fmla="*/ 0 h 1006"/>
                <a:gd name="T17" fmla="*/ 402 w 402"/>
                <a:gd name="T18" fmla="*/ 1006 h 10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2" h="1006">
                  <a:moveTo>
                    <a:pt x="402" y="805"/>
                  </a:moveTo>
                  <a:lnTo>
                    <a:pt x="402" y="202"/>
                  </a:lnTo>
                  <a:lnTo>
                    <a:pt x="0" y="0"/>
                  </a:lnTo>
                  <a:lnTo>
                    <a:pt x="0" y="1006"/>
                  </a:lnTo>
                  <a:lnTo>
                    <a:pt x="402" y="805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" name="Line 166">
              <a:extLst>
                <a:ext uri="{FF2B5EF4-FFF2-40B4-BE49-F238E27FC236}">
                  <a16:creationId xmlns:a16="http://schemas.microsoft.com/office/drawing/2014/main" id="{32AD8500-18A9-0F03-4939-4DEEF825F4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15025" y="4970463"/>
              <a:ext cx="1587" cy="34131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Rectangle 169">
              <a:extLst>
                <a:ext uri="{FF2B5EF4-FFF2-40B4-BE49-F238E27FC236}">
                  <a16:creationId xmlns:a16="http://schemas.microsoft.com/office/drawing/2014/main" id="{E8B75FDA-C2E5-4AD5-DA1D-C4A993D5A0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1137" y="5524500"/>
              <a:ext cx="1202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D3CFE8C1-F75D-D1D2-7A50-7552B39D6D7B}"/>
                </a:ext>
              </a:extLst>
            </p:cNvPr>
            <p:cNvGrpSpPr/>
            <p:nvPr/>
          </p:nvGrpSpPr>
          <p:grpSpPr>
            <a:xfrm>
              <a:off x="5808205" y="4624279"/>
              <a:ext cx="266700" cy="303213"/>
              <a:chOff x="5181600" y="4819650"/>
              <a:chExt cx="266700" cy="303213"/>
            </a:xfrm>
          </p:grpSpPr>
          <p:sp>
            <p:nvSpPr>
              <p:cNvPr id="10" name="Rectangle 172">
                <a:extLst>
                  <a:ext uri="{FF2B5EF4-FFF2-40B4-BE49-F238E27FC236}">
                    <a16:creationId xmlns:a16="http://schemas.microsoft.com/office/drawing/2014/main" id="{16798A3D-D11D-64BB-61B5-7ADC88D8A7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1600" y="4819650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 i="1" dirty="0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endParaRPr lang="en-US" altLang="en-US" b="0" dirty="0">
                  <a:latin typeface="Times" pitchFamily="2" charset="0"/>
                </a:endParaRPr>
              </a:p>
            </p:txBody>
          </p:sp>
          <p:sp>
            <p:nvSpPr>
              <p:cNvPr id="13" name="Rectangle 178">
                <a:extLst>
                  <a:ext uri="{FF2B5EF4-FFF2-40B4-BE49-F238E27FC236}">
                    <a16:creationId xmlns:a16="http://schemas.microsoft.com/office/drawing/2014/main" id="{F0ABCD4F-FC80-44A3-E848-6D1ABA5784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24475" y="4924425"/>
                <a:ext cx="123825" cy="1984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300" b="0" dirty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 dirty="0">
                  <a:latin typeface="Times" pitchFamily="2" charset="0"/>
                </a:endParaRPr>
              </a:p>
            </p:txBody>
          </p:sp>
        </p:grpSp>
        <p:sp>
          <p:nvSpPr>
            <p:cNvPr id="31" name="TextBox 32">
              <a:extLst>
                <a:ext uri="{FF2B5EF4-FFF2-40B4-BE49-F238E27FC236}">
                  <a16:creationId xmlns:a16="http://schemas.microsoft.com/office/drawing/2014/main" id="{875D8D21-BA3F-B11C-42CF-54F7F4DCDA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32462" y="5311914"/>
              <a:ext cx="300082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 dirty="0">
                  <a:solidFill>
                    <a:srgbClr val="0070C0"/>
                  </a:solidFill>
                </a:rPr>
                <a:t>0</a:t>
              </a:r>
            </a:p>
            <a:p>
              <a:endParaRPr lang="en-US" altLang="en-US" sz="400" dirty="0">
                <a:solidFill>
                  <a:srgbClr val="0070C0"/>
                </a:solidFill>
              </a:endParaRPr>
            </a:p>
            <a:p>
              <a:r>
                <a:rPr lang="en-US" altLang="en-US" sz="1800" dirty="0">
                  <a:solidFill>
                    <a:srgbClr val="0070C0"/>
                  </a:solidFill>
                </a:rPr>
                <a:t>1</a:t>
              </a:r>
            </a:p>
          </p:txBody>
        </p:sp>
        <p:sp>
          <p:nvSpPr>
            <p:cNvPr id="32" name="Line 168">
              <a:extLst>
                <a:ext uri="{FF2B5EF4-FFF2-40B4-BE49-F238E27FC236}">
                  <a16:creationId xmlns:a16="http://schemas.microsoft.com/office/drawing/2014/main" id="{F1A6F8F0-DA7E-0B23-8B9D-1EDF23756F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46824" y="5484813"/>
              <a:ext cx="4111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Line 168">
              <a:extLst>
                <a:ext uri="{FF2B5EF4-FFF2-40B4-BE49-F238E27FC236}">
                  <a16:creationId xmlns:a16="http://schemas.microsoft.com/office/drawing/2014/main" id="{0CEF421E-7FB4-7C38-847E-7FE9DAE02A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34000" y="5837188"/>
              <a:ext cx="4111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Rectangle 5">
              <a:extLst>
                <a:ext uri="{FF2B5EF4-FFF2-40B4-BE49-F238E27FC236}">
                  <a16:creationId xmlns:a16="http://schemas.microsoft.com/office/drawing/2014/main" id="{9154E00C-C94C-DB48-6182-5F3CC8436C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951" y="4513263"/>
              <a:ext cx="352954" cy="434112"/>
            </a:xfrm>
            <a:prstGeom prst="rect">
              <a:avLst/>
            </a:prstGeom>
            <a:solidFill>
              <a:srgbClr val="FF0000">
                <a:alpha val="21960"/>
              </a:srgbClr>
            </a:solidFill>
            <a:ln w="9525">
              <a:solidFill>
                <a:srgbClr val="FF0000">
                  <a:alpha val="43000"/>
                </a:srgbClr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6D854022-C80A-C201-2E7E-BD14FDE0E1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5000" y="5638800"/>
              <a:ext cx="266971" cy="285750"/>
            </a:xfrm>
            <a:prstGeom prst="rect">
              <a:avLst/>
            </a:prstGeom>
            <a:solidFill>
              <a:srgbClr val="FF0000">
                <a:alpha val="21960"/>
              </a:srgbClr>
            </a:solidFill>
            <a:ln w="9525">
              <a:solidFill>
                <a:srgbClr val="FF0000">
                  <a:alpha val="43000"/>
                </a:srgbClr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" name="Rectangle 5">
            <a:extLst>
              <a:ext uri="{FF2B5EF4-FFF2-40B4-BE49-F238E27FC236}">
                <a16:creationId xmlns:a16="http://schemas.microsoft.com/office/drawing/2014/main" id="{3A0BA5D3-C9F3-2415-FE59-E33FFC5CF0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5672083"/>
            <a:ext cx="457200" cy="423917"/>
          </a:xfrm>
          <a:prstGeom prst="rect">
            <a:avLst/>
          </a:prstGeom>
          <a:solidFill>
            <a:srgbClr val="00B0F0">
              <a:alpha val="21960"/>
            </a:srgbClr>
          </a:solidFill>
          <a:ln w="9525">
            <a:solidFill>
              <a:srgbClr val="00B0F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3" name="Rectangle 14">
            <a:extLst>
              <a:ext uri="{FF2B5EF4-FFF2-40B4-BE49-F238E27FC236}">
                <a16:creationId xmlns:a16="http://schemas.microsoft.com/office/drawing/2014/main" id="{7DDCBA82-3C4B-B95D-6118-45AA668EE0C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105400" y="5334000"/>
            <a:ext cx="11862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dirty="0">
                <a:solidFill>
                  <a:srgbClr val="000000"/>
                </a:solidFill>
                <a:latin typeface="Times-Roman" pitchFamily="2" charset="0"/>
              </a:rPr>
              <a:t>f</a:t>
            </a:r>
            <a:r>
              <a:rPr lang="en-US" altLang="en-US" sz="1400" b="0" baseline="-25000" dirty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 baseline="-25000" dirty="0">
              <a:latin typeface="Times" pitchFamily="2" charset="0"/>
            </a:endParaRPr>
          </a:p>
        </p:txBody>
      </p:sp>
      <p:sp>
        <p:nvSpPr>
          <p:cNvPr id="42" name="Rectangle 14">
            <a:extLst>
              <a:ext uri="{FF2B5EF4-FFF2-40B4-BE49-F238E27FC236}">
                <a16:creationId xmlns:a16="http://schemas.microsoft.com/office/drawing/2014/main" id="{513CEFBC-70BB-22ED-82AC-96FB42F2ED21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105400" y="5728156"/>
            <a:ext cx="11862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dirty="0">
                <a:solidFill>
                  <a:srgbClr val="000000"/>
                </a:solidFill>
                <a:latin typeface="Times-Roman" pitchFamily="2" charset="0"/>
              </a:rPr>
              <a:t>f</a:t>
            </a:r>
            <a:r>
              <a:rPr lang="en-US" altLang="en-US" sz="1400" b="0" baseline="-25000" dirty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 baseline="-25000" dirty="0">
              <a:latin typeface="Times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90433621"/>
      </p:ext>
    </p:extLst>
  </p:cSld>
  <p:clrMapOvr>
    <a:masterClrMapping/>
  </p:clrMapOvr>
  <p:transition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E09AEB7-3182-562B-21C2-7F1C2F63D81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89" name="Rectangle 2">
            <a:extLst>
              <a:ext uri="{FF2B5EF4-FFF2-40B4-BE49-F238E27FC236}">
                <a16:creationId xmlns:a16="http://schemas.microsoft.com/office/drawing/2014/main" id="{14192310-EDA2-0E61-0728-FC1160B69B8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286000"/>
            <a:ext cx="9144000" cy="1981200"/>
          </a:xfrm>
        </p:spPr>
        <p:txBody>
          <a:bodyPr/>
          <a:lstStyle/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 dirty="0"/>
              <a:t>Shannon’s Expansion Theorem</a:t>
            </a:r>
            <a:br>
              <a:rPr lang="en-US" altLang="en-US" sz="3600" dirty="0"/>
            </a:br>
            <a:r>
              <a:rPr lang="en-US" altLang="en-US" sz="3600" dirty="0"/>
              <a:t>(example with only one select variable)</a:t>
            </a:r>
            <a:br>
              <a:rPr lang="en-US" altLang="en-US" sz="3600" dirty="0"/>
            </a:br>
            <a:r>
              <a:rPr lang="en-US" altLang="en-US" sz="3600" dirty="0"/>
              <a:t>(used for 2-to-1 mux implementation)</a:t>
            </a:r>
          </a:p>
        </p:txBody>
      </p:sp>
    </p:spTree>
    <p:extLst>
      <p:ext uri="{BB962C8B-B14F-4D97-AF65-F5344CB8AC3E}">
        <p14:creationId xmlns:p14="http://schemas.microsoft.com/office/powerpoint/2010/main" val="2861178281"/>
      </p:ext>
    </p:extLst>
  </p:cSld>
  <p:clrMapOvr>
    <a:masterClrMapping/>
  </p:clrMapOvr>
  <p:transition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226" name="Picture 1" descr="Screen shot 2013-10-14 at 3.06.04 PM.png">
            <a:extLst>
              <a:ext uri="{FF2B5EF4-FFF2-40B4-BE49-F238E27FC236}">
                <a16:creationId xmlns:a16="http://schemas.microsoft.com/office/drawing/2014/main" id="{4F641499-3E76-0547-8874-C9CEC3A0D8F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1563" y="2030413"/>
            <a:ext cx="7885112" cy="774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0F426AD4-32AB-0FF3-2EC9-E3DE503FC647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109728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 dirty="0"/>
              <a:t>Shannon’s Expansion Theorem Example</a:t>
            </a:r>
          </a:p>
        </p:txBody>
      </p:sp>
    </p:spTree>
  </p:cSld>
  <p:clrMapOvr>
    <a:masterClrMapping/>
  </p:clrMapOvr>
  <p:transition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1329EF-CD4C-9F1F-9288-08FA48E7328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226" name="Picture 1" descr="Screen shot 2013-10-14 at 3.06.04 PM.png">
            <a:extLst>
              <a:ext uri="{FF2B5EF4-FFF2-40B4-BE49-F238E27FC236}">
                <a16:creationId xmlns:a16="http://schemas.microsoft.com/office/drawing/2014/main" id="{9B76A322-B3D0-B67D-86F7-E8B8FB7E8F8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1563" y="2030413"/>
            <a:ext cx="7885112" cy="774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C1BA33C3-808E-9D37-E2E0-7A194CB865D7}"/>
              </a:ext>
            </a:extLst>
          </p:cNvPr>
          <p:cNvSpPr txBox="1"/>
          <p:nvPr/>
        </p:nvSpPr>
        <p:spPr>
          <a:xfrm>
            <a:off x="1219200" y="1066800"/>
            <a:ext cx="136608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set </a:t>
            </a:r>
            <a:r>
              <a:rPr lang="en-US" i="1" dirty="0">
                <a:solidFill>
                  <a:srgbClr val="FF0000"/>
                </a:solidFill>
              </a:rPr>
              <a:t>w</a:t>
            </a:r>
            <a:r>
              <a:rPr lang="en-US" i="1" baseline="-25000" dirty="0">
                <a:solidFill>
                  <a:srgbClr val="FF0000"/>
                </a:solidFill>
              </a:rPr>
              <a:t>1 </a:t>
            </a:r>
            <a:r>
              <a:rPr lang="en-US" dirty="0">
                <a:solidFill>
                  <a:srgbClr val="FF0000"/>
                </a:solidFill>
              </a:rPr>
              <a:t>= 0</a:t>
            </a:r>
          </a:p>
        </p:txBody>
      </p:sp>
      <p:cxnSp>
        <p:nvCxnSpPr>
          <p:cNvPr id="3" name="Straight Arrow Connector 11">
            <a:extLst>
              <a:ext uri="{FF2B5EF4-FFF2-40B4-BE49-F238E27FC236}">
                <a16:creationId xmlns:a16="http://schemas.microsoft.com/office/drawing/2014/main" id="{F0EC44D6-A93D-D05C-C3CD-B7ED25E33393}"/>
              </a:ext>
            </a:extLst>
          </p:cNvPr>
          <p:cNvCxnSpPr>
            <a:cxnSpLocks noChangeShapeType="1"/>
            <a:stCxn id="2" idx="2"/>
          </p:cNvCxnSpPr>
          <p:nvPr/>
        </p:nvCxnSpPr>
        <p:spPr bwMode="auto">
          <a:xfrm>
            <a:off x="1902240" y="1528465"/>
            <a:ext cx="0" cy="757535"/>
          </a:xfrm>
          <a:prstGeom prst="straightConnector1">
            <a:avLst/>
          </a:prstGeom>
          <a:noFill/>
          <a:ln w="444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9" name="Title 1">
            <a:extLst>
              <a:ext uri="{FF2B5EF4-FFF2-40B4-BE49-F238E27FC236}">
                <a16:creationId xmlns:a16="http://schemas.microsoft.com/office/drawing/2014/main" id="{CB2DBD02-B505-E4AA-047F-352B9C43D0EE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109728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 dirty="0"/>
              <a:t>Shannon’s Expansion Theorem Example</a:t>
            </a:r>
          </a:p>
        </p:txBody>
      </p:sp>
    </p:spTree>
    <p:extLst>
      <p:ext uri="{BB962C8B-B14F-4D97-AF65-F5344CB8AC3E}">
        <p14:creationId xmlns:p14="http://schemas.microsoft.com/office/powerpoint/2010/main" val="1485378357"/>
      </p:ext>
    </p:extLst>
  </p:cSld>
  <p:clrMapOvr>
    <a:masterClrMapping/>
  </p:clrMapOvr>
  <p:transition/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A0DFAE2-AA1A-F5B5-AE9D-BDB6B8AC9D0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226" name="Picture 1" descr="Screen shot 2013-10-14 at 3.06.04 PM.png">
            <a:extLst>
              <a:ext uri="{FF2B5EF4-FFF2-40B4-BE49-F238E27FC236}">
                <a16:creationId xmlns:a16="http://schemas.microsoft.com/office/drawing/2014/main" id="{00D2F694-55D3-A0B5-D037-361D0705ED9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1563" y="2030413"/>
            <a:ext cx="7885112" cy="774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A7E2EF55-D608-328B-B58F-C1119DE1B9E8}"/>
              </a:ext>
            </a:extLst>
          </p:cNvPr>
          <p:cNvSpPr txBox="1"/>
          <p:nvPr/>
        </p:nvSpPr>
        <p:spPr>
          <a:xfrm>
            <a:off x="1219200" y="1066800"/>
            <a:ext cx="136608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set </a:t>
            </a:r>
            <a:r>
              <a:rPr lang="en-US" i="1" dirty="0">
                <a:solidFill>
                  <a:srgbClr val="FF0000"/>
                </a:solidFill>
              </a:rPr>
              <a:t>w</a:t>
            </a:r>
            <a:r>
              <a:rPr lang="en-US" i="1" baseline="-25000" dirty="0">
                <a:solidFill>
                  <a:srgbClr val="FF0000"/>
                </a:solidFill>
              </a:rPr>
              <a:t>1 </a:t>
            </a:r>
            <a:r>
              <a:rPr lang="en-US" dirty="0">
                <a:solidFill>
                  <a:srgbClr val="FF0000"/>
                </a:solidFill>
              </a:rPr>
              <a:t>= 0</a:t>
            </a:r>
          </a:p>
        </p:txBody>
      </p:sp>
      <p:cxnSp>
        <p:nvCxnSpPr>
          <p:cNvPr id="3" name="Straight Arrow Connector 11">
            <a:extLst>
              <a:ext uri="{FF2B5EF4-FFF2-40B4-BE49-F238E27FC236}">
                <a16:creationId xmlns:a16="http://schemas.microsoft.com/office/drawing/2014/main" id="{4E1C5F15-57F3-56D8-C50C-37A23EB0AB29}"/>
              </a:ext>
            </a:extLst>
          </p:cNvPr>
          <p:cNvCxnSpPr>
            <a:cxnSpLocks noChangeShapeType="1"/>
            <a:stCxn id="2" idx="2"/>
          </p:cNvCxnSpPr>
          <p:nvPr/>
        </p:nvCxnSpPr>
        <p:spPr bwMode="auto">
          <a:xfrm>
            <a:off x="1902240" y="1528465"/>
            <a:ext cx="0" cy="757535"/>
          </a:xfrm>
          <a:prstGeom prst="straightConnector1">
            <a:avLst/>
          </a:prstGeom>
          <a:noFill/>
          <a:ln w="444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8" name="Picture 1" descr="Screen shot 2013-10-14 at 3.06.04 PM.png">
            <a:extLst>
              <a:ext uri="{FF2B5EF4-FFF2-40B4-BE49-F238E27FC236}">
                <a16:creationId xmlns:a16="http://schemas.microsoft.com/office/drawing/2014/main" id="{B907C490-5BA8-DD85-2D5D-0A8522A1891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7329" y="3254540"/>
            <a:ext cx="7885112" cy="774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6283B98E-5927-C2E8-F5AD-2FDF532B97DE}"/>
              </a:ext>
            </a:extLst>
          </p:cNvPr>
          <p:cNvSpPr txBox="1"/>
          <p:nvPr/>
        </p:nvSpPr>
        <p:spPr>
          <a:xfrm>
            <a:off x="4419600" y="3411057"/>
            <a:ext cx="599844" cy="46166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 0 •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7097251-1456-D267-B7AA-DD789D31F316}"/>
              </a:ext>
            </a:extLst>
          </p:cNvPr>
          <p:cNvSpPr txBox="1"/>
          <p:nvPr/>
        </p:nvSpPr>
        <p:spPr>
          <a:xfrm>
            <a:off x="5953358" y="3404325"/>
            <a:ext cx="599844" cy="46166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 0 •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F7F6D9C-71DF-0FDB-9FC3-D6EF94E42994}"/>
              </a:ext>
            </a:extLst>
          </p:cNvPr>
          <p:cNvSpPr txBox="1"/>
          <p:nvPr/>
        </p:nvSpPr>
        <p:spPr>
          <a:xfrm>
            <a:off x="1752600" y="3459461"/>
            <a:ext cx="492443" cy="46166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 0 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977EEFE-43EA-FD9A-6881-D4488308E6F0}"/>
              </a:ext>
            </a:extLst>
          </p:cNvPr>
          <p:cNvGrpSpPr/>
          <p:nvPr/>
        </p:nvGrpSpPr>
        <p:grpSpPr>
          <a:xfrm>
            <a:off x="1344372" y="3772496"/>
            <a:ext cx="484428" cy="400110"/>
            <a:chOff x="1172988" y="4914420"/>
            <a:chExt cx="484428" cy="400110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71DF0C9E-D768-1A28-0A17-96B6C8A30A92}"/>
                </a:ext>
              </a:extLst>
            </p:cNvPr>
            <p:cNvSpPr txBox="1"/>
            <p:nvPr/>
          </p:nvSpPr>
          <p:spPr>
            <a:xfrm>
              <a:off x="1172988" y="4914420"/>
              <a:ext cx="484428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solidFill>
                    <a:srgbClr val="FF0000"/>
                  </a:solidFill>
                </a:rPr>
                <a:t>w</a:t>
              </a:r>
              <a:r>
                <a:rPr lang="en-US" sz="2000" i="1" baseline="-25000" dirty="0">
                  <a:solidFill>
                    <a:srgbClr val="FF0000"/>
                  </a:solidFill>
                </a:rPr>
                <a:t>1 </a:t>
              </a:r>
              <a:endParaRPr lang="en-US" sz="2000" dirty="0">
                <a:solidFill>
                  <a:srgbClr val="FF0000"/>
                </a:solidFill>
              </a:endParaRPr>
            </a:p>
          </p:txBody>
        </p: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CC36B5CB-E403-D52F-5A6F-870A7BF767DF}"/>
                </a:ext>
              </a:extLst>
            </p:cNvPr>
            <p:cNvCxnSpPr/>
            <p:nvPr/>
          </p:nvCxnSpPr>
          <p:spPr bwMode="auto">
            <a:xfrm>
              <a:off x="1228128" y="5014646"/>
              <a:ext cx="228600" cy="0"/>
            </a:xfrm>
            <a:prstGeom prst="line">
              <a:avLst/>
            </a:prstGeom>
            <a:solidFill>
              <a:schemeClr val="accent1"/>
            </a:solidFill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sp>
        <p:nvSpPr>
          <p:cNvPr id="16" name="Right Brace 5">
            <a:extLst>
              <a:ext uri="{FF2B5EF4-FFF2-40B4-BE49-F238E27FC236}">
                <a16:creationId xmlns:a16="http://schemas.microsoft.com/office/drawing/2014/main" id="{F01C9732-84A2-613E-DC2D-0F484640D3DD}"/>
              </a:ext>
            </a:extLst>
          </p:cNvPr>
          <p:cNvSpPr>
            <a:spLocks/>
          </p:cNvSpPr>
          <p:nvPr/>
        </p:nvSpPr>
        <p:spPr bwMode="auto">
          <a:xfrm rot="5400000">
            <a:off x="6456362" y="2155388"/>
            <a:ext cx="269875" cy="4038600"/>
          </a:xfrm>
          <a:prstGeom prst="rightBrace">
            <a:avLst>
              <a:gd name="adj1" fmla="val 30402"/>
              <a:gd name="adj2" fmla="val 50139"/>
            </a:avLst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7042FD49-0F44-357D-F2C8-476D6DBD22D8}"/>
              </a:ext>
            </a:extLst>
          </p:cNvPr>
          <p:cNvSpPr txBox="1"/>
          <p:nvPr/>
        </p:nvSpPr>
        <p:spPr>
          <a:xfrm>
            <a:off x="6135084" y="4460274"/>
            <a:ext cx="91242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w</a:t>
            </a:r>
            <a:r>
              <a:rPr lang="en-US" baseline="-25000" dirty="0"/>
              <a:t>2</a:t>
            </a:r>
            <a:r>
              <a:rPr lang="en-US" dirty="0"/>
              <a:t> w</a:t>
            </a:r>
            <a:r>
              <a:rPr lang="en-US" baseline="-25000" dirty="0"/>
              <a:t>3</a:t>
            </a:r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C8F38C42-CC46-BA95-6B1D-96A0E2762671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109728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 dirty="0"/>
              <a:t>Shannon’s Expansion Theorem Example</a:t>
            </a:r>
          </a:p>
        </p:txBody>
      </p:sp>
    </p:spTree>
    <p:extLst>
      <p:ext uri="{BB962C8B-B14F-4D97-AF65-F5344CB8AC3E}">
        <p14:creationId xmlns:p14="http://schemas.microsoft.com/office/powerpoint/2010/main" val="3938763102"/>
      </p:ext>
    </p:extLst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5" name="Title 1">
            <a:extLst>
              <a:ext uri="{FF2B5EF4-FFF2-40B4-BE49-F238E27FC236}">
                <a16:creationId xmlns:a16="http://schemas.microsoft.com/office/drawing/2014/main" id="{7AFA35A6-76D3-9B4C-A679-015F45BCE15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Administrative Stuff</a:t>
            </a:r>
          </a:p>
        </p:txBody>
      </p:sp>
      <p:sp>
        <p:nvSpPr>
          <p:cNvPr id="6146" name="Content Placeholder 2">
            <a:extLst>
              <a:ext uri="{FF2B5EF4-FFF2-40B4-BE49-F238E27FC236}">
                <a16:creationId xmlns:a16="http://schemas.microsoft.com/office/drawing/2014/main" id="{40262740-B101-664E-A5F7-823115E4B337}"/>
              </a:ext>
            </a:extLst>
          </p:cNvPr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 dirty="0"/>
              <a:t>HW6 is due today </a:t>
            </a:r>
          </a:p>
          <a:p>
            <a:endParaRPr lang="en-US" altLang="en-US" dirty="0"/>
          </a:p>
          <a:p>
            <a:r>
              <a:rPr lang="en-US" altLang="en-US" dirty="0"/>
              <a:t>HW7 is out. It is due on Monday Oct 20 @ 10pm.</a:t>
            </a:r>
          </a:p>
        </p:txBody>
      </p:sp>
    </p:spTree>
  </p:cSld>
  <p:clrMapOvr>
    <a:masterClrMapping/>
  </p:clrMapOvr>
  <p:transition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087CDE2-11CA-C4C7-6B06-6C00543D60B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226" name="Picture 1" descr="Screen shot 2013-10-14 at 3.06.04 PM.png">
            <a:extLst>
              <a:ext uri="{FF2B5EF4-FFF2-40B4-BE49-F238E27FC236}">
                <a16:creationId xmlns:a16="http://schemas.microsoft.com/office/drawing/2014/main" id="{54047760-2290-3C4D-AAD4-87895068B81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1563" y="2030413"/>
            <a:ext cx="7885112" cy="774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F6298732-6406-8260-6221-B8DA8A3E0495}"/>
              </a:ext>
            </a:extLst>
          </p:cNvPr>
          <p:cNvSpPr txBox="1"/>
          <p:nvPr/>
        </p:nvSpPr>
        <p:spPr>
          <a:xfrm>
            <a:off x="1219200" y="1066800"/>
            <a:ext cx="136608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set </a:t>
            </a:r>
            <a:r>
              <a:rPr lang="en-US" i="1" dirty="0">
                <a:solidFill>
                  <a:srgbClr val="FF0000"/>
                </a:solidFill>
              </a:rPr>
              <a:t>w</a:t>
            </a:r>
            <a:r>
              <a:rPr lang="en-US" i="1" baseline="-25000" dirty="0">
                <a:solidFill>
                  <a:srgbClr val="FF0000"/>
                </a:solidFill>
              </a:rPr>
              <a:t>1 </a:t>
            </a:r>
            <a:r>
              <a:rPr lang="en-US" dirty="0">
                <a:solidFill>
                  <a:srgbClr val="FF0000"/>
                </a:solidFill>
              </a:rPr>
              <a:t>= 1</a:t>
            </a:r>
          </a:p>
        </p:txBody>
      </p:sp>
      <p:cxnSp>
        <p:nvCxnSpPr>
          <p:cNvPr id="3" name="Straight Arrow Connector 11">
            <a:extLst>
              <a:ext uri="{FF2B5EF4-FFF2-40B4-BE49-F238E27FC236}">
                <a16:creationId xmlns:a16="http://schemas.microsoft.com/office/drawing/2014/main" id="{67AD107F-8191-83E4-8961-6F660F960679}"/>
              </a:ext>
            </a:extLst>
          </p:cNvPr>
          <p:cNvCxnSpPr>
            <a:cxnSpLocks noChangeShapeType="1"/>
            <a:stCxn id="2" idx="2"/>
          </p:cNvCxnSpPr>
          <p:nvPr/>
        </p:nvCxnSpPr>
        <p:spPr bwMode="auto">
          <a:xfrm>
            <a:off x="1902240" y="1528465"/>
            <a:ext cx="0" cy="757535"/>
          </a:xfrm>
          <a:prstGeom prst="straightConnector1">
            <a:avLst/>
          </a:prstGeom>
          <a:noFill/>
          <a:ln w="444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" name="Title 1">
            <a:extLst>
              <a:ext uri="{FF2B5EF4-FFF2-40B4-BE49-F238E27FC236}">
                <a16:creationId xmlns:a16="http://schemas.microsoft.com/office/drawing/2014/main" id="{07DE06B8-C475-66EA-3AD1-9310269B2FFE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109728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 dirty="0"/>
              <a:t>Shannon’s Expansion Theorem Example</a:t>
            </a:r>
          </a:p>
        </p:txBody>
      </p:sp>
    </p:spTree>
    <p:extLst>
      <p:ext uri="{BB962C8B-B14F-4D97-AF65-F5344CB8AC3E}">
        <p14:creationId xmlns:p14="http://schemas.microsoft.com/office/powerpoint/2010/main" val="2035505896"/>
      </p:ext>
    </p:extLst>
  </p:cSld>
  <p:clrMapOvr>
    <a:masterClrMapping/>
  </p:clrMapOvr>
  <p:transition/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B3354E5-DA76-B076-AC6C-54B19314095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226" name="Picture 1" descr="Screen shot 2013-10-14 at 3.06.04 PM.png">
            <a:extLst>
              <a:ext uri="{FF2B5EF4-FFF2-40B4-BE49-F238E27FC236}">
                <a16:creationId xmlns:a16="http://schemas.microsoft.com/office/drawing/2014/main" id="{4B705CC5-6F38-4271-9FC5-97F6757A8DE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1563" y="2030413"/>
            <a:ext cx="7885112" cy="774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80D4AD5B-4A15-84A4-374A-27D5358AB608}"/>
              </a:ext>
            </a:extLst>
          </p:cNvPr>
          <p:cNvSpPr txBox="1"/>
          <p:nvPr/>
        </p:nvSpPr>
        <p:spPr>
          <a:xfrm>
            <a:off x="1219200" y="1066800"/>
            <a:ext cx="136608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set </a:t>
            </a:r>
            <a:r>
              <a:rPr lang="en-US" i="1" dirty="0">
                <a:solidFill>
                  <a:srgbClr val="FF0000"/>
                </a:solidFill>
              </a:rPr>
              <a:t>w</a:t>
            </a:r>
            <a:r>
              <a:rPr lang="en-US" i="1" baseline="-25000" dirty="0">
                <a:solidFill>
                  <a:srgbClr val="FF0000"/>
                </a:solidFill>
              </a:rPr>
              <a:t>1 </a:t>
            </a:r>
            <a:r>
              <a:rPr lang="en-US" dirty="0">
                <a:solidFill>
                  <a:srgbClr val="FF0000"/>
                </a:solidFill>
              </a:rPr>
              <a:t>= 1</a:t>
            </a:r>
          </a:p>
        </p:txBody>
      </p:sp>
      <p:cxnSp>
        <p:nvCxnSpPr>
          <p:cNvPr id="3" name="Straight Arrow Connector 11">
            <a:extLst>
              <a:ext uri="{FF2B5EF4-FFF2-40B4-BE49-F238E27FC236}">
                <a16:creationId xmlns:a16="http://schemas.microsoft.com/office/drawing/2014/main" id="{51752781-5EF9-9820-0CDC-B8F8358BD21F}"/>
              </a:ext>
            </a:extLst>
          </p:cNvPr>
          <p:cNvCxnSpPr>
            <a:cxnSpLocks noChangeShapeType="1"/>
            <a:stCxn id="2" idx="2"/>
          </p:cNvCxnSpPr>
          <p:nvPr/>
        </p:nvCxnSpPr>
        <p:spPr bwMode="auto">
          <a:xfrm>
            <a:off x="1902240" y="1528465"/>
            <a:ext cx="0" cy="757535"/>
          </a:xfrm>
          <a:prstGeom prst="straightConnector1">
            <a:avLst/>
          </a:prstGeom>
          <a:noFill/>
          <a:ln w="444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8" name="Picture 1" descr="Screen shot 2013-10-14 at 3.06.04 PM.png">
            <a:extLst>
              <a:ext uri="{FF2B5EF4-FFF2-40B4-BE49-F238E27FC236}">
                <a16:creationId xmlns:a16="http://schemas.microsoft.com/office/drawing/2014/main" id="{611856A9-1E1A-E34D-C397-C2FCCFCFDEB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7329" y="3254540"/>
            <a:ext cx="7885112" cy="774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119EAE0F-C10E-AA24-E206-15DD4F54A240}"/>
              </a:ext>
            </a:extLst>
          </p:cNvPr>
          <p:cNvSpPr txBox="1"/>
          <p:nvPr/>
        </p:nvSpPr>
        <p:spPr>
          <a:xfrm>
            <a:off x="4419600" y="3411057"/>
            <a:ext cx="599844" cy="46166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 1 •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2F05D64E-43A0-052A-12EA-334B37D96BCF}"/>
              </a:ext>
            </a:extLst>
          </p:cNvPr>
          <p:cNvSpPr txBox="1"/>
          <p:nvPr/>
        </p:nvSpPr>
        <p:spPr>
          <a:xfrm>
            <a:off x="5953358" y="3404325"/>
            <a:ext cx="599844" cy="46166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 1 •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FAB30E0-FC7B-9A99-6F45-5761BF44B8B7}"/>
              </a:ext>
            </a:extLst>
          </p:cNvPr>
          <p:cNvSpPr txBox="1"/>
          <p:nvPr/>
        </p:nvSpPr>
        <p:spPr>
          <a:xfrm>
            <a:off x="1752600" y="3459461"/>
            <a:ext cx="492443" cy="46166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 1 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90850D27-EE37-772A-B353-FE3116101F18}"/>
              </a:ext>
            </a:extLst>
          </p:cNvPr>
          <p:cNvSpPr txBox="1"/>
          <p:nvPr/>
        </p:nvSpPr>
        <p:spPr>
          <a:xfrm>
            <a:off x="1344372" y="3772496"/>
            <a:ext cx="48442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i="1" dirty="0">
                <a:solidFill>
                  <a:srgbClr val="FF0000"/>
                </a:solidFill>
              </a:rPr>
              <a:t>w</a:t>
            </a:r>
            <a:r>
              <a:rPr lang="en-US" sz="2000" i="1" baseline="-25000" dirty="0">
                <a:solidFill>
                  <a:srgbClr val="FF0000"/>
                </a:solidFill>
              </a:rPr>
              <a:t>1 </a:t>
            </a:r>
            <a:endParaRPr lang="en-US" sz="2000" dirty="0">
              <a:solidFill>
                <a:srgbClr val="FF0000"/>
              </a:solidFill>
            </a:endParaRPr>
          </a:p>
        </p:txBody>
      </p:sp>
      <p:sp>
        <p:nvSpPr>
          <p:cNvPr id="16" name="Right Brace 5">
            <a:extLst>
              <a:ext uri="{FF2B5EF4-FFF2-40B4-BE49-F238E27FC236}">
                <a16:creationId xmlns:a16="http://schemas.microsoft.com/office/drawing/2014/main" id="{A7AEE783-23D0-5EFD-A5B7-535AFB4196DB}"/>
              </a:ext>
            </a:extLst>
          </p:cNvPr>
          <p:cNvSpPr>
            <a:spLocks/>
          </p:cNvSpPr>
          <p:nvPr/>
        </p:nvSpPr>
        <p:spPr bwMode="auto">
          <a:xfrm rot="5400000">
            <a:off x="6456362" y="2155388"/>
            <a:ext cx="269875" cy="4038600"/>
          </a:xfrm>
          <a:prstGeom prst="rightBrace">
            <a:avLst>
              <a:gd name="adj1" fmla="val 30402"/>
              <a:gd name="adj2" fmla="val 50139"/>
            </a:avLst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9AD82592-5BAB-8927-E472-9C6F0C24CF66}"/>
              </a:ext>
            </a:extLst>
          </p:cNvPr>
          <p:cNvSpPr txBox="1"/>
          <p:nvPr/>
        </p:nvSpPr>
        <p:spPr>
          <a:xfrm>
            <a:off x="6019800" y="4460274"/>
            <a:ext cx="116249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w</a:t>
            </a:r>
            <a:r>
              <a:rPr lang="en-US" baseline="-25000" dirty="0"/>
              <a:t>2</a:t>
            </a:r>
            <a:r>
              <a:rPr lang="en-US" dirty="0"/>
              <a:t> + w</a:t>
            </a:r>
            <a:r>
              <a:rPr lang="en-US" baseline="-25000" dirty="0"/>
              <a:t>3</a:t>
            </a:r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E6A24FCA-5FB7-8E1B-88C4-96FC5AD9D8D4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109728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 dirty="0"/>
              <a:t>Shannon’s Expansion Theorem Example</a:t>
            </a:r>
          </a:p>
        </p:txBody>
      </p:sp>
    </p:spTree>
    <p:extLst>
      <p:ext uri="{BB962C8B-B14F-4D97-AF65-F5344CB8AC3E}">
        <p14:creationId xmlns:p14="http://schemas.microsoft.com/office/powerpoint/2010/main" val="3308833141"/>
      </p:ext>
    </p:extLst>
  </p:cSld>
  <p:clrMapOvr>
    <a:masterClrMapping/>
  </p:clrMapOvr>
  <p:transition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BF4AD2E-826B-A272-DABD-1796FFE6BC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Title 1">
            <a:extLst>
              <a:ext uri="{FF2B5EF4-FFF2-40B4-BE49-F238E27FC236}">
                <a16:creationId xmlns:a16="http://schemas.microsoft.com/office/drawing/2014/main" id="{D5EA252E-05E9-4CC9-2823-34DCEB0A4271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109728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 dirty="0"/>
              <a:t>Shannon’s Expansion Theorem Example</a:t>
            </a:r>
          </a:p>
        </p:txBody>
      </p:sp>
      <p:pic>
        <p:nvPicPr>
          <p:cNvPr id="2" name="Picture 1" descr="Screen shot 2013-10-14 at 3.06.04 PM.png">
            <a:extLst>
              <a:ext uri="{FF2B5EF4-FFF2-40B4-BE49-F238E27FC236}">
                <a16:creationId xmlns:a16="http://schemas.microsoft.com/office/drawing/2014/main" id="{6D5C1196-2A47-633F-47F3-F36C673CDC8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2945" y="990600"/>
            <a:ext cx="7472855" cy="7341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DE8B35BA-7FD2-1BCD-90DD-E49B5BD84FC4}"/>
              </a:ext>
            </a:extLst>
          </p:cNvPr>
          <p:cNvSpPr txBox="1"/>
          <p:nvPr/>
        </p:nvSpPr>
        <p:spPr>
          <a:xfrm>
            <a:off x="8534400" y="790903"/>
            <a:ext cx="214834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started with this</a:t>
            </a:r>
          </a:p>
        </p:txBody>
      </p:sp>
    </p:spTree>
    <p:extLst>
      <p:ext uri="{BB962C8B-B14F-4D97-AF65-F5344CB8AC3E}">
        <p14:creationId xmlns:p14="http://schemas.microsoft.com/office/powerpoint/2010/main" val="866504922"/>
      </p:ext>
    </p:extLst>
  </p:cSld>
  <p:clrMapOvr>
    <a:masterClrMapping/>
  </p:clrMapOvr>
  <p:transition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57D1056-FE7E-5BA9-508A-0E410E5C008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Title 1">
            <a:extLst>
              <a:ext uri="{FF2B5EF4-FFF2-40B4-BE49-F238E27FC236}">
                <a16:creationId xmlns:a16="http://schemas.microsoft.com/office/drawing/2014/main" id="{940540CA-A5C6-372A-746A-F3CA2A04D028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109728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 dirty="0"/>
              <a:t>Shannon’s Expansion Theorem Example</a:t>
            </a:r>
          </a:p>
        </p:txBody>
      </p:sp>
      <p:pic>
        <p:nvPicPr>
          <p:cNvPr id="54275" name="Picture 2" descr="Screen shot 2013-10-14 at 3.06.10 PM.png">
            <a:extLst>
              <a:ext uri="{FF2B5EF4-FFF2-40B4-BE49-F238E27FC236}">
                <a16:creationId xmlns:a16="http://schemas.microsoft.com/office/drawing/2014/main" id="{AF576EF7-D10F-8DE8-8033-77044A4D115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2328425"/>
            <a:ext cx="8826500" cy="1087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Picture 1" descr="Screen shot 2013-10-14 at 3.06.04 PM.png">
            <a:extLst>
              <a:ext uri="{FF2B5EF4-FFF2-40B4-BE49-F238E27FC236}">
                <a16:creationId xmlns:a16="http://schemas.microsoft.com/office/drawing/2014/main" id="{950D5A46-28A0-2312-C9F8-E17A4B000C6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2945" y="990600"/>
            <a:ext cx="7472855" cy="7341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63F68671-716B-A60C-1379-A1074EF71143}"/>
              </a:ext>
            </a:extLst>
          </p:cNvPr>
          <p:cNvSpPr txBox="1"/>
          <p:nvPr/>
        </p:nvSpPr>
        <p:spPr>
          <a:xfrm>
            <a:off x="7696200" y="3060388"/>
            <a:ext cx="29498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factored it in this form</a:t>
            </a:r>
          </a:p>
        </p:txBody>
      </p:sp>
    </p:spTree>
    <p:extLst>
      <p:ext uri="{BB962C8B-B14F-4D97-AF65-F5344CB8AC3E}">
        <p14:creationId xmlns:p14="http://schemas.microsoft.com/office/powerpoint/2010/main" val="3815336837"/>
      </p:ext>
    </p:extLst>
  </p:cSld>
  <p:clrMapOvr>
    <a:masterClrMapping/>
  </p:clrMapOvr>
  <p:transition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4CE8B38-EAA2-CD9F-EB54-6AE83380929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Title 1">
            <a:extLst>
              <a:ext uri="{FF2B5EF4-FFF2-40B4-BE49-F238E27FC236}">
                <a16:creationId xmlns:a16="http://schemas.microsoft.com/office/drawing/2014/main" id="{DC4FA90F-7953-6F62-BFA8-D296A708A4A1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109728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 dirty="0"/>
              <a:t>Shannon’s Expansion Theorem Example</a:t>
            </a:r>
          </a:p>
        </p:txBody>
      </p:sp>
      <p:pic>
        <p:nvPicPr>
          <p:cNvPr id="54275" name="Picture 2" descr="Screen shot 2013-10-14 at 3.06.10 PM.png">
            <a:extLst>
              <a:ext uri="{FF2B5EF4-FFF2-40B4-BE49-F238E27FC236}">
                <a16:creationId xmlns:a16="http://schemas.microsoft.com/office/drawing/2014/main" id="{F0C90259-9799-C532-65BE-7A70321313B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2328425"/>
            <a:ext cx="8826500" cy="1087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Picture 1" descr="Screen shot 2013-10-14 at 3.06.04 PM.png">
            <a:extLst>
              <a:ext uri="{FF2B5EF4-FFF2-40B4-BE49-F238E27FC236}">
                <a16:creationId xmlns:a16="http://schemas.microsoft.com/office/drawing/2014/main" id="{F6A71B0E-F080-A5B1-7CD3-AB90E99FED1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2945" y="990600"/>
            <a:ext cx="7472855" cy="7341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Picture 2" descr="Screen shot 2013-10-14 at 3.11.29 PM.png">
            <a:extLst>
              <a:ext uri="{FF2B5EF4-FFF2-40B4-BE49-F238E27FC236}">
                <a16:creationId xmlns:a16="http://schemas.microsoft.com/office/drawing/2014/main" id="{3E75602F-7D54-804F-E657-34DC45DB6D5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4050" y="4480637"/>
            <a:ext cx="4597400" cy="1003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447285FA-FAB5-CBFA-0478-6962A4D1270F}"/>
              </a:ext>
            </a:extLst>
          </p:cNvPr>
          <p:cNvSpPr txBox="1"/>
          <p:nvPr/>
        </p:nvSpPr>
        <p:spPr>
          <a:xfrm>
            <a:off x="7010400" y="4751454"/>
            <a:ext cx="388920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which fits the general formula</a:t>
            </a:r>
          </a:p>
        </p:txBody>
      </p:sp>
    </p:spTree>
    <p:extLst>
      <p:ext uri="{BB962C8B-B14F-4D97-AF65-F5344CB8AC3E}">
        <p14:creationId xmlns:p14="http://schemas.microsoft.com/office/powerpoint/2010/main" val="4071498309"/>
      </p:ext>
    </p:extLst>
  </p:cSld>
  <p:clrMapOvr>
    <a:masterClrMapping/>
  </p:clrMapOvr>
  <p:transition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EE84656-20D4-C24E-897E-99FA5554AF7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275" name="Picture 2" descr="Screen shot 2013-10-14 at 3.06.10 PM.png">
            <a:extLst>
              <a:ext uri="{FF2B5EF4-FFF2-40B4-BE49-F238E27FC236}">
                <a16:creationId xmlns:a16="http://schemas.microsoft.com/office/drawing/2014/main" id="{F68AB6F6-0472-0D3F-5678-E389CA79B9A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2328425"/>
            <a:ext cx="8826500" cy="1087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8A655066-22A3-5CB1-F153-F83B5FBC585A}"/>
              </a:ext>
            </a:extLst>
          </p:cNvPr>
          <p:cNvGrpSpPr>
            <a:grpSpLocks/>
          </p:cNvGrpSpPr>
          <p:nvPr/>
        </p:nvGrpSpPr>
        <p:grpSpPr bwMode="auto">
          <a:xfrm>
            <a:off x="3262313" y="4819650"/>
            <a:ext cx="4239788" cy="1481138"/>
            <a:chOff x="2347913" y="4819650"/>
            <a:chExt cx="4239788" cy="1481138"/>
          </a:xfrm>
        </p:grpSpPr>
        <p:sp>
          <p:nvSpPr>
            <p:cNvPr id="3" name="Line 164">
              <a:extLst>
                <a:ext uri="{FF2B5EF4-FFF2-40B4-BE49-F238E27FC236}">
                  <a16:creationId xmlns:a16="http://schemas.microsoft.com/office/drawing/2014/main" id="{774416FC-B022-270F-03F8-D0DD560C6C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1700" y="5630863"/>
              <a:ext cx="3651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" name="Freeform 165">
              <a:extLst>
                <a:ext uri="{FF2B5EF4-FFF2-40B4-BE49-F238E27FC236}">
                  <a16:creationId xmlns:a16="http://schemas.microsoft.com/office/drawing/2014/main" id="{CA7BA824-7788-6B43-53B8-FF8C2BF32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1025" y="5221288"/>
              <a:ext cx="320675" cy="798512"/>
            </a:xfrm>
            <a:custGeom>
              <a:avLst/>
              <a:gdLst>
                <a:gd name="T0" fmla="*/ 2147483646 w 402"/>
                <a:gd name="T1" fmla="*/ 2147483646 h 1006"/>
                <a:gd name="T2" fmla="*/ 2147483646 w 402"/>
                <a:gd name="T3" fmla="*/ 2147483646 h 1006"/>
                <a:gd name="T4" fmla="*/ 0 w 402"/>
                <a:gd name="T5" fmla="*/ 0 h 1006"/>
                <a:gd name="T6" fmla="*/ 0 w 402"/>
                <a:gd name="T7" fmla="*/ 2147483646 h 1006"/>
                <a:gd name="T8" fmla="*/ 2147483646 w 402"/>
                <a:gd name="T9" fmla="*/ 2147483646 h 10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2"/>
                <a:gd name="T16" fmla="*/ 0 h 1006"/>
                <a:gd name="T17" fmla="*/ 402 w 402"/>
                <a:gd name="T18" fmla="*/ 1006 h 10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2" h="1006">
                  <a:moveTo>
                    <a:pt x="402" y="805"/>
                  </a:moveTo>
                  <a:lnTo>
                    <a:pt x="402" y="202"/>
                  </a:lnTo>
                  <a:lnTo>
                    <a:pt x="0" y="0"/>
                  </a:lnTo>
                  <a:lnTo>
                    <a:pt x="0" y="1006"/>
                  </a:lnTo>
                  <a:lnTo>
                    <a:pt x="402" y="805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" name="Line 166">
              <a:extLst>
                <a:ext uri="{FF2B5EF4-FFF2-40B4-BE49-F238E27FC236}">
                  <a16:creationId xmlns:a16="http://schemas.microsoft.com/office/drawing/2014/main" id="{69ED75BE-C141-C117-2087-CFA9B61C1A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21363" y="4970463"/>
              <a:ext cx="1587" cy="34131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" name="Line 168">
              <a:extLst>
                <a:ext uri="{FF2B5EF4-FFF2-40B4-BE49-F238E27FC236}">
                  <a16:creationId xmlns:a16="http://schemas.microsoft.com/office/drawing/2014/main" id="{DDEFF6F5-EF67-D560-E571-CB5B0E4CB6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0200" y="4970463"/>
              <a:ext cx="4111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Rectangle 169">
              <a:extLst>
                <a:ext uri="{FF2B5EF4-FFF2-40B4-BE49-F238E27FC236}">
                  <a16:creationId xmlns:a16="http://schemas.microsoft.com/office/drawing/2014/main" id="{B5E35C29-A6DA-3226-FA23-DABCE43444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7475" y="5524500"/>
              <a:ext cx="1202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" name="Rectangle 170">
              <a:extLst>
                <a:ext uri="{FF2B5EF4-FFF2-40B4-BE49-F238E27FC236}">
                  <a16:creationId xmlns:a16="http://schemas.microsoft.com/office/drawing/2014/main" id="{2634A907-9535-1698-B6F0-07B9D8E4C0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7913" y="52070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" name="Rectangle 171">
              <a:extLst>
                <a:ext uri="{FF2B5EF4-FFF2-40B4-BE49-F238E27FC236}">
                  <a16:creationId xmlns:a16="http://schemas.microsoft.com/office/drawing/2014/main" id="{4B18F6E1-D4A4-58FA-B734-8EE0F41168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2375" y="531177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" name="Rectangle 172">
              <a:extLst>
                <a:ext uri="{FF2B5EF4-FFF2-40B4-BE49-F238E27FC236}">
                  <a16:creationId xmlns:a16="http://schemas.microsoft.com/office/drawing/2014/main" id="{806107D0-F48F-D1B9-2D30-49300AC592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7938" y="481965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" name="Freeform 173">
              <a:extLst>
                <a:ext uri="{FF2B5EF4-FFF2-40B4-BE49-F238E27FC236}">
                  <a16:creationId xmlns:a16="http://schemas.microsoft.com/office/drawing/2014/main" id="{0A001CCB-BFB5-2DC0-321F-DA96C2E38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713" y="5335588"/>
              <a:ext cx="46037" cy="44450"/>
            </a:xfrm>
            <a:custGeom>
              <a:avLst/>
              <a:gdLst>
                <a:gd name="T0" fmla="*/ 2147483646 w 57"/>
                <a:gd name="T1" fmla="*/ 0 h 58"/>
                <a:gd name="T2" fmla="*/ 2147483646 w 57"/>
                <a:gd name="T3" fmla="*/ 2147483646 h 58"/>
                <a:gd name="T4" fmla="*/ 2147483646 w 57"/>
                <a:gd name="T5" fmla="*/ 2147483646 h 58"/>
                <a:gd name="T6" fmla="*/ 2147483646 w 57"/>
                <a:gd name="T7" fmla="*/ 2147483646 h 58"/>
                <a:gd name="T8" fmla="*/ 2147483646 w 57"/>
                <a:gd name="T9" fmla="*/ 2147483646 h 58"/>
                <a:gd name="T10" fmla="*/ 2147483646 w 57"/>
                <a:gd name="T11" fmla="*/ 2147483646 h 58"/>
                <a:gd name="T12" fmla="*/ 2147483646 w 57"/>
                <a:gd name="T13" fmla="*/ 2147483646 h 58"/>
                <a:gd name="T14" fmla="*/ 2147483646 w 57"/>
                <a:gd name="T15" fmla="*/ 2147483646 h 58"/>
                <a:gd name="T16" fmla="*/ 2147483646 w 57"/>
                <a:gd name="T17" fmla="*/ 2147483646 h 58"/>
                <a:gd name="T18" fmla="*/ 2147483646 w 57"/>
                <a:gd name="T19" fmla="*/ 2147483646 h 58"/>
                <a:gd name="T20" fmla="*/ 0 w 57"/>
                <a:gd name="T21" fmla="*/ 2147483646 h 58"/>
                <a:gd name="T22" fmla="*/ 0 w 57"/>
                <a:gd name="T23" fmla="*/ 2147483646 h 58"/>
                <a:gd name="T24" fmla="*/ 2147483646 w 57"/>
                <a:gd name="T25" fmla="*/ 2147483646 h 58"/>
                <a:gd name="T26" fmla="*/ 2147483646 w 57"/>
                <a:gd name="T27" fmla="*/ 2147483646 h 58"/>
                <a:gd name="T28" fmla="*/ 2147483646 w 57"/>
                <a:gd name="T29" fmla="*/ 2147483646 h 58"/>
                <a:gd name="T30" fmla="*/ 2147483646 w 57"/>
                <a:gd name="T31" fmla="*/ 2147483646 h 58"/>
                <a:gd name="T32" fmla="*/ 2147483646 w 57"/>
                <a:gd name="T33" fmla="*/ 2147483646 h 58"/>
                <a:gd name="T34" fmla="*/ 2147483646 w 57"/>
                <a:gd name="T35" fmla="*/ 2147483646 h 58"/>
                <a:gd name="T36" fmla="*/ 2147483646 w 57"/>
                <a:gd name="T37" fmla="*/ 2147483646 h 58"/>
                <a:gd name="T38" fmla="*/ 2147483646 w 57"/>
                <a:gd name="T39" fmla="*/ 2147483646 h 58"/>
                <a:gd name="T40" fmla="*/ 2147483646 w 57"/>
                <a:gd name="T41" fmla="*/ 2147483646 h 58"/>
                <a:gd name="T42" fmla="*/ 2147483646 w 57"/>
                <a:gd name="T43" fmla="*/ 2147483646 h 58"/>
                <a:gd name="T44" fmla="*/ 2147483646 w 57"/>
                <a:gd name="T45" fmla="*/ 2147483646 h 58"/>
                <a:gd name="T46" fmla="*/ 2147483646 w 57"/>
                <a:gd name="T47" fmla="*/ 2147483646 h 58"/>
                <a:gd name="T48" fmla="*/ 2147483646 w 57"/>
                <a:gd name="T49" fmla="*/ 2147483646 h 58"/>
                <a:gd name="T50" fmla="*/ 2147483646 w 57"/>
                <a:gd name="T51" fmla="*/ 2147483646 h 58"/>
                <a:gd name="T52" fmla="*/ 2147483646 w 57"/>
                <a:gd name="T53" fmla="*/ 2147483646 h 58"/>
                <a:gd name="T54" fmla="*/ 2147483646 w 57"/>
                <a:gd name="T55" fmla="*/ 2147483646 h 58"/>
                <a:gd name="T56" fmla="*/ 2147483646 w 57"/>
                <a:gd name="T57" fmla="*/ 2147483646 h 58"/>
                <a:gd name="T58" fmla="*/ 2147483646 w 57"/>
                <a:gd name="T59" fmla="*/ 2147483646 h 58"/>
                <a:gd name="T60" fmla="*/ 2147483646 w 57"/>
                <a:gd name="T61" fmla="*/ 2147483646 h 58"/>
                <a:gd name="T62" fmla="*/ 2147483646 w 57"/>
                <a:gd name="T63" fmla="*/ 2147483646 h 58"/>
                <a:gd name="T64" fmla="*/ 2147483646 w 57"/>
                <a:gd name="T65" fmla="*/ 2147483646 h 58"/>
                <a:gd name="T66" fmla="*/ 2147483646 w 57"/>
                <a:gd name="T67" fmla="*/ 2147483646 h 58"/>
                <a:gd name="T68" fmla="*/ 2147483646 w 57"/>
                <a:gd name="T69" fmla="*/ 2147483646 h 58"/>
                <a:gd name="T70" fmla="*/ 2147483646 w 57"/>
                <a:gd name="T71" fmla="*/ 2147483646 h 58"/>
                <a:gd name="T72" fmla="*/ 2147483646 w 57"/>
                <a:gd name="T73" fmla="*/ 2147483646 h 58"/>
                <a:gd name="T74" fmla="*/ 2147483646 w 57"/>
                <a:gd name="T75" fmla="*/ 2147483646 h 58"/>
                <a:gd name="T76" fmla="*/ 2147483646 w 57"/>
                <a:gd name="T77" fmla="*/ 2147483646 h 58"/>
                <a:gd name="T78" fmla="*/ 2147483646 w 57"/>
                <a:gd name="T79" fmla="*/ 2147483646 h 58"/>
                <a:gd name="T80" fmla="*/ 2147483646 w 57"/>
                <a:gd name="T81" fmla="*/ 2147483646 h 58"/>
                <a:gd name="T82" fmla="*/ 2147483646 w 57"/>
                <a:gd name="T83" fmla="*/ 2147483646 h 58"/>
                <a:gd name="T84" fmla="*/ 2147483646 w 57"/>
                <a:gd name="T85" fmla="*/ 2147483646 h 58"/>
                <a:gd name="T86" fmla="*/ 2147483646 w 57"/>
                <a:gd name="T87" fmla="*/ 0 h 58"/>
                <a:gd name="T88" fmla="*/ 2147483646 w 57"/>
                <a:gd name="T89" fmla="*/ 2147483646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8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7" y="48"/>
                  </a:lnTo>
                  <a:lnTo>
                    <a:pt x="7" y="49"/>
                  </a:lnTo>
                  <a:lnTo>
                    <a:pt x="8" y="49"/>
                  </a:lnTo>
                  <a:lnTo>
                    <a:pt x="10" y="50"/>
                  </a:lnTo>
                  <a:lnTo>
                    <a:pt x="11" y="52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5"/>
                  </a:lnTo>
                  <a:lnTo>
                    <a:pt x="17" y="55"/>
                  </a:lnTo>
                  <a:lnTo>
                    <a:pt x="18" y="56"/>
                  </a:lnTo>
                  <a:lnTo>
                    <a:pt x="20" y="56"/>
                  </a:lnTo>
                  <a:lnTo>
                    <a:pt x="21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1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5"/>
                  </a:lnTo>
                  <a:lnTo>
                    <a:pt x="43" y="55"/>
                  </a:lnTo>
                  <a:lnTo>
                    <a:pt x="44" y="53"/>
                  </a:lnTo>
                  <a:lnTo>
                    <a:pt x="46" y="52"/>
                  </a:lnTo>
                  <a:lnTo>
                    <a:pt x="47" y="52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8"/>
                  </a:lnTo>
                  <a:lnTo>
                    <a:pt x="52" y="46"/>
                  </a:lnTo>
                  <a:lnTo>
                    <a:pt x="53" y="45"/>
                  </a:lnTo>
                  <a:lnTo>
                    <a:pt x="54" y="43"/>
                  </a:lnTo>
                  <a:lnTo>
                    <a:pt x="54" y="42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8"/>
                  </a:lnTo>
                  <a:lnTo>
                    <a:pt x="57" y="36"/>
                  </a:lnTo>
                  <a:lnTo>
                    <a:pt x="57" y="35"/>
                  </a:lnTo>
                  <a:lnTo>
                    <a:pt x="57" y="33"/>
                  </a:lnTo>
                  <a:lnTo>
                    <a:pt x="57" y="32"/>
                  </a:lnTo>
                  <a:lnTo>
                    <a:pt x="57" y="30"/>
                  </a:lnTo>
                  <a:lnTo>
                    <a:pt x="57" y="29"/>
                  </a:lnTo>
                  <a:lnTo>
                    <a:pt x="57" y="27"/>
                  </a:lnTo>
                  <a:lnTo>
                    <a:pt x="57" y="26"/>
                  </a:lnTo>
                  <a:lnTo>
                    <a:pt x="57" y="25"/>
                  </a:lnTo>
                  <a:lnTo>
                    <a:pt x="57" y="23"/>
                  </a:lnTo>
                  <a:lnTo>
                    <a:pt x="57" y="22"/>
                  </a:lnTo>
                  <a:lnTo>
                    <a:pt x="56" y="20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4" y="17"/>
                  </a:lnTo>
                  <a:lnTo>
                    <a:pt x="54" y="16"/>
                  </a:lnTo>
                  <a:lnTo>
                    <a:pt x="53" y="15"/>
                  </a:lnTo>
                  <a:lnTo>
                    <a:pt x="53" y="13"/>
                  </a:lnTo>
                  <a:lnTo>
                    <a:pt x="52" y="12"/>
                  </a:lnTo>
                  <a:lnTo>
                    <a:pt x="50" y="10"/>
                  </a:lnTo>
                  <a:lnTo>
                    <a:pt x="49" y="9"/>
                  </a:lnTo>
                  <a:lnTo>
                    <a:pt x="49" y="7"/>
                  </a:lnTo>
                  <a:lnTo>
                    <a:pt x="47" y="7"/>
                  </a:lnTo>
                  <a:lnTo>
                    <a:pt x="46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4"/>
                  </a:lnTo>
                  <a:lnTo>
                    <a:pt x="41" y="3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Freeform 174">
              <a:extLst>
                <a:ext uri="{FF2B5EF4-FFF2-40B4-BE49-F238E27FC236}">
                  <a16:creationId xmlns:a16="http://schemas.microsoft.com/office/drawing/2014/main" id="{0D67A702-FE1B-FE1F-C73C-69B34AD0E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013" y="5321300"/>
              <a:ext cx="55562" cy="55563"/>
            </a:xfrm>
            <a:custGeom>
              <a:avLst/>
              <a:gdLst>
                <a:gd name="T0" fmla="*/ 2147483646 w 70"/>
                <a:gd name="T1" fmla="*/ 0 h 70"/>
                <a:gd name="T2" fmla="*/ 2147483646 w 70"/>
                <a:gd name="T3" fmla="*/ 2147483646 h 70"/>
                <a:gd name="T4" fmla="*/ 2147483646 w 70"/>
                <a:gd name="T5" fmla="*/ 2147483646 h 70"/>
                <a:gd name="T6" fmla="*/ 2147483646 w 70"/>
                <a:gd name="T7" fmla="*/ 2147483646 h 70"/>
                <a:gd name="T8" fmla="*/ 2147483646 w 70"/>
                <a:gd name="T9" fmla="*/ 2147483646 h 70"/>
                <a:gd name="T10" fmla="*/ 2147483646 w 70"/>
                <a:gd name="T11" fmla="*/ 2147483646 h 70"/>
                <a:gd name="T12" fmla="*/ 2147483646 w 70"/>
                <a:gd name="T13" fmla="*/ 2147483646 h 70"/>
                <a:gd name="T14" fmla="*/ 2147483646 w 70"/>
                <a:gd name="T15" fmla="*/ 2147483646 h 70"/>
                <a:gd name="T16" fmla="*/ 2147483646 w 70"/>
                <a:gd name="T17" fmla="*/ 2147483646 h 70"/>
                <a:gd name="T18" fmla="*/ 0 w 70"/>
                <a:gd name="T19" fmla="*/ 2147483646 h 70"/>
                <a:gd name="T20" fmla="*/ 0 w 70"/>
                <a:gd name="T21" fmla="*/ 2147483646 h 70"/>
                <a:gd name="T22" fmla="*/ 0 w 70"/>
                <a:gd name="T23" fmla="*/ 2147483646 h 70"/>
                <a:gd name="T24" fmla="*/ 2147483646 w 70"/>
                <a:gd name="T25" fmla="*/ 2147483646 h 70"/>
                <a:gd name="T26" fmla="*/ 2147483646 w 70"/>
                <a:gd name="T27" fmla="*/ 2147483646 h 70"/>
                <a:gd name="T28" fmla="*/ 2147483646 w 70"/>
                <a:gd name="T29" fmla="*/ 2147483646 h 70"/>
                <a:gd name="T30" fmla="*/ 2147483646 w 70"/>
                <a:gd name="T31" fmla="*/ 2147483646 h 70"/>
                <a:gd name="T32" fmla="*/ 2147483646 w 70"/>
                <a:gd name="T33" fmla="*/ 2147483646 h 70"/>
                <a:gd name="T34" fmla="*/ 2147483646 w 70"/>
                <a:gd name="T35" fmla="*/ 2147483646 h 70"/>
                <a:gd name="T36" fmla="*/ 2147483646 w 70"/>
                <a:gd name="T37" fmla="*/ 2147483646 h 70"/>
                <a:gd name="T38" fmla="*/ 2147483646 w 70"/>
                <a:gd name="T39" fmla="*/ 2147483646 h 70"/>
                <a:gd name="T40" fmla="*/ 2147483646 w 70"/>
                <a:gd name="T41" fmla="*/ 2147483646 h 70"/>
                <a:gd name="T42" fmla="*/ 2147483646 w 70"/>
                <a:gd name="T43" fmla="*/ 2147483646 h 70"/>
                <a:gd name="T44" fmla="*/ 2147483646 w 70"/>
                <a:gd name="T45" fmla="*/ 2147483646 h 70"/>
                <a:gd name="T46" fmla="*/ 2147483646 w 70"/>
                <a:gd name="T47" fmla="*/ 2147483646 h 70"/>
                <a:gd name="T48" fmla="*/ 2147483646 w 70"/>
                <a:gd name="T49" fmla="*/ 2147483646 h 70"/>
                <a:gd name="T50" fmla="*/ 2147483646 w 70"/>
                <a:gd name="T51" fmla="*/ 2147483646 h 70"/>
                <a:gd name="T52" fmla="*/ 2147483646 w 70"/>
                <a:gd name="T53" fmla="*/ 2147483646 h 70"/>
                <a:gd name="T54" fmla="*/ 2147483646 w 70"/>
                <a:gd name="T55" fmla="*/ 2147483646 h 70"/>
                <a:gd name="T56" fmla="*/ 2147483646 w 70"/>
                <a:gd name="T57" fmla="*/ 2147483646 h 70"/>
                <a:gd name="T58" fmla="*/ 2147483646 w 70"/>
                <a:gd name="T59" fmla="*/ 2147483646 h 70"/>
                <a:gd name="T60" fmla="*/ 2147483646 w 70"/>
                <a:gd name="T61" fmla="*/ 2147483646 h 70"/>
                <a:gd name="T62" fmla="*/ 2147483646 w 70"/>
                <a:gd name="T63" fmla="*/ 2147483646 h 70"/>
                <a:gd name="T64" fmla="*/ 2147483646 w 70"/>
                <a:gd name="T65" fmla="*/ 2147483646 h 70"/>
                <a:gd name="T66" fmla="*/ 2147483646 w 70"/>
                <a:gd name="T67" fmla="*/ 2147483646 h 70"/>
                <a:gd name="T68" fmla="*/ 2147483646 w 70"/>
                <a:gd name="T69" fmla="*/ 2147483646 h 70"/>
                <a:gd name="T70" fmla="*/ 2147483646 w 70"/>
                <a:gd name="T71" fmla="*/ 2147483646 h 70"/>
                <a:gd name="T72" fmla="*/ 2147483646 w 70"/>
                <a:gd name="T73" fmla="*/ 2147483646 h 70"/>
                <a:gd name="T74" fmla="*/ 2147483646 w 70"/>
                <a:gd name="T75" fmla="*/ 2147483646 h 70"/>
                <a:gd name="T76" fmla="*/ 2147483646 w 70"/>
                <a:gd name="T77" fmla="*/ 2147483646 h 70"/>
                <a:gd name="T78" fmla="*/ 2147483646 w 70"/>
                <a:gd name="T79" fmla="*/ 2147483646 h 70"/>
                <a:gd name="T80" fmla="*/ 2147483646 w 70"/>
                <a:gd name="T81" fmla="*/ 2147483646 h 70"/>
                <a:gd name="T82" fmla="*/ 2147483646 w 70"/>
                <a:gd name="T83" fmla="*/ 2147483646 h 70"/>
                <a:gd name="T84" fmla="*/ 2147483646 w 70"/>
                <a:gd name="T85" fmla="*/ 0 h 70"/>
                <a:gd name="T86" fmla="*/ 2147483646 w 70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0"/>
                <a:gd name="T133" fmla="*/ 0 h 70"/>
                <a:gd name="T134" fmla="*/ 70 w 70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0" h="70">
                  <a:moveTo>
                    <a:pt x="34" y="0"/>
                  </a:move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4" y="7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4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1" y="44"/>
                  </a:lnTo>
                  <a:lnTo>
                    <a:pt x="1" y="46"/>
                  </a:lnTo>
                  <a:lnTo>
                    <a:pt x="2" y="47"/>
                  </a:lnTo>
                  <a:lnTo>
                    <a:pt x="2" y="49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5" y="53"/>
                  </a:lnTo>
                  <a:lnTo>
                    <a:pt x="5" y="55"/>
                  </a:lnTo>
                  <a:lnTo>
                    <a:pt x="7" y="56"/>
                  </a:lnTo>
                  <a:lnTo>
                    <a:pt x="8" y="57"/>
                  </a:lnTo>
                  <a:lnTo>
                    <a:pt x="8" y="59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2" y="62"/>
                  </a:lnTo>
                  <a:lnTo>
                    <a:pt x="14" y="63"/>
                  </a:lnTo>
                  <a:lnTo>
                    <a:pt x="15" y="65"/>
                  </a:lnTo>
                  <a:lnTo>
                    <a:pt x="17" y="65"/>
                  </a:lnTo>
                  <a:lnTo>
                    <a:pt x="18" y="66"/>
                  </a:lnTo>
                  <a:lnTo>
                    <a:pt x="20" y="66"/>
                  </a:lnTo>
                  <a:lnTo>
                    <a:pt x="21" y="67"/>
                  </a:lnTo>
                  <a:lnTo>
                    <a:pt x="23" y="67"/>
                  </a:lnTo>
                  <a:lnTo>
                    <a:pt x="24" y="69"/>
                  </a:lnTo>
                  <a:lnTo>
                    <a:pt x="25" y="69"/>
                  </a:lnTo>
                  <a:lnTo>
                    <a:pt x="28" y="69"/>
                  </a:lnTo>
                  <a:lnTo>
                    <a:pt x="30" y="70"/>
                  </a:lnTo>
                  <a:lnTo>
                    <a:pt x="31" y="70"/>
                  </a:lnTo>
                  <a:lnTo>
                    <a:pt x="33" y="70"/>
                  </a:lnTo>
                  <a:lnTo>
                    <a:pt x="34" y="70"/>
                  </a:lnTo>
                  <a:lnTo>
                    <a:pt x="37" y="70"/>
                  </a:lnTo>
                  <a:lnTo>
                    <a:pt x="38" y="70"/>
                  </a:lnTo>
                  <a:lnTo>
                    <a:pt x="40" y="70"/>
                  </a:lnTo>
                  <a:lnTo>
                    <a:pt x="41" y="69"/>
                  </a:lnTo>
                  <a:lnTo>
                    <a:pt x="44" y="69"/>
                  </a:lnTo>
                  <a:lnTo>
                    <a:pt x="46" y="69"/>
                  </a:lnTo>
                  <a:lnTo>
                    <a:pt x="47" y="67"/>
                  </a:lnTo>
                  <a:lnTo>
                    <a:pt x="48" y="67"/>
                  </a:lnTo>
                  <a:lnTo>
                    <a:pt x="50" y="66"/>
                  </a:lnTo>
                  <a:lnTo>
                    <a:pt x="51" y="66"/>
                  </a:lnTo>
                  <a:lnTo>
                    <a:pt x="53" y="65"/>
                  </a:lnTo>
                  <a:lnTo>
                    <a:pt x="54" y="65"/>
                  </a:lnTo>
                  <a:lnTo>
                    <a:pt x="56" y="63"/>
                  </a:lnTo>
                  <a:lnTo>
                    <a:pt x="57" y="62"/>
                  </a:lnTo>
                  <a:lnTo>
                    <a:pt x="58" y="60"/>
                  </a:lnTo>
                  <a:lnTo>
                    <a:pt x="60" y="60"/>
                  </a:lnTo>
                  <a:lnTo>
                    <a:pt x="61" y="59"/>
                  </a:lnTo>
                  <a:lnTo>
                    <a:pt x="61" y="57"/>
                  </a:lnTo>
                  <a:lnTo>
                    <a:pt x="63" y="56"/>
                  </a:lnTo>
                  <a:lnTo>
                    <a:pt x="64" y="55"/>
                  </a:lnTo>
                  <a:lnTo>
                    <a:pt x="64" y="53"/>
                  </a:lnTo>
                  <a:lnTo>
                    <a:pt x="66" y="52"/>
                  </a:lnTo>
                  <a:lnTo>
                    <a:pt x="66" y="50"/>
                  </a:lnTo>
                  <a:lnTo>
                    <a:pt x="67" y="49"/>
                  </a:lnTo>
                  <a:lnTo>
                    <a:pt x="67" y="47"/>
                  </a:lnTo>
                  <a:lnTo>
                    <a:pt x="69" y="46"/>
                  </a:lnTo>
                  <a:lnTo>
                    <a:pt x="69" y="44"/>
                  </a:lnTo>
                  <a:lnTo>
                    <a:pt x="69" y="42"/>
                  </a:lnTo>
                  <a:lnTo>
                    <a:pt x="70" y="40"/>
                  </a:lnTo>
                  <a:lnTo>
                    <a:pt x="70" y="39"/>
                  </a:lnTo>
                  <a:lnTo>
                    <a:pt x="70" y="37"/>
                  </a:lnTo>
                  <a:lnTo>
                    <a:pt x="70" y="34"/>
                  </a:lnTo>
                  <a:lnTo>
                    <a:pt x="70" y="33"/>
                  </a:lnTo>
                  <a:lnTo>
                    <a:pt x="70" y="32"/>
                  </a:lnTo>
                  <a:lnTo>
                    <a:pt x="70" y="30"/>
                  </a:lnTo>
                  <a:lnTo>
                    <a:pt x="69" y="29"/>
                  </a:lnTo>
                  <a:lnTo>
                    <a:pt x="69" y="26"/>
                  </a:lnTo>
                  <a:lnTo>
                    <a:pt x="69" y="24"/>
                  </a:lnTo>
                  <a:lnTo>
                    <a:pt x="67" y="23"/>
                  </a:lnTo>
                  <a:lnTo>
                    <a:pt x="67" y="21"/>
                  </a:lnTo>
                  <a:lnTo>
                    <a:pt x="66" y="20"/>
                  </a:lnTo>
                  <a:lnTo>
                    <a:pt x="66" y="19"/>
                  </a:lnTo>
                  <a:lnTo>
                    <a:pt x="64" y="17"/>
                  </a:lnTo>
                  <a:lnTo>
                    <a:pt x="64" y="16"/>
                  </a:lnTo>
                  <a:lnTo>
                    <a:pt x="63" y="14"/>
                  </a:lnTo>
                  <a:lnTo>
                    <a:pt x="61" y="13"/>
                  </a:lnTo>
                  <a:lnTo>
                    <a:pt x="61" y="11"/>
                  </a:lnTo>
                  <a:lnTo>
                    <a:pt x="60" y="10"/>
                  </a:lnTo>
                  <a:lnTo>
                    <a:pt x="58" y="9"/>
                  </a:lnTo>
                  <a:lnTo>
                    <a:pt x="57" y="9"/>
                  </a:lnTo>
                  <a:lnTo>
                    <a:pt x="56" y="7"/>
                  </a:lnTo>
                  <a:lnTo>
                    <a:pt x="54" y="6"/>
                  </a:lnTo>
                  <a:lnTo>
                    <a:pt x="53" y="6"/>
                  </a:lnTo>
                  <a:lnTo>
                    <a:pt x="51" y="4"/>
                  </a:lnTo>
                  <a:lnTo>
                    <a:pt x="50" y="3"/>
                  </a:lnTo>
                  <a:lnTo>
                    <a:pt x="48" y="3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" name="Rectangle 178">
              <a:extLst>
                <a:ext uri="{FF2B5EF4-FFF2-40B4-BE49-F238E27FC236}">
                  <a16:creationId xmlns:a16="http://schemas.microsoft.com/office/drawing/2014/main" id="{8DDE0379-E496-C674-CF26-215FA1980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0813" y="4924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" name="Rectangle 179">
              <a:extLst>
                <a:ext uri="{FF2B5EF4-FFF2-40B4-BE49-F238E27FC236}">
                  <a16:creationId xmlns:a16="http://schemas.microsoft.com/office/drawing/2014/main" id="{90371979-B27B-CA4A-0094-E48707479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7913" y="49323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" name="Line 180">
              <a:extLst>
                <a:ext uri="{FF2B5EF4-FFF2-40B4-BE49-F238E27FC236}">
                  <a16:creationId xmlns:a16="http://schemas.microsoft.com/office/drawing/2014/main" id="{E2371D02-1E74-E79C-D212-FA99584F96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71763" y="5357813"/>
              <a:ext cx="100488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Line 181">
              <a:extLst>
                <a:ext uri="{FF2B5EF4-FFF2-40B4-BE49-F238E27FC236}">
                  <a16:creationId xmlns:a16="http://schemas.microsoft.com/office/drawing/2014/main" id="{DC9AC2C6-5C8D-1106-7436-DF7EEFD4D8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71763" y="5083175"/>
              <a:ext cx="10048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 182">
              <a:extLst>
                <a:ext uri="{FF2B5EF4-FFF2-40B4-BE49-F238E27FC236}">
                  <a16:creationId xmlns:a16="http://schemas.microsoft.com/office/drawing/2014/main" id="{04589CE1-0D77-ADDB-38BB-313F98A9B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900" y="5757863"/>
              <a:ext cx="681038" cy="269875"/>
            </a:xfrm>
            <a:custGeom>
              <a:avLst/>
              <a:gdLst>
                <a:gd name="T0" fmla="*/ 2147483646 w 858"/>
                <a:gd name="T1" fmla="*/ 0 h 341"/>
                <a:gd name="T2" fmla="*/ 2147483646 w 858"/>
                <a:gd name="T3" fmla="*/ 0 h 341"/>
                <a:gd name="T4" fmla="*/ 2147483646 w 858"/>
                <a:gd name="T5" fmla="*/ 0 h 341"/>
                <a:gd name="T6" fmla="*/ 2147483646 w 858"/>
                <a:gd name="T7" fmla="*/ 2147483646 h 341"/>
                <a:gd name="T8" fmla="*/ 2147483646 w 858"/>
                <a:gd name="T9" fmla="*/ 2147483646 h 341"/>
                <a:gd name="T10" fmla="*/ 2147483646 w 858"/>
                <a:gd name="T11" fmla="*/ 2147483646 h 341"/>
                <a:gd name="T12" fmla="*/ 2147483646 w 858"/>
                <a:gd name="T13" fmla="*/ 2147483646 h 341"/>
                <a:gd name="T14" fmla="*/ 2147483646 w 858"/>
                <a:gd name="T15" fmla="*/ 2147483646 h 341"/>
                <a:gd name="T16" fmla="*/ 2147483646 w 858"/>
                <a:gd name="T17" fmla="*/ 2147483646 h 341"/>
                <a:gd name="T18" fmla="*/ 2147483646 w 858"/>
                <a:gd name="T19" fmla="*/ 2147483646 h 341"/>
                <a:gd name="T20" fmla="*/ 2147483646 w 858"/>
                <a:gd name="T21" fmla="*/ 2147483646 h 341"/>
                <a:gd name="T22" fmla="*/ 2147483646 w 858"/>
                <a:gd name="T23" fmla="*/ 2147483646 h 341"/>
                <a:gd name="T24" fmla="*/ 2147483646 w 858"/>
                <a:gd name="T25" fmla="*/ 2147483646 h 341"/>
                <a:gd name="T26" fmla="*/ 2147483646 w 858"/>
                <a:gd name="T27" fmla="*/ 2147483646 h 341"/>
                <a:gd name="T28" fmla="*/ 2147483646 w 858"/>
                <a:gd name="T29" fmla="*/ 2147483646 h 341"/>
                <a:gd name="T30" fmla="*/ 2147483646 w 858"/>
                <a:gd name="T31" fmla="*/ 2147483646 h 341"/>
                <a:gd name="T32" fmla="*/ 2147483646 w 858"/>
                <a:gd name="T33" fmla="*/ 2147483646 h 341"/>
                <a:gd name="T34" fmla="*/ 2147483646 w 858"/>
                <a:gd name="T35" fmla="*/ 2147483646 h 341"/>
                <a:gd name="T36" fmla="*/ 2147483646 w 858"/>
                <a:gd name="T37" fmla="*/ 2147483646 h 341"/>
                <a:gd name="T38" fmla="*/ 2147483646 w 858"/>
                <a:gd name="T39" fmla="*/ 2147483646 h 341"/>
                <a:gd name="T40" fmla="*/ 2147483646 w 858"/>
                <a:gd name="T41" fmla="*/ 2147483646 h 341"/>
                <a:gd name="T42" fmla="*/ 2147483646 w 858"/>
                <a:gd name="T43" fmla="*/ 2147483646 h 341"/>
                <a:gd name="T44" fmla="*/ 2147483646 w 858"/>
                <a:gd name="T45" fmla="*/ 2147483646 h 341"/>
                <a:gd name="T46" fmla="*/ 2147483646 w 858"/>
                <a:gd name="T47" fmla="*/ 2147483646 h 341"/>
                <a:gd name="T48" fmla="*/ 2147483646 w 858"/>
                <a:gd name="T49" fmla="*/ 2147483646 h 341"/>
                <a:gd name="T50" fmla="*/ 2147483646 w 858"/>
                <a:gd name="T51" fmla="*/ 2147483646 h 341"/>
                <a:gd name="T52" fmla="*/ 2147483646 w 858"/>
                <a:gd name="T53" fmla="*/ 2147483646 h 341"/>
                <a:gd name="T54" fmla="*/ 2147483646 w 858"/>
                <a:gd name="T55" fmla="*/ 2147483646 h 341"/>
                <a:gd name="T56" fmla="*/ 2147483646 w 858"/>
                <a:gd name="T57" fmla="*/ 2147483646 h 341"/>
                <a:gd name="T58" fmla="*/ 2147483646 w 858"/>
                <a:gd name="T59" fmla="*/ 2147483646 h 341"/>
                <a:gd name="T60" fmla="*/ 2147483646 w 858"/>
                <a:gd name="T61" fmla="*/ 2147483646 h 341"/>
                <a:gd name="T62" fmla="*/ 2147483646 w 858"/>
                <a:gd name="T63" fmla="*/ 2147483646 h 341"/>
                <a:gd name="T64" fmla="*/ 2147483646 w 858"/>
                <a:gd name="T65" fmla="*/ 2147483646 h 341"/>
                <a:gd name="T66" fmla="*/ 2147483646 w 858"/>
                <a:gd name="T67" fmla="*/ 2147483646 h 341"/>
                <a:gd name="T68" fmla="*/ 2147483646 w 858"/>
                <a:gd name="T69" fmla="*/ 2147483646 h 341"/>
                <a:gd name="T70" fmla="*/ 2147483646 w 858"/>
                <a:gd name="T71" fmla="*/ 2147483646 h 341"/>
                <a:gd name="T72" fmla="*/ 2147483646 w 858"/>
                <a:gd name="T73" fmla="*/ 2147483646 h 341"/>
                <a:gd name="T74" fmla="*/ 2147483646 w 858"/>
                <a:gd name="T75" fmla="*/ 2147483646 h 341"/>
                <a:gd name="T76" fmla="*/ 2147483646 w 858"/>
                <a:gd name="T77" fmla="*/ 2147483646 h 341"/>
                <a:gd name="T78" fmla="*/ 2147483646 w 858"/>
                <a:gd name="T79" fmla="*/ 2147483646 h 341"/>
                <a:gd name="T80" fmla="*/ 2147483646 w 858"/>
                <a:gd name="T81" fmla="*/ 2147483646 h 341"/>
                <a:gd name="T82" fmla="*/ 2147483646 w 858"/>
                <a:gd name="T83" fmla="*/ 2147483646 h 341"/>
                <a:gd name="T84" fmla="*/ 2147483646 w 858"/>
                <a:gd name="T85" fmla="*/ 2147483646 h 341"/>
                <a:gd name="T86" fmla="*/ 2147483646 w 858"/>
                <a:gd name="T87" fmla="*/ 2147483646 h 341"/>
                <a:gd name="T88" fmla="*/ 2147483646 w 858"/>
                <a:gd name="T89" fmla="*/ 2147483646 h 341"/>
                <a:gd name="T90" fmla="*/ 2147483646 w 858"/>
                <a:gd name="T91" fmla="*/ 2147483646 h 341"/>
                <a:gd name="T92" fmla="*/ 2147483646 w 858"/>
                <a:gd name="T93" fmla="*/ 2147483646 h 341"/>
                <a:gd name="T94" fmla="*/ 2147483646 w 858"/>
                <a:gd name="T95" fmla="*/ 2147483646 h 341"/>
                <a:gd name="T96" fmla="*/ 2147483646 w 858"/>
                <a:gd name="T97" fmla="*/ 2147483646 h 341"/>
                <a:gd name="T98" fmla="*/ 2147483646 w 858"/>
                <a:gd name="T99" fmla="*/ 2147483646 h 341"/>
                <a:gd name="T100" fmla="*/ 2147483646 w 858"/>
                <a:gd name="T101" fmla="*/ 2147483646 h 341"/>
                <a:gd name="T102" fmla="*/ 2147483646 w 858"/>
                <a:gd name="T103" fmla="*/ 2147483646 h 341"/>
                <a:gd name="T104" fmla="*/ 2147483646 w 858"/>
                <a:gd name="T105" fmla="*/ 2147483646 h 341"/>
                <a:gd name="T106" fmla="*/ 2147483646 w 858"/>
                <a:gd name="T107" fmla="*/ 2147483646 h 341"/>
                <a:gd name="T108" fmla="*/ 2147483646 w 858"/>
                <a:gd name="T109" fmla="*/ 2147483646 h 341"/>
                <a:gd name="T110" fmla="*/ 2147483646 w 858"/>
                <a:gd name="T111" fmla="*/ 2147483646 h 341"/>
                <a:gd name="T112" fmla="*/ 2147483646 w 858"/>
                <a:gd name="T113" fmla="*/ 2147483646 h 341"/>
                <a:gd name="T114" fmla="*/ 2147483646 w 858"/>
                <a:gd name="T115" fmla="*/ 2147483646 h 341"/>
                <a:gd name="T116" fmla="*/ 2147483646 w 858"/>
                <a:gd name="T117" fmla="*/ 2147483646 h 341"/>
                <a:gd name="T118" fmla="*/ 2147483646 w 858"/>
                <a:gd name="T119" fmla="*/ 2147483646 h 341"/>
                <a:gd name="T120" fmla="*/ 2147483646 w 858"/>
                <a:gd name="T121" fmla="*/ 2147483646 h 34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8"/>
                <a:gd name="T184" fmla="*/ 0 h 341"/>
                <a:gd name="T185" fmla="*/ 858 w 858"/>
                <a:gd name="T186" fmla="*/ 341 h 34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8" h="341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3" y="0"/>
                  </a:lnTo>
                  <a:lnTo>
                    <a:pt x="166" y="0"/>
                  </a:lnTo>
                  <a:lnTo>
                    <a:pt x="188" y="0"/>
                  </a:lnTo>
                  <a:lnTo>
                    <a:pt x="208" y="0"/>
                  </a:lnTo>
                  <a:lnTo>
                    <a:pt x="227" y="0"/>
                  </a:lnTo>
                  <a:lnTo>
                    <a:pt x="244" y="0"/>
                  </a:lnTo>
                  <a:lnTo>
                    <a:pt x="260" y="0"/>
                  </a:lnTo>
                  <a:lnTo>
                    <a:pt x="274" y="0"/>
                  </a:lnTo>
                  <a:lnTo>
                    <a:pt x="287" y="0"/>
                  </a:lnTo>
                  <a:lnTo>
                    <a:pt x="299" y="0"/>
                  </a:lnTo>
                  <a:lnTo>
                    <a:pt x="309" y="0"/>
                  </a:lnTo>
                  <a:lnTo>
                    <a:pt x="319" y="0"/>
                  </a:lnTo>
                  <a:lnTo>
                    <a:pt x="327" y="0"/>
                  </a:lnTo>
                  <a:lnTo>
                    <a:pt x="335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2" y="0"/>
                  </a:lnTo>
                  <a:lnTo>
                    <a:pt x="366" y="0"/>
                  </a:lnTo>
                  <a:lnTo>
                    <a:pt x="369" y="0"/>
                  </a:lnTo>
                  <a:lnTo>
                    <a:pt x="372" y="0"/>
                  </a:lnTo>
                  <a:lnTo>
                    <a:pt x="375" y="2"/>
                  </a:lnTo>
                  <a:lnTo>
                    <a:pt x="378" y="2"/>
                  </a:lnTo>
                  <a:lnTo>
                    <a:pt x="379" y="2"/>
                  </a:lnTo>
                  <a:lnTo>
                    <a:pt x="382" y="2"/>
                  </a:lnTo>
                  <a:lnTo>
                    <a:pt x="383" y="2"/>
                  </a:lnTo>
                  <a:lnTo>
                    <a:pt x="386" y="2"/>
                  </a:lnTo>
                  <a:lnTo>
                    <a:pt x="389" y="2"/>
                  </a:lnTo>
                  <a:lnTo>
                    <a:pt x="391" y="2"/>
                  </a:lnTo>
                  <a:lnTo>
                    <a:pt x="394" y="2"/>
                  </a:lnTo>
                  <a:lnTo>
                    <a:pt x="395" y="2"/>
                  </a:lnTo>
                  <a:lnTo>
                    <a:pt x="396" y="3"/>
                  </a:lnTo>
                  <a:lnTo>
                    <a:pt x="399" y="3"/>
                  </a:lnTo>
                  <a:lnTo>
                    <a:pt x="401" y="3"/>
                  </a:lnTo>
                  <a:lnTo>
                    <a:pt x="402" y="3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6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5"/>
                  </a:lnTo>
                  <a:lnTo>
                    <a:pt x="415" y="5"/>
                  </a:lnTo>
                  <a:lnTo>
                    <a:pt x="417" y="5"/>
                  </a:lnTo>
                  <a:lnTo>
                    <a:pt x="418" y="5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6"/>
                  </a:lnTo>
                  <a:lnTo>
                    <a:pt x="428" y="6"/>
                  </a:lnTo>
                  <a:lnTo>
                    <a:pt x="429" y="6"/>
                  </a:lnTo>
                  <a:lnTo>
                    <a:pt x="431" y="6"/>
                  </a:lnTo>
                  <a:lnTo>
                    <a:pt x="434" y="6"/>
                  </a:lnTo>
                  <a:lnTo>
                    <a:pt x="435" y="8"/>
                  </a:lnTo>
                  <a:lnTo>
                    <a:pt x="438" y="8"/>
                  </a:lnTo>
                  <a:lnTo>
                    <a:pt x="440" y="8"/>
                  </a:lnTo>
                  <a:lnTo>
                    <a:pt x="442" y="8"/>
                  </a:lnTo>
                  <a:lnTo>
                    <a:pt x="444" y="8"/>
                  </a:lnTo>
                  <a:lnTo>
                    <a:pt x="445" y="9"/>
                  </a:lnTo>
                  <a:lnTo>
                    <a:pt x="448" y="9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2" y="9"/>
                  </a:lnTo>
                  <a:lnTo>
                    <a:pt x="454" y="9"/>
                  </a:lnTo>
                  <a:lnTo>
                    <a:pt x="455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0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5" y="12"/>
                  </a:lnTo>
                  <a:lnTo>
                    <a:pt x="467" y="12"/>
                  </a:lnTo>
                  <a:lnTo>
                    <a:pt x="468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5"/>
                  </a:lnTo>
                  <a:lnTo>
                    <a:pt x="474" y="15"/>
                  </a:lnTo>
                  <a:lnTo>
                    <a:pt x="475" y="15"/>
                  </a:lnTo>
                  <a:lnTo>
                    <a:pt x="478" y="16"/>
                  </a:lnTo>
                  <a:lnTo>
                    <a:pt x="480" y="16"/>
                  </a:lnTo>
                  <a:lnTo>
                    <a:pt x="481" y="18"/>
                  </a:lnTo>
                  <a:lnTo>
                    <a:pt x="484" y="18"/>
                  </a:lnTo>
                  <a:lnTo>
                    <a:pt x="487" y="19"/>
                  </a:lnTo>
                  <a:lnTo>
                    <a:pt x="488" y="19"/>
                  </a:lnTo>
                  <a:lnTo>
                    <a:pt x="491" y="20"/>
                  </a:lnTo>
                  <a:lnTo>
                    <a:pt x="494" y="20"/>
                  </a:lnTo>
                  <a:lnTo>
                    <a:pt x="497" y="22"/>
                  </a:lnTo>
                  <a:lnTo>
                    <a:pt x="498" y="22"/>
                  </a:lnTo>
                  <a:lnTo>
                    <a:pt x="501" y="23"/>
                  </a:lnTo>
                  <a:lnTo>
                    <a:pt x="503" y="23"/>
                  </a:lnTo>
                  <a:lnTo>
                    <a:pt x="504" y="25"/>
                  </a:lnTo>
                  <a:lnTo>
                    <a:pt x="507" y="25"/>
                  </a:lnTo>
                  <a:lnTo>
                    <a:pt x="509" y="25"/>
                  </a:lnTo>
                  <a:lnTo>
                    <a:pt x="510" y="26"/>
                  </a:lnTo>
                  <a:lnTo>
                    <a:pt x="511" y="26"/>
                  </a:lnTo>
                  <a:lnTo>
                    <a:pt x="513" y="26"/>
                  </a:lnTo>
                  <a:lnTo>
                    <a:pt x="514" y="28"/>
                  </a:lnTo>
                  <a:lnTo>
                    <a:pt x="516" y="28"/>
                  </a:lnTo>
                  <a:lnTo>
                    <a:pt x="517" y="28"/>
                  </a:lnTo>
                  <a:lnTo>
                    <a:pt x="519" y="29"/>
                  </a:lnTo>
                  <a:lnTo>
                    <a:pt x="520" y="29"/>
                  </a:lnTo>
                  <a:lnTo>
                    <a:pt x="521" y="30"/>
                  </a:lnTo>
                  <a:lnTo>
                    <a:pt x="523" y="30"/>
                  </a:lnTo>
                  <a:lnTo>
                    <a:pt x="524" y="32"/>
                  </a:lnTo>
                  <a:lnTo>
                    <a:pt x="526" y="32"/>
                  </a:lnTo>
                  <a:lnTo>
                    <a:pt x="527" y="33"/>
                  </a:lnTo>
                  <a:lnTo>
                    <a:pt x="529" y="33"/>
                  </a:lnTo>
                  <a:lnTo>
                    <a:pt x="530" y="33"/>
                  </a:lnTo>
                  <a:lnTo>
                    <a:pt x="532" y="35"/>
                  </a:lnTo>
                  <a:lnTo>
                    <a:pt x="533" y="36"/>
                  </a:lnTo>
                  <a:lnTo>
                    <a:pt x="536" y="36"/>
                  </a:lnTo>
                  <a:lnTo>
                    <a:pt x="537" y="38"/>
                  </a:lnTo>
                  <a:lnTo>
                    <a:pt x="539" y="38"/>
                  </a:lnTo>
                  <a:lnTo>
                    <a:pt x="542" y="39"/>
                  </a:lnTo>
                  <a:lnTo>
                    <a:pt x="543" y="41"/>
                  </a:lnTo>
                  <a:lnTo>
                    <a:pt x="546" y="42"/>
                  </a:lnTo>
                  <a:lnTo>
                    <a:pt x="547" y="42"/>
                  </a:lnTo>
                  <a:lnTo>
                    <a:pt x="550" y="43"/>
                  </a:lnTo>
                  <a:lnTo>
                    <a:pt x="552" y="45"/>
                  </a:lnTo>
                  <a:lnTo>
                    <a:pt x="553" y="45"/>
                  </a:lnTo>
                  <a:lnTo>
                    <a:pt x="556" y="46"/>
                  </a:lnTo>
                  <a:lnTo>
                    <a:pt x="557" y="48"/>
                  </a:lnTo>
                  <a:lnTo>
                    <a:pt x="559" y="48"/>
                  </a:lnTo>
                  <a:lnTo>
                    <a:pt x="560" y="49"/>
                  </a:lnTo>
                  <a:lnTo>
                    <a:pt x="562" y="49"/>
                  </a:lnTo>
                  <a:lnTo>
                    <a:pt x="563" y="51"/>
                  </a:lnTo>
                  <a:lnTo>
                    <a:pt x="565" y="51"/>
                  </a:lnTo>
                  <a:lnTo>
                    <a:pt x="566" y="52"/>
                  </a:lnTo>
                  <a:lnTo>
                    <a:pt x="567" y="52"/>
                  </a:lnTo>
                  <a:lnTo>
                    <a:pt x="569" y="53"/>
                  </a:lnTo>
                  <a:lnTo>
                    <a:pt x="570" y="53"/>
                  </a:lnTo>
                  <a:lnTo>
                    <a:pt x="572" y="55"/>
                  </a:lnTo>
                  <a:lnTo>
                    <a:pt x="573" y="55"/>
                  </a:lnTo>
                  <a:lnTo>
                    <a:pt x="575" y="56"/>
                  </a:lnTo>
                  <a:lnTo>
                    <a:pt x="576" y="56"/>
                  </a:lnTo>
                  <a:lnTo>
                    <a:pt x="578" y="58"/>
                  </a:lnTo>
                  <a:lnTo>
                    <a:pt x="579" y="59"/>
                  </a:lnTo>
                  <a:lnTo>
                    <a:pt x="580" y="59"/>
                  </a:lnTo>
                  <a:lnTo>
                    <a:pt x="582" y="61"/>
                  </a:lnTo>
                  <a:lnTo>
                    <a:pt x="583" y="61"/>
                  </a:lnTo>
                  <a:lnTo>
                    <a:pt x="586" y="62"/>
                  </a:lnTo>
                  <a:lnTo>
                    <a:pt x="588" y="64"/>
                  </a:lnTo>
                  <a:lnTo>
                    <a:pt x="589" y="64"/>
                  </a:lnTo>
                  <a:lnTo>
                    <a:pt x="590" y="65"/>
                  </a:lnTo>
                  <a:lnTo>
                    <a:pt x="593" y="66"/>
                  </a:lnTo>
                  <a:lnTo>
                    <a:pt x="595" y="68"/>
                  </a:lnTo>
                  <a:lnTo>
                    <a:pt x="596" y="69"/>
                  </a:lnTo>
                  <a:lnTo>
                    <a:pt x="599" y="69"/>
                  </a:lnTo>
                  <a:lnTo>
                    <a:pt x="601" y="71"/>
                  </a:lnTo>
                  <a:lnTo>
                    <a:pt x="602" y="72"/>
                  </a:lnTo>
                  <a:lnTo>
                    <a:pt x="603" y="72"/>
                  </a:lnTo>
                  <a:lnTo>
                    <a:pt x="605" y="74"/>
                  </a:lnTo>
                  <a:lnTo>
                    <a:pt x="606" y="74"/>
                  </a:lnTo>
                  <a:lnTo>
                    <a:pt x="608" y="75"/>
                  </a:lnTo>
                  <a:lnTo>
                    <a:pt x="609" y="75"/>
                  </a:lnTo>
                  <a:lnTo>
                    <a:pt x="609" y="76"/>
                  </a:lnTo>
                  <a:lnTo>
                    <a:pt x="611" y="76"/>
                  </a:lnTo>
                  <a:lnTo>
                    <a:pt x="612" y="78"/>
                  </a:lnTo>
                  <a:lnTo>
                    <a:pt x="613" y="78"/>
                  </a:lnTo>
                  <a:lnTo>
                    <a:pt x="615" y="79"/>
                  </a:lnTo>
                  <a:lnTo>
                    <a:pt x="616" y="79"/>
                  </a:lnTo>
                  <a:lnTo>
                    <a:pt x="616" y="81"/>
                  </a:lnTo>
                  <a:lnTo>
                    <a:pt x="618" y="81"/>
                  </a:lnTo>
                  <a:lnTo>
                    <a:pt x="619" y="81"/>
                  </a:lnTo>
                  <a:lnTo>
                    <a:pt x="619" y="82"/>
                  </a:lnTo>
                  <a:lnTo>
                    <a:pt x="621" y="82"/>
                  </a:lnTo>
                  <a:lnTo>
                    <a:pt x="622" y="84"/>
                  </a:lnTo>
                  <a:lnTo>
                    <a:pt x="624" y="85"/>
                  </a:lnTo>
                  <a:lnTo>
                    <a:pt x="625" y="85"/>
                  </a:lnTo>
                  <a:lnTo>
                    <a:pt x="626" y="87"/>
                  </a:lnTo>
                  <a:lnTo>
                    <a:pt x="628" y="87"/>
                  </a:lnTo>
                  <a:lnTo>
                    <a:pt x="629" y="88"/>
                  </a:lnTo>
                  <a:lnTo>
                    <a:pt x="631" y="88"/>
                  </a:lnTo>
                  <a:lnTo>
                    <a:pt x="632" y="89"/>
                  </a:lnTo>
                  <a:lnTo>
                    <a:pt x="634" y="91"/>
                  </a:lnTo>
                  <a:lnTo>
                    <a:pt x="635" y="92"/>
                  </a:lnTo>
                  <a:lnTo>
                    <a:pt x="636" y="92"/>
                  </a:lnTo>
                  <a:lnTo>
                    <a:pt x="638" y="94"/>
                  </a:lnTo>
                  <a:lnTo>
                    <a:pt x="639" y="95"/>
                  </a:lnTo>
                  <a:lnTo>
                    <a:pt x="641" y="95"/>
                  </a:lnTo>
                  <a:lnTo>
                    <a:pt x="642" y="97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7" y="99"/>
                  </a:lnTo>
                  <a:lnTo>
                    <a:pt x="648" y="99"/>
                  </a:lnTo>
                  <a:lnTo>
                    <a:pt x="648" y="101"/>
                  </a:lnTo>
                  <a:lnTo>
                    <a:pt x="649" y="101"/>
                  </a:lnTo>
                  <a:lnTo>
                    <a:pt x="649" y="102"/>
                  </a:lnTo>
                  <a:lnTo>
                    <a:pt x="651" y="102"/>
                  </a:lnTo>
                  <a:lnTo>
                    <a:pt x="652" y="104"/>
                  </a:lnTo>
                  <a:lnTo>
                    <a:pt x="654" y="104"/>
                  </a:lnTo>
                  <a:lnTo>
                    <a:pt x="654" y="105"/>
                  </a:lnTo>
                  <a:lnTo>
                    <a:pt x="655" y="105"/>
                  </a:lnTo>
                  <a:lnTo>
                    <a:pt x="657" y="107"/>
                  </a:lnTo>
                  <a:lnTo>
                    <a:pt x="658" y="108"/>
                  </a:lnTo>
                  <a:lnTo>
                    <a:pt x="659" y="108"/>
                  </a:lnTo>
                  <a:lnTo>
                    <a:pt x="659" y="110"/>
                  </a:lnTo>
                  <a:lnTo>
                    <a:pt x="661" y="110"/>
                  </a:lnTo>
                  <a:lnTo>
                    <a:pt x="662" y="111"/>
                  </a:lnTo>
                  <a:lnTo>
                    <a:pt x="664" y="112"/>
                  </a:lnTo>
                  <a:lnTo>
                    <a:pt x="665" y="112"/>
                  </a:lnTo>
                  <a:lnTo>
                    <a:pt x="667" y="114"/>
                  </a:lnTo>
                  <a:lnTo>
                    <a:pt x="667" y="115"/>
                  </a:lnTo>
                  <a:lnTo>
                    <a:pt x="668" y="115"/>
                  </a:lnTo>
                  <a:lnTo>
                    <a:pt x="670" y="117"/>
                  </a:lnTo>
                  <a:lnTo>
                    <a:pt x="671" y="118"/>
                  </a:lnTo>
                  <a:lnTo>
                    <a:pt x="672" y="118"/>
                  </a:lnTo>
                  <a:lnTo>
                    <a:pt x="672" y="120"/>
                  </a:lnTo>
                  <a:lnTo>
                    <a:pt x="674" y="120"/>
                  </a:lnTo>
                  <a:lnTo>
                    <a:pt x="675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8" y="122"/>
                  </a:lnTo>
                  <a:lnTo>
                    <a:pt x="678" y="124"/>
                  </a:lnTo>
                  <a:lnTo>
                    <a:pt x="680" y="124"/>
                  </a:lnTo>
                  <a:lnTo>
                    <a:pt x="681" y="125"/>
                  </a:lnTo>
                  <a:lnTo>
                    <a:pt x="682" y="127"/>
                  </a:lnTo>
                  <a:lnTo>
                    <a:pt x="684" y="127"/>
                  </a:lnTo>
                  <a:lnTo>
                    <a:pt x="685" y="128"/>
                  </a:lnTo>
                  <a:lnTo>
                    <a:pt x="687" y="128"/>
                  </a:lnTo>
                  <a:lnTo>
                    <a:pt x="687" y="130"/>
                  </a:lnTo>
                  <a:lnTo>
                    <a:pt x="688" y="130"/>
                  </a:lnTo>
                  <a:lnTo>
                    <a:pt x="690" y="131"/>
                  </a:lnTo>
                  <a:lnTo>
                    <a:pt x="691" y="133"/>
                  </a:lnTo>
                  <a:lnTo>
                    <a:pt x="693" y="133"/>
                  </a:lnTo>
                  <a:lnTo>
                    <a:pt x="694" y="134"/>
                  </a:lnTo>
                  <a:lnTo>
                    <a:pt x="695" y="135"/>
                  </a:lnTo>
                  <a:lnTo>
                    <a:pt x="697" y="135"/>
                  </a:lnTo>
                  <a:lnTo>
                    <a:pt x="698" y="137"/>
                  </a:lnTo>
                  <a:lnTo>
                    <a:pt x="700" y="138"/>
                  </a:lnTo>
                  <a:lnTo>
                    <a:pt x="701" y="140"/>
                  </a:lnTo>
                  <a:lnTo>
                    <a:pt x="703" y="141"/>
                  </a:lnTo>
                  <a:lnTo>
                    <a:pt x="704" y="141"/>
                  </a:lnTo>
                  <a:lnTo>
                    <a:pt x="704" y="143"/>
                  </a:lnTo>
                  <a:lnTo>
                    <a:pt x="705" y="143"/>
                  </a:lnTo>
                  <a:lnTo>
                    <a:pt x="705" y="144"/>
                  </a:lnTo>
                  <a:lnTo>
                    <a:pt x="707" y="144"/>
                  </a:lnTo>
                  <a:lnTo>
                    <a:pt x="707" y="145"/>
                  </a:lnTo>
                  <a:lnTo>
                    <a:pt x="708" y="145"/>
                  </a:lnTo>
                  <a:lnTo>
                    <a:pt x="708" y="147"/>
                  </a:lnTo>
                  <a:lnTo>
                    <a:pt x="710" y="147"/>
                  </a:lnTo>
                  <a:lnTo>
                    <a:pt x="711" y="148"/>
                  </a:lnTo>
                  <a:lnTo>
                    <a:pt x="713" y="150"/>
                  </a:lnTo>
                  <a:lnTo>
                    <a:pt x="714" y="151"/>
                  </a:lnTo>
                  <a:lnTo>
                    <a:pt x="716" y="153"/>
                  </a:lnTo>
                  <a:lnTo>
                    <a:pt x="717" y="154"/>
                  </a:lnTo>
                  <a:lnTo>
                    <a:pt x="718" y="156"/>
                  </a:lnTo>
                  <a:lnTo>
                    <a:pt x="720" y="157"/>
                  </a:lnTo>
                  <a:lnTo>
                    <a:pt x="720" y="158"/>
                  </a:lnTo>
                  <a:lnTo>
                    <a:pt x="721" y="160"/>
                  </a:lnTo>
                  <a:lnTo>
                    <a:pt x="723" y="161"/>
                  </a:lnTo>
                  <a:lnTo>
                    <a:pt x="724" y="163"/>
                  </a:lnTo>
                  <a:lnTo>
                    <a:pt x="726" y="164"/>
                  </a:lnTo>
                  <a:lnTo>
                    <a:pt x="727" y="164"/>
                  </a:lnTo>
                  <a:lnTo>
                    <a:pt x="727" y="166"/>
                  </a:lnTo>
                  <a:lnTo>
                    <a:pt x="728" y="167"/>
                  </a:lnTo>
                  <a:lnTo>
                    <a:pt x="730" y="168"/>
                  </a:lnTo>
                  <a:lnTo>
                    <a:pt x="731" y="170"/>
                  </a:lnTo>
                  <a:lnTo>
                    <a:pt x="733" y="170"/>
                  </a:lnTo>
                  <a:lnTo>
                    <a:pt x="733" y="171"/>
                  </a:lnTo>
                  <a:lnTo>
                    <a:pt x="734" y="173"/>
                  </a:lnTo>
                  <a:lnTo>
                    <a:pt x="736" y="174"/>
                  </a:lnTo>
                  <a:lnTo>
                    <a:pt x="736" y="176"/>
                  </a:lnTo>
                  <a:lnTo>
                    <a:pt x="737" y="176"/>
                  </a:lnTo>
                  <a:lnTo>
                    <a:pt x="737" y="177"/>
                  </a:lnTo>
                  <a:lnTo>
                    <a:pt x="739" y="177"/>
                  </a:lnTo>
                  <a:lnTo>
                    <a:pt x="740" y="179"/>
                  </a:lnTo>
                  <a:lnTo>
                    <a:pt x="740" y="180"/>
                  </a:lnTo>
                  <a:lnTo>
                    <a:pt x="741" y="181"/>
                  </a:lnTo>
                  <a:lnTo>
                    <a:pt x="743" y="181"/>
                  </a:lnTo>
                  <a:lnTo>
                    <a:pt x="743" y="183"/>
                  </a:lnTo>
                  <a:lnTo>
                    <a:pt x="744" y="184"/>
                  </a:lnTo>
                  <a:lnTo>
                    <a:pt x="746" y="186"/>
                  </a:lnTo>
                  <a:lnTo>
                    <a:pt x="747" y="187"/>
                  </a:lnTo>
                  <a:lnTo>
                    <a:pt x="749" y="189"/>
                  </a:lnTo>
                  <a:lnTo>
                    <a:pt x="749" y="190"/>
                  </a:lnTo>
                  <a:lnTo>
                    <a:pt x="750" y="191"/>
                  </a:lnTo>
                  <a:lnTo>
                    <a:pt x="753" y="194"/>
                  </a:lnTo>
                  <a:lnTo>
                    <a:pt x="754" y="196"/>
                  </a:lnTo>
                  <a:lnTo>
                    <a:pt x="756" y="197"/>
                  </a:lnTo>
                  <a:lnTo>
                    <a:pt x="757" y="200"/>
                  </a:lnTo>
                  <a:lnTo>
                    <a:pt x="759" y="202"/>
                  </a:lnTo>
                  <a:lnTo>
                    <a:pt x="760" y="203"/>
                  </a:lnTo>
                  <a:lnTo>
                    <a:pt x="762" y="204"/>
                  </a:lnTo>
                  <a:lnTo>
                    <a:pt x="763" y="206"/>
                  </a:lnTo>
                  <a:lnTo>
                    <a:pt x="763" y="207"/>
                  </a:lnTo>
                  <a:lnTo>
                    <a:pt x="764" y="209"/>
                  </a:lnTo>
                  <a:lnTo>
                    <a:pt x="766" y="210"/>
                  </a:lnTo>
                  <a:lnTo>
                    <a:pt x="766" y="212"/>
                  </a:lnTo>
                  <a:lnTo>
                    <a:pt x="767" y="213"/>
                  </a:lnTo>
                  <a:lnTo>
                    <a:pt x="769" y="213"/>
                  </a:lnTo>
                  <a:lnTo>
                    <a:pt x="769" y="214"/>
                  </a:lnTo>
                  <a:lnTo>
                    <a:pt x="770" y="216"/>
                  </a:lnTo>
                  <a:lnTo>
                    <a:pt x="772" y="217"/>
                  </a:lnTo>
                  <a:lnTo>
                    <a:pt x="773" y="219"/>
                  </a:lnTo>
                  <a:lnTo>
                    <a:pt x="773" y="220"/>
                  </a:lnTo>
                  <a:lnTo>
                    <a:pt x="774" y="222"/>
                  </a:lnTo>
                  <a:lnTo>
                    <a:pt x="776" y="223"/>
                  </a:lnTo>
                  <a:lnTo>
                    <a:pt x="777" y="225"/>
                  </a:lnTo>
                  <a:lnTo>
                    <a:pt x="777" y="226"/>
                  </a:lnTo>
                  <a:lnTo>
                    <a:pt x="779" y="227"/>
                  </a:lnTo>
                  <a:lnTo>
                    <a:pt x="780" y="229"/>
                  </a:lnTo>
                  <a:lnTo>
                    <a:pt x="782" y="230"/>
                  </a:lnTo>
                  <a:lnTo>
                    <a:pt x="783" y="233"/>
                  </a:lnTo>
                  <a:lnTo>
                    <a:pt x="785" y="235"/>
                  </a:lnTo>
                  <a:lnTo>
                    <a:pt x="785" y="236"/>
                  </a:lnTo>
                  <a:lnTo>
                    <a:pt x="786" y="239"/>
                  </a:lnTo>
                  <a:lnTo>
                    <a:pt x="789" y="240"/>
                  </a:lnTo>
                  <a:lnTo>
                    <a:pt x="790" y="243"/>
                  </a:lnTo>
                  <a:lnTo>
                    <a:pt x="792" y="245"/>
                  </a:lnTo>
                  <a:lnTo>
                    <a:pt x="793" y="248"/>
                  </a:lnTo>
                  <a:lnTo>
                    <a:pt x="795" y="249"/>
                  </a:lnTo>
                  <a:lnTo>
                    <a:pt x="796" y="250"/>
                  </a:lnTo>
                  <a:lnTo>
                    <a:pt x="797" y="253"/>
                  </a:lnTo>
                  <a:lnTo>
                    <a:pt x="799" y="255"/>
                  </a:lnTo>
                  <a:lnTo>
                    <a:pt x="799" y="256"/>
                  </a:lnTo>
                  <a:lnTo>
                    <a:pt x="800" y="258"/>
                  </a:lnTo>
                  <a:lnTo>
                    <a:pt x="802" y="259"/>
                  </a:lnTo>
                  <a:lnTo>
                    <a:pt x="802" y="260"/>
                  </a:lnTo>
                  <a:lnTo>
                    <a:pt x="803" y="262"/>
                  </a:lnTo>
                  <a:lnTo>
                    <a:pt x="805" y="263"/>
                  </a:lnTo>
                  <a:lnTo>
                    <a:pt x="805" y="265"/>
                  </a:lnTo>
                  <a:lnTo>
                    <a:pt x="806" y="265"/>
                  </a:lnTo>
                  <a:lnTo>
                    <a:pt x="808" y="266"/>
                  </a:lnTo>
                  <a:lnTo>
                    <a:pt x="808" y="268"/>
                  </a:lnTo>
                  <a:lnTo>
                    <a:pt x="809" y="269"/>
                  </a:lnTo>
                  <a:lnTo>
                    <a:pt x="809" y="270"/>
                  </a:lnTo>
                  <a:lnTo>
                    <a:pt x="810" y="272"/>
                  </a:lnTo>
                  <a:lnTo>
                    <a:pt x="812" y="273"/>
                  </a:lnTo>
                  <a:lnTo>
                    <a:pt x="813" y="275"/>
                  </a:lnTo>
                  <a:lnTo>
                    <a:pt x="815" y="276"/>
                  </a:lnTo>
                  <a:lnTo>
                    <a:pt x="815" y="278"/>
                  </a:lnTo>
                  <a:lnTo>
                    <a:pt x="816" y="281"/>
                  </a:lnTo>
                  <a:lnTo>
                    <a:pt x="818" y="282"/>
                  </a:lnTo>
                  <a:lnTo>
                    <a:pt x="819" y="283"/>
                  </a:lnTo>
                  <a:lnTo>
                    <a:pt x="820" y="285"/>
                  </a:lnTo>
                  <a:lnTo>
                    <a:pt x="822" y="288"/>
                  </a:lnTo>
                  <a:lnTo>
                    <a:pt x="823" y="289"/>
                  </a:lnTo>
                  <a:lnTo>
                    <a:pt x="825" y="292"/>
                  </a:lnTo>
                  <a:lnTo>
                    <a:pt x="826" y="293"/>
                  </a:lnTo>
                  <a:lnTo>
                    <a:pt x="828" y="296"/>
                  </a:lnTo>
                  <a:lnTo>
                    <a:pt x="831" y="298"/>
                  </a:lnTo>
                  <a:lnTo>
                    <a:pt x="832" y="301"/>
                  </a:lnTo>
                  <a:lnTo>
                    <a:pt x="833" y="302"/>
                  </a:lnTo>
                  <a:lnTo>
                    <a:pt x="835" y="304"/>
                  </a:lnTo>
                  <a:lnTo>
                    <a:pt x="835" y="306"/>
                  </a:lnTo>
                  <a:lnTo>
                    <a:pt x="836" y="308"/>
                  </a:lnTo>
                  <a:lnTo>
                    <a:pt x="838" y="309"/>
                  </a:lnTo>
                  <a:lnTo>
                    <a:pt x="839" y="311"/>
                  </a:lnTo>
                  <a:lnTo>
                    <a:pt x="839" y="312"/>
                  </a:lnTo>
                  <a:lnTo>
                    <a:pt x="841" y="314"/>
                  </a:lnTo>
                  <a:lnTo>
                    <a:pt x="842" y="315"/>
                  </a:lnTo>
                  <a:lnTo>
                    <a:pt x="843" y="316"/>
                  </a:lnTo>
                  <a:lnTo>
                    <a:pt x="843" y="318"/>
                  </a:lnTo>
                  <a:lnTo>
                    <a:pt x="845" y="319"/>
                  </a:lnTo>
                  <a:lnTo>
                    <a:pt x="845" y="321"/>
                  </a:lnTo>
                  <a:lnTo>
                    <a:pt x="846" y="321"/>
                  </a:lnTo>
                  <a:lnTo>
                    <a:pt x="846" y="322"/>
                  </a:lnTo>
                  <a:lnTo>
                    <a:pt x="848" y="324"/>
                  </a:lnTo>
                  <a:lnTo>
                    <a:pt x="848" y="325"/>
                  </a:lnTo>
                  <a:lnTo>
                    <a:pt x="849" y="327"/>
                  </a:lnTo>
                  <a:lnTo>
                    <a:pt x="851" y="328"/>
                  </a:lnTo>
                  <a:lnTo>
                    <a:pt x="851" y="329"/>
                  </a:lnTo>
                  <a:lnTo>
                    <a:pt x="852" y="331"/>
                  </a:lnTo>
                  <a:lnTo>
                    <a:pt x="854" y="332"/>
                  </a:lnTo>
                  <a:lnTo>
                    <a:pt x="854" y="334"/>
                  </a:lnTo>
                  <a:lnTo>
                    <a:pt x="855" y="335"/>
                  </a:lnTo>
                  <a:lnTo>
                    <a:pt x="856" y="338"/>
                  </a:lnTo>
                  <a:lnTo>
                    <a:pt x="856" y="339"/>
                  </a:lnTo>
                  <a:lnTo>
                    <a:pt x="858" y="341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183">
              <a:extLst>
                <a:ext uri="{FF2B5EF4-FFF2-40B4-BE49-F238E27FC236}">
                  <a16:creationId xmlns:a16="http://schemas.microsoft.com/office/drawing/2014/main" id="{C7056E79-1D6F-AA44-CE81-FAD5FD0CF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900" y="6030913"/>
              <a:ext cx="681038" cy="269875"/>
            </a:xfrm>
            <a:custGeom>
              <a:avLst/>
              <a:gdLst>
                <a:gd name="T0" fmla="*/ 2147483646 w 858"/>
                <a:gd name="T1" fmla="*/ 2147483646 h 340"/>
                <a:gd name="T2" fmla="*/ 2147483646 w 858"/>
                <a:gd name="T3" fmla="*/ 2147483646 h 340"/>
                <a:gd name="T4" fmla="*/ 2147483646 w 858"/>
                <a:gd name="T5" fmla="*/ 2147483646 h 340"/>
                <a:gd name="T6" fmla="*/ 2147483646 w 858"/>
                <a:gd name="T7" fmla="*/ 2147483646 h 340"/>
                <a:gd name="T8" fmla="*/ 2147483646 w 858"/>
                <a:gd name="T9" fmla="*/ 2147483646 h 340"/>
                <a:gd name="T10" fmla="*/ 2147483646 w 858"/>
                <a:gd name="T11" fmla="*/ 2147483646 h 340"/>
                <a:gd name="T12" fmla="*/ 2147483646 w 858"/>
                <a:gd name="T13" fmla="*/ 2147483646 h 340"/>
                <a:gd name="T14" fmla="*/ 2147483646 w 858"/>
                <a:gd name="T15" fmla="*/ 2147483646 h 340"/>
                <a:gd name="T16" fmla="*/ 2147483646 w 858"/>
                <a:gd name="T17" fmla="*/ 2147483646 h 340"/>
                <a:gd name="T18" fmla="*/ 2147483646 w 858"/>
                <a:gd name="T19" fmla="*/ 2147483646 h 340"/>
                <a:gd name="T20" fmla="*/ 2147483646 w 858"/>
                <a:gd name="T21" fmla="*/ 2147483646 h 340"/>
                <a:gd name="T22" fmla="*/ 2147483646 w 858"/>
                <a:gd name="T23" fmla="*/ 2147483646 h 340"/>
                <a:gd name="T24" fmla="*/ 2147483646 w 858"/>
                <a:gd name="T25" fmla="*/ 2147483646 h 340"/>
                <a:gd name="T26" fmla="*/ 2147483646 w 858"/>
                <a:gd name="T27" fmla="*/ 2147483646 h 340"/>
                <a:gd name="T28" fmla="*/ 2147483646 w 858"/>
                <a:gd name="T29" fmla="*/ 2147483646 h 340"/>
                <a:gd name="T30" fmla="*/ 2147483646 w 858"/>
                <a:gd name="T31" fmla="*/ 2147483646 h 340"/>
                <a:gd name="T32" fmla="*/ 2147483646 w 858"/>
                <a:gd name="T33" fmla="*/ 2147483646 h 340"/>
                <a:gd name="T34" fmla="*/ 2147483646 w 858"/>
                <a:gd name="T35" fmla="*/ 2147483646 h 340"/>
                <a:gd name="T36" fmla="*/ 2147483646 w 858"/>
                <a:gd name="T37" fmla="*/ 2147483646 h 340"/>
                <a:gd name="T38" fmla="*/ 2147483646 w 858"/>
                <a:gd name="T39" fmla="*/ 2147483646 h 340"/>
                <a:gd name="T40" fmla="*/ 2147483646 w 858"/>
                <a:gd name="T41" fmla="*/ 2147483646 h 340"/>
                <a:gd name="T42" fmla="*/ 2147483646 w 858"/>
                <a:gd name="T43" fmla="*/ 2147483646 h 340"/>
                <a:gd name="T44" fmla="*/ 2147483646 w 858"/>
                <a:gd name="T45" fmla="*/ 2147483646 h 340"/>
                <a:gd name="T46" fmla="*/ 2147483646 w 858"/>
                <a:gd name="T47" fmla="*/ 2147483646 h 340"/>
                <a:gd name="T48" fmla="*/ 2147483646 w 858"/>
                <a:gd name="T49" fmla="*/ 2147483646 h 340"/>
                <a:gd name="T50" fmla="*/ 2147483646 w 858"/>
                <a:gd name="T51" fmla="*/ 2147483646 h 340"/>
                <a:gd name="T52" fmla="*/ 2147483646 w 858"/>
                <a:gd name="T53" fmla="*/ 2147483646 h 340"/>
                <a:gd name="T54" fmla="*/ 2147483646 w 858"/>
                <a:gd name="T55" fmla="*/ 2147483646 h 340"/>
                <a:gd name="T56" fmla="*/ 2147483646 w 858"/>
                <a:gd name="T57" fmla="*/ 2147483646 h 340"/>
                <a:gd name="T58" fmla="*/ 2147483646 w 858"/>
                <a:gd name="T59" fmla="*/ 2147483646 h 340"/>
                <a:gd name="T60" fmla="*/ 2147483646 w 858"/>
                <a:gd name="T61" fmla="*/ 2147483646 h 340"/>
                <a:gd name="T62" fmla="*/ 2147483646 w 858"/>
                <a:gd name="T63" fmla="*/ 2147483646 h 340"/>
                <a:gd name="T64" fmla="*/ 2147483646 w 858"/>
                <a:gd name="T65" fmla="*/ 2147483646 h 340"/>
                <a:gd name="T66" fmla="*/ 2147483646 w 858"/>
                <a:gd name="T67" fmla="*/ 2147483646 h 340"/>
                <a:gd name="T68" fmla="*/ 2147483646 w 858"/>
                <a:gd name="T69" fmla="*/ 2147483646 h 340"/>
                <a:gd name="T70" fmla="*/ 2147483646 w 858"/>
                <a:gd name="T71" fmla="*/ 2147483646 h 340"/>
                <a:gd name="T72" fmla="*/ 2147483646 w 858"/>
                <a:gd name="T73" fmla="*/ 2147483646 h 340"/>
                <a:gd name="T74" fmla="*/ 2147483646 w 858"/>
                <a:gd name="T75" fmla="*/ 2147483646 h 340"/>
                <a:gd name="T76" fmla="*/ 2147483646 w 858"/>
                <a:gd name="T77" fmla="*/ 2147483646 h 340"/>
                <a:gd name="T78" fmla="*/ 2147483646 w 858"/>
                <a:gd name="T79" fmla="*/ 2147483646 h 340"/>
                <a:gd name="T80" fmla="*/ 2147483646 w 858"/>
                <a:gd name="T81" fmla="*/ 2147483646 h 340"/>
                <a:gd name="T82" fmla="*/ 2147483646 w 858"/>
                <a:gd name="T83" fmla="*/ 2147483646 h 340"/>
                <a:gd name="T84" fmla="*/ 2147483646 w 858"/>
                <a:gd name="T85" fmla="*/ 2147483646 h 340"/>
                <a:gd name="T86" fmla="*/ 2147483646 w 858"/>
                <a:gd name="T87" fmla="*/ 2147483646 h 340"/>
                <a:gd name="T88" fmla="*/ 2147483646 w 858"/>
                <a:gd name="T89" fmla="*/ 2147483646 h 340"/>
                <a:gd name="T90" fmla="*/ 2147483646 w 858"/>
                <a:gd name="T91" fmla="*/ 2147483646 h 340"/>
                <a:gd name="T92" fmla="*/ 2147483646 w 858"/>
                <a:gd name="T93" fmla="*/ 2147483646 h 340"/>
                <a:gd name="T94" fmla="*/ 2147483646 w 858"/>
                <a:gd name="T95" fmla="*/ 2147483646 h 340"/>
                <a:gd name="T96" fmla="*/ 2147483646 w 858"/>
                <a:gd name="T97" fmla="*/ 2147483646 h 340"/>
                <a:gd name="T98" fmla="*/ 2147483646 w 858"/>
                <a:gd name="T99" fmla="*/ 2147483646 h 340"/>
                <a:gd name="T100" fmla="*/ 2147483646 w 858"/>
                <a:gd name="T101" fmla="*/ 2147483646 h 340"/>
                <a:gd name="T102" fmla="*/ 2147483646 w 858"/>
                <a:gd name="T103" fmla="*/ 2147483646 h 340"/>
                <a:gd name="T104" fmla="*/ 2147483646 w 858"/>
                <a:gd name="T105" fmla="*/ 2147483646 h 340"/>
                <a:gd name="T106" fmla="*/ 2147483646 w 858"/>
                <a:gd name="T107" fmla="*/ 2147483646 h 340"/>
                <a:gd name="T108" fmla="*/ 2147483646 w 858"/>
                <a:gd name="T109" fmla="*/ 2147483646 h 340"/>
                <a:gd name="T110" fmla="*/ 2147483646 w 858"/>
                <a:gd name="T111" fmla="*/ 2147483646 h 340"/>
                <a:gd name="T112" fmla="*/ 2147483646 w 858"/>
                <a:gd name="T113" fmla="*/ 2147483646 h 340"/>
                <a:gd name="T114" fmla="*/ 2147483646 w 858"/>
                <a:gd name="T115" fmla="*/ 2147483646 h 340"/>
                <a:gd name="T116" fmla="*/ 2147483646 w 858"/>
                <a:gd name="T117" fmla="*/ 2147483646 h 340"/>
                <a:gd name="T118" fmla="*/ 2147483646 w 858"/>
                <a:gd name="T119" fmla="*/ 2147483646 h 340"/>
                <a:gd name="T120" fmla="*/ 2147483646 w 858"/>
                <a:gd name="T121" fmla="*/ 2147483646 h 34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8"/>
                <a:gd name="T184" fmla="*/ 0 h 340"/>
                <a:gd name="T185" fmla="*/ 858 w 858"/>
                <a:gd name="T186" fmla="*/ 340 h 34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8" h="340">
                  <a:moveTo>
                    <a:pt x="0" y="340"/>
                  </a:moveTo>
                  <a:lnTo>
                    <a:pt x="33" y="340"/>
                  </a:lnTo>
                  <a:lnTo>
                    <a:pt x="63" y="340"/>
                  </a:lnTo>
                  <a:lnTo>
                    <a:pt x="92" y="340"/>
                  </a:lnTo>
                  <a:lnTo>
                    <a:pt x="119" y="340"/>
                  </a:lnTo>
                  <a:lnTo>
                    <a:pt x="143" y="340"/>
                  </a:lnTo>
                  <a:lnTo>
                    <a:pt x="166" y="340"/>
                  </a:lnTo>
                  <a:lnTo>
                    <a:pt x="188" y="340"/>
                  </a:lnTo>
                  <a:lnTo>
                    <a:pt x="208" y="340"/>
                  </a:lnTo>
                  <a:lnTo>
                    <a:pt x="227" y="340"/>
                  </a:lnTo>
                  <a:lnTo>
                    <a:pt x="244" y="340"/>
                  </a:lnTo>
                  <a:lnTo>
                    <a:pt x="260" y="340"/>
                  </a:lnTo>
                  <a:lnTo>
                    <a:pt x="274" y="340"/>
                  </a:lnTo>
                  <a:lnTo>
                    <a:pt x="287" y="340"/>
                  </a:lnTo>
                  <a:lnTo>
                    <a:pt x="299" y="340"/>
                  </a:lnTo>
                  <a:lnTo>
                    <a:pt x="309" y="340"/>
                  </a:lnTo>
                  <a:lnTo>
                    <a:pt x="319" y="340"/>
                  </a:lnTo>
                  <a:lnTo>
                    <a:pt x="327" y="340"/>
                  </a:lnTo>
                  <a:lnTo>
                    <a:pt x="335" y="340"/>
                  </a:lnTo>
                  <a:lnTo>
                    <a:pt x="342" y="340"/>
                  </a:lnTo>
                  <a:lnTo>
                    <a:pt x="348" y="340"/>
                  </a:lnTo>
                  <a:lnTo>
                    <a:pt x="353" y="340"/>
                  </a:lnTo>
                  <a:lnTo>
                    <a:pt x="358" y="340"/>
                  </a:lnTo>
                  <a:lnTo>
                    <a:pt x="362" y="340"/>
                  </a:lnTo>
                  <a:lnTo>
                    <a:pt x="366" y="340"/>
                  </a:lnTo>
                  <a:lnTo>
                    <a:pt x="369" y="339"/>
                  </a:lnTo>
                  <a:lnTo>
                    <a:pt x="372" y="339"/>
                  </a:lnTo>
                  <a:lnTo>
                    <a:pt x="375" y="339"/>
                  </a:lnTo>
                  <a:lnTo>
                    <a:pt x="378" y="339"/>
                  </a:lnTo>
                  <a:lnTo>
                    <a:pt x="379" y="339"/>
                  </a:lnTo>
                  <a:lnTo>
                    <a:pt x="382" y="339"/>
                  </a:lnTo>
                  <a:lnTo>
                    <a:pt x="383" y="339"/>
                  </a:lnTo>
                  <a:lnTo>
                    <a:pt x="386" y="339"/>
                  </a:lnTo>
                  <a:lnTo>
                    <a:pt x="389" y="339"/>
                  </a:lnTo>
                  <a:lnTo>
                    <a:pt x="391" y="339"/>
                  </a:lnTo>
                  <a:lnTo>
                    <a:pt x="394" y="339"/>
                  </a:lnTo>
                  <a:lnTo>
                    <a:pt x="395" y="338"/>
                  </a:lnTo>
                  <a:lnTo>
                    <a:pt x="396" y="338"/>
                  </a:lnTo>
                  <a:lnTo>
                    <a:pt x="399" y="338"/>
                  </a:lnTo>
                  <a:lnTo>
                    <a:pt x="401" y="338"/>
                  </a:lnTo>
                  <a:lnTo>
                    <a:pt x="402" y="338"/>
                  </a:lnTo>
                  <a:lnTo>
                    <a:pt x="404" y="338"/>
                  </a:lnTo>
                  <a:lnTo>
                    <a:pt x="405" y="338"/>
                  </a:lnTo>
                  <a:lnTo>
                    <a:pt x="406" y="338"/>
                  </a:lnTo>
                  <a:lnTo>
                    <a:pt x="408" y="338"/>
                  </a:lnTo>
                  <a:lnTo>
                    <a:pt x="409" y="338"/>
                  </a:lnTo>
                  <a:lnTo>
                    <a:pt x="411" y="338"/>
                  </a:lnTo>
                  <a:lnTo>
                    <a:pt x="412" y="336"/>
                  </a:lnTo>
                  <a:lnTo>
                    <a:pt x="414" y="336"/>
                  </a:lnTo>
                  <a:lnTo>
                    <a:pt x="415" y="336"/>
                  </a:lnTo>
                  <a:lnTo>
                    <a:pt x="417" y="336"/>
                  </a:lnTo>
                  <a:lnTo>
                    <a:pt x="418" y="336"/>
                  </a:lnTo>
                  <a:lnTo>
                    <a:pt x="419" y="336"/>
                  </a:lnTo>
                  <a:lnTo>
                    <a:pt x="421" y="336"/>
                  </a:lnTo>
                  <a:lnTo>
                    <a:pt x="422" y="336"/>
                  </a:lnTo>
                  <a:lnTo>
                    <a:pt x="424" y="335"/>
                  </a:lnTo>
                  <a:lnTo>
                    <a:pt x="425" y="335"/>
                  </a:lnTo>
                  <a:lnTo>
                    <a:pt x="428" y="335"/>
                  </a:lnTo>
                  <a:lnTo>
                    <a:pt x="429" y="335"/>
                  </a:lnTo>
                  <a:lnTo>
                    <a:pt x="431" y="335"/>
                  </a:lnTo>
                  <a:lnTo>
                    <a:pt x="434" y="333"/>
                  </a:lnTo>
                  <a:lnTo>
                    <a:pt x="435" y="333"/>
                  </a:lnTo>
                  <a:lnTo>
                    <a:pt x="438" y="333"/>
                  </a:lnTo>
                  <a:lnTo>
                    <a:pt x="440" y="333"/>
                  </a:lnTo>
                  <a:lnTo>
                    <a:pt x="442" y="333"/>
                  </a:lnTo>
                  <a:lnTo>
                    <a:pt x="444" y="332"/>
                  </a:lnTo>
                  <a:lnTo>
                    <a:pt x="445" y="332"/>
                  </a:lnTo>
                  <a:lnTo>
                    <a:pt x="448" y="332"/>
                  </a:lnTo>
                  <a:lnTo>
                    <a:pt x="450" y="332"/>
                  </a:lnTo>
                  <a:lnTo>
                    <a:pt x="451" y="332"/>
                  </a:lnTo>
                  <a:lnTo>
                    <a:pt x="452" y="332"/>
                  </a:lnTo>
                  <a:lnTo>
                    <a:pt x="454" y="330"/>
                  </a:lnTo>
                  <a:lnTo>
                    <a:pt x="455" y="330"/>
                  </a:lnTo>
                  <a:lnTo>
                    <a:pt x="457" y="330"/>
                  </a:lnTo>
                  <a:lnTo>
                    <a:pt x="458" y="330"/>
                  </a:lnTo>
                  <a:lnTo>
                    <a:pt x="460" y="330"/>
                  </a:lnTo>
                  <a:lnTo>
                    <a:pt x="461" y="330"/>
                  </a:lnTo>
                  <a:lnTo>
                    <a:pt x="463" y="329"/>
                  </a:lnTo>
                  <a:lnTo>
                    <a:pt x="464" y="329"/>
                  </a:lnTo>
                  <a:lnTo>
                    <a:pt x="465" y="329"/>
                  </a:lnTo>
                  <a:lnTo>
                    <a:pt x="467" y="327"/>
                  </a:lnTo>
                  <a:lnTo>
                    <a:pt x="468" y="327"/>
                  </a:lnTo>
                  <a:lnTo>
                    <a:pt x="470" y="327"/>
                  </a:lnTo>
                  <a:lnTo>
                    <a:pt x="471" y="327"/>
                  </a:lnTo>
                  <a:lnTo>
                    <a:pt x="473" y="326"/>
                  </a:lnTo>
                  <a:lnTo>
                    <a:pt x="474" y="326"/>
                  </a:lnTo>
                  <a:lnTo>
                    <a:pt x="475" y="326"/>
                  </a:lnTo>
                  <a:lnTo>
                    <a:pt x="478" y="325"/>
                  </a:lnTo>
                  <a:lnTo>
                    <a:pt x="480" y="325"/>
                  </a:lnTo>
                  <a:lnTo>
                    <a:pt x="481" y="323"/>
                  </a:lnTo>
                  <a:lnTo>
                    <a:pt x="484" y="323"/>
                  </a:lnTo>
                  <a:lnTo>
                    <a:pt x="487" y="322"/>
                  </a:lnTo>
                  <a:lnTo>
                    <a:pt x="488" y="322"/>
                  </a:lnTo>
                  <a:lnTo>
                    <a:pt x="491" y="320"/>
                  </a:lnTo>
                  <a:lnTo>
                    <a:pt x="494" y="320"/>
                  </a:lnTo>
                  <a:lnTo>
                    <a:pt x="497" y="319"/>
                  </a:lnTo>
                  <a:lnTo>
                    <a:pt x="498" y="319"/>
                  </a:lnTo>
                  <a:lnTo>
                    <a:pt x="501" y="317"/>
                  </a:lnTo>
                  <a:lnTo>
                    <a:pt x="503" y="317"/>
                  </a:lnTo>
                  <a:lnTo>
                    <a:pt x="504" y="316"/>
                  </a:lnTo>
                  <a:lnTo>
                    <a:pt x="507" y="316"/>
                  </a:lnTo>
                  <a:lnTo>
                    <a:pt x="509" y="316"/>
                  </a:lnTo>
                  <a:lnTo>
                    <a:pt x="510" y="315"/>
                  </a:lnTo>
                  <a:lnTo>
                    <a:pt x="511" y="315"/>
                  </a:lnTo>
                  <a:lnTo>
                    <a:pt x="513" y="313"/>
                  </a:lnTo>
                  <a:lnTo>
                    <a:pt x="514" y="313"/>
                  </a:lnTo>
                  <a:lnTo>
                    <a:pt x="516" y="313"/>
                  </a:lnTo>
                  <a:lnTo>
                    <a:pt x="517" y="312"/>
                  </a:lnTo>
                  <a:lnTo>
                    <a:pt x="519" y="312"/>
                  </a:lnTo>
                  <a:lnTo>
                    <a:pt x="520" y="312"/>
                  </a:lnTo>
                  <a:lnTo>
                    <a:pt x="521" y="310"/>
                  </a:lnTo>
                  <a:lnTo>
                    <a:pt x="523" y="310"/>
                  </a:lnTo>
                  <a:lnTo>
                    <a:pt x="524" y="309"/>
                  </a:lnTo>
                  <a:lnTo>
                    <a:pt x="526" y="309"/>
                  </a:lnTo>
                  <a:lnTo>
                    <a:pt x="527" y="307"/>
                  </a:lnTo>
                  <a:lnTo>
                    <a:pt x="529" y="307"/>
                  </a:lnTo>
                  <a:lnTo>
                    <a:pt x="530" y="306"/>
                  </a:lnTo>
                  <a:lnTo>
                    <a:pt x="532" y="306"/>
                  </a:lnTo>
                  <a:lnTo>
                    <a:pt x="533" y="304"/>
                  </a:lnTo>
                  <a:lnTo>
                    <a:pt x="536" y="304"/>
                  </a:lnTo>
                  <a:lnTo>
                    <a:pt x="537" y="303"/>
                  </a:lnTo>
                  <a:lnTo>
                    <a:pt x="539" y="302"/>
                  </a:lnTo>
                  <a:lnTo>
                    <a:pt x="542" y="302"/>
                  </a:lnTo>
                  <a:lnTo>
                    <a:pt x="543" y="300"/>
                  </a:lnTo>
                  <a:lnTo>
                    <a:pt x="546" y="299"/>
                  </a:lnTo>
                  <a:lnTo>
                    <a:pt x="547" y="297"/>
                  </a:lnTo>
                  <a:lnTo>
                    <a:pt x="550" y="297"/>
                  </a:lnTo>
                  <a:lnTo>
                    <a:pt x="552" y="296"/>
                  </a:lnTo>
                  <a:lnTo>
                    <a:pt x="553" y="294"/>
                  </a:lnTo>
                  <a:lnTo>
                    <a:pt x="556" y="294"/>
                  </a:lnTo>
                  <a:lnTo>
                    <a:pt x="557" y="293"/>
                  </a:lnTo>
                  <a:lnTo>
                    <a:pt x="559" y="293"/>
                  </a:lnTo>
                  <a:lnTo>
                    <a:pt x="560" y="292"/>
                  </a:lnTo>
                  <a:lnTo>
                    <a:pt x="562" y="292"/>
                  </a:lnTo>
                  <a:lnTo>
                    <a:pt x="563" y="290"/>
                  </a:lnTo>
                  <a:lnTo>
                    <a:pt x="565" y="290"/>
                  </a:lnTo>
                  <a:lnTo>
                    <a:pt x="566" y="289"/>
                  </a:lnTo>
                  <a:lnTo>
                    <a:pt x="567" y="287"/>
                  </a:lnTo>
                  <a:lnTo>
                    <a:pt x="569" y="287"/>
                  </a:lnTo>
                  <a:lnTo>
                    <a:pt x="570" y="287"/>
                  </a:lnTo>
                  <a:lnTo>
                    <a:pt x="572" y="286"/>
                  </a:lnTo>
                  <a:lnTo>
                    <a:pt x="573" y="284"/>
                  </a:lnTo>
                  <a:lnTo>
                    <a:pt x="575" y="284"/>
                  </a:lnTo>
                  <a:lnTo>
                    <a:pt x="576" y="283"/>
                  </a:lnTo>
                  <a:lnTo>
                    <a:pt x="578" y="283"/>
                  </a:lnTo>
                  <a:lnTo>
                    <a:pt x="579" y="281"/>
                  </a:lnTo>
                  <a:lnTo>
                    <a:pt x="580" y="281"/>
                  </a:lnTo>
                  <a:lnTo>
                    <a:pt x="582" y="280"/>
                  </a:lnTo>
                  <a:lnTo>
                    <a:pt x="583" y="279"/>
                  </a:lnTo>
                  <a:lnTo>
                    <a:pt x="586" y="279"/>
                  </a:lnTo>
                  <a:lnTo>
                    <a:pt x="588" y="277"/>
                  </a:lnTo>
                  <a:lnTo>
                    <a:pt x="589" y="276"/>
                  </a:lnTo>
                  <a:lnTo>
                    <a:pt x="590" y="276"/>
                  </a:lnTo>
                  <a:lnTo>
                    <a:pt x="593" y="274"/>
                  </a:lnTo>
                  <a:lnTo>
                    <a:pt x="595" y="273"/>
                  </a:lnTo>
                  <a:lnTo>
                    <a:pt x="596" y="271"/>
                  </a:lnTo>
                  <a:lnTo>
                    <a:pt x="599" y="271"/>
                  </a:lnTo>
                  <a:lnTo>
                    <a:pt x="601" y="270"/>
                  </a:lnTo>
                  <a:lnTo>
                    <a:pt x="602" y="269"/>
                  </a:lnTo>
                  <a:lnTo>
                    <a:pt x="603" y="269"/>
                  </a:lnTo>
                  <a:lnTo>
                    <a:pt x="605" y="267"/>
                  </a:lnTo>
                  <a:lnTo>
                    <a:pt x="606" y="267"/>
                  </a:lnTo>
                  <a:lnTo>
                    <a:pt x="608" y="266"/>
                  </a:lnTo>
                  <a:lnTo>
                    <a:pt x="609" y="266"/>
                  </a:lnTo>
                  <a:lnTo>
                    <a:pt x="609" y="264"/>
                  </a:lnTo>
                  <a:lnTo>
                    <a:pt x="611" y="264"/>
                  </a:lnTo>
                  <a:lnTo>
                    <a:pt x="612" y="263"/>
                  </a:lnTo>
                  <a:lnTo>
                    <a:pt x="613" y="263"/>
                  </a:lnTo>
                  <a:lnTo>
                    <a:pt x="615" y="261"/>
                  </a:lnTo>
                  <a:lnTo>
                    <a:pt x="616" y="261"/>
                  </a:lnTo>
                  <a:lnTo>
                    <a:pt x="616" y="260"/>
                  </a:lnTo>
                  <a:lnTo>
                    <a:pt x="618" y="260"/>
                  </a:lnTo>
                  <a:lnTo>
                    <a:pt x="619" y="258"/>
                  </a:lnTo>
                  <a:lnTo>
                    <a:pt x="621" y="258"/>
                  </a:lnTo>
                  <a:lnTo>
                    <a:pt x="622" y="257"/>
                  </a:lnTo>
                  <a:lnTo>
                    <a:pt x="624" y="256"/>
                  </a:lnTo>
                  <a:lnTo>
                    <a:pt x="625" y="256"/>
                  </a:lnTo>
                  <a:lnTo>
                    <a:pt x="626" y="254"/>
                  </a:lnTo>
                  <a:lnTo>
                    <a:pt x="628" y="254"/>
                  </a:lnTo>
                  <a:lnTo>
                    <a:pt x="629" y="253"/>
                  </a:lnTo>
                  <a:lnTo>
                    <a:pt x="631" y="251"/>
                  </a:lnTo>
                  <a:lnTo>
                    <a:pt x="632" y="251"/>
                  </a:lnTo>
                  <a:lnTo>
                    <a:pt x="634" y="250"/>
                  </a:lnTo>
                  <a:lnTo>
                    <a:pt x="635" y="248"/>
                  </a:lnTo>
                  <a:lnTo>
                    <a:pt x="636" y="247"/>
                  </a:lnTo>
                  <a:lnTo>
                    <a:pt x="638" y="247"/>
                  </a:lnTo>
                  <a:lnTo>
                    <a:pt x="639" y="246"/>
                  </a:lnTo>
                  <a:lnTo>
                    <a:pt x="641" y="246"/>
                  </a:lnTo>
                  <a:lnTo>
                    <a:pt x="642" y="244"/>
                  </a:lnTo>
                  <a:lnTo>
                    <a:pt x="644" y="243"/>
                  </a:lnTo>
                  <a:lnTo>
                    <a:pt x="645" y="243"/>
                  </a:lnTo>
                  <a:lnTo>
                    <a:pt x="647" y="241"/>
                  </a:lnTo>
                  <a:lnTo>
                    <a:pt x="648" y="240"/>
                  </a:lnTo>
                  <a:lnTo>
                    <a:pt x="649" y="240"/>
                  </a:lnTo>
                  <a:lnTo>
                    <a:pt x="649" y="238"/>
                  </a:lnTo>
                  <a:lnTo>
                    <a:pt x="651" y="238"/>
                  </a:lnTo>
                  <a:lnTo>
                    <a:pt x="652" y="237"/>
                  </a:lnTo>
                  <a:lnTo>
                    <a:pt x="654" y="237"/>
                  </a:lnTo>
                  <a:lnTo>
                    <a:pt x="654" y="235"/>
                  </a:lnTo>
                  <a:lnTo>
                    <a:pt x="655" y="235"/>
                  </a:lnTo>
                  <a:lnTo>
                    <a:pt x="655" y="234"/>
                  </a:lnTo>
                  <a:lnTo>
                    <a:pt x="657" y="234"/>
                  </a:lnTo>
                  <a:lnTo>
                    <a:pt x="658" y="233"/>
                  </a:lnTo>
                  <a:lnTo>
                    <a:pt x="659" y="233"/>
                  </a:lnTo>
                  <a:lnTo>
                    <a:pt x="659" y="231"/>
                  </a:lnTo>
                  <a:lnTo>
                    <a:pt x="661" y="231"/>
                  </a:lnTo>
                  <a:lnTo>
                    <a:pt x="662" y="230"/>
                  </a:lnTo>
                  <a:lnTo>
                    <a:pt x="662" y="228"/>
                  </a:lnTo>
                  <a:lnTo>
                    <a:pt x="664" y="228"/>
                  </a:lnTo>
                  <a:lnTo>
                    <a:pt x="665" y="227"/>
                  </a:lnTo>
                  <a:lnTo>
                    <a:pt x="667" y="227"/>
                  </a:lnTo>
                  <a:lnTo>
                    <a:pt x="667" y="225"/>
                  </a:lnTo>
                  <a:lnTo>
                    <a:pt x="668" y="225"/>
                  </a:lnTo>
                  <a:lnTo>
                    <a:pt x="670" y="224"/>
                  </a:lnTo>
                  <a:lnTo>
                    <a:pt x="671" y="223"/>
                  </a:lnTo>
                  <a:lnTo>
                    <a:pt x="672" y="221"/>
                  </a:lnTo>
                  <a:lnTo>
                    <a:pt x="674" y="221"/>
                  </a:lnTo>
                  <a:lnTo>
                    <a:pt x="674" y="220"/>
                  </a:lnTo>
                  <a:lnTo>
                    <a:pt x="675" y="220"/>
                  </a:lnTo>
                  <a:lnTo>
                    <a:pt x="677" y="218"/>
                  </a:lnTo>
                  <a:lnTo>
                    <a:pt x="678" y="217"/>
                  </a:lnTo>
                  <a:lnTo>
                    <a:pt x="680" y="217"/>
                  </a:lnTo>
                  <a:lnTo>
                    <a:pt x="680" y="215"/>
                  </a:lnTo>
                  <a:lnTo>
                    <a:pt x="681" y="215"/>
                  </a:lnTo>
                  <a:lnTo>
                    <a:pt x="682" y="214"/>
                  </a:lnTo>
                  <a:lnTo>
                    <a:pt x="684" y="214"/>
                  </a:lnTo>
                  <a:lnTo>
                    <a:pt x="684" y="212"/>
                  </a:lnTo>
                  <a:lnTo>
                    <a:pt x="685" y="212"/>
                  </a:lnTo>
                  <a:lnTo>
                    <a:pt x="687" y="211"/>
                  </a:lnTo>
                  <a:lnTo>
                    <a:pt x="688" y="210"/>
                  </a:lnTo>
                  <a:lnTo>
                    <a:pt x="690" y="210"/>
                  </a:lnTo>
                  <a:lnTo>
                    <a:pt x="691" y="208"/>
                  </a:lnTo>
                  <a:lnTo>
                    <a:pt x="693" y="208"/>
                  </a:lnTo>
                  <a:lnTo>
                    <a:pt x="694" y="207"/>
                  </a:lnTo>
                  <a:lnTo>
                    <a:pt x="694" y="205"/>
                  </a:lnTo>
                  <a:lnTo>
                    <a:pt x="695" y="205"/>
                  </a:lnTo>
                  <a:lnTo>
                    <a:pt x="697" y="204"/>
                  </a:lnTo>
                  <a:lnTo>
                    <a:pt x="698" y="204"/>
                  </a:lnTo>
                  <a:lnTo>
                    <a:pt x="698" y="202"/>
                  </a:lnTo>
                  <a:lnTo>
                    <a:pt x="700" y="202"/>
                  </a:lnTo>
                  <a:lnTo>
                    <a:pt x="701" y="201"/>
                  </a:lnTo>
                  <a:lnTo>
                    <a:pt x="703" y="200"/>
                  </a:lnTo>
                  <a:lnTo>
                    <a:pt x="704" y="200"/>
                  </a:lnTo>
                  <a:lnTo>
                    <a:pt x="704" y="198"/>
                  </a:lnTo>
                  <a:lnTo>
                    <a:pt x="705" y="198"/>
                  </a:lnTo>
                  <a:lnTo>
                    <a:pt x="705" y="197"/>
                  </a:lnTo>
                  <a:lnTo>
                    <a:pt x="707" y="197"/>
                  </a:lnTo>
                  <a:lnTo>
                    <a:pt x="707" y="195"/>
                  </a:lnTo>
                  <a:lnTo>
                    <a:pt x="708" y="195"/>
                  </a:lnTo>
                  <a:lnTo>
                    <a:pt x="708" y="194"/>
                  </a:lnTo>
                  <a:lnTo>
                    <a:pt x="710" y="194"/>
                  </a:lnTo>
                  <a:lnTo>
                    <a:pt x="711" y="192"/>
                  </a:lnTo>
                  <a:lnTo>
                    <a:pt x="713" y="191"/>
                  </a:lnTo>
                  <a:lnTo>
                    <a:pt x="714" y="189"/>
                  </a:lnTo>
                  <a:lnTo>
                    <a:pt x="716" y="188"/>
                  </a:lnTo>
                  <a:lnTo>
                    <a:pt x="717" y="187"/>
                  </a:lnTo>
                  <a:lnTo>
                    <a:pt x="718" y="185"/>
                  </a:lnTo>
                  <a:lnTo>
                    <a:pt x="720" y="184"/>
                  </a:lnTo>
                  <a:lnTo>
                    <a:pt x="720" y="182"/>
                  </a:lnTo>
                  <a:lnTo>
                    <a:pt x="721" y="181"/>
                  </a:lnTo>
                  <a:lnTo>
                    <a:pt x="723" y="179"/>
                  </a:lnTo>
                  <a:lnTo>
                    <a:pt x="724" y="178"/>
                  </a:lnTo>
                  <a:lnTo>
                    <a:pt x="726" y="177"/>
                  </a:lnTo>
                  <a:lnTo>
                    <a:pt x="727" y="177"/>
                  </a:lnTo>
                  <a:lnTo>
                    <a:pt x="727" y="175"/>
                  </a:lnTo>
                  <a:lnTo>
                    <a:pt x="728" y="174"/>
                  </a:lnTo>
                  <a:lnTo>
                    <a:pt x="730" y="172"/>
                  </a:lnTo>
                  <a:lnTo>
                    <a:pt x="731" y="171"/>
                  </a:lnTo>
                  <a:lnTo>
                    <a:pt x="733" y="169"/>
                  </a:lnTo>
                  <a:lnTo>
                    <a:pt x="734" y="168"/>
                  </a:lnTo>
                  <a:lnTo>
                    <a:pt x="736" y="167"/>
                  </a:lnTo>
                  <a:lnTo>
                    <a:pt x="736" y="165"/>
                  </a:lnTo>
                  <a:lnTo>
                    <a:pt x="737" y="165"/>
                  </a:lnTo>
                  <a:lnTo>
                    <a:pt x="737" y="164"/>
                  </a:lnTo>
                  <a:lnTo>
                    <a:pt x="739" y="162"/>
                  </a:lnTo>
                  <a:lnTo>
                    <a:pt x="740" y="162"/>
                  </a:lnTo>
                  <a:lnTo>
                    <a:pt x="740" y="161"/>
                  </a:lnTo>
                  <a:lnTo>
                    <a:pt x="741" y="159"/>
                  </a:lnTo>
                  <a:lnTo>
                    <a:pt x="743" y="159"/>
                  </a:lnTo>
                  <a:lnTo>
                    <a:pt x="743" y="158"/>
                  </a:lnTo>
                  <a:lnTo>
                    <a:pt x="744" y="156"/>
                  </a:lnTo>
                  <a:lnTo>
                    <a:pt x="746" y="155"/>
                  </a:lnTo>
                  <a:lnTo>
                    <a:pt x="747" y="154"/>
                  </a:lnTo>
                  <a:lnTo>
                    <a:pt x="749" y="152"/>
                  </a:lnTo>
                  <a:lnTo>
                    <a:pt x="749" y="151"/>
                  </a:lnTo>
                  <a:lnTo>
                    <a:pt x="750" y="148"/>
                  </a:lnTo>
                  <a:lnTo>
                    <a:pt x="753" y="146"/>
                  </a:lnTo>
                  <a:lnTo>
                    <a:pt x="754" y="145"/>
                  </a:lnTo>
                  <a:lnTo>
                    <a:pt x="756" y="142"/>
                  </a:lnTo>
                  <a:lnTo>
                    <a:pt x="757" y="141"/>
                  </a:lnTo>
                  <a:lnTo>
                    <a:pt x="759" y="139"/>
                  </a:lnTo>
                  <a:lnTo>
                    <a:pt x="760" y="138"/>
                  </a:lnTo>
                  <a:lnTo>
                    <a:pt x="762" y="136"/>
                  </a:lnTo>
                  <a:lnTo>
                    <a:pt x="763" y="135"/>
                  </a:lnTo>
                  <a:lnTo>
                    <a:pt x="763" y="133"/>
                  </a:lnTo>
                  <a:lnTo>
                    <a:pt x="764" y="132"/>
                  </a:lnTo>
                  <a:lnTo>
                    <a:pt x="766" y="131"/>
                  </a:lnTo>
                  <a:lnTo>
                    <a:pt x="766" y="129"/>
                  </a:lnTo>
                  <a:lnTo>
                    <a:pt x="767" y="128"/>
                  </a:lnTo>
                  <a:lnTo>
                    <a:pt x="769" y="128"/>
                  </a:lnTo>
                  <a:lnTo>
                    <a:pt x="769" y="126"/>
                  </a:lnTo>
                  <a:lnTo>
                    <a:pt x="770" y="125"/>
                  </a:lnTo>
                  <a:lnTo>
                    <a:pt x="772" y="123"/>
                  </a:lnTo>
                  <a:lnTo>
                    <a:pt x="773" y="122"/>
                  </a:lnTo>
                  <a:lnTo>
                    <a:pt x="773" y="121"/>
                  </a:lnTo>
                  <a:lnTo>
                    <a:pt x="774" y="119"/>
                  </a:lnTo>
                  <a:lnTo>
                    <a:pt x="776" y="118"/>
                  </a:lnTo>
                  <a:lnTo>
                    <a:pt x="776" y="116"/>
                  </a:lnTo>
                  <a:lnTo>
                    <a:pt x="777" y="116"/>
                  </a:lnTo>
                  <a:lnTo>
                    <a:pt x="777" y="115"/>
                  </a:lnTo>
                  <a:lnTo>
                    <a:pt x="779" y="113"/>
                  </a:lnTo>
                  <a:lnTo>
                    <a:pt x="780" y="112"/>
                  </a:lnTo>
                  <a:lnTo>
                    <a:pt x="782" y="109"/>
                  </a:lnTo>
                  <a:lnTo>
                    <a:pt x="783" y="108"/>
                  </a:lnTo>
                  <a:lnTo>
                    <a:pt x="785" y="106"/>
                  </a:lnTo>
                  <a:lnTo>
                    <a:pt x="785" y="105"/>
                  </a:lnTo>
                  <a:lnTo>
                    <a:pt x="786" y="102"/>
                  </a:lnTo>
                  <a:lnTo>
                    <a:pt x="789" y="100"/>
                  </a:lnTo>
                  <a:lnTo>
                    <a:pt x="790" y="98"/>
                  </a:lnTo>
                  <a:lnTo>
                    <a:pt x="792" y="96"/>
                  </a:lnTo>
                  <a:lnTo>
                    <a:pt x="793" y="93"/>
                  </a:lnTo>
                  <a:lnTo>
                    <a:pt x="795" y="92"/>
                  </a:lnTo>
                  <a:lnTo>
                    <a:pt x="796" y="89"/>
                  </a:lnTo>
                  <a:lnTo>
                    <a:pt x="797" y="87"/>
                  </a:lnTo>
                  <a:lnTo>
                    <a:pt x="799" y="86"/>
                  </a:lnTo>
                  <a:lnTo>
                    <a:pt x="799" y="85"/>
                  </a:lnTo>
                  <a:lnTo>
                    <a:pt x="800" y="83"/>
                  </a:lnTo>
                  <a:lnTo>
                    <a:pt x="802" y="82"/>
                  </a:lnTo>
                  <a:lnTo>
                    <a:pt x="802" y="80"/>
                  </a:lnTo>
                  <a:lnTo>
                    <a:pt x="803" y="79"/>
                  </a:lnTo>
                  <a:lnTo>
                    <a:pt x="805" y="77"/>
                  </a:lnTo>
                  <a:lnTo>
                    <a:pt x="805" y="76"/>
                  </a:lnTo>
                  <a:lnTo>
                    <a:pt x="806" y="75"/>
                  </a:lnTo>
                  <a:lnTo>
                    <a:pt x="808" y="75"/>
                  </a:lnTo>
                  <a:lnTo>
                    <a:pt x="808" y="73"/>
                  </a:lnTo>
                  <a:lnTo>
                    <a:pt x="809" y="72"/>
                  </a:lnTo>
                  <a:lnTo>
                    <a:pt x="809" y="70"/>
                  </a:lnTo>
                  <a:lnTo>
                    <a:pt x="810" y="69"/>
                  </a:lnTo>
                  <a:lnTo>
                    <a:pt x="812" y="67"/>
                  </a:lnTo>
                  <a:lnTo>
                    <a:pt x="812" y="66"/>
                  </a:lnTo>
                  <a:lnTo>
                    <a:pt x="813" y="64"/>
                  </a:lnTo>
                  <a:lnTo>
                    <a:pt x="815" y="63"/>
                  </a:lnTo>
                  <a:lnTo>
                    <a:pt x="815" y="62"/>
                  </a:lnTo>
                  <a:lnTo>
                    <a:pt x="816" y="60"/>
                  </a:lnTo>
                  <a:lnTo>
                    <a:pt x="818" y="59"/>
                  </a:lnTo>
                  <a:lnTo>
                    <a:pt x="819" y="57"/>
                  </a:lnTo>
                  <a:lnTo>
                    <a:pt x="820" y="56"/>
                  </a:lnTo>
                  <a:lnTo>
                    <a:pt x="822" y="53"/>
                  </a:lnTo>
                  <a:lnTo>
                    <a:pt x="823" y="52"/>
                  </a:lnTo>
                  <a:lnTo>
                    <a:pt x="825" y="49"/>
                  </a:lnTo>
                  <a:lnTo>
                    <a:pt x="826" y="47"/>
                  </a:lnTo>
                  <a:lnTo>
                    <a:pt x="828" y="44"/>
                  </a:lnTo>
                  <a:lnTo>
                    <a:pt x="831" y="41"/>
                  </a:lnTo>
                  <a:lnTo>
                    <a:pt x="832" y="40"/>
                  </a:lnTo>
                  <a:lnTo>
                    <a:pt x="833" y="39"/>
                  </a:lnTo>
                  <a:lnTo>
                    <a:pt x="835" y="36"/>
                  </a:lnTo>
                  <a:lnTo>
                    <a:pt x="835" y="34"/>
                  </a:lnTo>
                  <a:lnTo>
                    <a:pt x="836" y="33"/>
                  </a:lnTo>
                  <a:lnTo>
                    <a:pt x="838" y="31"/>
                  </a:lnTo>
                  <a:lnTo>
                    <a:pt x="839" y="30"/>
                  </a:lnTo>
                  <a:lnTo>
                    <a:pt x="839" y="29"/>
                  </a:lnTo>
                  <a:lnTo>
                    <a:pt x="841" y="27"/>
                  </a:lnTo>
                  <a:lnTo>
                    <a:pt x="842" y="26"/>
                  </a:lnTo>
                  <a:lnTo>
                    <a:pt x="842" y="24"/>
                  </a:lnTo>
                  <a:lnTo>
                    <a:pt x="843" y="24"/>
                  </a:lnTo>
                  <a:lnTo>
                    <a:pt x="843" y="23"/>
                  </a:lnTo>
                  <a:lnTo>
                    <a:pt x="845" y="21"/>
                  </a:lnTo>
                  <a:lnTo>
                    <a:pt x="845" y="20"/>
                  </a:lnTo>
                  <a:lnTo>
                    <a:pt x="846" y="18"/>
                  </a:lnTo>
                  <a:lnTo>
                    <a:pt x="848" y="17"/>
                  </a:lnTo>
                  <a:lnTo>
                    <a:pt x="848" y="16"/>
                  </a:lnTo>
                  <a:lnTo>
                    <a:pt x="849" y="14"/>
                  </a:lnTo>
                  <a:lnTo>
                    <a:pt x="849" y="13"/>
                  </a:lnTo>
                  <a:lnTo>
                    <a:pt x="851" y="13"/>
                  </a:lnTo>
                  <a:lnTo>
                    <a:pt x="851" y="11"/>
                  </a:lnTo>
                  <a:lnTo>
                    <a:pt x="852" y="10"/>
                  </a:lnTo>
                  <a:lnTo>
                    <a:pt x="854" y="8"/>
                  </a:lnTo>
                  <a:lnTo>
                    <a:pt x="854" y="7"/>
                  </a:lnTo>
                  <a:lnTo>
                    <a:pt x="855" y="4"/>
                  </a:lnTo>
                  <a:lnTo>
                    <a:pt x="856" y="3"/>
                  </a:lnTo>
                  <a:lnTo>
                    <a:pt x="856" y="1"/>
                  </a:lnTo>
                  <a:lnTo>
                    <a:pt x="858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184">
              <a:extLst>
                <a:ext uri="{FF2B5EF4-FFF2-40B4-BE49-F238E27FC236}">
                  <a16:creationId xmlns:a16="http://schemas.microsoft.com/office/drawing/2014/main" id="{549474DC-ADE1-28B2-6789-52A164B08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5757863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3" y="3"/>
                  </a:lnTo>
                  <a:lnTo>
                    <a:pt x="4" y="8"/>
                  </a:lnTo>
                  <a:lnTo>
                    <a:pt x="5" y="10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5"/>
                  </a:lnTo>
                  <a:lnTo>
                    <a:pt x="30" y="56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1" y="61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4" y="66"/>
                  </a:lnTo>
                  <a:lnTo>
                    <a:pt x="34" y="68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7" y="74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8"/>
                  </a:lnTo>
                  <a:lnTo>
                    <a:pt x="40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91"/>
                  </a:lnTo>
                  <a:lnTo>
                    <a:pt x="44" y="92"/>
                  </a:lnTo>
                  <a:lnTo>
                    <a:pt x="46" y="94"/>
                  </a:lnTo>
                  <a:lnTo>
                    <a:pt x="46" y="95"/>
                  </a:lnTo>
                  <a:lnTo>
                    <a:pt x="46" y="97"/>
                  </a:lnTo>
                  <a:lnTo>
                    <a:pt x="47" y="98"/>
                  </a:lnTo>
                  <a:lnTo>
                    <a:pt x="47" y="99"/>
                  </a:lnTo>
                  <a:lnTo>
                    <a:pt x="49" y="102"/>
                  </a:lnTo>
                  <a:lnTo>
                    <a:pt x="49" y="104"/>
                  </a:lnTo>
                  <a:lnTo>
                    <a:pt x="50" y="105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2"/>
                  </a:lnTo>
                  <a:lnTo>
                    <a:pt x="53" y="115"/>
                  </a:lnTo>
                  <a:lnTo>
                    <a:pt x="54" y="117"/>
                  </a:lnTo>
                  <a:lnTo>
                    <a:pt x="54" y="120"/>
                  </a:lnTo>
                  <a:lnTo>
                    <a:pt x="56" y="121"/>
                  </a:lnTo>
                  <a:lnTo>
                    <a:pt x="56" y="122"/>
                  </a:lnTo>
                  <a:lnTo>
                    <a:pt x="57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30"/>
                  </a:lnTo>
                  <a:lnTo>
                    <a:pt x="60" y="131"/>
                  </a:lnTo>
                  <a:lnTo>
                    <a:pt x="60" y="133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1" y="137"/>
                  </a:lnTo>
                  <a:lnTo>
                    <a:pt x="61" y="138"/>
                  </a:lnTo>
                  <a:lnTo>
                    <a:pt x="61" y="140"/>
                  </a:lnTo>
                  <a:lnTo>
                    <a:pt x="63" y="140"/>
                  </a:lnTo>
                  <a:lnTo>
                    <a:pt x="63" y="141"/>
                  </a:lnTo>
                  <a:lnTo>
                    <a:pt x="63" y="143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4" y="148"/>
                  </a:lnTo>
                  <a:lnTo>
                    <a:pt x="66" y="150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0"/>
                  </a:lnTo>
                  <a:lnTo>
                    <a:pt x="69" y="163"/>
                  </a:lnTo>
                  <a:lnTo>
                    <a:pt x="70" y="164"/>
                  </a:lnTo>
                  <a:lnTo>
                    <a:pt x="70" y="167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3" y="173"/>
                  </a:lnTo>
                  <a:lnTo>
                    <a:pt x="73" y="174"/>
                  </a:lnTo>
                  <a:lnTo>
                    <a:pt x="73" y="177"/>
                  </a:lnTo>
                  <a:lnTo>
                    <a:pt x="74" y="179"/>
                  </a:lnTo>
                  <a:lnTo>
                    <a:pt x="74" y="180"/>
                  </a:lnTo>
                  <a:lnTo>
                    <a:pt x="74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7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4" y="210"/>
                  </a:lnTo>
                  <a:lnTo>
                    <a:pt x="84" y="213"/>
                  </a:lnTo>
                  <a:lnTo>
                    <a:pt x="86" y="214"/>
                  </a:lnTo>
                  <a:lnTo>
                    <a:pt x="86" y="217"/>
                  </a:lnTo>
                  <a:lnTo>
                    <a:pt x="87" y="219"/>
                  </a:lnTo>
                  <a:lnTo>
                    <a:pt x="87" y="222"/>
                  </a:lnTo>
                  <a:lnTo>
                    <a:pt x="89" y="223"/>
                  </a:lnTo>
                  <a:lnTo>
                    <a:pt x="89" y="225"/>
                  </a:lnTo>
                  <a:lnTo>
                    <a:pt x="89" y="227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3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0"/>
                  </a:lnTo>
                  <a:lnTo>
                    <a:pt x="96" y="263"/>
                  </a:lnTo>
                  <a:lnTo>
                    <a:pt x="96" y="265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6" y="278"/>
                  </a:lnTo>
                  <a:lnTo>
                    <a:pt x="97" y="279"/>
                  </a:lnTo>
                  <a:lnTo>
                    <a:pt x="97" y="281"/>
                  </a:lnTo>
                  <a:lnTo>
                    <a:pt x="97" y="282"/>
                  </a:lnTo>
                  <a:lnTo>
                    <a:pt x="97" y="283"/>
                  </a:lnTo>
                  <a:lnTo>
                    <a:pt x="97" y="285"/>
                  </a:lnTo>
                  <a:lnTo>
                    <a:pt x="97" y="286"/>
                  </a:lnTo>
                  <a:lnTo>
                    <a:pt x="97" y="288"/>
                  </a:lnTo>
                  <a:lnTo>
                    <a:pt x="97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0" y="298"/>
                  </a:lnTo>
                  <a:lnTo>
                    <a:pt x="100" y="299"/>
                  </a:lnTo>
                  <a:lnTo>
                    <a:pt x="100" y="301"/>
                  </a:lnTo>
                  <a:lnTo>
                    <a:pt x="100" y="302"/>
                  </a:lnTo>
                  <a:lnTo>
                    <a:pt x="100" y="304"/>
                  </a:lnTo>
                  <a:lnTo>
                    <a:pt x="100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9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5"/>
                  </a:lnTo>
                  <a:lnTo>
                    <a:pt x="102" y="338"/>
                  </a:lnTo>
                  <a:lnTo>
                    <a:pt x="100" y="341"/>
                  </a:lnTo>
                  <a:lnTo>
                    <a:pt x="100" y="344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185">
              <a:extLst>
                <a:ext uri="{FF2B5EF4-FFF2-40B4-BE49-F238E27FC236}">
                  <a16:creationId xmlns:a16="http://schemas.microsoft.com/office/drawing/2014/main" id="{F2EA5065-517B-CE46-6461-2910CF34F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6027738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3" y="339"/>
                  </a:lnTo>
                  <a:lnTo>
                    <a:pt x="4" y="336"/>
                  </a:lnTo>
                  <a:lnTo>
                    <a:pt x="5" y="333"/>
                  </a:lnTo>
                  <a:lnTo>
                    <a:pt x="8" y="329"/>
                  </a:lnTo>
                  <a:lnTo>
                    <a:pt x="10" y="326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19"/>
                  </a:lnTo>
                  <a:lnTo>
                    <a:pt x="15" y="318"/>
                  </a:lnTo>
                  <a:lnTo>
                    <a:pt x="17" y="315"/>
                  </a:lnTo>
                  <a:lnTo>
                    <a:pt x="17" y="313"/>
                  </a:lnTo>
                  <a:lnTo>
                    <a:pt x="18" y="310"/>
                  </a:lnTo>
                  <a:lnTo>
                    <a:pt x="20" y="309"/>
                  </a:lnTo>
                  <a:lnTo>
                    <a:pt x="20" y="307"/>
                  </a:lnTo>
                  <a:lnTo>
                    <a:pt x="21" y="306"/>
                  </a:lnTo>
                  <a:lnTo>
                    <a:pt x="21" y="305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7"/>
                  </a:lnTo>
                  <a:lnTo>
                    <a:pt x="26" y="296"/>
                  </a:lnTo>
                  <a:lnTo>
                    <a:pt x="27" y="295"/>
                  </a:lnTo>
                  <a:lnTo>
                    <a:pt x="27" y="293"/>
                  </a:lnTo>
                  <a:lnTo>
                    <a:pt x="27" y="292"/>
                  </a:lnTo>
                  <a:lnTo>
                    <a:pt x="28" y="290"/>
                  </a:lnTo>
                  <a:lnTo>
                    <a:pt x="28" y="289"/>
                  </a:lnTo>
                  <a:lnTo>
                    <a:pt x="30" y="287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1" y="283"/>
                  </a:lnTo>
                  <a:lnTo>
                    <a:pt x="33" y="280"/>
                  </a:lnTo>
                  <a:lnTo>
                    <a:pt x="33" y="279"/>
                  </a:lnTo>
                  <a:lnTo>
                    <a:pt x="34" y="277"/>
                  </a:lnTo>
                  <a:lnTo>
                    <a:pt x="34" y="274"/>
                  </a:lnTo>
                  <a:lnTo>
                    <a:pt x="36" y="273"/>
                  </a:lnTo>
                  <a:lnTo>
                    <a:pt x="36" y="272"/>
                  </a:lnTo>
                  <a:lnTo>
                    <a:pt x="37" y="270"/>
                  </a:lnTo>
                  <a:lnTo>
                    <a:pt x="37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0" y="261"/>
                  </a:lnTo>
                  <a:lnTo>
                    <a:pt x="41" y="260"/>
                  </a:lnTo>
                  <a:lnTo>
                    <a:pt x="41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3" y="254"/>
                  </a:lnTo>
                  <a:lnTo>
                    <a:pt x="44" y="253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6" y="247"/>
                  </a:lnTo>
                  <a:lnTo>
                    <a:pt x="47" y="246"/>
                  </a:lnTo>
                  <a:lnTo>
                    <a:pt x="47" y="243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7"/>
                  </a:lnTo>
                  <a:lnTo>
                    <a:pt x="50" y="236"/>
                  </a:lnTo>
                  <a:lnTo>
                    <a:pt x="51" y="233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3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7"/>
                  </a:lnTo>
                  <a:lnTo>
                    <a:pt x="57" y="215"/>
                  </a:lnTo>
                  <a:lnTo>
                    <a:pt x="59" y="214"/>
                  </a:lnTo>
                  <a:lnTo>
                    <a:pt x="59" y="213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0" y="210"/>
                  </a:lnTo>
                  <a:lnTo>
                    <a:pt x="60" y="208"/>
                  </a:lnTo>
                  <a:lnTo>
                    <a:pt x="61" y="207"/>
                  </a:lnTo>
                  <a:lnTo>
                    <a:pt x="61" y="205"/>
                  </a:lnTo>
                  <a:lnTo>
                    <a:pt x="61" y="204"/>
                  </a:lnTo>
                  <a:lnTo>
                    <a:pt x="63" y="203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4" y="195"/>
                  </a:lnTo>
                  <a:lnTo>
                    <a:pt x="66" y="192"/>
                  </a:lnTo>
                  <a:lnTo>
                    <a:pt x="66" y="191"/>
                  </a:lnTo>
                  <a:lnTo>
                    <a:pt x="67" y="190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2"/>
                  </a:lnTo>
                  <a:lnTo>
                    <a:pt x="69" y="181"/>
                  </a:lnTo>
                  <a:lnTo>
                    <a:pt x="70" y="178"/>
                  </a:lnTo>
                  <a:lnTo>
                    <a:pt x="70" y="177"/>
                  </a:lnTo>
                  <a:lnTo>
                    <a:pt x="72" y="174"/>
                  </a:lnTo>
                  <a:lnTo>
                    <a:pt x="72" y="172"/>
                  </a:lnTo>
                  <a:lnTo>
                    <a:pt x="73" y="171"/>
                  </a:lnTo>
                  <a:lnTo>
                    <a:pt x="73" y="168"/>
                  </a:lnTo>
                  <a:lnTo>
                    <a:pt x="73" y="167"/>
                  </a:lnTo>
                  <a:lnTo>
                    <a:pt x="74" y="165"/>
                  </a:lnTo>
                  <a:lnTo>
                    <a:pt x="74" y="164"/>
                  </a:lnTo>
                  <a:lnTo>
                    <a:pt x="74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6" y="158"/>
                  </a:lnTo>
                  <a:lnTo>
                    <a:pt x="77" y="158"/>
                  </a:lnTo>
                  <a:lnTo>
                    <a:pt x="77" y="157"/>
                  </a:lnTo>
                  <a:lnTo>
                    <a:pt x="77" y="155"/>
                  </a:lnTo>
                  <a:lnTo>
                    <a:pt x="77" y="154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80" y="147"/>
                  </a:lnTo>
                  <a:lnTo>
                    <a:pt x="80" y="145"/>
                  </a:lnTo>
                  <a:lnTo>
                    <a:pt x="80" y="144"/>
                  </a:lnTo>
                  <a:lnTo>
                    <a:pt x="82" y="142"/>
                  </a:lnTo>
                  <a:lnTo>
                    <a:pt x="82" y="141"/>
                  </a:lnTo>
                  <a:lnTo>
                    <a:pt x="82" y="139"/>
                  </a:lnTo>
                  <a:lnTo>
                    <a:pt x="83" y="138"/>
                  </a:lnTo>
                  <a:lnTo>
                    <a:pt x="83" y="135"/>
                  </a:lnTo>
                  <a:lnTo>
                    <a:pt x="84" y="134"/>
                  </a:lnTo>
                  <a:lnTo>
                    <a:pt x="84" y="131"/>
                  </a:lnTo>
                  <a:lnTo>
                    <a:pt x="86" y="129"/>
                  </a:lnTo>
                  <a:lnTo>
                    <a:pt x="86" y="126"/>
                  </a:lnTo>
                  <a:lnTo>
                    <a:pt x="87" y="124"/>
                  </a:lnTo>
                  <a:lnTo>
                    <a:pt x="87" y="122"/>
                  </a:lnTo>
                  <a:lnTo>
                    <a:pt x="89" y="121"/>
                  </a:lnTo>
                  <a:lnTo>
                    <a:pt x="89" y="118"/>
                  </a:lnTo>
                  <a:lnTo>
                    <a:pt x="89" y="116"/>
                  </a:lnTo>
                  <a:lnTo>
                    <a:pt x="90" y="115"/>
                  </a:lnTo>
                  <a:lnTo>
                    <a:pt x="90" y="113"/>
                  </a:lnTo>
                  <a:lnTo>
                    <a:pt x="90" y="112"/>
                  </a:lnTo>
                  <a:lnTo>
                    <a:pt x="92" y="111"/>
                  </a:lnTo>
                  <a:lnTo>
                    <a:pt x="92" y="109"/>
                  </a:lnTo>
                  <a:lnTo>
                    <a:pt x="92" y="108"/>
                  </a:lnTo>
                  <a:lnTo>
                    <a:pt x="92" y="106"/>
                  </a:lnTo>
                  <a:lnTo>
                    <a:pt x="93" y="105"/>
                  </a:lnTo>
                  <a:lnTo>
                    <a:pt x="93" y="103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99"/>
                  </a:lnTo>
                  <a:lnTo>
                    <a:pt x="93" y="98"/>
                  </a:lnTo>
                  <a:lnTo>
                    <a:pt x="95" y="96"/>
                  </a:lnTo>
                  <a:lnTo>
                    <a:pt x="95" y="95"/>
                  </a:lnTo>
                  <a:lnTo>
                    <a:pt x="95" y="93"/>
                  </a:lnTo>
                  <a:lnTo>
                    <a:pt x="95" y="92"/>
                  </a:lnTo>
                  <a:lnTo>
                    <a:pt x="95" y="90"/>
                  </a:lnTo>
                  <a:lnTo>
                    <a:pt x="95" y="89"/>
                  </a:lnTo>
                  <a:lnTo>
                    <a:pt x="95" y="88"/>
                  </a:lnTo>
                  <a:lnTo>
                    <a:pt x="95" y="86"/>
                  </a:lnTo>
                  <a:lnTo>
                    <a:pt x="95" y="85"/>
                  </a:lnTo>
                  <a:lnTo>
                    <a:pt x="96" y="82"/>
                  </a:lnTo>
                  <a:lnTo>
                    <a:pt x="96" y="80"/>
                  </a:lnTo>
                  <a:lnTo>
                    <a:pt x="96" y="78"/>
                  </a:lnTo>
                  <a:lnTo>
                    <a:pt x="96" y="76"/>
                  </a:lnTo>
                  <a:lnTo>
                    <a:pt x="96" y="75"/>
                  </a:lnTo>
                  <a:lnTo>
                    <a:pt x="96" y="73"/>
                  </a:lnTo>
                  <a:lnTo>
                    <a:pt x="96" y="72"/>
                  </a:lnTo>
                  <a:lnTo>
                    <a:pt x="96" y="70"/>
                  </a:lnTo>
                  <a:lnTo>
                    <a:pt x="96" y="69"/>
                  </a:lnTo>
                  <a:lnTo>
                    <a:pt x="96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7" y="63"/>
                  </a:lnTo>
                  <a:lnTo>
                    <a:pt x="97" y="62"/>
                  </a:lnTo>
                  <a:lnTo>
                    <a:pt x="97" y="60"/>
                  </a:lnTo>
                  <a:lnTo>
                    <a:pt x="97" y="59"/>
                  </a:lnTo>
                  <a:lnTo>
                    <a:pt x="97" y="57"/>
                  </a:lnTo>
                  <a:lnTo>
                    <a:pt x="97" y="56"/>
                  </a:lnTo>
                  <a:lnTo>
                    <a:pt x="97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7"/>
                  </a:lnTo>
                  <a:lnTo>
                    <a:pt x="99" y="46"/>
                  </a:lnTo>
                  <a:lnTo>
                    <a:pt x="100" y="46"/>
                  </a:lnTo>
                  <a:lnTo>
                    <a:pt x="100" y="44"/>
                  </a:lnTo>
                  <a:lnTo>
                    <a:pt x="100" y="43"/>
                  </a:lnTo>
                  <a:lnTo>
                    <a:pt x="100" y="42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4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4"/>
                  </a:lnTo>
                  <a:lnTo>
                    <a:pt x="102" y="13"/>
                  </a:lnTo>
                  <a:lnTo>
                    <a:pt x="102" y="10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0" y="3"/>
                  </a:lnTo>
                  <a:lnTo>
                    <a:pt x="10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Line 186">
              <a:extLst>
                <a:ext uri="{FF2B5EF4-FFF2-40B4-BE49-F238E27FC236}">
                  <a16:creationId xmlns:a16="http://schemas.microsoft.com/office/drawing/2014/main" id="{E8DBB27A-D9B8-D27E-40A6-9D4A39CCD9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2438" y="6156325"/>
              <a:ext cx="70643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Line 187">
              <a:extLst>
                <a:ext uri="{FF2B5EF4-FFF2-40B4-BE49-F238E27FC236}">
                  <a16:creationId xmlns:a16="http://schemas.microsoft.com/office/drawing/2014/main" id="{7237662F-6A10-74EF-396D-D417268367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11525" y="5881688"/>
              <a:ext cx="3873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188">
              <a:extLst>
                <a:ext uri="{FF2B5EF4-FFF2-40B4-BE49-F238E27FC236}">
                  <a16:creationId xmlns:a16="http://schemas.microsoft.com/office/drawing/2014/main" id="{775D18DD-5074-0BEB-6EF2-D66831728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5221288"/>
              <a:ext cx="1368425" cy="250825"/>
            </a:xfrm>
            <a:custGeom>
              <a:avLst/>
              <a:gdLst>
                <a:gd name="T0" fmla="*/ 0 w 1725"/>
                <a:gd name="T1" fmla="*/ 0 h 317"/>
                <a:gd name="T2" fmla="*/ 2147483646 w 1725"/>
                <a:gd name="T3" fmla="*/ 0 h 317"/>
                <a:gd name="T4" fmla="*/ 2147483646 w 1725"/>
                <a:gd name="T5" fmla="*/ 2147483646 h 317"/>
                <a:gd name="T6" fmla="*/ 2147483646 w 1725"/>
                <a:gd name="T7" fmla="*/ 2147483646 h 3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25"/>
                <a:gd name="T13" fmla="*/ 0 h 317"/>
                <a:gd name="T14" fmla="*/ 1725 w 1725"/>
                <a:gd name="T15" fmla="*/ 317 h 3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25" h="317">
                  <a:moveTo>
                    <a:pt x="0" y="0"/>
                  </a:moveTo>
                  <a:lnTo>
                    <a:pt x="661" y="0"/>
                  </a:lnTo>
                  <a:lnTo>
                    <a:pt x="661" y="317"/>
                  </a:lnTo>
                  <a:lnTo>
                    <a:pt x="1725" y="31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189">
              <a:extLst>
                <a:ext uri="{FF2B5EF4-FFF2-40B4-BE49-F238E27FC236}">
                  <a16:creationId xmlns:a16="http://schemas.microsoft.com/office/drawing/2014/main" id="{11968456-37C5-FF20-AF6F-7C7C53041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825" y="5791200"/>
              <a:ext cx="1346200" cy="228600"/>
            </a:xfrm>
            <a:custGeom>
              <a:avLst/>
              <a:gdLst>
                <a:gd name="T0" fmla="*/ 0 w 1697"/>
                <a:gd name="T1" fmla="*/ 2147483646 h 287"/>
                <a:gd name="T2" fmla="*/ 2147483646 w 1697"/>
                <a:gd name="T3" fmla="*/ 2147483646 h 287"/>
                <a:gd name="T4" fmla="*/ 2147483646 w 1697"/>
                <a:gd name="T5" fmla="*/ 0 h 287"/>
                <a:gd name="T6" fmla="*/ 2147483646 w 1697"/>
                <a:gd name="T7" fmla="*/ 0 h 28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97"/>
                <a:gd name="T13" fmla="*/ 0 h 287"/>
                <a:gd name="T14" fmla="*/ 1697 w 1697"/>
                <a:gd name="T15" fmla="*/ 287 h 28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97" h="287">
                  <a:moveTo>
                    <a:pt x="0" y="287"/>
                  </a:moveTo>
                  <a:lnTo>
                    <a:pt x="633" y="287"/>
                  </a:lnTo>
                  <a:lnTo>
                    <a:pt x="633" y="0"/>
                  </a:lnTo>
                  <a:lnTo>
                    <a:pt x="169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Line 190">
              <a:extLst>
                <a:ext uri="{FF2B5EF4-FFF2-40B4-BE49-F238E27FC236}">
                  <a16:creationId xmlns:a16="http://schemas.microsoft.com/office/drawing/2014/main" id="{8CF96333-09E2-8A90-BDBE-29550F8F43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11525" y="5357813"/>
              <a:ext cx="1588" cy="5238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Line 191">
              <a:extLst>
                <a:ext uri="{FF2B5EF4-FFF2-40B4-BE49-F238E27FC236}">
                  <a16:creationId xmlns:a16="http://schemas.microsoft.com/office/drawing/2014/main" id="{673733A8-DF97-70A6-88BF-39F12B9B94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2438" y="5083175"/>
              <a:ext cx="1587" cy="10731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192">
              <a:extLst>
                <a:ext uri="{FF2B5EF4-FFF2-40B4-BE49-F238E27FC236}">
                  <a16:creationId xmlns:a16="http://schemas.microsoft.com/office/drawing/2014/main" id="{3D85EC20-C05A-930E-176A-47D86BC83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625" y="5060950"/>
              <a:ext cx="46038" cy="46038"/>
            </a:xfrm>
            <a:custGeom>
              <a:avLst/>
              <a:gdLst>
                <a:gd name="T0" fmla="*/ 2147483646 w 58"/>
                <a:gd name="T1" fmla="*/ 0 h 58"/>
                <a:gd name="T2" fmla="*/ 2147483646 w 58"/>
                <a:gd name="T3" fmla="*/ 2147483646 h 58"/>
                <a:gd name="T4" fmla="*/ 2147483646 w 58"/>
                <a:gd name="T5" fmla="*/ 2147483646 h 58"/>
                <a:gd name="T6" fmla="*/ 2147483646 w 58"/>
                <a:gd name="T7" fmla="*/ 2147483646 h 58"/>
                <a:gd name="T8" fmla="*/ 2147483646 w 58"/>
                <a:gd name="T9" fmla="*/ 2147483646 h 58"/>
                <a:gd name="T10" fmla="*/ 2147483646 w 58"/>
                <a:gd name="T11" fmla="*/ 2147483646 h 58"/>
                <a:gd name="T12" fmla="*/ 2147483646 w 58"/>
                <a:gd name="T13" fmla="*/ 2147483646 h 58"/>
                <a:gd name="T14" fmla="*/ 2147483646 w 58"/>
                <a:gd name="T15" fmla="*/ 2147483646 h 58"/>
                <a:gd name="T16" fmla="*/ 2147483646 w 58"/>
                <a:gd name="T17" fmla="*/ 2147483646 h 58"/>
                <a:gd name="T18" fmla="*/ 2147483646 w 58"/>
                <a:gd name="T19" fmla="*/ 2147483646 h 58"/>
                <a:gd name="T20" fmla="*/ 0 w 58"/>
                <a:gd name="T21" fmla="*/ 2147483646 h 58"/>
                <a:gd name="T22" fmla="*/ 0 w 58"/>
                <a:gd name="T23" fmla="*/ 2147483646 h 58"/>
                <a:gd name="T24" fmla="*/ 2147483646 w 58"/>
                <a:gd name="T25" fmla="*/ 2147483646 h 58"/>
                <a:gd name="T26" fmla="*/ 2147483646 w 58"/>
                <a:gd name="T27" fmla="*/ 2147483646 h 58"/>
                <a:gd name="T28" fmla="*/ 2147483646 w 58"/>
                <a:gd name="T29" fmla="*/ 2147483646 h 58"/>
                <a:gd name="T30" fmla="*/ 2147483646 w 58"/>
                <a:gd name="T31" fmla="*/ 2147483646 h 58"/>
                <a:gd name="T32" fmla="*/ 2147483646 w 58"/>
                <a:gd name="T33" fmla="*/ 2147483646 h 58"/>
                <a:gd name="T34" fmla="*/ 2147483646 w 58"/>
                <a:gd name="T35" fmla="*/ 2147483646 h 58"/>
                <a:gd name="T36" fmla="*/ 2147483646 w 58"/>
                <a:gd name="T37" fmla="*/ 2147483646 h 58"/>
                <a:gd name="T38" fmla="*/ 2147483646 w 58"/>
                <a:gd name="T39" fmla="*/ 2147483646 h 58"/>
                <a:gd name="T40" fmla="*/ 2147483646 w 58"/>
                <a:gd name="T41" fmla="*/ 2147483646 h 58"/>
                <a:gd name="T42" fmla="*/ 2147483646 w 58"/>
                <a:gd name="T43" fmla="*/ 2147483646 h 58"/>
                <a:gd name="T44" fmla="*/ 2147483646 w 58"/>
                <a:gd name="T45" fmla="*/ 2147483646 h 58"/>
                <a:gd name="T46" fmla="*/ 2147483646 w 58"/>
                <a:gd name="T47" fmla="*/ 2147483646 h 58"/>
                <a:gd name="T48" fmla="*/ 2147483646 w 58"/>
                <a:gd name="T49" fmla="*/ 2147483646 h 58"/>
                <a:gd name="T50" fmla="*/ 2147483646 w 58"/>
                <a:gd name="T51" fmla="*/ 2147483646 h 58"/>
                <a:gd name="T52" fmla="*/ 2147483646 w 58"/>
                <a:gd name="T53" fmla="*/ 2147483646 h 58"/>
                <a:gd name="T54" fmla="*/ 2147483646 w 58"/>
                <a:gd name="T55" fmla="*/ 2147483646 h 58"/>
                <a:gd name="T56" fmla="*/ 2147483646 w 58"/>
                <a:gd name="T57" fmla="*/ 2147483646 h 58"/>
                <a:gd name="T58" fmla="*/ 2147483646 w 58"/>
                <a:gd name="T59" fmla="*/ 2147483646 h 58"/>
                <a:gd name="T60" fmla="*/ 2147483646 w 58"/>
                <a:gd name="T61" fmla="*/ 2147483646 h 58"/>
                <a:gd name="T62" fmla="*/ 2147483646 w 58"/>
                <a:gd name="T63" fmla="*/ 2147483646 h 58"/>
                <a:gd name="T64" fmla="*/ 2147483646 w 58"/>
                <a:gd name="T65" fmla="*/ 2147483646 h 58"/>
                <a:gd name="T66" fmla="*/ 2147483646 w 58"/>
                <a:gd name="T67" fmla="*/ 2147483646 h 58"/>
                <a:gd name="T68" fmla="*/ 2147483646 w 58"/>
                <a:gd name="T69" fmla="*/ 2147483646 h 58"/>
                <a:gd name="T70" fmla="*/ 2147483646 w 58"/>
                <a:gd name="T71" fmla="*/ 2147483646 h 58"/>
                <a:gd name="T72" fmla="*/ 2147483646 w 58"/>
                <a:gd name="T73" fmla="*/ 2147483646 h 58"/>
                <a:gd name="T74" fmla="*/ 2147483646 w 58"/>
                <a:gd name="T75" fmla="*/ 2147483646 h 58"/>
                <a:gd name="T76" fmla="*/ 2147483646 w 58"/>
                <a:gd name="T77" fmla="*/ 2147483646 h 58"/>
                <a:gd name="T78" fmla="*/ 2147483646 w 58"/>
                <a:gd name="T79" fmla="*/ 2147483646 h 58"/>
                <a:gd name="T80" fmla="*/ 2147483646 w 58"/>
                <a:gd name="T81" fmla="*/ 2147483646 h 58"/>
                <a:gd name="T82" fmla="*/ 2147483646 w 58"/>
                <a:gd name="T83" fmla="*/ 2147483646 h 58"/>
                <a:gd name="T84" fmla="*/ 2147483646 w 58"/>
                <a:gd name="T85" fmla="*/ 2147483646 h 58"/>
                <a:gd name="T86" fmla="*/ 2147483646 w 58"/>
                <a:gd name="T87" fmla="*/ 0 h 58"/>
                <a:gd name="T88" fmla="*/ 2147483646 w 58"/>
                <a:gd name="T89" fmla="*/ 2147483646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8"/>
                <a:gd name="T137" fmla="*/ 58 w 58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8">
                  <a:moveTo>
                    <a:pt x="29" y="29"/>
                  </a:moveTo>
                  <a:lnTo>
                    <a:pt x="29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5" y="43"/>
                  </a:lnTo>
                  <a:lnTo>
                    <a:pt x="5" y="45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7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1"/>
                  </a:lnTo>
                  <a:lnTo>
                    <a:pt x="12" y="52"/>
                  </a:lnTo>
                  <a:lnTo>
                    <a:pt x="13" y="53"/>
                  </a:lnTo>
                  <a:lnTo>
                    <a:pt x="15" y="53"/>
                  </a:lnTo>
                  <a:lnTo>
                    <a:pt x="16" y="55"/>
                  </a:lnTo>
                  <a:lnTo>
                    <a:pt x="18" y="55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5" y="58"/>
                  </a:lnTo>
                  <a:lnTo>
                    <a:pt x="26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5" y="58"/>
                  </a:lnTo>
                  <a:lnTo>
                    <a:pt x="36" y="58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41" y="56"/>
                  </a:lnTo>
                  <a:lnTo>
                    <a:pt x="42" y="55"/>
                  </a:lnTo>
                  <a:lnTo>
                    <a:pt x="43" y="55"/>
                  </a:lnTo>
                  <a:lnTo>
                    <a:pt x="45" y="53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1"/>
                  </a:lnTo>
                  <a:lnTo>
                    <a:pt x="49" y="49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2" y="46"/>
                  </a:lnTo>
                  <a:lnTo>
                    <a:pt x="53" y="45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8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8" y="33"/>
                  </a:lnTo>
                  <a:lnTo>
                    <a:pt x="58" y="32"/>
                  </a:lnTo>
                  <a:lnTo>
                    <a:pt x="58" y="30"/>
                  </a:lnTo>
                  <a:lnTo>
                    <a:pt x="58" y="29"/>
                  </a:lnTo>
                  <a:lnTo>
                    <a:pt x="58" y="28"/>
                  </a:lnTo>
                  <a:lnTo>
                    <a:pt x="58" y="26"/>
                  </a:lnTo>
                  <a:lnTo>
                    <a:pt x="58" y="25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6" y="20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6"/>
                  </a:lnTo>
                  <a:lnTo>
                    <a:pt x="53" y="15"/>
                  </a:lnTo>
                  <a:lnTo>
                    <a:pt x="53" y="13"/>
                  </a:lnTo>
                  <a:lnTo>
                    <a:pt x="52" y="12"/>
                  </a:lnTo>
                  <a:lnTo>
                    <a:pt x="51" y="10"/>
                  </a:lnTo>
                  <a:lnTo>
                    <a:pt x="49" y="9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5" y="5"/>
                  </a:lnTo>
                  <a:lnTo>
                    <a:pt x="43" y="5"/>
                  </a:lnTo>
                  <a:lnTo>
                    <a:pt x="42" y="3"/>
                  </a:lnTo>
                  <a:lnTo>
                    <a:pt x="41" y="3"/>
                  </a:lnTo>
                  <a:lnTo>
                    <a:pt x="39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193">
              <a:extLst>
                <a:ext uri="{FF2B5EF4-FFF2-40B4-BE49-F238E27FC236}">
                  <a16:creationId xmlns:a16="http://schemas.microsoft.com/office/drawing/2014/main" id="{78FB0C07-4A4D-61C4-E7A4-B1FE3C960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150" y="5046663"/>
              <a:ext cx="55563" cy="57150"/>
            </a:xfrm>
            <a:custGeom>
              <a:avLst/>
              <a:gdLst>
                <a:gd name="T0" fmla="*/ 2147483646 w 70"/>
                <a:gd name="T1" fmla="*/ 0 h 70"/>
                <a:gd name="T2" fmla="*/ 2147483646 w 70"/>
                <a:gd name="T3" fmla="*/ 2147483646 h 70"/>
                <a:gd name="T4" fmla="*/ 2147483646 w 70"/>
                <a:gd name="T5" fmla="*/ 2147483646 h 70"/>
                <a:gd name="T6" fmla="*/ 2147483646 w 70"/>
                <a:gd name="T7" fmla="*/ 2147483646 h 70"/>
                <a:gd name="T8" fmla="*/ 2147483646 w 70"/>
                <a:gd name="T9" fmla="*/ 2147483646 h 70"/>
                <a:gd name="T10" fmla="*/ 2147483646 w 70"/>
                <a:gd name="T11" fmla="*/ 2147483646 h 70"/>
                <a:gd name="T12" fmla="*/ 2147483646 w 70"/>
                <a:gd name="T13" fmla="*/ 2147483646 h 70"/>
                <a:gd name="T14" fmla="*/ 2147483646 w 70"/>
                <a:gd name="T15" fmla="*/ 2147483646 h 70"/>
                <a:gd name="T16" fmla="*/ 2147483646 w 70"/>
                <a:gd name="T17" fmla="*/ 2147483646 h 70"/>
                <a:gd name="T18" fmla="*/ 0 w 70"/>
                <a:gd name="T19" fmla="*/ 2147483646 h 70"/>
                <a:gd name="T20" fmla="*/ 0 w 70"/>
                <a:gd name="T21" fmla="*/ 2147483646 h 70"/>
                <a:gd name="T22" fmla="*/ 0 w 70"/>
                <a:gd name="T23" fmla="*/ 2147483646 h 70"/>
                <a:gd name="T24" fmla="*/ 2147483646 w 70"/>
                <a:gd name="T25" fmla="*/ 2147483646 h 70"/>
                <a:gd name="T26" fmla="*/ 2147483646 w 70"/>
                <a:gd name="T27" fmla="*/ 2147483646 h 70"/>
                <a:gd name="T28" fmla="*/ 2147483646 w 70"/>
                <a:gd name="T29" fmla="*/ 2147483646 h 70"/>
                <a:gd name="T30" fmla="*/ 2147483646 w 70"/>
                <a:gd name="T31" fmla="*/ 2147483646 h 70"/>
                <a:gd name="T32" fmla="*/ 2147483646 w 70"/>
                <a:gd name="T33" fmla="*/ 2147483646 h 70"/>
                <a:gd name="T34" fmla="*/ 2147483646 w 70"/>
                <a:gd name="T35" fmla="*/ 2147483646 h 70"/>
                <a:gd name="T36" fmla="*/ 2147483646 w 70"/>
                <a:gd name="T37" fmla="*/ 2147483646 h 70"/>
                <a:gd name="T38" fmla="*/ 2147483646 w 70"/>
                <a:gd name="T39" fmla="*/ 2147483646 h 70"/>
                <a:gd name="T40" fmla="*/ 2147483646 w 70"/>
                <a:gd name="T41" fmla="*/ 2147483646 h 70"/>
                <a:gd name="T42" fmla="*/ 2147483646 w 70"/>
                <a:gd name="T43" fmla="*/ 2147483646 h 70"/>
                <a:gd name="T44" fmla="*/ 2147483646 w 70"/>
                <a:gd name="T45" fmla="*/ 2147483646 h 70"/>
                <a:gd name="T46" fmla="*/ 2147483646 w 70"/>
                <a:gd name="T47" fmla="*/ 2147483646 h 70"/>
                <a:gd name="T48" fmla="*/ 2147483646 w 70"/>
                <a:gd name="T49" fmla="*/ 2147483646 h 70"/>
                <a:gd name="T50" fmla="*/ 2147483646 w 70"/>
                <a:gd name="T51" fmla="*/ 2147483646 h 70"/>
                <a:gd name="T52" fmla="*/ 2147483646 w 70"/>
                <a:gd name="T53" fmla="*/ 2147483646 h 70"/>
                <a:gd name="T54" fmla="*/ 2147483646 w 70"/>
                <a:gd name="T55" fmla="*/ 2147483646 h 70"/>
                <a:gd name="T56" fmla="*/ 2147483646 w 70"/>
                <a:gd name="T57" fmla="*/ 2147483646 h 70"/>
                <a:gd name="T58" fmla="*/ 2147483646 w 70"/>
                <a:gd name="T59" fmla="*/ 2147483646 h 70"/>
                <a:gd name="T60" fmla="*/ 2147483646 w 70"/>
                <a:gd name="T61" fmla="*/ 2147483646 h 70"/>
                <a:gd name="T62" fmla="*/ 2147483646 w 70"/>
                <a:gd name="T63" fmla="*/ 2147483646 h 70"/>
                <a:gd name="T64" fmla="*/ 2147483646 w 70"/>
                <a:gd name="T65" fmla="*/ 2147483646 h 70"/>
                <a:gd name="T66" fmla="*/ 2147483646 w 70"/>
                <a:gd name="T67" fmla="*/ 2147483646 h 70"/>
                <a:gd name="T68" fmla="*/ 2147483646 w 70"/>
                <a:gd name="T69" fmla="*/ 2147483646 h 70"/>
                <a:gd name="T70" fmla="*/ 2147483646 w 70"/>
                <a:gd name="T71" fmla="*/ 2147483646 h 70"/>
                <a:gd name="T72" fmla="*/ 2147483646 w 70"/>
                <a:gd name="T73" fmla="*/ 2147483646 h 70"/>
                <a:gd name="T74" fmla="*/ 2147483646 w 70"/>
                <a:gd name="T75" fmla="*/ 2147483646 h 70"/>
                <a:gd name="T76" fmla="*/ 2147483646 w 70"/>
                <a:gd name="T77" fmla="*/ 2147483646 h 70"/>
                <a:gd name="T78" fmla="*/ 2147483646 w 70"/>
                <a:gd name="T79" fmla="*/ 2147483646 h 70"/>
                <a:gd name="T80" fmla="*/ 2147483646 w 70"/>
                <a:gd name="T81" fmla="*/ 2147483646 h 70"/>
                <a:gd name="T82" fmla="*/ 2147483646 w 70"/>
                <a:gd name="T83" fmla="*/ 2147483646 h 70"/>
                <a:gd name="T84" fmla="*/ 2147483646 w 70"/>
                <a:gd name="T85" fmla="*/ 0 h 70"/>
                <a:gd name="T86" fmla="*/ 2147483646 w 70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0"/>
                <a:gd name="T133" fmla="*/ 0 h 70"/>
                <a:gd name="T134" fmla="*/ 70 w 70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0" h="70">
                  <a:moveTo>
                    <a:pt x="34" y="0"/>
                  </a:move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4" y="7"/>
                  </a:lnTo>
                  <a:lnTo>
                    <a:pt x="13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4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1" y="45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3" y="50"/>
                  </a:lnTo>
                  <a:lnTo>
                    <a:pt x="4" y="52"/>
                  </a:lnTo>
                  <a:lnTo>
                    <a:pt x="6" y="53"/>
                  </a:lnTo>
                  <a:lnTo>
                    <a:pt x="6" y="55"/>
                  </a:lnTo>
                  <a:lnTo>
                    <a:pt x="7" y="56"/>
                  </a:lnTo>
                  <a:lnTo>
                    <a:pt x="8" y="57"/>
                  </a:lnTo>
                  <a:lnTo>
                    <a:pt x="8" y="59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3" y="62"/>
                  </a:lnTo>
                  <a:lnTo>
                    <a:pt x="14" y="63"/>
                  </a:lnTo>
                  <a:lnTo>
                    <a:pt x="16" y="65"/>
                  </a:lnTo>
                  <a:lnTo>
                    <a:pt x="17" y="65"/>
                  </a:lnTo>
                  <a:lnTo>
                    <a:pt x="18" y="66"/>
                  </a:lnTo>
                  <a:lnTo>
                    <a:pt x="20" y="66"/>
                  </a:lnTo>
                  <a:lnTo>
                    <a:pt x="21" y="68"/>
                  </a:lnTo>
                  <a:lnTo>
                    <a:pt x="23" y="68"/>
                  </a:lnTo>
                  <a:lnTo>
                    <a:pt x="24" y="69"/>
                  </a:lnTo>
                  <a:lnTo>
                    <a:pt x="26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1" y="70"/>
                  </a:lnTo>
                  <a:lnTo>
                    <a:pt x="33" y="70"/>
                  </a:lnTo>
                  <a:lnTo>
                    <a:pt x="34" y="70"/>
                  </a:lnTo>
                  <a:lnTo>
                    <a:pt x="37" y="70"/>
                  </a:lnTo>
                  <a:lnTo>
                    <a:pt x="39" y="70"/>
                  </a:lnTo>
                  <a:lnTo>
                    <a:pt x="40" y="70"/>
                  </a:lnTo>
                  <a:lnTo>
                    <a:pt x="41" y="69"/>
                  </a:lnTo>
                  <a:lnTo>
                    <a:pt x="44" y="69"/>
                  </a:lnTo>
                  <a:lnTo>
                    <a:pt x="46" y="69"/>
                  </a:lnTo>
                  <a:lnTo>
                    <a:pt x="47" y="68"/>
                  </a:lnTo>
                  <a:lnTo>
                    <a:pt x="49" y="68"/>
                  </a:lnTo>
                  <a:lnTo>
                    <a:pt x="50" y="66"/>
                  </a:lnTo>
                  <a:lnTo>
                    <a:pt x="52" y="66"/>
                  </a:lnTo>
                  <a:lnTo>
                    <a:pt x="53" y="65"/>
                  </a:lnTo>
                  <a:lnTo>
                    <a:pt x="54" y="65"/>
                  </a:lnTo>
                  <a:lnTo>
                    <a:pt x="56" y="63"/>
                  </a:lnTo>
                  <a:lnTo>
                    <a:pt x="57" y="62"/>
                  </a:lnTo>
                  <a:lnTo>
                    <a:pt x="59" y="60"/>
                  </a:lnTo>
                  <a:lnTo>
                    <a:pt x="60" y="60"/>
                  </a:lnTo>
                  <a:lnTo>
                    <a:pt x="62" y="59"/>
                  </a:lnTo>
                  <a:lnTo>
                    <a:pt x="62" y="57"/>
                  </a:lnTo>
                  <a:lnTo>
                    <a:pt x="63" y="56"/>
                  </a:lnTo>
                  <a:lnTo>
                    <a:pt x="64" y="55"/>
                  </a:lnTo>
                  <a:lnTo>
                    <a:pt x="64" y="53"/>
                  </a:lnTo>
                  <a:lnTo>
                    <a:pt x="66" y="52"/>
                  </a:lnTo>
                  <a:lnTo>
                    <a:pt x="66" y="50"/>
                  </a:lnTo>
                  <a:lnTo>
                    <a:pt x="67" y="49"/>
                  </a:lnTo>
                  <a:lnTo>
                    <a:pt x="67" y="47"/>
                  </a:lnTo>
                  <a:lnTo>
                    <a:pt x="69" y="46"/>
                  </a:lnTo>
                  <a:lnTo>
                    <a:pt x="69" y="45"/>
                  </a:lnTo>
                  <a:lnTo>
                    <a:pt x="69" y="42"/>
                  </a:lnTo>
                  <a:lnTo>
                    <a:pt x="70" y="40"/>
                  </a:lnTo>
                  <a:lnTo>
                    <a:pt x="70" y="39"/>
                  </a:lnTo>
                  <a:lnTo>
                    <a:pt x="70" y="37"/>
                  </a:lnTo>
                  <a:lnTo>
                    <a:pt x="70" y="34"/>
                  </a:lnTo>
                  <a:lnTo>
                    <a:pt x="70" y="33"/>
                  </a:lnTo>
                  <a:lnTo>
                    <a:pt x="70" y="32"/>
                  </a:lnTo>
                  <a:lnTo>
                    <a:pt x="70" y="30"/>
                  </a:lnTo>
                  <a:lnTo>
                    <a:pt x="69" y="29"/>
                  </a:lnTo>
                  <a:lnTo>
                    <a:pt x="69" y="26"/>
                  </a:lnTo>
                  <a:lnTo>
                    <a:pt x="69" y="24"/>
                  </a:lnTo>
                  <a:lnTo>
                    <a:pt x="67" y="23"/>
                  </a:lnTo>
                  <a:lnTo>
                    <a:pt x="67" y="22"/>
                  </a:lnTo>
                  <a:lnTo>
                    <a:pt x="66" y="20"/>
                  </a:lnTo>
                  <a:lnTo>
                    <a:pt x="66" y="19"/>
                  </a:lnTo>
                  <a:lnTo>
                    <a:pt x="64" y="17"/>
                  </a:lnTo>
                  <a:lnTo>
                    <a:pt x="64" y="16"/>
                  </a:lnTo>
                  <a:lnTo>
                    <a:pt x="63" y="14"/>
                  </a:lnTo>
                  <a:lnTo>
                    <a:pt x="62" y="13"/>
                  </a:lnTo>
                  <a:lnTo>
                    <a:pt x="62" y="11"/>
                  </a:lnTo>
                  <a:lnTo>
                    <a:pt x="60" y="10"/>
                  </a:lnTo>
                  <a:lnTo>
                    <a:pt x="59" y="9"/>
                  </a:lnTo>
                  <a:lnTo>
                    <a:pt x="57" y="9"/>
                  </a:lnTo>
                  <a:lnTo>
                    <a:pt x="56" y="7"/>
                  </a:lnTo>
                  <a:lnTo>
                    <a:pt x="54" y="6"/>
                  </a:lnTo>
                  <a:lnTo>
                    <a:pt x="53" y="6"/>
                  </a:lnTo>
                  <a:lnTo>
                    <a:pt x="52" y="4"/>
                  </a:lnTo>
                  <a:lnTo>
                    <a:pt x="50" y="3"/>
                  </a:lnTo>
                  <a:lnTo>
                    <a:pt x="49" y="3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4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Rectangle 194">
              <a:extLst>
                <a:ext uri="{FF2B5EF4-FFF2-40B4-BE49-F238E27FC236}">
                  <a16:creationId xmlns:a16="http://schemas.microsoft.com/office/drawing/2014/main" id="{71C0E089-3AB2-8E9C-DC64-05AF62CF2D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2375" y="5037138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0" name="AutoShape 197">
              <a:extLst>
                <a:ext uri="{FF2B5EF4-FFF2-40B4-BE49-F238E27FC236}">
                  <a16:creationId xmlns:a16="http://schemas.microsoft.com/office/drawing/2014/main" id="{BF0A5A20-6797-8E19-7DD0-A7C133E75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6650" y="4949825"/>
              <a:ext cx="615950" cy="5349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1" name="TextBox 32">
              <a:extLst>
                <a:ext uri="{FF2B5EF4-FFF2-40B4-BE49-F238E27FC236}">
                  <a16:creationId xmlns:a16="http://schemas.microsoft.com/office/drawing/2014/main" id="{F2D689BF-6864-DEEC-D09B-470E8B1E12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7914" y="5326969"/>
              <a:ext cx="300082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 dirty="0">
                  <a:solidFill>
                    <a:srgbClr val="0070C0"/>
                  </a:solidFill>
                </a:rPr>
                <a:t>0</a:t>
              </a:r>
            </a:p>
            <a:p>
              <a:r>
                <a:rPr lang="en-US" altLang="en-US" sz="1800" dirty="0">
                  <a:solidFill>
                    <a:srgbClr val="0070C0"/>
                  </a:solidFill>
                </a:rPr>
                <a:t>1</a:t>
              </a:r>
            </a:p>
          </p:txBody>
        </p:sp>
      </p:grpSp>
      <p:sp>
        <p:nvSpPr>
          <p:cNvPr id="32" name="Title 1">
            <a:extLst>
              <a:ext uri="{FF2B5EF4-FFF2-40B4-BE49-F238E27FC236}">
                <a16:creationId xmlns:a16="http://schemas.microsoft.com/office/drawing/2014/main" id="{D9FD0D6A-25AA-7B45-1900-E7C648C7DA1B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109728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 dirty="0"/>
              <a:t>Shannon’s Expansion Theorem Example</a:t>
            </a:r>
          </a:p>
        </p:txBody>
      </p:sp>
    </p:spTree>
    <p:extLst>
      <p:ext uri="{BB962C8B-B14F-4D97-AF65-F5344CB8AC3E}">
        <p14:creationId xmlns:p14="http://schemas.microsoft.com/office/powerpoint/2010/main" val="1933323334"/>
      </p:ext>
    </p:extLst>
  </p:cSld>
  <p:clrMapOvr>
    <a:masterClrMapping/>
  </p:clrMapOvr>
  <p:transition/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57DBDDA-F3E1-22E1-CB83-EE178991489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275" name="Picture 2" descr="Screen shot 2013-10-14 at 3.06.10 PM.png">
            <a:extLst>
              <a:ext uri="{FF2B5EF4-FFF2-40B4-BE49-F238E27FC236}">
                <a16:creationId xmlns:a16="http://schemas.microsoft.com/office/drawing/2014/main" id="{D81BE294-6A8C-5244-C203-AC012B54833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2328425"/>
            <a:ext cx="8826500" cy="1087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9D1F5C38-DE7E-3D68-FD36-B9BD142A0FF0}"/>
              </a:ext>
            </a:extLst>
          </p:cNvPr>
          <p:cNvGrpSpPr>
            <a:grpSpLocks/>
          </p:cNvGrpSpPr>
          <p:nvPr/>
        </p:nvGrpSpPr>
        <p:grpSpPr bwMode="auto">
          <a:xfrm>
            <a:off x="3262313" y="4819650"/>
            <a:ext cx="4239788" cy="1481138"/>
            <a:chOff x="2347913" y="4819650"/>
            <a:chExt cx="4239788" cy="1481138"/>
          </a:xfrm>
        </p:grpSpPr>
        <p:sp>
          <p:nvSpPr>
            <p:cNvPr id="3" name="Line 164">
              <a:extLst>
                <a:ext uri="{FF2B5EF4-FFF2-40B4-BE49-F238E27FC236}">
                  <a16:creationId xmlns:a16="http://schemas.microsoft.com/office/drawing/2014/main" id="{D333FEE0-95DF-0F12-5D38-A8C5B3ACB1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1700" y="5630863"/>
              <a:ext cx="3651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" name="Freeform 165">
              <a:extLst>
                <a:ext uri="{FF2B5EF4-FFF2-40B4-BE49-F238E27FC236}">
                  <a16:creationId xmlns:a16="http://schemas.microsoft.com/office/drawing/2014/main" id="{60DCEF7B-D067-D622-BAF7-0C9D98AB5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1025" y="5221288"/>
              <a:ext cx="320675" cy="798512"/>
            </a:xfrm>
            <a:custGeom>
              <a:avLst/>
              <a:gdLst>
                <a:gd name="T0" fmla="*/ 2147483646 w 402"/>
                <a:gd name="T1" fmla="*/ 2147483646 h 1006"/>
                <a:gd name="T2" fmla="*/ 2147483646 w 402"/>
                <a:gd name="T3" fmla="*/ 2147483646 h 1006"/>
                <a:gd name="T4" fmla="*/ 0 w 402"/>
                <a:gd name="T5" fmla="*/ 0 h 1006"/>
                <a:gd name="T6" fmla="*/ 0 w 402"/>
                <a:gd name="T7" fmla="*/ 2147483646 h 1006"/>
                <a:gd name="T8" fmla="*/ 2147483646 w 402"/>
                <a:gd name="T9" fmla="*/ 2147483646 h 10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2"/>
                <a:gd name="T16" fmla="*/ 0 h 1006"/>
                <a:gd name="T17" fmla="*/ 402 w 402"/>
                <a:gd name="T18" fmla="*/ 1006 h 10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2" h="1006">
                  <a:moveTo>
                    <a:pt x="402" y="805"/>
                  </a:moveTo>
                  <a:lnTo>
                    <a:pt x="402" y="202"/>
                  </a:lnTo>
                  <a:lnTo>
                    <a:pt x="0" y="0"/>
                  </a:lnTo>
                  <a:lnTo>
                    <a:pt x="0" y="1006"/>
                  </a:lnTo>
                  <a:lnTo>
                    <a:pt x="402" y="805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" name="Line 166">
              <a:extLst>
                <a:ext uri="{FF2B5EF4-FFF2-40B4-BE49-F238E27FC236}">
                  <a16:creationId xmlns:a16="http://schemas.microsoft.com/office/drawing/2014/main" id="{29EBFAAF-5AD8-C9FF-428F-05B5092C9E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21363" y="4970463"/>
              <a:ext cx="1587" cy="34131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" name="Line 168">
              <a:extLst>
                <a:ext uri="{FF2B5EF4-FFF2-40B4-BE49-F238E27FC236}">
                  <a16:creationId xmlns:a16="http://schemas.microsoft.com/office/drawing/2014/main" id="{59F7B313-8693-A145-0794-346FE10090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0200" y="4970463"/>
              <a:ext cx="4111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Rectangle 169">
              <a:extLst>
                <a:ext uri="{FF2B5EF4-FFF2-40B4-BE49-F238E27FC236}">
                  <a16:creationId xmlns:a16="http://schemas.microsoft.com/office/drawing/2014/main" id="{582FD636-3000-CD53-1268-357F34C527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7475" y="5524500"/>
              <a:ext cx="1202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" name="Rectangle 170">
              <a:extLst>
                <a:ext uri="{FF2B5EF4-FFF2-40B4-BE49-F238E27FC236}">
                  <a16:creationId xmlns:a16="http://schemas.microsoft.com/office/drawing/2014/main" id="{E71AB9EA-5603-EDCD-6E78-5902E86E8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7913" y="52070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" name="Rectangle 171">
              <a:extLst>
                <a:ext uri="{FF2B5EF4-FFF2-40B4-BE49-F238E27FC236}">
                  <a16:creationId xmlns:a16="http://schemas.microsoft.com/office/drawing/2014/main" id="{93E381D5-486D-B797-8916-4BCC4FA1A6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2375" y="531177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" name="Rectangle 172">
              <a:extLst>
                <a:ext uri="{FF2B5EF4-FFF2-40B4-BE49-F238E27FC236}">
                  <a16:creationId xmlns:a16="http://schemas.microsoft.com/office/drawing/2014/main" id="{9279B6A8-4C70-F375-54F3-72E957869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7938" y="481965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" name="Freeform 173">
              <a:extLst>
                <a:ext uri="{FF2B5EF4-FFF2-40B4-BE49-F238E27FC236}">
                  <a16:creationId xmlns:a16="http://schemas.microsoft.com/office/drawing/2014/main" id="{223E8F92-80AB-73C3-BAC9-3BC79541C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713" y="5335588"/>
              <a:ext cx="46037" cy="44450"/>
            </a:xfrm>
            <a:custGeom>
              <a:avLst/>
              <a:gdLst>
                <a:gd name="T0" fmla="*/ 2147483646 w 57"/>
                <a:gd name="T1" fmla="*/ 0 h 58"/>
                <a:gd name="T2" fmla="*/ 2147483646 w 57"/>
                <a:gd name="T3" fmla="*/ 2147483646 h 58"/>
                <a:gd name="T4" fmla="*/ 2147483646 w 57"/>
                <a:gd name="T5" fmla="*/ 2147483646 h 58"/>
                <a:gd name="T6" fmla="*/ 2147483646 w 57"/>
                <a:gd name="T7" fmla="*/ 2147483646 h 58"/>
                <a:gd name="T8" fmla="*/ 2147483646 w 57"/>
                <a:gd name="T9" fmla="*/ 2147483646 h 58"/>
                <a:gd name="T10" fmla="*/ 2147483646 w 57"/>
                <a:gd name="T11" fmla="*/ 2147483646 h 58"/>
                <a:gd name="T12" fmla="*/ 2147483646 w 57"/>
                <a:gd name="T13" fmla="*/ 2147483646 h 58"/>
                <a:gd name="T14" fmla="*/ 2147483646 w 57"/>
                <a:gd name="T15" fmla="*/ 2147483646 h 58"/>
                <a:gd name="T16" fmla="*/ 2147483646 w 57"/>
                <a:gd name="T17" fmla="*/ 2147483646 h 58"/>
                <a:gd name="T18" fmla="*/ 2147483646 w 57"/>
                <a:gd name="T19" fmla="*/ 2147483646 h 58"/>
                <a:gd name="T20" fmla="*/ 0 w 57"/>
                <a:gd name="T21" fmla="*/ 2147483646 h 58"/>
                <a:gd name="T22" fmla="*/ 0 w 57"/>
                <a:gd name="T23" fmla="*/ 2147483646 h 58"/>
                <a:gd name="T24" fmla="*/ 2147483646 w 57"/>
                <a:gd name="T25" fmla="*/ 2147483646 h 58"/>
                <a:gd name="T26" fmla="*/ 2147483646 w 57"/>
                <a:gd name="T27" fmla="*/ 2147483646 h 58"/>
                <a:gd name="T28" fmla="*/ 2147483646 w 57"/>
                <a:gd name="T29" fmla="*/ 2147483646 h 58"/>
                <a:gd name="T30" fmla="*/ 2147483646 w 57"/>
                <a:gd name="T31" fmla="*/ 2147483646 h 58"/>
                <a:gd name="T32" fmla="*/ 2147483646 w 57"/>
                <a:gd name="T33" fmla="*/ 2147483646 h 58"/>
                <a:gd name="T34" fmla="*/ 2147483646 w 57"/>
                <a:gd name="T35" fmla="*/ 2147483646 h 58"/>
                <a:gd name="T36" fmla="*/ 2147483646 w 57"/>
                <a:gd name="T37" fmla="*/ 2147483646 h 58"/>
                <a:gd name="T38" fmla="*/ 2147483646 w 57"/>
                <a:gd name="T39" fmla="*/ 2147483646 h 58"/>
                <a:gd name="T40" fmla="*/ 2147483646 w 57"/>
                <a:gd name="T41" fmla="*/ 2147483646 h 58"/>
                <a:gd name="T42" fmla="*/ 2147483646 w 57"/>
                <a:gd name="T43" fmla="*/ 2147483646 h 58"/>
                <a:gd name="T44" fmla="*/ 2147483646 w 57"/>
                <a:gd name="T45" fmla="*/ 2147483646 h 58"/>
                <a:gd name="T46" fmla="*/ 2147483646 w 57"/>
                <a:gd name="T47" fmla="*/ 2147483646 h 58"/>
                <a:gd name="T48" fmla="*/ 2147483646 w 57"/>
                <a:gd name="T49" fmla="*/ 2147483646 h 58"/>
                <a:gd name="T50" fmla="*/ 2147483646 w 57"/>
                <a:gd name="T51" fmla="*/ 2147483646 h 58"/>
                <a:gd name="T52" fmla="*/ 2147483646 w 57"/>
                <a:gd name="T53" fmla="*/ 2147483646 h 58"/>
                <a:gd name="T54" fmla="*/ 2147483646 w 57"/>
                <a:gd name="T55" fmla="*/ 2147483646 h 58"/>
                <a:gd name="T56" fmla="*/ 2147483646 w 57"/>
                <a:gd name="T57" fmla="*/ 2147483646 h 58"/>
                <a:gd name="T58" fmla="*/ 2147483646 w 57"/>
                <a:gd name="T59" fmla="*/ 2147483646 h 58"/>
                <a:gd name="T60" fmla="*/ 2147483646 w 57"/>
                <a:gd name="T61" fmla="*/ 2147483646 h 58"/>
                <a:gd name="T62" fmla="*/ 2147483646 w 57"/>
                <a:gd name="T63" fmla="*/ 2147483646 h 58"/>
                <a:gd name="T64" fmla="*/ 2147483646 w 57"/>
                <a:gd name="T65" fmla="*/ 2147483646 h 58"/>
                <a:gd name="T66" fmla="*/ 2147483646 w 57"/>
                <a:gd name="T67" fmla="*/ 2147483646 h 58"/>
                <a:gd name="T68" fmla="*/ 2147483646 w 57"/>
                <a:gd name="T69" fmla="*/ 2147483646 h 58"/>
                <a:gd name="T70" fmla="*/ 2147483646 w 57"/>
                <a:gd name="T71" fmla="*/ 2147483646 h 58"/>
                <a:gd name="T72" fmla="*/ 2147483646 w 57"/>
                <a:gd name="T73" fmla="*/ 2147483646 h 58"/>
                <a:gd name="T74" fmla="*/ 2147483646 w 57"/>
                <a:gd name="T75" fmla="*/ 2147483646 h 58"/>
                <a:gd name="T76" fmla="*/ 2147483646 w 57"/>
                <a:gd name="T77" fmla="*/ 2147483646 h 58"/>
                <a:gd name="T78" fmla="*/ 2147483646 w 57"/>
                <a:gd name="T79" fmla="*/ 2147483646 h 58"/>
                <a:gd name="T80" fmla="*/ 2147483646 w 57"/>
                <a:gd name="T81" fmla="*/ 2147483646 h 58"/>
                <a:gd name="T82" fmla="*/ 2147483646 w 57"/>
                <a:gd name="T83" fmla="*/ 2147483646 h 58"/>
                <a:gd name="T84" fmla="*/ 2147483646 w 57"/>
                <a:gd name="T85" fmla="*/ 2147483646 h 58"/>
                <a:gd name="T86" fmla="*/ 2147483646 w 57"/>
                <a:gd name="T87" fmla="*/ 0 h 58"/>
                <a:gd name="T88" fmla="*/ 2147483646 w 57"/>
                <a:gd name="T89" fmla="*/ 2147483646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8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7" y="48"/>
                  </a:lnTo>
                  <a:lnTo>
                    <a:pt x="7" y="49"/>
                  </a:lnTo>
                  <a:lnTo>
                    <a:pt x="8" y="49"/>
                  </a:lnTo>
                  <a:lnTo>
                    <a:pt x="10" y="50"/>
                  </a:lnTo>
                  <a:lnTo>
                    <a:pt x="11" y="52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5"/>
                  </a:lnTo>
                  <a:lnTo>
                    <a:pt x="17" y="55"/>
                  </a:lnTo>
                  <a:lnTo>
                    <a:pt x="18" y="56"/>
                  </a:lnTo>
                  <a:lnTo>
                    <a:pt x="20" y="56"/>
                  </a:lnTo>
                  <a:lnTo>
                    <a:pt x="21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1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5"/>
                  </a:lnTo>
                  <a:lnTo>
                    <a:pt x="43" y="55"/>
                  </a:lnTo>
                  <a:lnTo>
                    <a:pt x="44" y="53"/>
                  </a:lnTo>
                  <a:lnTo>
                    <a:pt x="46" y="52"/>
                  </a:lnTo>
                  <a:lnTo>
                    <a:pt x="47" y="52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8"/>
                  </a:lnTo>
                  <a:lnTo>
                    <a:pt x="52" y="46"/>
                  </a:lnTo>
                  <a:lnTo>
                    <a:pt x="53" y="45"/>
                  </a:lnTo>
                  <a:lnTo>
                    <a:pt x="54" y="43"/>
                  </a:lnTo>
                  <a:lnTo>
                    <a:pt x="54" y="42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8"/>
                  </a:lnTo>
                  <a:lnTo>
                    <a:pt x="57" y="36"/>
                  </a:lnTo>
                  <a:lnTo>
                    <a:pt x="57" y="35"/>
                  </a:lnTo>
                  <a:lnTo>
                    <a:pt x="57" y="33"/>
                  </a:lnTo>
                  <a:lnTo>
                    <a:pt x="57" y="32"/>
                  </a:lnTo>
                  <a:lnTo>
                    <a:pt x="57" y="30"/>
                  </a:lnTo>
                  <a:lnTo>
                    <a:pt x="57" y="29"/>
                  </a:lnTo>
                  <a:lnTo>
                    <a:pt x="57" y="27"/>
                  </a:lnTo>
                  <a:lnTo>
                    <a:pt x="57" y="26"/>
                  </a:lnTo>
                  <a:lnTo>
                    <a:pt x="57" y="25"/>
                  </a:lnTo>
                  <a:lnTo>
                    <a:pt x="57" y="23"/>
                  </a:lnTo>
                  <a:lnTo>
                    <a:pt x="57" y="22"/>
                  </a:lnTo>
                  <a:lnTo>
                    <a:pt x="56" y="20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4" y="17"/>
                  </a:lnTo>
                  <a:lnTo>
                    <a:pt x="54" y="16"/>
                  </a:lnTo>
                  <a:lnTo>
                    <a:pt x="53" y="15"/>
                  </a:lnTo>
                  <a:lnTo>
                    <a:pt x="53" y="13"/>
                  </a:lnTo>
                  <a:lnTo>
                    <a:pt x="52" y="12"/>
                  </a:lnTo>
                  <a:lnTo>
                    <a:pt x="50" y="10"/>
                  </a:lnTo>
                  <a:lnTo>
                    <a:pt x="49" y="9"/>
                  </a:lnTo>
                  <a:lnTo>
                    <a:pt x="49" y="7"/>
                  </a:lnTo>
                  <a:lnTo>
                    <a:pt x="47" y="7"/>
                  </a:lnTo>
                  <a:lnTo>
                    <a:pt x="46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4"/>
                  </a:lnTo>
                  <a:lnTo>
                    <a:pt x="41" y="3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Freeform 174">
              <a:extLst>
                <a:ext uri="{FF2B5EF4-FFF2-40B4-BE49-F238E27FC236}">
                  <a16:creationId xmlns:a16="http://schemas.microsoft.com/office/drawing/2014/main" id="{B5891781-1778-7DBF-F935-CDF5E62BB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013" y="5321300"/>
              <a:ext cx="55562" cy="55563"/>
            </a:xfrm>
            <a:custGeom>
              <a:avLst/>
              <a:gdLst>
                <a:gd name="T0" fmla="*/ 2147483646 w 70"/>
                <a:gd name="T1" fmla="*/ 0 h 70"/>
                <a:gd name="T2" fmla="*/ 2147483646 w 70"/>
                <a:gd name="T3" fmla="*/ 2147483646 h 70"/>
                <a:gd name="T4" fmla="*/ 2147483646 w 70"/>
                <a:gd name="T5" fmla="*/ 2147483646 h 70"/>
                <a:gd name="T6" fmla="*/ 2147483646 w 70"/>
                <a:gd name="T7" fmla="*/ 2147483646 h 70"/>
                <a:gd name="T8" fmla="*/ 2147483646 w 70"/>
                <a:gd name="T9" fmla="*/ 2147483646 h 70"/>
                <a:gd name="T10" fmla="*/ 2147483646 w 70"/>
                <a:gd name="T11" fmla="*/ 2147483646 h 70"/>
                <a:gd name="T12" fmla="*/ 2147483646 w 70"/>
                <a:gd name="T13" fmla="*/ 2147483646 h 70"/>
                <a:gd name="T14" fmla="*/ 2147483646 w 70"/>
                <a:gd name="T15" fmla="*/ 2147483646 h 70"/>
                <a:gd name="T16" fmla="*/ 2147483646 w 70"/>
                <a:gd name="T17" fmla="*/ 2147483646 h 70"/>
                <a:gd name="T18" fmla="*/ 0 w 70"/>
                <a:gd name="T19" fmla="*/ 2147483646 h 70"/>
                <a:gd name="T20" fmla="*/ 0 w 70"/>
                <a:gd name="T21" fmla="*/ 2147483646 h 70"/>
                <a:gd name="T22" fmla="*/ 0 w 70"/>
                <a:gd name="T23" fmla="*/ 2147483646 h 70"/>
                <a:gd name="T24" fmla="*/ 2147483646 w 70"/>
                <a:gd name="T25" fmla="*/ 2147483646 h 70"/>
                <a:gd name="T26" fmla="*/ 2147483646 w 70"/>
                <a:gd name="T27" fmla="*/ 2147483646 h 70"/>
                <a:gd name="T28" fmla="*/ 2147483646 w 70"/>
                <a:gd name="T29" fmla="*/ 2147483646 h 70"/>
                <a:gd name="T30" fmla="*/ 2147483646 w 70"/>
                <a:gd name="T31" fmla="*/ 2147483646 h 70"/>
                <a:gd name="T32" fmla="*/ 2147483646 w 70"/>
                <a:gd name="T33" fmla="*/ 2147483646 h 70"/>
                <a:gd name="T34" fmla="*/ 2147483646 w 70"/>
                <a:gd name="T35" fmla="*/ 2147483646 h 70"/>
                <a:gd name="T36" fmla="*/ 2147483646 w 70"/>
                <a:gd name="T37" fmla="*/ 2147483646 h 70"/>
                <a:gd name="T38" fmla="*/ 2147483646 w 70"/>
                <a:gd name="T39" fmla="*/ 2147483646 h 70"/>
                <a:gd name="T40" fmla="*/ 2147483646 w 70"/>
                <a:gd name="T41" fmla="*/ 2147483646 h 70"/>
                <a:gd name="T42" fmla="*/ 2147483646 w 70"/>
                <a:gd name="T43" fmla="*/ 2147483646 h 70"/>
                <a:gd name="T44" fmla="*/ 2147483646 w 70"/>
                <a:gd name="T45" fmla="*/ 2147483646 h 70"/>
                <a:gd name="T46" fmla="*/ 2147483646 w 70"/>
                <a:gd name="T47" fmla="*/ 2147483646 h 70"/>
                <a:gd name="T48" fmla="*/ 2147483646 w 70"/>
                <a:gd name="T49" fmla="*/ 2147483646 h 70"/>
                <a:gd name="T50" fmla="*/ 2147483646 w 70"/>
                <a:gd name="T51" fmla="*/ 2147483646 h 70"/>
                <a:gd name="T52" fmla="*/ 2147483646 w 70"/>
                <a:gd name="T53" fmla="*/ 2147483646 h 70"/>
                <a:gd name="T54" fmla="*/ 2147483646 w 70"/>
                <a:gd name="T55" fmla="*/ 2147483646 h 70"/>
                <a:gd name="T56" fmla="*/ 2147483646 w 70"/>
                <a:gd name="T57" fmla="*/ 2147483646 h 70"/>
                <a:gd name="T58" fmla="*/ 2147483646 w 70"/>
                <a:gd name="T59" fmla="*/ 2147483646 h 70"/>
                <a:gd name="T60" fmla="*/ 2147483646 w 70"/>
                <a:gd name="T61" fmla="*/ 2147483646 h 70"/>
                <a:gd name="T62" fmla="*/ 2147483646 w 70"/>
                <a:gd name="T63" fmla="*/ 2147483646 h 70"/>
                <a:gd name="T64" fmla="*/ 2147483646 w 70"/>
                <a:gd name="T65" fmla="*/ 2147483646 h 70"/>
                <a:gd name="T66" fmla="*/ 2147483646 w 70"/>
                <a:gd name="T67" fmla="*/ 2147483646 h 70"/>
                <a:gd name="T68" fmla="*/ 2147483646 w 70"/>
                <a:gd name="T69" fmla="*/ 2147483646 h 70"/>
                <a:gd name="T70" fmla="*/ 2147483646 w 70"/>
                <a:gd name="T71" fmla="*/ 2147483646 h 70"/>
                <a:gd name="T72" fmla="*/ 2147483646 w 70"/>
                <a:gd name="T73" fmla="*/ 2147483646 h 70"/>
                <a:gd name="T74" fmla="*/ 2147483646 w 70"/>
                <a:gd name="T75" fmla="*/ 2147483646 h 70"/>
                <a:gd name="T76" fmla="*/ 2147483646 w 70"/>
                <a:gd name="T77" fmla="*/ 2147483646 h 70"/>
                <a:gd name="T78" fmla="*/ 2147483646 w 70"/>
                <a:gd name="T79" fmla="*/ 2147483646 h 70"/>
                <a:gd name="T80" fmla="*/ 2147483646 w 70"/>
                <a:gd name="T81" fmla="*/ 2147483646 h 70"/>
                <a:gd name="T82" fmla="*/ 2147483646 w 70"/>
                <a:gd name="T83" fmla="*/ 2147483646 h 70"/>
                <a:gd name="T84" fmla="*/ 2147483646 w 70"/>
                <a:gd name="T85" fmla="*/ 0 h 70"/>
                <a:gd name="T86" fmla="*/ 2147483646 w 70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0"/>
                <a:gd name="T133" fmla="*/ 0 h 70"/>
                <a:gd name="T134" fmla="*/ 70 w 70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0" h="70">
                  <a:moveTo>
                    <a:pt x="34" y="0"/>
                  </a:move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4" y="7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4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1" y="44"/>
                  </a:lnTo>
                  <a:lnTo>
                    <a:pt x="1" y="46"/>
                  </a:lnTo>
                  <a:lnTo>
                    <a:pt x="2" y="47"/>
                  </a:lnTo>
                  <a:lnTo>
                    <a:pt x="2" y="49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5" y="53"/>
                  </a:lnTo>
                  <a:lnTo>
                    <a:pt x="5" y="55"/>
                  </a:lnTo>
                  <a:lnTo>
                    <a:pt x="7" y="56"/>
                  </a:lnTo>
                  <a:lnTo>
                    <a:pt x="8" y="57"/>
                  </a:lnTo>
                  <a:lnTo>
                    <a:pt x="8" y="59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2" y="62"/>
                  </a:lnTo>
                  <a:lnTo>
                    <a:pt x="14" y="63"/>
                  </a:lnTo>
                  <a:lnTo>
                    <a:pt x="15" y="65"/>
                  </a:lnTo>
                  <a:lnTo>
                    <a:pt x="17" y="65"/>
                  </a:lnTo>
                  <a:lnTo>
                    <a:pt x="18" y="66"/>
                  </a:lnTo>
                  <a:lnTo>
                    <a:pt x="20" y="66"/>
                  </a:lnTo>
                  <a:lnTo>
                    <a:pt x="21" y="67"/>
                  </a:lnTo>
                  <a:lnTo>
                    <a:pt x="23" y="67"/>
                  </a:lnTo>
                  <a:lnTo>
                    <a:pt x="24" y="69"/>
                  </a:lnTo>
                  <a:lnTo>
                    <a:pt x="25" y="69"/>
                  </a:lnTo>
                  <a:lnTo>
                    <a:pt x="28" y="69"/>
                  </a:lnTo>
                  <a:lnTo>
                    <a:pt x="30" y="70"/>
                  </a:lnTo>
                  <a:lnTo>
                    <a:pt x="31" y="70"/>
                  </a:lnTo>
                  <a:lnTo>
                    <a:pt x="33" y="70"/>
                  </a:lnTo>
                  <a:lnTo>
                    <a:pt x="34" y="70"/>
                  </a:lnTo>
                  <a:lnTo>
                    <a:pt x="37" y="70"/>
                  </a:lnTo>
                  <a:lnTo>
                    <a:pt x="38" y="70"/>
                  </a:lnTo>
                  <a:lnTo>
                    <a:pt x="40" y="70"/>
                  </a:lnTo>
                  <a:lnTo>
                    <a:pt x="41" y="69"/>
                  </a:lnTo>
                  <a:lnTo>
                    <a:pt x="44" y="69"/>
                  </a:lnTo>
                  <a:lnTo>
                    <a:pt x="46" y="69"/>
                  </a:lnTo>
                  <a:lnTo>
                    <a:pt x="47" y="67"/>
                  </a:lnTo>
                  <a:lnTo>
                    <a:pt x="48" y="67"/>
                  </a:lnTo>
                  <a:lnTo>
                    <a:pt x="50" y="66"/>
                  </a:lnTo>
                  <a:lnTo>
                    <a:pt x="51" y="66"/>
                  </a:lnTo>
                  <a:lnTo>
                    <a:pt x="53" y="65"/>
                  </a:lnTo>
                  <a:lnTo>
                    <a:pt x="54" y="65"/>
                  </a:lnTo>
                  <a:lnTo>
                    <a:pt x="56" y="63"/>
                  </a:lnTo>
                  <a:lnTo>
                    <a:pt x="57" y="62"/>
                  </a:lnTo>
                  <a:lnTo>
                    <a:pt x="58" y="60"/>
                  </a:lnTo>
                  <a:lnTo>
                    <a:pt x="60" y="60"/>
                  </a:lnTo>
                  <a:lnTo>
                    <a:pt x="61" y="59"/>
                  </a:lnTo>
                  <a:lnTo>
                    <a:pt x="61" y="57"/>
                  </a:lnTo>
                  <a:lnTo>
                    <a:pt x="63" y="56"/>
                  </a:lnTo>
                  <a:lnTo>
                    <a:pt x="64" y="55"/>
                  </a:lnTo>
                  <a:lnTo>
                    <a:pt x="64" y="53"/>
                  </a:lnTo>
                  <a:lnTo>
                    <a:pt x="66" y="52"/>
                  </a:lnTo>
                  <a:lnTo>
                    <a:pt x="66" y="50"/>
                  </a:lnTo>
                  <a:lnTo>
                    <a:pt x="67" y="49"/>
                  </a:lnTo>
                  <a:lnTo>
                    <a:pt x="67" y="47"/>
                  </a:lnTo>
                  <a:lnTo>
                    <a:pt x="69" y="46"/>
                  </a:lnTo>
                  <a:lnTo>
                    <a:pt x="69" y="44"/>
                  </a:lnTo>
                  <a:lnTo>
                    <a:pt x="69" y="42"/>
                  </a:lnTo>
                  <a:lnTo>
                    <a:pt x="70" y="40"/>
                  </a:lnTo>
                  <a:lnTo>
                    <a:pt x="70" y="39"/>
                  </a:lnTo>
                  <a:lnTo>
                    <a:pt x="70" y="37"/>
                  </a:lnTo>
                  <a:lnTo>
                    <a:pt x="70" y="34"/>
                  </a:lnTo>
                  <a:lnTo>
                    <a:pt x="70" y="33"/>
                  </a:lnTo>
                  <a:lnTo>
                    <a:pt x="70" y="32"/>
                  </a:lnTo>
                  <a:lnTo>
                    <a:pt x="70" y="30"/>
                  </a:lnTo>
                  <a:lnTo>
                    <a:pt x="69" y="29"/>
                  </a:lnTo>
                  <a:lnTo>
                    <a:pt x="69" y="26"/>
                  </a:lnTo>
                  <a:lnTo>
                    <a:pt x="69" y="24"/>
                  </a:lnTo>
                  <a:lnTo>
                    <a:pt x="67" y="23"/>
                  </a:lnTo>
                  <a:lnTo>
                    <a:pt x="67" y="21"/>
                  </a:lnTo>
                  <a:lnTo>
                    <a:pt x="66" y="20"/>
                  </a:lnTo>
                  <a:lnTo>
                    <a:pt x="66" y="19"/>
                  </a:lnTo>
                  <a:lnTo>
                    <a:pt x="64" y="17"/>
                  </a:lnTo>
                  <a:lnTo>
                    <a:pt x="64" y="16"/>
                  </a:lnTo>
                  <a:lnTo>
                    <a:pt x="63" y="14"/>
                  </a:lnTo>
                  <a:lnTo>
                    <a:pt x="61" y="13"/>
                  </a:lnTo>
                  <a:lnTo>
                    <a:pt x="61" y="11"/>
                  </a:lnTo>
                  <a:lnTo>
                    <a:pt x="60" y="10"/>
                  </a:lnTo>
                  <a:lnTo>
                    <a:pt x="58" y="9"/>
                  </a:lnTo>
                  <a:lnTo>
                    <a:pt x="57" y="9"/>
                  </a:lnTo>
                  <a:lnTo>
                    <a:pt x="56" y="7"/>
                  </a:lnTo>
                  <a:lnTo>
                    <a:pt x="54" y="6"/>
                  </a:lnTo>
                  <a:lnTo>
                    <a:pt x="53" y="6"/>
                  </a:lnTo>
                  <a:lnTo>
                    <a:pt x="51" y="4"/>
                  </a:lnTo>
                  <a:lnTo>
                    <a:pt x="50" y="3"/>
                  </a:lnTo>
                  <a:lnTo>
                    <a:pt x="48" y="3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" name="Rectangle 178">
              <a:extLst>
                <a:ext uri="{FF2B5EF4-FFF2-40B4-BE49-F238E27FC236}">
                  <a16:creationId xmlns:a16="http://schemas.microsoft.com/office/drawing/2014/main" id="{F60400F8-A25A-BE4A-DC26-16386F877C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0813" y="4924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" name="Rectangle 179">
              <a:extLst>
                <a:ext uri="{FF2B5EF4-FFF2-40B4-BE49-F238E27FC236}">
                  <a16:creationId xmlns:a16="http://schemas.microsoft.com/office/drawing/2014/main" id="{C42D69F0-278C-5AA7-E30E-D744B6DB6B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7913" y="49323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" name="Line 180">
              <a:extLst>
                <a:ext uri="{FF2B5EF4-FFF2-40B4-BE49-F238E27FC236}">
                  <a16:creationId xmlns:a16="http://schemas.microsoft.com/office/drawing/2014/main" id="{560AF567-FCBE-1F32-EA89-B63592E0C2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71763" y="5357813"/>
              <a:ext cx="100488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Line 181">
              <a:extLst>
                <a:ext uri="{FF2B5EF4-FFF2-40B4-BE49-F238E27FC236}">
                  <a16:creationId xmlns:a16="http://schemas.microsoft.com/office/drawing/2014/main" id="{22FAE143-E9BF-E1F5-CA5B-F77C8DED18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71763" y="5083175"/>
              <a:ext cx="10048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 182">
              <a:extLst>
                <a:ext uri="{FF2B5EF4-FFF2-40B4-BE49-F238E27FC236}">
                  <a16:creationId xmlns:a16="http://schemas.microsoft.com/office/drawing/2014/main" id="{1054E656-D388-11EB-8964-5B4D7E2B1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900" y="5757863"/>
              <a:ext cx="681038" cy="269875"/>
            </a:xfrm>
            <a:custGeom>
              <a:avLst/>
              <a:gdLst>
                <a:gd name="T0" fmla="*/ 2147483646 w 858"/>
                <a:gd name="T1" fmla="*/ 0 h 341"/>
                <a:gd name="T2" fmla="*/ 2147483646 w 858"/>
                <a:gd name="T3" fmla="*/ 0 h 341"/>
                <a:gd name="T4" fmla="*/ 2147483646 w 858"/>
                <a:gd name="T5" fmla="*/ 0 h 341"/>
                <a:gd name="T6" fmla="*/ 2147483646 w 858"/>
                <a:gd name="T7" fmla="*/ 2147483646 h 341"/>
                <a:gd name="T8" fmla="*/ 2147483646 w 858"/>
                <a:gd name="T9" fmla="*/ 2147483646 h 341"/>
                <a:gd name="T10" fmla="*/ 2147483646 w 858"/>
                <a:gd name="T11" fmla="*/ 2147483646 h 341"/>
                <a:gd name="T12" fmla="*/ 2147483646 w 858"/>
                <a:gd name="T13" fmla="*/ 2147483646 h 341"/>
                <a:gd name="T14" fmla="*/ 2147483646 w 858"/>
                <a:gd name="T15" fmla="*/ 2147483646 h 341"/>
                <a:gd name="T16" fmla="*/ 2147483646 w 858"/>
                <a:gd name="T17" fmla="*/ 2147483646 h 341"/>
                <a:gd name="T18" fmla="*/ 2147483646 w 858"/>
                <a:gd name="T19" fmla="*/ 2147483646 h 341"/>
                <a:gd name="T20" fmla="*/ 2147483646 w 858"/>
                <a:gd name="T21" fmla="*/ 2147483646 h 341"/>
                <a:gd name="T22" fmla="*/ 2147483646 w 858"/>
                <a:gd name="T23" fmla="*/ 2147483646 h 341"/>
                <a:gd name="T24" fmla="*/ 2147483646 w 858"/>
                <a:gd name="T25" fmla="*/ 2147483646 h 341"/>
                <a:gd name="T26" fmla="*/ 2147483646 w 858"/>
                <a:gd name="T27" fmla="*/ 2147483646 h 341"/>
                <a:gd name="T28" fmla="*/ 2147483646 w 858"/>
                <a:gd name="T29" fmla="*/ 2147483646 h 341"/>
                <a:gd name="T30" fmla="*/ 2147483646 w 858"/>
                <a:gd name="T31" fmla="*/ 2147483646 h 341"/>
                <a:gd name="T32" fmla="*/ 2147483646 w 858"/>
                <a:gd name="T33" fmla="*/ 2147483646 h 341"/>
                <a:gd name="T34" fmla="*/ 2147483646 w 858"/>
                <a:gd name="T35" fmla="*/ 2147483646 h 341"/>
                <a:gd name="T36" fmla="*/ 2147483646 w 858"/>
                <a:gd name="T37" fmla="*/ 2147483646 h 341"/>
                <a:gd name="T38" fmla="*/ 2147483646 w 858"/>
                <a:gd name="T39" fmla="*/ 2147483646 h 341"/>
                <a:gd name="T40" fmla="*/ 2147483646 w 858"/>
                <a:gd name="T41" fmla="*/ 2147483646 h 341"/>
                <a:gd name="T42" fmla="*/ 2147483646 w 858"/>
                <a:gd name="T43" fmla="*/ 2147483646 h 341"/>
                <a:gd name="T44" fmla="*/ 2147483646 w 858"/>
                <a:gd name="T45" fmla="*/ 2147483646 h 341"/>
                <a:gd name="T46" fmla="*/ 2147483646 w 858"/>
                <a:gd name="T47" fmla="*/ 2147483646 h 341"/>
                <a:gd name="T48" fmla="*/ 2147483646 w 858"/>
                <a:gd name="T49" fmla="*/ 2147483646 h 341"/>
                <a:gd name="T50" fmla="*/ 2147483646 w 858"/>
                <a:gd name="T51" fmla="*/ 2147483646 h 341"/>
                <a:gd name="T52" fmla="*/ 2147483646 w 858"/>
                <a:gd name="T53" fmla="*/ 2147483646 h 341"/>
                <a:gd name="T54" fmla="*/ 2147483646 w 858"/>
                <a:gd name="T55" fmla="*/ 2147483646 h 341"/>
                <a:gd name="T56" fmla="*/ 2147483646 w 858"/>
                <a:gd name="T57" fmla="*/ 2147483646 h 341"/>
                <a:gd name="T58" fmla="*/ 2147483646 w 858"/>
                <a:gd name="T59" fmla="*/ 2147483646 h 341"/>
                <a:gd name="T60" fmla="*/ 2147483646 w 858"/>
                <a:gd name="T61" fmla="*/ 2147483646 h 341"/>
                <a:gd name="T62" fmla="*/ 2147483646 w 858"/>
                <a:gd name="T63" fmla="*/ 2147483646 h 341"/>
                <a:gd name="T64" fmla="*/ 2147483646 w 858"/>
                <a:gd name="T65" fmla="*/ 2147483646 h 341"/>
                <a:gd name="T66" fmla="*/ 2147483646 w 858"/>
                <a:gd name="T67" fmla="*/ 2147483646 h 341"/>
                <a:gd name="T68" fmla="*/ 2147483646 w 858"/>
                <a:gd name="T69" fmla="*/ 2147483646 h 341"/>
                <a:gd name="T70" fmla="*/ 2147483646 w 858"/>
                <a:gd name="T71" fmla="*/ 2147483646 h 341"/>
                <a:gd name="T72" fmla="*/ 2147483646 w 858"/>
                <a:gd name="T73" fmla="*/ 2147483646 h 341"/>
                <a:gd name="T74" fmla="*/ 2147483646 w 858"/>
                <a:gd name="T75" fmla="*/ 2147483646 h 341"/>
                <a:gd name="T76" fmla="*/ 2147483646 w 858"/>
                <a:gd name="T77" fmla="*/ 2147483646 h 341"/>
                <a:gd name="T78" fmla="*/ 2147483646 w 858"/>
                <a:gd name="T79" fmla="*/ 2147483646 h 341"/>
                <a:gd name="T80" fmla="*/ 2147483646 w 858"/>
                <a:gd name="T81" fmla="*/ 2147483646 h 341"/>
                <a:gd name="T82" fmla="*/ 2147483646 w 858"/>
                <a:gd name="T83" fmla="*/ 2147483646 h 341"/>
                <a:gd name="T84" fmla="*/ 2147483646 w 858"/>
                <a:gd name="T85" fmla="*/ 2147483646 h 341"/>
                <a:gd name="T86" fmla="*/ 2147483646 w 858"/>
                <a:gd name="T87" fmla="*/ 2147483646 h 341"/>
                <a:gd name="T88" fmla="*/ 2147483646 w 858"/>
                <a:gd name="T89" fmla="*/ 2147483646 h 341"/>
                <a:gd name="T90" fmla="*/ 2147483646 w 858"/>
                <a:gd name="T91" fmla="*/ 2147483646 h 341"/>
                <a:gd name="T92" fmla="*/ 2147483646 w 858"/>
                <a:gd name="T93" fmla="*/ 2147483646 h 341"/>
                <a:gd name="T94" fmla="*/ 2147483646 w 858"/>
                <a:gd name="T95" fmla="*/ 2147483646 h 341"/>
                <a:gd name="T96" fmla="*/ 2147483646 w 858"/>
                <a:gd name="T97" fmla="*/ 2147483646 h 341"/>
                <a:gd name="T98" fmla="*/ 2147483646 w 858"/>
                <a:gd name="T99" fmla="*/ 2147483646 h 341"/>
                <a:gd name="T100" fmla="*/ 2147483646 w 858"/>
                <a:gd name="T101" fmla="*/ 2147483646 h 341"/>
                <a:gd name="T102" fmla="*/ 2147483646 w 858"/>
                <a:gd name="T103" fmla="*/ 2147483646 h 341"/>
                <a:gd name="T104" fmla="*/ 2147483646 w 858"/>
                <a:gd name="T105" fmla="*/ 2147483646 h 341"/>
                <a:gd name="T106" fmla="*/ 2147483646 w 858"/>
                <a:gd name="T107" fmla="*/ 2147483646 h 341"/>
                <a:gd name="T108" fmla="*/ 2147483646 w 858"/>
                <a:gd name="T109" fmla="*/ 2147483646 h 341"/>
                <a:gd name="T110" fmla="*/ 2147483646 w 858"/>
                <a:gd name="T111" fmla="*/ 2147483646 h 341"/>
                <a:gd name="T112" fmla="*/ 2147483646 w 858"/>
                <a:gd name="T113" fmla="*/ 2147483646 h 341"/>
                <a:gd name="T114" fmla="*/ 2147483646 w 858"/>
                <a:gd name="T115" fmla="*/ 2147483646 h 341"/>
                <a:gd name="T116" fmla="*/ 2147483646 w 858"/>
                <a:gd name="T117" fmla="*/ 2147483646 h 341"/>
                <a:gd name="T118" fmla="*/ 2147483646 w 858"/>
                <a:gd name="T119" fmla="*/ 2147483646 h 341"/>
                <a:gd name="T120" fmla="*/ 2147483646 w 858"/>
                <a:gd name="T121" fmla="*/ 2147483646 h 34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8"/>
                <a:gd name="T184" fmla="*/ 0 h 341"/>
                <a:gd name="T185" fmla="*/ 858 w 858"/>
                <a:gd name="T186" fmla="*/ 341 h 34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8" h="341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3" y="0"/>
                  </a:lnTo>
                  <a:lnTo>
                    <a:pt x="166" y="0"/>
                  </a:lnTo>
                  <a:lnTo>
                    <a:pt x="188" y="0"/>
                  </a:lnTo>
                  <a:lnTo>
                    <a:pt x="208" y="0"/>
                  </a:lnTo>
                  <a:lnTo>
                    <a:pt x="227" y="0"/>
                  </a:lnTo>
                  <a:lnTo>
                    <a:pt x="244" y="0"/>
                  </a:lnTo>
                  <a:lnTo>
                    <a:pt x="260" y="0"/>
                  </a:lnTo>
                  <a:lnTo>
                    <a:pt x="274" y="0"/>
                  </a:lnTo>
                  <a:lnTo>
                    <a:pt x="287" y="0"/>
                  </a:lnTo>
                  <a:lnTo>
                    <a:pt x="299" y="0"/>
                  </a:lnTo>
                  <a:lnTo>
                    <a:pt x="309" y="0"/>
                  </a:lnTo>
                  <a:lnTo>
                    <a:pt x="319" y="0"/>
                  </a:lnTo>
                  <a:lnTo>
                    <a:pt x="327" y="0"/>
                  </a:lnTo>
                  <a:lnTo>
                    <a:pt x="335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2" y="0"/>
                  </a:lnTo>
                  <a:lnTo>
                    <a:pt x="366" y="0"/>
                  </a:lnTo>
                  <a:lnTo>
                    <a:pt x="369" y="0"/>
                  </a:lnTo>
                  <a:lnTo>
                    <a:pt x="372" y="0"/>
                  </a:lnTo>
                  <a:lnTo>
                    <a:pt x="375" y="2"/>
                  </a:lnTo>
                  <a:lnTo>
                    <a:pt x="378" y="2"/>
                  </a:lnTo>
                  <a:lnTo>
                    <a:pt x="379" y="2"/>
                  </a:lnTo>
                  <a:lnTo>
                    <a:pt x="382" y="2"/>
                  </a:lnTo>
                  <a:lnTo>
                    <a:pt x="383" y="2"/>
                  </a:lnTo>
                  <a:lnTo>
                    <a:pt x="386" y="2"/>
                  </a:lnTo>
                  <a:lnTo>
                    <a:pt x="389" y="2"/>
                  </a:lnTo>
                  <a:lnTo>
                    <a:pt x="391" y="2"/>
                  </a:lnTo>
                  <a:lnTo>
                    <a:pt x="394" y="2"/>
                  </a:lnTo>
                  <a:lnTo>
                    <a:pt x="395" y="2"/>
                  </a:lnTo>
                  <a:lnTo>
                    <a:pt x="396" y="3"/>
                  </a:lnTo>
                  <a:lnTo>
                    <a:pt x="399" y="3"/>
                  </a:lnTo>
                  <a:lnTo>
                    <a:pt x="401" y="3"/>
                  </a:lnTo>
                  <a:lnTo>
                    <a:pt x="402" y="3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6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5"/>
                  </a:lnTo>
                  <a:lnTo>
                    <a:pt x="415" y="5"/>
                  </a:lnTo>
                  <a:lnTo>
                    <a:pt x="417" y="5"/>
                  </a:lnTo>
                  <a:lnTo>
                    <a:pt x="418" y="5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6"/>
                  </a:lnTo>
                  <a:lnTo>
                    <a:pt x="428" y="6"/>
                  </a:lnTo>
                  <a:lnTo>
                    <a:pt x="429" y="6"/>
                  </a:lnTo>
                  <a:lnTo>
                    <a:pt x="431" y="6"/>
                  </a:lnTo>
                  <a:lnTo>
                    <a:pt x="434" y="6"/>
                  </a:lnTo>
                  <a:lnTo>
                    <a:pt x="435" y="8"/>
                  </a:lnTo>
                  <a:lnTo>
                    <a:pt x="438" y="8"/>
                  </a:lnTo>
                  <a:lnTo>
                    <a:pt x="440" y="8"/>
                  </a:lnTo>
                  <a:lnTo>
                    <a:pt x="442" y="8"/>
                  </a:lnTo>
                  <a:lnTo>
                    <a:pt x="444" y="8"/>
                  </a:lnTo>
                  <a:lnTo>
                    <a:pt x="445" y="9"/>
                  </a:lnTo>
                  <a:lnTo>
                    <a:pt x="448" y="9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2" y="9"/>
                  </a:lnTo>
                  <a:lnTo>
                    <a:pt x="454" y="9"/>
                  </a:lnTo>
                  <a:lnTo>
                    <a:pt x="455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0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5" y="12"/>
                  </a:lnTo>
                  <a:lnTo>
                    <a:pt x="467" y="12"/>
                  </a:lnTo>
                  <a:lnTo>
                    <a:pt x="468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5"/>
                  </a:lnTo>
                  <a:lnTo>
                    <a:pt x="474" y="15"/>
                  </a:lnTo>
                  <a:lnTo>
                    <a:pt x="475" y="15"/>
                  </a:lnTo>
                  <a:lnTo>
                    <a:pt x="478" y="16"/>
                  </a:lnTo>
                  <a:lnTo>
                    <a:pt x="480" y="16"/>
                  </a:lnTo>
                  <a:lnTo>
                    <a:pt x="481" y="18"/>
                  </a:lnTo>
                  <a:lnTo>
                    <a:pt x="484" y="18"/>
                  </a:lnTo>
                  <a:lnTo>
                    <a:pt x="487" y="19"/>
                  </a:lnTo>
                  <a:lnTo>
                    <a:pt x="488" y="19"/>
                  </a:lnTo>
                  <a:lnTo>
                    <a:pt x="491" y="20"/>
                  </a:lnTo>
                  <a:lnTo>
                    <a:pt x="494" y="20"/>
                  </a:lnTo>
                  <a:lnTo>
                    <a:pt x="497" y="22"/>
                  </a:lnTo>
                  <a:lnTo>
                    <a:pt x="498" y="22"/>
                  </a:lnTo>
                  <a:lnTo>
                    <a:pt x="501" y="23"/>
                  </a:lnTo>
                  <a:lnTo>
                    <a:pt x="503" y="23"/>
                  </a:lnTo>
                  <a:lnTo>
                    <a:pt x="504" y="25"/>
                  </a:lnTo>
                  <a:lnTo>
                    <a:pt x="507" y="25"/>
                  </a:lnTo>
                  <a:lnTo>
                    <a:pt x="509" y="25"/>
                  </a:lnTo>
                  <a:lnTo>
                    <a:pt x="510" y="26"/>
                  </a:lnTo>
                  <a:lnTo>
                    <a:pt x="511" y="26"/>
                  </a:lnTo>
                  <a:lnTo>
                    <a:pt x="513" y="26"/>
                  </a:lnTo>
                  <a:lnTo>
                    <a:pt x="514" y="28"/>
                  </a:lnTo>
                  <a:lnTo>
                    <a:pt x="516" y="28"/>
                  </a:lnTo>
                  <a:lnTo>
                    <a:pt x="517" y="28"/>
                  </a:lnTo>
                  <a:lnTo>
                    <a:pt x="519" y="29"/>
                  </a:lnTo>
                  <a:lnTo>
                    <a:pt x="520" y="29"/>
                  </a:lnTo>
                  <a:lnTo>
                    <a:pt x="521" y="30"/>
                  </a:lnTo>
                  <a:lnTo>
                    <a:pt x="523" y="30"/>
                  </a:lnTo>
                  <a:lnTo>
                    <a:pt x="524" y="32"/>
                  </a:lnTo>
                  <a:lnTo>
                    <a:pt x="526" y="32"/>
                  </a:lnTo>
                  <a:lnTo>
                    <a:pt x="527" y="33"/>
                  </a:lnTo>
                  <a:lnTo>
                    <a:pt x="529" y="33"/>
                  </a:lnTo>
                  <a:lnTo>
                    <a:pt x="530" y="33"/>
                  </a:lnTo>
                  <a:lnTo>
                    <a:pt x="532" y="35"/>
                  </a:lnTo>
                  <a:lnTo>
                    <a:pt x="533" y="36"/>
                  </a:lnTo>
                  <a:lnTo>
                    <a:pt x="536" y="36"/>
                  </a:lnTo>
                  <a:lnTo>
                    <a:pt x="537" y="38"/>
                  </a:lnTo>
                  <a:lnTo>
                    <a:pt x="539" y="38"/>
                  </a:lnTo>
                  <a:lnTo>
                    <a:pt x="542" y="39"/>
                  </a:lnTo>
                  <a:lnTo>
                    <a:pt x="543" y="41"/>
                  </a:lnTo>
                  <a:lnTo>
                    <a:pt x="546" y="42"/>
                  </a:lnTo>
                  <a:lnTo>
                    <a:pt x="547" y="42"/>
                  </a:lnTo>
                  <a:lnTo>
                    <a:pt x="550" y="43"/>
                  </a:lnTo>
                  <a:lnTo>
                    <a:pt x="552" y="45"/>
                  </a:lnTo>
                  <a:lnTo>
                    <a:pt x="553" y="45"/>
                  </a:lnTo>
                  <a:lnTo>
                    <a:pt x="556" y="46"/>
                  </a:lnTo>
                  <a:lnTo>
                    <a:pt x="557" y="48"/>
                  </a:lnTo>
                  <a:lnTo>
                    <a:pt x="559" y="48"/>
                  </a:lnTo>
                  <a:lnTo>
                    <a:pt x="560" y="49"/>
                  </a:lnTo>
                  <a:lnTo>
                    <a:pt x="562" y="49"/>
                  </a:lnTo>
                  <a:lnTo>
                    <a:pt x="563" y="51"/>
                  </a:lnTo>
                  <a:lnTo>
                    <a:pt x="565" y="51"/>
                  </a:lnTo>
                  <a:lnTo>
                    <a:pt x="566" y="52"/>
                  </a:lnTo>
                  <a:lnTo>
                    <a:pt x="567" y="52"/>
                  </a:lnTo>
                  <a:lnTo>
                    <a:pt x="569" y="53"/>
                  </a:lnTo>
                  <a:lnTo>
                    <a:pt x="570" y="53"/>
                  </a:lnTo>
                  <a:lnTo>
                    <a:pt x="572" y="55"/>
                  </a:lnTo>
                  <a:lnTo>
                    <a:pt x="573" y="55"/>
                  </a:lnTo>
                  <a:lnTo>
                    <a:pt x="575" y="56"/>
                  </a:lnTo>
                  <a:lnTo>
                    <a:pt x="576" y="56"/>
                  </a:lnTo>
                  <a:lnTo>
                    <a:pt x="578" y="58"/>
                  </a:lnTo>
                  <a:lnTo>
                    <a:pt x="579" y="59"/>
                  </a:lnTo>
                  <a:lnTo>
                    <a:pt x="580" y="59"/>
                  </a:lnTo>
                  <a:lnTo>
                    <a:pt x="582" y="61"/>
                  </a:lnTo>
                  <a:lnTo>
                    <a:pt x="583" y="61"/>
                  </a:lnTo>
                  <a:lnTo>
                    <a:pt x="586" y="62"/>
                  </a:lnTo>
                  <a:lnTo>
                    <a:pt x="588" y="64"/>
                  </a:lnTo>
                  <a:lnTo>
                    <a:pt x="589" y="64"/>
                  </a:lnTo>
                  <a:lnTo>
                    <a:pt x="590" y="65"/>
                  </a:lnTo>
                  <a:lnTo>
                    <a:pt x="593" y="66"/>
                  </a:lnTo>
                  <a:lnTo>
                    <a:pt x="595" y="68"/>
                  </a:lnTo>
                  <a:lnTo>
                    <a:pt x="596" y="69"/>
                  </a:lnTo>
                  <a:lnTo>
                    <a:pt x="599" y="69"/>
                  </a:lnTo>
                  <a:lnTo>
                    <a:pt x="601" y="71"/>
                  </a:lnTo>
                  <a:lnTo>
                    <a:pt x="602" y="72"/>
                  </a:lnTo>
                  <a:lnTo>
                    <a:pt x="603" y="72"/>
                  </a:lnTo>
                  <a:lnTo>
                    <a:pt x="605" y="74"/>
                  </a:lnTo>
                  <a:lnTo>
                    <a:pt x="606" y="74"/>
                  </a:lnTo>
                  <a:lnTo>
                    <a:pt x="608" y="75"/>
                  </a:lnTo>
                  <a:lnTo>
                    <a:pt x="609" y="75"/>
                  </a:lnTo>
                  <a:lnTo>
                    <a:pt x="609" y="76"/>
                  </a:lnTo>
                  <a:lnTo>
                    <a:pt x="611" y="76"/>
                  </a:lnTo>
                  <a:lnTo>
                    <a:pt x="612" y="78"/>
                  </a:lnTo>
                  <a:lnTo>
                    <a:pt x="613" y="78"/>
                  </a:lnTo>
                  <a:lnTo>
                    <a:pt x="615" y="79"/>
                  </a:lnTo>
                  <a:lnTo>
                    <a:pt x="616" y="79"/>
                  </a:lnTo>
                  <a:lnTo>
                    <a:pt x="616" y="81"/>
                  </a:lnTo>
                  <a:lnTo>
                    <a:pt x="618" y="81"/>
                  </a:lnTo>
                  <a:lnTo>
                    <a:pt x="619" y="81"/>
                  </a:lnTo>
                  <a:lnTo>
                    <a:pt x="619" y="82"/>
                  </a:lnTo>
                  <a:lnTo>
                    <a:pt x="621" y="82"/>
                  </a:lnTo>
                  <a:lnTo>
                    <a:pt x="622" y="84"/>
                  </a:lnTo>
                  <a:lnTo>
                    <a:pt x="624" y="85"/>
                  </a:lnTo>
                  <a:lnTo>
                    <a:pt x="625" y="85"/>
                  </a:lnTo>
                  <a:lnTo>
                    <a:pt x="626" y="87"/>
                  </a:lnTo>
                  <a:lnTo>
                    <a:pt x="628" y="87"/>
                  </a:lnTo>
                  <a:lnTo>
                    <a:pt x="629" y="88"/>
                  </a:lnTo>
                  <a:lnTo>
                    <a:pt x="631" y="88"/>
                  </a:lnTo>
                  <a:lnTo>
                    <a:pt x="632" y="89"/>
                  </a:lnTo>
                  <a:lnTo>
                    <a:pt x="634" y="91"/>
                  </a:lnTo>
                  <a:lnTo>
                    <a:pt x="635" y="92"/>
                  </a:lnTo>
                  <a:lnTo>
                    <a:pt x="636" y="92"/>
                  </a:lnTo>
                  <a:lnTo>
                    <a:pt x="638" y="94"/>
                  </a:lnTo>
                  <a:lnTo>
                    <a:pt x="639" y="95"/>
                  </a:lnTo>
                  <a:lnTo>
                    <a:pt x="641" y="95"/>
                  </a:lnTo>
                  <a:lnTo>
                    <a:pt x="642" y="97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7" y="99"/>
                  </a:lnTo>
                  <a:lnTo>
                    <a:pt x="648" y="99"/>
                  </a:lnTo>
                  <a:lnTo>
                    <a:pt x="648" y="101"/>
                  </a:lnTo>
                  <a:lnTo>
                    <a:pt x="649" y="101"/>
                  </a:lnTo>
                  <a:lnTo>
                    <a:pt x="649" y="102"/>
                  </a:lnTo>
                  <a:lnTo>
                    <a:pt x="651" y="102"/>
                  </a:lnTo>
                  <a:lnTo>
                    <a:pt x="652" y="104"/>
                  </a:lnTo>
                  <a:lnTo>
                    <a:pt x="654" y="104"/>
                  </a:lnTo>
                  <a:lnTo>
                    <a:pt x="654" y="105"/>
                  </a:lnTo>
                  <a:lnTo>
                    <a:pt x="655" y="105"/>
                  </a:lnTo>
                  <a:lnTo>
                    <a:pt x="657" y="107"/>
                  </a:lnTo>
                  <a:lnTo>
                    <a:pt x="658" y="108"/>
                  </a:lnTo>
                  <a:lnTo>
                    <a:pt x="659" y="108"/>
                  </a:lnTo>
                  <a:lnTo>
                    <a:pt x="659" y="110"/>
                  </a:lnTo>
                  <a:lnTo>
                    <a:pt x="661" y="110"/>
                  </a:lnTo>
                  <a:lnTo>
                    <a:pt x="662" y="111"/>
                  </a:lnTo>
                  <a:lnTo>
                    <a:pt x="664" y="112"/>
                  </a:lnTo>
                  <a:lnTo>
                    <a:pt x="665" y="112"/>
                  </a:lnTo>
                  <a:lnTo>
                    <a:pt x="667" y="114"/>
                  </a:lnTo>
                  <a:lnTo>
                    <a:pt x="667" y="115"/>
                  </a:lnTo>
                  <a:lnTo>
                    <a:pt x="668" y="115"/>
                  </a:lnTo>
                  <a:lnTo>
                    <a:pt x="670" y="117"/>
                  </a:lnTo>
                  <a:lnTo>
                    <a:pt x="671" y="118"/>
                  </a:lnTo>
                  <a:lnTo>
                    <a:pt x="672" y="118"/>
                  </a:lnTo>
                  <a:lnTo>
                    <a:pt x="672" y="120"/>
                  </a:lnTo>
                  <a:lnTo>
                    <a:pt x="674" y="120"/>
                  </a:lnTo>
                  <a:lnTo>
                    <a:pt x="675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8" y="122"/>
                  </a:lnTo>
                  <a:lnTo>
                    <a:pt x="678" y="124"/>
                  </a:lnTo>
                  <a:lnTo>
                    <a:pt x="680" y="124"/>
                  </a:lnTo>
                  <a:lnTo>
                    <a:pt x="681" y="125"/>
                  </a:lnTo>
                  <a:lnTo>
                    <a:pt x="682" y="127"/>
                  </a:lnTo>
                  <a:lnTo>
                    <a:pt x="684" y="127"/>
                  </a:lnTo>
                  <a:lnTo>
                    <a:pt x="685" y="128"/>
                  </a:lnTo>
                  <a:lnTo>
                    <a:pt x="687" y="128"/>
                  </a:lnTo>
                  <a:lnTo>
                    <a:pt x="687" y="130"/>
                  </a:lnTo>
                  <a:lnTo>
                    <a:pt x="688" y="130"/>
                  </a:lnTo>
                  <a:lnTo>
                    <a:pt x="690" y="131"/>
                  </a:lnTo>
                  <a:lnTo>
                    <a:pt x="691" y="133"/>
                  </a:lnTo>
                  <a:lnTo>
                    <a:pt x="693" y="133"/>
                  </a:lnTo>
                  <a:lnTo>
                    <a:pt x="694" y="134"/>
                  </a:lnTo>
                  <a:lnTo>
                    <a:pt x="695" y="135"/>
                  </a:lnTo>
                  <a:lnTo>
                    <a:pt x="697" y="135"/>
                  </a:lnTo>
                  <a:lnTo>
                    <a:pt x="698" y="137"/>
                  </a:lnTo>
                  <a:lnTo>
                    <a:pt x="700" y="138"/>
                  </a:lnTo>
                  <a:lnTo>
                    <a:pt x="701" y="140"/>
                  </a:lnTo>
                  <a:lnTo>
                    <a:pt x="703" y="141"/>
                  </a:lnTo>
                  <a:lnTo>
                    <a:pt x="704" y="141"/>
                  </a:lnTo>
                  <a:lnTo>
                    <a:pt x="704" y="143"/>
                  </a:lnTo>
                  <a:lnTo>
                    <a:pt x="705" y="143"/>
                  </a:lnTo>
                  <a:lnTo>
                    <a:pt x="705" y="144"/>
                  </a:lnTo>
                  <a:lnTo>
                    <a:pt x="707" y="144"/>
                  </a:lnTo>
                  <a:lnTo>
                    <a:pt x="707" y="145"/>
                  </a:lnTo>
                  <a:lnTo>
                    <a:pt x="708" y="145"/>
                  </a:lnTo>
                  <a:lnTo>
                    <a:pt x="708" y="147"/>
                  </a:lnTo>
                  <a:lnTo>
                    <a:pt x="710" y="147"/>
                  </a:lnTo>
                  <a:lnTo>
                    <a:pt x="711" y="148"/>
                  </a:lnTo>
                  <a:lnTo>
                    <a:pt x="713" y="150"/>
                  </a:lnTo>
                  <a:lnTo>
                    <a:pt x="714" y="151"/>
                  </a:lnTo>
                  <a:lnTo>
                    <a:pt x="716" y="153"/>
                  </a:lnTo>
                  <a:lnTo>
                    <a:pt x="717" y="154"/>
                  </a:lnTo>
                  <a:lnTo>
                    <a:pt x="718" y="156"/>
                  </a:lnTo>
                  <a:lnTo>
                    <a:pt x="720" y="157"/>
                  </a:lnTo>
                  <a:lnTo>
                    <a:pt x="720" y="158"/>
                  </a:lnTo>
                  <a:lnTo>
                    <a:pt x="721" y="160"/>
                  </a:lnTo>
                  <a:lnTo>
                    <a:pt x="723" y="161"/>
                  </a:lnTo>
                  <a:lnTo>
                    <a:pt x="724" y="163"/>
                  </a:lnTo>
                  <a:lnTo>
                    <a:pt x="726" y="164"/>
                  </a:lnTo>
                  <a:lnTo>
                    <a:pt x="727" y="164"/>
                  </a:lnTo>
                  <a:lnTo>
                    <a:pt x="727" y="166"/>
                  </a:lnTo>
                  <a:lnTo>
                    <a:pt x="728" y="167"/>
                  </a:lnTo>
                  <a:lnTo>
                    <a:pt x="730" y="168"/>
                  </a:lnTo>
                  <a:lnTo>
                    <a:pt x="731" y="170"/>
                  </a:lnTo>
                  <a:lnTo>
                    <a:pt x="733" y="170"/>
                  </a:lnTo>
                  <a:lnTo>
                    <a:pt x="733" y="171"/>
                  </a:lnTo>
                  <a:lnTo>
                    <a:pt x="734" y="173"/>
                  </a:lnTo>
                  <a:lnTo>
                    <a:pt x="736" y="174"/>
                  </a:lnTo>
                  <a:lnTo>
                    <a:pt x="736" y="176"/>
                  </a:lnTo>
                  <a:lnTo>
                    <a:pt x="737" y="176"/>
                  </a:lnTo>
                  <a:lnTo>
                    <a:pt x="737" y="177"/>
                  </a:lnTo>
                  <a:lnTo>
                    <a:pt x="739" y="177"/>
                  </a:lnTo>
                  <a:lnTo>
                    <a:pt x="740" y="179"/>
                  </a:lnTo>
                  <a:lnTo>
                    <a:pt x="740" y="180"/>
                  </a:lnTo>
                  <a:lnTo>
                    <a:pt x="741" y="181"/>
                  </a:lnTo>
                  <a:lnTo>
                    <a:pt x="743" y="181"/>
                  </a:lnTo>
                  <a:lnTo>
                    <a:pt x="743" y="183"/>
                  </a:lnTo>
                  <a:lnTo>
                    <a:pt x="744" y="184"/>
                  </a:lnTo>
                  <a:lnTo>
                    <a:pt x="746" y="186"/>
                  </a:lnTo>
                  <a:lnTo>
                    <a:pt x="747" y="187"/>
                  </a:lnTo>
                  <a:lnTo>
                    <a:pt x="749" y="189"/>
                  </a:lnTo>
                  <a:lnTo>
                    <a:pt x="749" y="190"/>
                  </a:lnTo>
                  <a:lnTo>
                    <a:pt x="750" y="191"/>
                  </a:lnTo>
                  <a:lnTo>
                    <a:pt x="753" y="194"/>
                  </a:lnTo>
                  <a:lnTo>
                    <a:pt x="754" y="196"/>
                  </a:lnTo>
                  <a:lnTo>
                    <a:pt x="756" y="197"/>
                  </a:lnTo>
                  <a:lnTo>
                    <a:pt x="757" y="200"/>
                  </a:lnTo>
                  <a:lnTo>
                    <a:pt x="759" y="202"/>
                  </a:lnTo>
                  <a:lnTo>
                    <a:pt x="760" y="203"/>
                  </a:lnTo>
                  <a:lnTo>
                    <a:pt x="762" y="204"/>
                  </a:lnTo>
                  <a:lnTo>
                    <a:pt x="763" y="206"/>
                  </a:lnTo>
                  <a:lnTo>
                    <a:pt x="763" y="207"/>
                  </a:lnTo>
                  <a:lnTo>
                    <a:pt x="764" y="209"/>
                  </a:lnTo>
                  <a:lnTo>
                    <a:pt x="766" y="210"/>
                  </a:lnTo>
                  <a:lnTo>
                    <a:pt x="766" y="212"/>
                  </a:lnTo>
                  <a:lnTo>
                    <a:pt x="767" y="213"/>
                  </a:lnTo>
                  <a:lnTo>
                    <a:pt x="769" y="213"/>
                  </a:lnTo>
                  <a:lnTo>
                    <a:pt x="769" y="214"/>
                  </a:lnTo>
                  <a:lnTo>
                    <a:pt x="770" y="216"/>
                  </a:lnTo>
                  <a:lnTo>
                    <a:pt x="772" y="217"/>
                  </a:lnTo>
                  <a:lnTo>
                    <a:pt x="773" y="219"/>
                  </a:lnTo>
                  <a:lnTo>
                    <a:pt x="773" y="220"/>
                  </a:lnTo>
                  <a:lnTo>
                    <a:pt x="774" y="222"/>
                  </a:lnTo>
                  <a:lnTo>
                    <a:pt x="776" y="223"/>
                  </a:lnTo>
                  <a:lnTo>
                    <a:pt x="777" y="225"/>
                  </a:lnTo>
                  <a:lnTo>
                    <a:pt x="777" y="226"/>
                  </a:lnTo>
                  <a:lnTo>
                    <a:pt x="779" y="227"/>
                  </a:lnTo>
                  <a:lnTo>
                    <a:pt x="780" y="229"/>
                  </a:lnTo>
                  <a:lnTo>
                    <a:pt x="782" y="230"/>
                  </a:lnTo>
                  <a:lnTo>
                    <a:pt x="783" y="233"/>
                  </a:lnTo>
                  <a:lnTo>
                    <a:pt x="785" y="235"/>
                  </a:lnTo>
                  <a:lnTo>
                    <a:pt x="785" y="236"/>
                  </a:lnTo>
                  <a:lnTo>
                    <a:pt x="786" y="239"/>
                  </a:lnTo>
                  <a:lnTo>
                    <a:pt x="789" y="240"/>
                  </a:lnTo>
                  <a:lnTo>
                    <a:pt x="790" y="243"/>
                  </a:lnTo>
                  <a:lnTo>
                    <a:pt x="792" y="245"/>
                  </a:lnTo>
                  <a:lnTo>
                    <a:pt x="793" y="248"/>
                  </a:lnTo>
                  <a:lnTo>
                    <a:pt x="795" y="249"/>
                  </a:lnTo>
                  <a:lnTo>
                    <a:pt x="796" y="250"/>
                  </a:lnTo>
                  <a:lnTo>
                    <a:pt x="797" y="253"/>
                  </a:lnTo>
                  <a:lnTo>
                    <a:pt x="799" y="255"/>
                  </a:lnTo>
                  <a:lnTo>
                    <a:pt x="799" y="256"/>
                  </a:lnTo>
                  <a:lnTo>
                    <a:pt x="800" y="258"/>
                  </a:lnTo>
                  <a:lnTo>
                    <a:pt x="802" y="259"/>
                  </a:lnTo>
                  <a:lnTo>
                    <a:pt x="802" y="260"/>
                  </a:lnTo>
                  <a:lnTo>
                    <a:pt x="803" y="262"/>
                  </a:lnTo>
                  <a:lnTo>
                    <a:pt x="805" y="263"/>
                  </a:lnTo>
                  <a:lnTo>
                    <a:pt x="805" y="265"/>
                  </a:lnTo>
                  <a:lnTo>
                    <a:pt x="806" y="265"/>
                  </a:lnTo>
                  <a:lnTo>
                    <a:pt x="808" y="266"/>
                  </a:lnTo>
                  <a:lnTo>
                    <a:pt x="808" y="268"/>
                  </a:lnTo>
                  <a:lnTo>
                    <a:pt x="809" y="269"/>
                  </a:lnTo>
                  <a:lnTo>
                    <a:pt x="809" y="270"/>
                  </a:lnTo>
                  <a:lnTo>
                    <a:pt x="810" y="272"/>
                  </a:lnTo>
                  <a:lnTo>
                    <a:pt x="812" y="273"/>
                  </a:lnTo>
                  <a:lnTo>
                    <a:pt x="813" y="275"/>
                  </a:lnTo>
                  <a:lnTo>
                    <a:pt x="815" y="276"/>
                  </a:lnTo>
                  <a:lnTo>
                    <a:pt x="815" y="278"/>
                  </a:lnTo>
                  <a:lnTo>
                    <a:pt x="816" y="281"/>
                  </a:lnTo>
                  <a:lnTo>
                    <a:pt x="818" y="282"/>
                  </a:lnTo>
                  <a:lnTo>
                    <a:pt x="819" y="283"/>
                  </a:lnTo>
                  <a:lnTo>
                    <a:pt x="820" y="285"/>
                  </a:lnTo>
                  <a:lnTo>
                    <a:pt x="822" y="288"/>
                  </a:lnTo>
                  <a:lnTo>
                    <a:pt x="823" y="289"/>
                  </a:lnTo>
                  <a:lnTo>
                    <a:pt x="825" y="292"/>
                  </a:lnTo>
                  <a:lnTo>
                    <a:pt x="826" y="293"/>
                  </a:lnTo>
                  <a:lnTo>
                    <a:pt x="828" y="296"/>
                  </a:lnTo>
                  <a:lnTo>
                    <a:pt x="831" y="298"/>
                  </a:lnTo>
                  <a:lnTo>
                    <a:pt x="832" y="301"/>
                  </a:lnTo>
                  <a:lnTo>
                    <a:pt x="833" y="302"/>
                  </a:lnTo>
                  <a:lnTo>
                    <a:pt x="835" y="304"/>
                  </a:lnTo>
                  <a:lnTo>
                    <a:pt x="835" y="306"/>
                  </a:lnTo>
                  <a:lnTo>
                    <a:pt x="836" y="308"/>
                  </a:lnTo>
                  <a:lnTo>
                    <a:pt x="838" y="309"/>
                  </a:lnTo>
                  <a:lnTo>
                    <a:pt x="839" y="311"/>
                  </a:lnTo>
                  <a:lnTo>
                    <a:pt x="839" y="312"/>
                  </a:lnTo>
                  <a:lnTo>
                    <a:pt x="841" y="314"/>
                  </a:lnTo>
                  <a:lnTo>
                    <a:pt x="842" y="315"/>
                  </a:lnTo>
                  <a:lnTo>
                    <a:pt x="843" y="316"/>
                  </a:lnTo>
                  <a:lnTo>
                    <a:pt x="843" y="318"/>
                  </a:lnTo>
                  <a:lnTo>
                    <a:pt x="845" y="319"/>
                  </a:lnTo>
                  <a:lnTo>
                    <a:pt x="845" y="321"/>
                  </a:lnTo>
                  <a:lnTo>
                    <a:pt x="846" y="321"/>
                  </a:lnTo>
                  <a:lnTo>
                    <a:pt x="846" y="322"/>
                  </a:lnTo>
                  <a:lnTo>
                    <a:pt x="848" y="324"/>
                  </a:lnTo>
                  <a:lnTo>
                    <a:pt x="848" y="325"/>
                  </a:lnTo>
                  <a:lnTo>
                    <a:pt x="849" y="327"/>
                  </a:lnTo>
                  <a:lnTo>
                    <a:pt x="851" y="328"/>
                  </a:lnTo>
                  <a:lnTo>
                    <a:pt x="851" y="329"/>
                  </a:lnTo>
                  <a:lnTo>
                    <a:pt x="852" y="331"/>
                  </a:lnTo>
                  <a:lnTo>
                    <a:pt x="854" y="332"/>
                  </a:lnTo>
                  <a:lnTo>
                    <a:pt x="854" y="334"/>
                  </a:lnTo>
                  <a:lnTo>
                    <a:pt x="855" y="335"/>
                  </a:lnTo>
                  <a:lnTo>
                    <a:pt x="856" y="338"/>
                  </a:lnTo>
                  <a:lnTo>
                    <a:pt x="856" y="339"/>
                  </a:lnTo>
                  <a:lnTo>
                    <a:pt x="858" y="341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183">
              <a:extLst>
                <a:ext uri="{FF2B5EF4-FFF2-40B4-BE49-F238E27FC236}">
                  <a16:creationId xmlns:a16="http://schemas.microsoft.com/office/drawing/2014/main" id="{8BB801F3-A149-FC23-C324-36136A3DB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900" y="6030913"/>
              <a:ext cx="681038" cy="269875"/>
            </a:xfrm>
            <a:custGeom>
              <a:avLst/>
              <a:gdLst>
                <a:gd name="T0" fmla="*/ 2147483646 w 858"/>
                <a:gd name="T1" fmla="*/ 2147483646 h 340"/>
                <a:gd name="T2" fmla="*/ 2147483646 w 858"/>
                <a:gd name="T3" fmla="*/ 2147483646 h 340"/>
                <a:gd name="T4" fmla="*/ 2147483646 w 858"/>
                <a:gd name="T5" fmla="*/ 2147483646 h 340"/>
                <a:gd name="T6" fmla="*/ 2147483646 w 858"/>
                <a:gd name="T7" fmla="*/ 2147483646 h 340"/>
                <a:gd name="T8" fmla="*/ 2147483646 w 858"/>
                <a:gd name="T9" fmla="*/ 2147483646 h 340"/>
                <a:gd name="T10" fmla="*/ 2147483646 w 858"/>
                <a:gd name="T11" fmla="*/ 2147483646 h 340"/>
                <a:gd name="T12" fmla="*/ 2147483646 w 858"/>
                <a:gd name="T13" fmla="*/ 2147483646 h 340"/>
                <a:gd name="T14" fmla="*/ 2147483646 w 858"/>
                <a:gd name="T15" fmla="*/ 2147483646 h 340"/>
                <a:gd name="T16" fmla="*/ 2147483646 w 858"/>
                <a:gd name="T17" fmla="*/ 2147483646 h 340"/>
                <a:gd name="T18" fmla="*/ 2147483646 w 858"/>
                <a:gd name="T19" fmla="*/ 2147483646 h 340"/>
                <a:gd name="T20" fmla="*/ 2147483646 w 858"/>
                <a:gd name="T21" fmla="*/ 2147483646 h 340"/>
                <a:gd name="T22" fmla="*/ 2147483646 w 858"/>
                <a:gd name="T23" fmla="*/ 2147483646 h 340"/>
                <a:gd name="T24" fmla="*/ 2147483646 w 858"/>
                <a:gd name="T25" fmla="*/ 2147483646 h 340"/>
                <a:gd name="T26" fmla="*/ 2147483646 w 858"/>
                <a:gd name="T27" fmla="*/ 2147483646 h 340"/>
                <a:gd name="T28" fmla="*/ 2147483646 w 858"/>
                <a:gd name="T29" fmla="*/ 2147483646 h 340"/>
                <a:gd name="T30" fmla="*/ 2147483646 w 858"/>
                <a:gd name="T31" fmla="*/ 2147483646 h 340"/>
                <a:gd name="T32" fmla="*/ 2147483646 w 858"/>
                <a:gd name="T33" fmla="*/ 2147483646 h 340"/>
                <a:gd name="T34" fmla="*/ 2147483646 w 858"/>
                <a:gd name="T35" fmla="*/ 2147483646 h 340"/>
                <a:gd name="T36" fmla="*/ 2147483646 w 858"/>
                <a:gd name="T37" fmla="*/ 2147483646 h 340"/>
                <a:gd name="T38" fmla="*/ 2147483646 w 858"/>
                <a:gd name="T39" fmla="*/ 2147483646 h 340"/>
                <a:gd name="T40" fmla="*/ 2147483646 w 858"/>
                <a:gd name="T41" fmla="*/ 2147483646 h 340"/>
                <a:gd name="T42" fmla="*/ 2147483646 w 858"/>
                <a:gd name="T43" fmla="*/ 2147483646 h 340"/>
                <a:gd name="T44" fmla="*/ 2147483646 w 858"/>
                <a:gd name="T45" fmla="*/ 2147483646 h 340"/>
                <a:gd name="T46" fmla="*/ 2147483646 w 858"/>
                <a:gd name="T47" fmla="*/ 2147483646 h 340"/>
                <a:gd name="T48" fmla="*/ 2147483646 w 858"/>
                <a:gd name="T49" fmla="*/ 2147483646 h 340"/>
                <a:gd name="T50" fmla="*/ 2147483646 w 858"/>
                <a:gd name="T51" fmla="*/ 2147483646 h 340"/>
                <a:gd name="T52" fmla="*/ 2147483646 w 858"/>
                <a:gd name="T53" fmla="*/ 2147483646 h 340"/>
                <a:gd name="T54" fmla="*/ 2147483646 w 858"/>
                <a:gd name="T55" fmla="*/ 2147483646 h 340"/>
                <a:gd name="T56" fmla="*/ 2147483646 w 858"/>
                <a:gd name="T57" fmla="*/ 2147483646 h 340"/>
                <a:gd name="T58" fmla="*/ 2147483646 w 858"/>
                <a:gd name="T59" fmla="*/ 2147483646 h 340"/>
                <a:gd name="T60" fmla="*/ 2147483646 w 858"/>
                <a:gd name="T61" fmla="*/ 2147483646 h 340"/>
                <a:gd name="T62" fmla="*/ 2147483646 w 858"/>
                <a:gd name="T63" fmla="*/ 2147483646 h 340"/>
                <a:gd name="T64" fmla="*/ 2147483646 w 858"/>
                <a:gd name="T65" fmla="*/ 2147483646 h 340"/>
                <a:gd name="T66" fmla="*/ 2147483646 w 858"/>
                <a:gd name="T67" fmla="*/ 2147483646 h 340"/>
                <a:gd name="T68" fmla="*/ 2147483646 w 858"/>
                <a:gd name="T69" fmla="*/ 2147483646 h 340"/>
                <a:gd name="T70" fmla="*/ 2147483646 w 858"/>
                <a:gd name="T71" fmla="*/ 2147483646 h 340"/>
                <a:gd name="T72" fmla="*/ 2147483646 w 858"/>
                <a:gd name="T73" fmla="*/ 2147483646 h 340"/>
                <a:gd name="T74" fmla="*/ 2147483646 w 858"/>
                <a:gd name="T75" fmla="*/ 2147483646 h 340"/>
                <a:gd name="T76" fmla="*/ 2147483646 w 858"/>
                <a:gd name="T77" fmla="*/ 2147483646 h 340"/>
                <a:gd name="T78" fmla="*/ 2147483646 w 858"/>
                <a:gd name="T79" fmla="*/ 2147483646 h 340"/>
                <a:gd name="T80" fmla="*/ 2147483646 w 858"/>
                <a:gd name="T81" fmla="*/ 2147483646 h 340"/>
                <a:gd name="T82" fmla="*/ 2147483646 w 858"/>
                <a:gd name="T83" fmla="*/ 2147483646 h 340"/>
                <a:gd name="T84" fmla="*/ 2147483646 w 858"/>
                <a:gd name="T85" fmla="*/ 2147483646 h 340"/>
                <a:gd name="T86" fmla="*/ 2147483646 w 858"/>
                <a:gd name="T87" fmla="*/ 2147483646 h 340"/>
                <a:gd name="T88" fmla="*/ 2147483646 w 858"/>
                <a:gd name="T89" fmla="*/ 2147483646 h 340"/>
                <a:gd name="T90" fmla="*/ 2147483646 w 858"/>
                <a:gd name="T91" fmla="*/ 2147483646 h 340"/>
                <a:gd name="T92" fmla="*/ 2147483646 w 858"/>
                <a:gd name="T93" fmla="*/ 2147483646 h 340"/>
                <a:gd name="T94" fmla="*/ 2147483646 w 858"/>
                <a:gd name="T95" fmla="*/ 2147483646 h 340"/>
                <a:gd name="T96" fmla="*/ 2147483646 w 858"/>
                <a:gd name="T97" fmla="*/ 2147483646 h 340"/>
                <a:gd name="T98" fmla="*/ 2147483646 w 858"/>
                <a:gd name="T99" fmla="*/ 2147483646 h 340"/>
                <a:gd name="T100" fmla="*/ 2147483646 w 858"/>
                <a:gd name="T101" fmla="*/ 2147483646 h 340"/>
                <a:gd name="T102" fmla="*/ 2147483646 w 858"/>
                <a:gd name="T103" fmla="*/ 2147483646 h 340"/>
                <a:gd name="T104" fmla="*/ 2147483646 w 858"/>
                <a:gd name="T105" fmla="*/ 2147483646 h 340"/>
                <a:gd name="T106" fmla="*/ 2147483646 w 858"/>
                <a:gd name="T107" fmla="*/ 2147483646 h 340"/>
                <a:gd name="T108" fmla="*/ 2147483646 w 858"/>
                <a:gd name="T109" fmla="*/ 2147483646 h 340"/>
                <a:gd name="T110" fmla="*/ 2147483646 w 858"/>
                <a:gd name="T111" fmla="*/ 2147483646 h 340"/>
                <a:gd name="T112" fmla="*/ 2147483646 w 858"/>
                <a:gd name="T113" fmla="*/ 2147483646 h 340"/>
                <a:gd name="T114" fmla="*/ 2147483646 w 858"/>
                <a:gd name="T115" fmla="*/ 2147483646 h 340"/>
                <a:gd name="T116" fmla="*/ 2147483646 w 858"/>
                <a:gd name="T117" fmla="*/ 2147483646 h 340"/>
                <a:gd name="T118" fmla="*/ 2147483646 w 858"/>
                <a:gd name="T119" fmla="*/ 2147483646 h 340"/>
                <a:gd name="T120" fmla="*/ 2147483646 w 858"/>
                <a:gd name="T121" fmla="*/ 2147483646 h 34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8"/>
                <a:gd name="T184" fmla="*/ 0 h 340"/>
                <a:gd name="T185" fmla="*/ 858 w 858"/>
                <a:gd name="T186" fmla="*/ 340 h 34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8" h="340">
                  <a:moveTo>
                    <a:pt x="0" y="340"/>
                  </a:moveTo>
                  <a:lnTo>
                    <a:pt x="33" y="340"/>
                  </a:lnTo>
                  <a:lnTo>
                    <a:pt x="63" y="340"/>
                  </a:lnTo>
                  <a:lnTo>
                    <a:pt x="92" y="340"/>
                  </a:lnTo>
                  <a:lnTo>
                    <a:pt x="119" y="340"/>
                  </a:lnTo>
                  <a:lnTo>
                    <a:pt x="143" y="340"/>
                  </a:lnTo>
                  <a:lnTo>
                    <a:pt x="166" y="340"/>
                  </a:lnTo>
                  <a:lnTo>
                    <a:pt x="188" y="340"/>
                  </a:lnTo>
                  <a:lnTo>
                    <a:pt x="208" y="340"/>
                  </a:lnTo>
                  <a:lnTo>
                    <a:pt x="227" y="340"/>
                  </a:lnTo>
                  <a:lnTo>
                    <a:pt x="244" y="340"/>
                  </a:lnTo>
                  <a:lnTo>
                    <a:pt x="260" y="340"/>
                  </a:lnTo>
                  <a:lnTo>
                    <a:pt x="274" y="340"/>
                  </a:lnTo>
                  <a:lnTo>
                    <a:pt x="287" y="340"/>
                  </a:lnTo>
                  <a:lnTo>
                    <a:pt x="299" y="340"/>
                  </a:lnTo>
                  <a:lnTo>
                    <a:pt x="309" y="340"/>
                  </a:lnTo>
                  <a:lnTo>
                    <a:pt x="319" y="340"/>
                  </a:lnTo>
                  <a:lnTo>
                    <a:pt x="327" y="340"/>
                  </a:lnTo>
                  <a:lnTo>
                    <a:pt x="335" y="340"/>
                  </a:lnTo>
                  <a:lnTo>
                    <a:pt x="342" y="340"/>
                  </a:lnTo>
                  <a:lnTo>
                    <a:pt x="348" y="340"/>
                  </a:lnTo>
                  <a:lnTo>
                    <a:pt x="353" y="340"/>
                  </a:lnTo>
                  <a:lnTo>
                    <a:pt x="358" y="340"/>
                  </a:lnTo>
                  <a:lnTo>
                    <a:pt x="362" y="340"/>
                  </a:lnTo>
                  <a:lnTo>
                    <a:pt x="366" y="340"/>
                  </a:lnTo>
                  <a:lnTo>
                    <a:pt x="369" y="339"/>
                  </a:lnTo>
                  <a:lnTo>
                    <a:pt x="372" y="339"/>
                  </a:lnTo>
                  <a:lnTo>
                    <a:pt x="375" y="339"/>
                  </a:lnTo>
                  <a:lnTo>
                    <a:pt x="378" y="339"/>
                  </a:lnTo>
                  <a:lnTo>
                    <a:pt x="379" y="339"/>
                  </a:lnTo>
                  <a:lnTo>
                    <a:pt x="382" y="339"/>
                  </a:lnTo>
                  <a:lnTo>
                    <a:pt x="383" y="339"/>
                  </a:lnTo>
                  <a:lnTo>
                    <a:pt x="386" y="339"/>
                  </a:lnTo>
                  <a:lnTo>
                    <a:pt x="389" y="339"/>
                  </a:lnTo>
                  <a:lnTo>
                    <a:pt x="391" y="339"/>
                  </a:lnTo>
                  <a:lnTo>
                    <a:pt x="394" y="339"/>
                  </a:lnTo>
                  <a:lnTo>
                    <a:pt x="395" y="338"/>
                  </a:lnTo>
                  <a:lnTo>
                    <a:pt x="396" y="338"/>
                  </a:lnTo>
                  <a:lnTo>
                    <a:pt x="399" y="338"/>
                  </a:lnTo>
                  <a:lnTo>
                    <a:pt x="401" y="338"/>
                  </a:lnTo>
                  <a:lnTo>
                    <a:pt x="402" y="338"/>
                  </a:lnTo>
                  <a:lnTo>
                    <a:pt x="404" y="338"/>
                  </a:lnTo>
                  <a:lnTo>
                    <a:pt x="405" y="338"/>
                  </a:lnTo>
                  <a:lnTo>
                    <a:pt x="406" y="338"/>
                  </a:lnTo>
                  <a:lnTo>
                    <a:pt x="408" y="338"/>
                  </a:lnTo>
                  <a:lnTo>
                    <a:pt x="409" y="338"/>
                  </a:lnTo>
                  <a:lnTo>
                    <a:pt x="411" y="338"/>
                  </a:lnTo>
                  <a:lnTo>
                    <a:pt x="412" y="336"/>
                  </a:lnTo>
                  <a:lnTo>
                    <a:pt x="414" y="336"/>
                  </a:lnTo>
                  <a:lnTo>
                    <a:pt x="415" y="336"/>
                  </a:lnTo>
                  <a:lnTo>
                    <a:pt x="417" y="336"/>
                  </a:lnTo>
                  <a:lnTo>
                    <a:pt x="418" y="336"/>
                  </a:lnTo>
                  <a:lnTo>
                    <a:pt x="419" y="336"/>
                  </a:lnTo>
                  <a:lnTo>
                    <a:pt x="421" y="336"/>
                  </a:lnTo>
                  <a:lnTo>
                    <a:pt x="422" y="336"/>
                  </a:lnTo>
                  <a:lnTo>
                    <a:pt x="424" y="335"/>
                  </a:lnTo>
                  <a:lnTo>
                    <a:pt x="425" y="335"/>
                  </a:lnTo>
                  <a:lnTo>
                    <a:pt x="428" y="335"/>
                  </a:lnTo>
                  <a:lnTo>
                    <a:pt x="429" y="335"/>
                  </a:lnTo>
                  <a:lnTo>
                    <a:pt x="431" y="335"/>
                  </a:lnTo>
                  <a:lnTo>
                    <a:pt x="434" y="333"/>
                  </a:lnTo>
                  <a:lnTo>
                    <a:pt x="435" y="333"/>
                  </a:lnTo>
                  <a:lnTo>
                    <a:pt x="438" y="333"/>
                  </a:lnTo>
                  <a:lnTo>
                    <a:pt x="440" y="333"/>
                  </a:lnTo>
                  <a:lnTo>
                    <a:pt x="442" y="333"/>
                  </a:lnTo>
                  <a:lnTo>
                    <a:pt x="444" y="332"/>
                  </a:lnTo>
                  <a:lnTo>
                    <a:pt x="445" y="332"/>
                  </a:lnTo>
                  <a:lnTo>
                    <a:pt x="448" y="332"/>
                  </a:lnTo>
                  <a:lnTo>
                    <a:pt x="450" y="332"/>
                  </a:lnTo>
                  <a:lnTo>
                    <a:pt x="451" y="332"/>
                  </a:lnTo>
                  <a:lnTo>
                    <a:pt x="452" y="332"/>
                  </a:lnTo>
                  <a:lnTo>
                    <a:pt x="454" y="330"/>
                  </a:lnTo>
                  <a:lnTo>
                    <a:pt x="455" y="330"/>
                  </a:lnTo>
                  <a:lnTo>
                    <a:pt x="457" y="330"/>
                  </a:lnTo>
                  <a:lnTo>
                    <a:pt x="458" y="330"/>
                  </a:lnTo>
                  <a:lnTo>
                    <a:pt x="460" y="330"/>
                  </a:lnTo>
                  <a:lnTo>
                    <a:pt x="461" y="330"/>
                  </a:lnTo>
                  <a:lnTo>
                    <a:pt x="463" y="329"/>
                  </a:lnTo>
                  <a:lnTo>
                    <a:pt x="464" y="329"/>
                  </a:lnTo>
                  <a:lnTo>
                    <a:pt x="465" y="329"/>
                  </a:lnTo>
                  <a:lnTo>
                    <a:pt x="467" y="327"/>
                  </a:lnTo>
                  <a:lnTo>
                    <a:pt x="468" y="327"/>
                  </a:lnTo>
                  <a:lnTo>
                    <a:pt x="470" y="327"/>
                  </a:lnTo>
                  <a:lnTo>
                    <a:pt x="471" y="327"/>
                  </a:lnTo>
                  <a:lnTo>
                    <a:pt x="473" y="326"/>
                  </a:lnTo>
                  <a:lnTo>
                    <a:pt x="474" y="326"/>
                  </a:lnTo>
                  <a:lnTo>
                    <a:pt x="475" y="326"/>
                  </a:lnTo>
                  <a:lnTo>
                    <a:pt x="478" y="325"/>
                  </a:lnTo>
                  <a:lnTo>
                    <a:pt x="480" y="325"/>
                  </a:lnTo>
                  <a:lnTo>
                    <a:pt x="481" y="323"/>
                  </a:lnTo>
                  <a:lnTo>
                    <a:pt x="484" y="323"/>
                  </a:lnTo>
                  <a:lnTo>
                    <a:pt x="487" y="322"/>
                  </a:lnTo>
                  <a:lnTo>
                    <a:pt x="488" y="322"/>
                  </a:lnTo>
                  <a:lnTo>
                    <a:pt x="491" y="320"/>
                  </a:lnTo>
                  <a:lnTo>
                    <a:pt x="494" y="320"/>
                  </a:lnTo>
                  <a:lnTo>
                    <a:pt x="497" y="319"/>
                  </a:lnTo>
                  <a:lnTo>
                    <a:pt x="498" y="319"/>
                  </a:lnTo>
                  <a:lnTo>
                    <a:pt x="501" y="317"/>
                  </a:lnTo>
                  <a:lnTo>
                    <a:pt x="503" y="317"/>
                  </a:lnTo>
                  <a:lnTo>
                    <a:pt x="504" y="316"/>
                  </a:lnTo>
                  <a:lnTo>
                    <a:pt x="507" y="316"/>
                  </a:lnTo>
                  <a:lnTo>
                    <a:pt x="509" y="316"/>
                  </a:lnTo>
                  <a:lnTo>
                    <a:pt x="510" y="315"/>
                  </a:lnTo>
                  <a:lnTo>
                    <a:pt x="511" y="315"/>
                  </a:lnTo>
                  <a:lnTo>
                    <a:pt x="513" y="313"/>
                  </a:lnTo>
                  <a:lnTo>
                    <a:pt x="514" y="313"/>
                  </a:lnTo>
                  <a:lnTo>
                    <a:pt x="516" y="313"/>
                  </a:lnTo>
                  <a:lnTo>
                    <a:pt x="517" y="312"/>
                  </a:lnTo>
                  <a:lnTo>
                    <a:pt x="519" y="312"/>
                  </a:lnTo>
                  <a:lnTo>
                    <a:pt x="520" y="312"/>
                  </a:lnTo>
                  <a:lnTo>
                    <a:pt x="521" y="310"/>
                  </a:lnTo>
                  <a:lnTo>
                    <a:pt x="523" y="310"/>
                  </a:lnTo>
                  <a:lnTo>
                    <a:pt x="524" y="309"/>
                  </a:lnTo>
                  <a:lnTo>
                    <a:pt x="526" y="309"/>
                  </a:lnTo>
                  <a:lnTo>
                    <a:pt x="527" y="307"/>
                  </a:lnTo>
                  <a:lnTo>
                    <a:pt x="529" y="307"/>
                  </a:lnTo>
                  <a:lnTo>
                    <a:pt x="530" y="306"/>
                  </a:lnTo>
                  <a:lnTo>
                    <a:pt x="532" y="306"/>
                  </a:lnTo>
                  <a:lnTo>
                    <a:pt x="533" y="304"/>
                  </a:lnTo>
                  <a:lnTo>
                    <a:pt x="536" y="304"/>
                  </a:lnTo>
                  <a:lnTo>
                    <a:pt x="537" y="303"/>
                  </a:lnTo>
                  <a:lnTo>
                    <a:pt x="539" y="302"/>
                  </a:lnTo>
                  <a:lnTo>
                    <a:pt x="542" y="302"/>
                  </a:lnTo>
                  <a:lnTo>
                    <a:pt x="543" y="300"/>
                  </a:lnTo>
                  <a:lnTo>
                    <a:pt x="546" y="299"/>
                  </a:lnTo>
                  <a:lnTo>
                    <a:pt x="547" y="297"/>
                  </a:lnTo>
                  <a:lnTo>
                    <a:pt x="550" y="297"/>
                  </a:lnTo>
                  <a:lnTo>
                    <a:pt x="552" y="296"/>
                  </a:lnTo>
                  <a:lnTo>
                    <a:pt x="553" y="294"/>
                  </a:lnTo>
                  <a:lnTo>
                    <a:pt x="556" y="294"/>
                  </a:lnTo>
                  <a:lnTo>
                    <a:pt x="557" y="293"/>
                  </a:lnTo>
                  <a:lnTo>
                    <a:pt x="559" y="293"/>
                  </a:lnTo>
                  <a:lnTo>
                    <a:pt x="560" y="292"/>
                  </a:lnTo>
                  <a:lnTo>
                    <a:pt x="562" y="292"/>
                  </a:lnTo>
                  <a:lnTo>
                    <a:pt x="563" y="290"/>
                  </a:lnTo>
                  <a:lnTo>
                    <a:pt x="565" y="290"/>
                  </a:lnTo>
                  <a:lnTo>
                    <a:pt x="566" y="289"/>
                  </a:lnTo>
                  <a:lnTo>
                    <a:pt x="567" y="287"/>
                  </a:lnTo>
                  <a:lnTo>
                    <a:pt x="569" y="287"/>
                  </a:lnTo>
                  <a:lnTo>
                    <a:pt x="570" y="287"/>
                  </a:lnTo>
                  <a:lnTo>
                    <a:pt x="572" y="286"/>
                  </a:lnTo>
                  <a:lnTo>
                    <a:pt x="573" y="284"/>
                  </a:lnTo>
                  <a:lnTo>
                    <a:pt x="575" y="284"/>
                  </a:lnTo>
                  <a:lnTo>
                    <a:pt x="576" y="283"/>
                  </a:lnTo>
                  <a:lnTo>
                    <a:pt x="578" y="283"/>
                  </a:lnTo>
                  <a:lnTo>
                    <a:pt x="579" y="281"/>
                  </a:lnTo>
                  <a:lnTo>
                    <a:pt x="580" y="281"/>
                  </a:lnTo>
                  <a:lnTo>
                    <a:pt x="582" y="280"/>
                  </a:lnTo>
                  <a:lnTo>
                    <a:pt x="583" y="279"/>
                  </a:lnTo>
                  <a:lnTo>
                    <a:pt x="586" y="279"/>
                  </a:lnTo>
                  <a:lnTo>
                    <a:pt x="588" y="277"/>
                  </a:lnTo>
                  <a:lnTo>
                    <a:pt x="589" y="276"/>
                  </a:lnTo>
                  <a:lnTo>
                    <a:pt x="590" y="276"/>
                  </a:lnTo>
                  <a:lnTo>
                    <a:pt x="593" y="274"/>
                  </a:lnTo>
                  <a:lnTo>
                    <a:pt x="595" y="273"/>
                  </a:lnTo>
                  <a:lnTo>
                    <a:pt x="596" y="271"/>
                  </a:lnTo>
                  <a:lnTo>
                    <a:pt x="599" y="271"/>
                  </a:lnTo>
                  <a:lnTo>
                    <a:pt x="601" y="270"/>
                  </a:lnTo>
                  <a:lnTo>
                    <a:pt x="602" y="269"/>
                  </a:lnTo>
                  <a:lnTo>
                    <a:pt x="603" y="269"/>
                  </a:lnTo>
                  <a:lnTo>
                    <a:pt x="605" y="267"/>
                  </a:lnTo>
                  <a:lnTo>
                    <a:pt x="606" y="267"/>
                  </a:lnTo>
                  <a:lnTo>
                    <a:pt x="608" y="266"/>
                  </a:lnTo>
                  <a:lnTo>
                    <a:pt x="609" y="266"/>
                  </a:lnTo>
                  <a:lnTo>
                    <a:pt x="609" y="264"/>
                  </a:lnTo>
                  <a:lnTo>
                    <a:pt x="611" y="264"/>
                  </a:lnTo>
                  <a:lnTo>
                    <a:pt x="612" y="263"/>
                  </a:lnTo>
                  <a:lnTo>
                    <a:pt x="613" y="263"/>
                  </a:lnTo>
                  <a:lnTo>
                    <a:pt x="615" y="261"/>
                  </a:lnTo>
                  <a:lnTo>
                    <a:pt x="616" y="261"/>
                  </a:lnTo>
                  <a:lnTo>
                    <a:pt x="616" y="260"/>
                  </a:lnTo>
                  <a:lnTo>
                    <a:pt x="618" y="260"/>
                  </a:lnTo>
                  <a:lnTo>
                    <a:pt x="619" y="258"/>
                  </a:lnTo>
                  <a:lnTo>
                    <a:pt x="621" y="258"/>
                  </a:lnTo>
                  <a:lnTo>
                    <a:pt x="622" y="257"/>
                  </a:lnTo>
                  <a:lnTo>
                    <a:pt x="624" y="256"/>
                  </a:lnTo>
                  <a:lnTo>
                    <a:pt x="625" y="256"/>
                  </a:lnTo>
                  <a:lnTo>
                    <a:pt x="626" y="254"/>
                  </a:lnTo>
                  <a:lnTo>
                    <a:pt x="628" y="254"/>
                  </a:lnTo>
                  <a:lnTo>
                    <a:pt x="629" y="253"/>
                  </a:lnTo>
                  <a:lnTo>
                    <a:pt x="631" y="251"/>
                  </a:lnTo>
                  <a:lnTo>
                    <a:pt x="632" y="251"/>
                  </a:lnTo>
                  <a:lnTo>
                    <a:pt x="634" y="250"/>
                  </a:lnTo>
                  <a:lnTo>
                    <a:pt x="635" y="248"/>
                  </a:lnTo>
                  <a:lnTo>
                    <a:pt x="636" y="247"/>
                  </a:lnTo>
                  <a:lnTo>
                    <a:pt x="638" y="247"/>
                  </a:lnTo>
                  <a:lnTo>
                    <a:pt x="639" y="246"/>
                  </a:lnTo>
                  <a:lnTo>
                    <a:pt x="641" y="246"/>
                  </a:lnTo>
                  <a:lnTo>
                    <a:pt x="642" y="244"/>
                  </a:lnTo>
                  <a:lnTo>
                    <a:pt x="644" y="243"/>
                  </a:lnTo>
                  <a:lnTo>
                    <a:pt x="645" y="243"/>
                  </a:lnTo>
                  <a:lnTo>
                    <a:pt x="647" y="241"/>
                  </a:lnTo>
                  <a:lnTo>
                    <a:pt x="648" y="240"/>
                  </a:lnTo>
                  <a:lnTo>
                    <a:pt x="649" y="240"/>
                  </a:lnTo>
                  <a:lnTo>
                    <a:pt x="649" y="238"/>
                  </a:lnTo>
                  <a:lnTo>
                    <a:pt x="651" y="238"/>
                  </a:lnTo>
                  <a:lnTo>
                    <a:pt x="652" y="237"/>
                  </a:lnTo>
                  <a:lnTo>
                    <a:pt x="654" y="237"/>
                  </a:lnTo>
                  <a:lnTo>
                    <a:pt x="654" y="235"/>
                  </a:lnTo>
                  <a:lnTo>
                    <a:pt x="655" y="235"/>
                  </a:lnTo>
                  <a:lnTo>
                    <a:pt x="655" y="234"/>
                  </a:lnTo>
                  <a:lnTo>
                    <a:pt x="657" y="234"/>
                  </a:lnTo>
                  <a:lnTo>
                    <a:pt x="658" y="233"/>
                  </a:lnTo>
                  <a:lnTo>
                    <a:pt x="659" y="233"/>
                  </a:lnTo>
                  <a:lnTo>
                    <a:pt x="659" y="231"/>
                  </a:lnTo>
                  <a:lnTo>
                    <a:pt x="661" y="231"/>
                  </a:lnTo>
                  <a:lnTo>
                    <a:pt x="662" y="230"/>
                  </a:lnTo>
                  <a:lnTo>
                    <a:pt x="662" y="228"/>
                  </a:lnTo>
                  <a:lnTo>
                    <a:pt x="664" y="228"/>
                  </a:lnTo>
                  <a:lnTo>
                    <a:pt x="665" y="227"/>
                  </a:lnTo>
                  <a:lnTo>
                    <a:pt x="667" y="227"/>
                  </a:lnTo>
                  <a:lnTo>
                    <a:pt x="667" y="225"/>
                  </a:lnTo>
                  <a:lnTo>
                    <a:pt x="668" y="225"/>
                  </a:lnTo>
                  <a:lnTo>
                    <a:pt x="670" y="224"/>
                  </a:lnTo>
                  <a:lnTo>
                    <a:pt x="671" y="223"/>
                  </a:lnTo>
                  <a:lnTo>
                    <a:pt x="672" y="221"/>
                  </a:lnTo>
                  <a:lnTo>
                    <a:pt x="674" y="221"/>
                  </a:lnTo>
                  <a:lnTo>
                    <a:pt x="674" y="220"/>
                  </a:lnTo>
                  <a:lnTo>
                    <a:pt x="675" y="220"/>
                  </a:lnTo>
                  <a:lnTo>
                    <a:pt x="677" y="218"/>
                  </a:lnTo>
                  <a:lnTo>
                    <a:pt x="678" y="217"/>
                  </a:lnTo>
                  <a:lnTo>
                    <a:pt x="680" y="217"/>
                  </a:lnTo>
                  <a:lnTo>
                    <a:pt x="680" y="215"/>
                  </a:lnTo>
                  <a:lnTo>
                    <a:pt x="681" y="215"/>
                  </a:lnTo>
                  <a:lnTo>
                    <a:pt x="682" y="214"/>
                  </a:lnTo>
                  <a:lnTo>
                    <a:pt x="684" y="214"/>
                  </a:lnTo>
                  <a:lnTo>
                    <a:pt x="684" y="212"/>
                  </a:lnTo>
                  <a:lnTo>
                    <a:pt x="685" y="212"/>
                  </a:lnTo>
                  <a:lnTo>
                    <a:pt x="687" y="211"/>
                  </a:lnTo>
                  <a:lnTo>
                    <a:pt x="688" y="210"/>
                  </a:lnTo>
                  <a:lnTo>
                    <a:pt x="690" y="210"/>
                  </a:lnTo>
                  <a:lnTo>
                    <a:pt x="691" y="208"/>
                  </a:lnTo>
                  <a:lnTo>
                    <a:pt x="693" y="208"/>
                  </a:lnTo>
                  <a:lnTo>
                    <a:pt x="694" y="207"/>
                  </a:lnTo>
                  <a:lnTo>
                    <a:pt x="694" y="205"/>
                  </a:lnTo>
                  <a:lnTo>
                    <a:pt x="695" y="205"/>
                  </a:lnTo>
                  <a:lnTo>
                    <a:pt x="697" y="204"/>
                  </a:lnTo>
                  <a:lnTo>
                    <a:pt x="698" y="204"/>
                  </a:lnTo>
                  <a:lnTo>
                    <a:pt x="698" y="202"/>
                  </a:lnTo>
                  <a:lnTo>
                    <a:pt x="700" y="202"/>
                  </a:lnTo>
                  <a:lnTo>
                    <a:pt x="701" y="201"/>
                  </a:lnTo>
                  <a:lnTo>
                    <a:pt x="703" y="200"/>
                  </a:lnTo>
                  <a:lnTo>
                    <a:pt x="704" y="200"/>
                  </a:lnTo>
                  <a:lnTo>
                    <a:pt x="704" y="198"/>
                  </a:lnTo>
                  <a:lnTo>
                    <a:pt x="705" y="198"/>
                  </a:lnTo>
                  <a:lnTo>
                    <a:pt x="705" y="197"/>
                  </a:lnTo>
                  <a:lnTo>
                    <a:pt x="707" y="197"/>
                  </a:lnTo>
                  <a:lnTo>
                    <a:pt x="707" y="195"/>
                  </a:lnTo>
                  <a:lnTo>
                    <a:pt x="708" y="195"/>
                  </a:lnTo>
                  <a:lnTo>
                    <a:pt x="708" y="194"/>
                  </a:lnTo>
                  <a:lnTo>
                    <a:pt x="710" y="194"/>
                  </a:lnTo>
                  <a:lnTo>
                    <a:pt x="711" y="192"/>
                  </a:lnTo>
                  <a:lnTo>
                    <a:pt x="713" y="191"/>
                  </a:lnTo>
                  <a:lnTo>
                    <a:pt x="714" y="189"/>
                  </a:lnTo>
                  <a:lnTo>
                    <a:pt x="716" y="188"/>
                  </a:lnTo>
                  <a:lnTo>
                    <a:pt x="717" y="187"/>
                  </a:lnTo>
                  <a:lnTo>
                    <a:pt x="718" y="185"/>
                  </a:lnTo>
                  <a:lnTo>
                    <a:pt x="720" y="184"/>
                  </a:lnTo>
                  <a:lnTo>
                    <a:pt x="720" y="182"/>
                  </a:lnTo>
                  <a:lnTo>
                    <a:pt x="721" y="181"/>
                  </a:lnTo>
                  <a:lnTo>
                    <a:pt x="723" y="179"/>
                  </a:lnTo>
                  <a:lnTo>
                    <a:pt x="724" y="178"/>
                  </a:lnTo>
                  <a:lnTo>
                    <a:pt x="726" y="177"/>
                  </a:lnTo>
                  <a:lnTo>
                    <a:pt x="727" y="177"/>
                  </a:lnTo>
                  <a:lnTo>
                    <a:pt x="727" y="175"/>
                  </a:lnTo>
                  <a:lnTo>
                    <a:pt x="728" y="174"/>
                  </a:lnTo>
                  <a:lnTo>
                    <a:pt x="730" y="172"/>
                  </a:lnTo>
                  <a:lnTo>
                    <a:pt x="731" y="171"/>
                  </a:lnTo>
                  <a:lnTo>
                    <a:pt x="733" y="169"/>
                  </a:lnTo>
                  <a:lnTo>
                    <a:pt x="734" y="168"/>
                  </a:lnTo>
                  <a:lnTo>
                    <a:pt x="736" y="167"/>
                  </a:lnTo>
                  <a:lnTo>
                    <a:pt x="736" y="165"/>
                  </a:lnTo>
                  <a:lnTo>
                    <a:pt x="737" y="165"/>
                  </a:lnTo>
                  <a:lnTo>
                    <a:pt x="737" y="164"/>
                  </a:lnTo>
                  <a:lnTo>
                    <a:pt x="739" y="162"/>
                  </a:lnTo>
                  <a:lnTo>
                    <a:pt x="740" y="162"/>
                  </a:lnTo>
                  <a:lnTo>
                    <a:pt x="740" y="161"/>
                  </a:lnTo>
                  <a:lnTo>
                    <a:pt x="741" y="159"/>
                  </a:lnTo>
                  <a:lnTo>
                    <a:pt x="743" y="159"/>
                  </a:lnTo>
                  <a:lnTo>
                    <a:pt x="743" y="158"/>
                  </a:lnTo>
                  <a:lnTo>
                    <a:pt x="744" y="156"/>
                  </a:lnTo>
                  <a:lnTo>
                    <a:pt x="746" y="155"/>
                  </a:lnTo>
                  <a:lnTo>
                    <a:pt x="747" y="154"/>
                  </a:lnTo>
                  <a:lnTo>
                    <a:pt x="749" y="152"/>
                  </a:lnTo>
                  <a:lnTo>
                    <a:pt x="749" y="151"/>
                  </a:lnTo>
                  <a:lnTo>
                    <a:pt x="750" y="148"/>
                  </a:lnTo>
                  <a:lnTo>
                    <a:pt x="753" y="146"/>
                  </a:lnTo>
                  <a:lnTo>
                    <a:pt x="754" y="145"/>
                  </a:lnTo>
                  <a:lnTo>
                    <a:pt x="756" y="142"/>
                  </a:lnTo>
                  <a:lnTo>
                    <a:pt x="757" y="141"/>
                  </a:lnTo>
                  <a:lnTo>
                    <a:pt x="759" y="139"/>
                  </a:lnTo>
                  <a:lnTo>
                    <a:pt x="760" y="138"/>
                  </a:lnTo>
                  <a:lnTo>
                    <a:pt x="762" y="136"/>
                  </a:lnTo>
                  <a:lnTo>
                    <a:pt x="763" y="135"/>
                  </a:lnTo>
                  <a:lnTo>
                    <a:pt x="763" y="133"/>
                  </a:lnTo>
                  <a:lnTo>
                    <a:pt x="764" y="132"/>
                  </a:lnTo>
                  <a:lnTo>
                    <a:pt x="766" y="131"/>
                  </a:lnTo>
                  <a:lnTo>
                    <a:pt x="766" y="129"/>
                  </a:lnTo>
                  <a:lnTo>
                    <a:pt x="767" y="128"/>
                  </a:lnTo>
                  <a:lnTo>
                    <a:pt x="769" y="128"/>
                  </a:lnTo>
                  <a:lnTo>
                    <a:pt x="769" y="126"/>
                  </a:lnTo>
                  <a:lnTo>
                    <a:pt x="770" y="125"/>
                  </a:lnTo>
                  <a:lnTo>
                    <a:pt x="772" y="123"/>
                  </a:lnTo>
                  <a:lnTo>
                    <a:pt x="773" y="122"/>
                  </a:lnTo>
                  <a:lnTo>
                    <a:pt x="773" y="121"/>
                  </a:lnTo>
                  <a:lnTo>
                    <a:pt x="774" y="119"/>
                  </a:lnTo>
                  <a:lnTo>
                    <a:pt x="776" y="118"/>
                  </a:lnTo>
                  <a:lnTo>
                    <a:pt x="776" y="116"/>
                  </a:lnTo>
                  <a:lnTo>
                    <a:pt x="777" y="116"/>
                  </a:lnTo>
                  <a:lnTo>
                    <a:pt x="777" y="115"/>
                  </a:lnTo>
                  <a:lnTo>
                    <a:pt x="779" y="113"/>
                  </a:lnTo>
                  <a:lnTo>
                    <a:pt x="780" y="112"/>
                  </a:lnTo>
                  <a:lnTo>
                    <a:pt x="782" y="109"/>
                  </a:lnTo>
                  <a:lnTo>
                    <a:pt x="783" y="108"/>
                  </a:lnTo>
                  <a:lnTo>
                    <a:pt x="785" y="106"/>
                  </a:lnTo>
                  <a:lnTo>
                    <a:pt x="785" y="105"/>
                  </a:lnTo>
                  <a:lnTo>
                    <a:pt x="786" y="102"/>
                  </a:lnTo>
                  <a:lnTo>
                    <a:pt x="789" y="100"/>
                  </a:lnTo>
                  <a:lnTo>
                    <a:pt x="790" y="98"/>
                  </a:lnTo>
                  <a:lnTo>
                    <a:pt x="792" y="96"/>
                  </a:lnTo>
                  <a:lnTo>
                    <a:pt x="793" y="93"/>
                  </a:lnTo>
                  <a:lnTo>
                    <a:pt x="795" y="92"/>
                  </a:lnTo>
                  <a:lnTo>
                    <a:pt x="796" y="89"/>
                  </a:lnTo>
                  <a:lnTo>
                    <a:pt x="797" y="87"/>
                  </a:lnTo>
                  <a:lnTo>
                    <a:pt x="799" y="86"/>
                  </a:lnTo>
                  <a:lnTo>
                    <a:pt x="799" y="85"/>
                  </a:lnTo>
                  <a:lnTo>
                    <a:pt x="800" y="83"/>
                  </a:lnTo>
                  <a:lnTo>
                    <a:pt x="802" y="82"/>
                  </a:lnTo>
                  <a:lnTo>
                    <a:pt x="802" y="80"/>
                  </a:lnTo>
                  <a:lnTo>
                    <a:pt x="803" y="79"/>
                  </a:lnTo>
                  <a:lnTo>
                    <a:pt x="805" y="77"/>
                  </a:lnTo>
                  <a:lnTo>
                    <a:pt x="805" y="76"/>
                  </a:lnTo>
                  <a:lnTo>
                    <a:pt x="806" y="75"/>
                  </a:lnTo>
                  <a:lnTo>
                    <a:pt x="808" y="75"/>
                  </a:lnTo>
                  <a:lnTo>
                    <a:pt x="808" y="73"/>
                  </a:lnTo>
                  <a:lnTo>
                    <a:pt x="809" y="72"/>
                  </a:lnTo>
                  <a:lnTo>
                    <a:pt x="809" y="70"/>
                  </a:lnTo>
                  <a:lnTo>
                    <a:pt x="810" y="69"/>
                  </a:lnTo>
                  <a:lnTo>
                    <a:pt x="812" y="67"/>
                  </a:lnTo>
                  <a:lnTo>
                    <a:pt x="812" y="66"/>
                  </a:lnTo>
                  <a:lnTo>
                    <a:pt x="813" y="64"/>
                  </a:lnTo>
                  <a:lnTo>
                    <a:pt x="815" y="63"/>
                  </a:lnTo>
                  <a:lnTo>
                    <a:pt x="815" y="62"/>
                  </a:lnTo>
                  <a:lnTo>
                    <a:pt x="816" y="60"/>
                  </a:lnTo>
                  <a:lnTo>
                    <a:pt x="818" y="59"/>
                  </a:lnTo>
                  <a:lnTo>
                    <a:pt x="819" y="57"/>
                  </a:lnTo>
                  <a:lnTo>
                    <a:pt x="820" y="56"/>
                  </a:lnTo>
                  <a:lnTo>
                    <a:pt x="822" y="53"/>
                  </a:lnTo>
                  <a:lnTo>
                    <a:pt x="823" y="52"/>
                  </a:lnTo>
                  <a:lnTo>
                    <a:pt x="825" y="49"/>
                  </a:lnTo>
                  <a:lnTo>
                    <a:pt x="826" y="47"/>
                  </a:lnTo>
                  <a:lnTo>
                    <a:pt x="828" y="44"/>
                  </a:lnTo>
                  <a:lnTo>
                    <a:pt x="831" y="41"/>
                  </a:lnTo>
                  <a:lnTo>
                    <a:pt x="832" y="40"/>
                  </a:lnTo>
                  <a:lnTo>
                    <a:pt x="833" y="39"/>
                  </a:lnTo>
                  <a:lnTo>
                    <a:pt x="835" y="36"/>
                  </a:lnTo>
                  <a:lnTo>
                    <a:pt x="835" y="34"/>
                  </a:lnTo>
                  <a:lnTo>
                    <a:pt x="836" y="33"/>
                  </a:lnTo>
                  <a:lnTo>
                    <a:pt x="838" y="31"/>
                  </a:lnTo>
                  <a:lnTo>
                    <a:pt x="839" y="30"/>
                  </a:lnTo>
                  <a:lnTo>
                    <a:pt x="839" y="29"/>
                  </a:lnTo>
                  <a:lnTo>
                    <a:pt x="841" y="27"/>
                  </a:lnTo>
                  <a:lnTo>
                    <a:pt x="842" y="26"/>
                  </a:lnTo>
                  <a:lnTo>
                    <a:pt x="842" y="24"/>
                  </a:lnTo>
                  <a:lnTo>
                    <a:pt x="843" y="24"/>
                  </a:lnTo>
                  <a:lnTo>
                    <a:pt x="843" y="23"/>
                  </a:lnTo>
                  <a:lnTo>
                    <a:pt x="845" y="21"/>
                  </a:lnTo>
                  <a:lnTo>
                    <a:pt x="845" y="20"/>
                  </a:lnTo>
                  <a:lnTo>
                    <a:pt x="846" y="18"/>
                  </a:lnTo>
                  <a:lnTo>
                    <a:pt x="848" y="17"/>
                  </a:lnTo>
                  <a:lnTo>
                    <a:pt x="848" y="16"/>
                  </a:lnTo>
                  <a:lnTo>
                    <a:pt x="849" y="14"/>
                  </a:lnTo>
                  <a:lnTo>
                    <a:pt x="849" y="13"/>
                  </a:lnTo>
                  <a:lnTo>
                    <a:pt x="851" y="13"/>
                  </a:lnTo>
                  <a:lnTo>
                    <a:pt x="851" y="11"/>
                  </a:lnTo>
                  <a:lnTo>
                    <a:pt x="852" y="10"/>
                  </a:lnTo>
                  <a:lnTo>
                    <a:pt x="854" y="8"/>
                  </a:lnTo>
                  <a:lnTo>
                    <a:pt x="854" y="7"/>
                  </a:lnTo>
                  <a:lnTo>
                    <a:pt x="855" y="4"/>
                  </a:lnTo>
                  <a:lnTo>
                    <a:pt x="856" y="3"/>
                  </a:lnTo>
                  <a:lnTo>
                    <a:pt x="856" y="1"/>
                  </a:lnTo>
                  <a:lnTo>
                    <a:pt x="858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184">
              <a:extLst>
                <a:ext uri="{FF2B5EF4-FFF2-40B4-BE49-F238E27FC236}">
                  <a16:creationId xmlns:a16="http://schemas.microsoft.com/office/drawing/2014/main" id="{6B8F0663-97D0-8FCE-6DAF-AD038D674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5757863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3" y="3"/>
                  </a:lnTo>
                  <a:lnTo>
                    <a:pt x="4" y="8"/>
                  </a:lnTo>
                  <a:lnTo>
                    <a:pt x="5" y="10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5"/>
                  </a:lnTo>
                  <a:lnTo>
                    <a:pt x="30" y="56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1" y="61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4" y="66"/>
                  </a:lnTo>
                  <a:lnTo>
                    <a:pt x="34" y="68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7" y="74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8"/>
                  </a:lnTo>
                  <a:lnTo>
                    <a:pt x="40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91"/>
                  </a:lnTo>
                  <a:lnTo>
                    <a:pt x="44" y="92"/>
                  </a:lnTo>
                  <a:lnTo>
                    <a:pt x="46" y="94"/>
                  </a:lnTo>
                  <a:lnTo>
                    <a:pt x="46" y="95"/>
                  </a:lnTo>
                  <a:lnTo>
                    <a:pt x="46" y="97"/>
                  </a:lnTo>
                  <a:lnTo>
                    <a:pt x="47" y="98"/>
                  </a:lnTo>
                  <a:lnTo>
                    <a:pt x="47" y="99"/>
                  </a:lnTo>
                  <a:lnTo>
                    <a:pt x="49" y="102"/>
                  </a:lnTo>
                  <a:lnTo>
                    <a:pt x="49" y="104"/>
                  </a:lnTo>
                  <a:lnTo>
                    <a:pt x="50" y="105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2"/>
                  </a:lnTo>
                  <a:lnTo>
                    <a:pt x="53" y="115"/>
                  </a:lnTo>
                  <a:lnTo>
                    <a:pt x="54" y="117"/>
                  </a:lnTo>
                  <a:lnTo>
                    <a:pt x="54" y="120"/>
                  </a:lnTo>
                  <a:lnTo>
                    <a:pt x="56" y="121"/>
                  </a:lnTo>
                  <a:lnTo>
                    <a:pt x="56" y="122"/>
                  </a:lnTo>
                  <a:lnTo>
                    <a:pt x="57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30"/>
                  </a:lnTo>
                  <a:lnTo>
                    <a:pt x="60" y="131"/>
                  </a:lnTo>
                  <a:lnTo>
                    <a:pt x="60" y="133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1" y="137"/>
                  </a:lnTo>
                  <a:lnTo>
                    <a:pt x="61" y="138"/>
                  </a:lnTo>
                  <a:lnTo>
                    <a:pt x="61" y="140"/>
                  </a:lnTo>
                  <a:lnTo>
                    <a:pt x="63" y="140"/>
                  </a:lnTo>
                  <a:lnTo>
                    <a:pt x="63" y="141"/>
                  </a:lnTo>
                  <a:lnTo>
                    <a:pt x="63" y="143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4" y="148"/>
                  </a:lnTo>
                  <a:lnTo>
                    <a:pt x="66" y="150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0"/>
                  </a:lnTo>
                  <a:lnTo>
                    <a:pt x="69" y="163"/>
                  </a:lnTo>
                  <a:lnTo>
                    <a:pt x="70" y="164"/>
                  </a:lnTo>
                  <a:lnTo>
                    <a:pt x="70" y="167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3" y="173"/>
                  </a:lnTo>
                  <a:lnTo>
                    <a:pt x="73" y="174"/>
                  </a:lnTo>
                  <a:lnTo>
                    <a:pt x="73" y="177"/>
                  </a:lnTo>
                  <a:lnTo>
                    <a:pt x="74" y="179"/>
                  </a:lnTo>
                  <a:lnTo>
                    <a:pt x="74" y="180"/>
                  </a:lnTo>
                  <a:lnTo>
                    <a:pt x="74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7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4" y="210"/>
                  </a:lnTo>
                  <a:lnTo>
                    <a:pt x="84" y="213"/>
                  </a:lnTo>
                  <a:lnTo>
                    <a:pt x="86" y="214"/>
                  </a:lnTo>
                  <a:lnTo>
                    <a:pt x="86" y="217"/>
                  </a:lnTo>
                  <a:lnTo>
                    <a:pt x="87" y="219"/>
                  </a:lnTo>
                  <a:lnTo>
                    <a:pt x="87" y="222"/>
                  </a:lnTo>
                  <a:lnTo>
                    <a:pt x="89" y="223"/>
                  </a:lnTo>
                  <a:lnTo>
                    <a:pt x="89" y="225"/>
                  </a:lnTo>
                  <a:lnTo>
                    <a:pt x="89" y="227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3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0"/>
                  </a:lnTo>
                  <a:lnTo>
                    <a:pt x="96" y="263"/>
                  </a:lnTo>
                  <a:lnTo>
                    <a:pt x="96" y="265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6" y="278"/>
                  </a:lnTo>
                  <a:lnTo>
                    <a:pt x="97" y="279"/>
                  </a:lnTo>
                  <a:lnTo>
                    <a:pt x="97" y="281"/>
                  </a:lnTo>
                  <a:lnTo>
                    <a:pt x="97" y="282"/>
                  </a:lnTo>
                  <a:lnTo>
                    <a:pt x="97" y="283"/>
                  </a:lnTo>
                  <a:lnTo>
                    <a:pt x="97" y="285"/>
                  </a:lnTo>
                  <a:lnTo>
                    <a:pt x="97" y="286"/>
                  </a:lnTo>
                  <a:lnTo>
                    <a:pt x="97" y="288"/>
                  </a:lnTo>
                  <a:lnTo>
                    <a:pt x="97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0" y="298"/>
                  </a:lnTo>
                  <a:lnTo>
                    <a:pt x="100" y="299"/>
                  </a:lnTo>
                  <a:lnTo>
                    <a:pt x="100" y="301"/>
                  </a:lnTo>
                  <a:lnTo>
                    <a:pt x="100" y="302"/>
                  </a:lnTo>
                  <a:lnTo>
                    <a:pt x="100" y="304"/>
                  </a:lnTo>
                  <a:lnTo>
                    <a:pt x="100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9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5"/>
                  </a:lnTo>
                  <a:lnTo>
                    <a:pt x="102" y="338"/>
                  </a:lnTo>
                  <a:lnTo>
                    <a:pt x="100" y="341"/>
                  </a:lnTo>
                  <a:lnTo>
                    <a:pt x="100" y="344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185">
              <a:extLst>
                <a:ext uri="{FF2B5EF4-FFF2-40B4-BE49-F238E27FC236}">
                  <a16:creationId xmlns:a16="http://schemas.microsoft.com/office/drawing/2014/main" id="{D947E9DF-F59D-DB2E-415E-CAAAB29D4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6027738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3" y="339"/>
                  </a:lnTo>
                  <a:lnTo>
                    <a:pt x="4" y="336"/>
                  </a:lnTo>
                  <a:lnTo>
                    <a:pt x="5" y="333"/>
                  </a:lnTo>
                  <a:lnTo>
                    <a:pt x="8" y="329"/>
                  </a:lnTo>
                  <a:lnTo>
                    <a:pt x="10" y="326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19"/>
                  </a:lnTo>
                  <a:lnTo>
                    <a:pt x="15" y="318"/>
                  </a:lnTo>
                  <a:lnTo>
                    <a:pt x="17" y="315"/>
                  </a:lnTo>
                  <a:lnTo>
                    <a:pt x="17" y="313"/>
                  </a:lnTo>
                  <a:lnTo>
                    <a:pt x="18" y="310"/>
                  </a:lnTo>
                  <a:lnTo>
                    <a:pt x="20" y="309"/>
                  </a:lnTo>
                  <a:lnTo>
                    <a:pt x="20" y="307"/>
                  </a:lnTo>
                  <a:lnTo>
                    <a:pt x="21" y="306"/>
                  </a:lnTo>
                  <a:lnTo>
                    <a:pt x="21" y="305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7"/>
                  </a:lnTo>
                  <a:lnTo>
                    <a:pt x="26" y="296"/>
                  </a:lnTo>
                  <a:lnTo>
                    <a:pt x="27" y="295"/>
                  </a:lnTo>
                  <a:lnTo>
                    <a:pt x="27" y="293"/>
                  </a:lnTo>
                  <a:lnTo>
                    <a:pt x="27" y="292"/>
                  </a:lnTo>
                  <a:lnTo>
                    <a:pt x="28" y="290"/>
                  </a:lnTo>
                  <a:lnTo>
                    <a:pt x="28" y="289"/>
                  </a:lnTo>
                  <a:lnTo>
                    <a:pt x="30" y="287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1" y="283"/>
                  </a:lnTo>
                  <a:lnTo>
                    <a:pt x="33" y="280"/>
                  </a:lnTo>
                  <a:lnTo>
                    <a:pt x="33" y="279"/>
                  </a:lnTo>
                  <a:lnTo>
                    <a:pt x="34" y="277"/>
                  </a:lnTo>
                  <a:lnTo>
                    <a:pt x="34" y="274"/>
                  </a:lnTo>
                  <a:lnTo>
                    <a:pt x="36" y="273"/>
                  </a:lnTo>
                  <a:lnTo>
                    <a:pt x="36" y="272"/>
                  </a:lnTo>
                  <a:lnTo>
                    <a:pt x="37" y="270"/>
                  </a:lnTo>
                  <a:lnTo>
                    <a:pt x="37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0" y="261"/>
                  </a:lnTo>
                  <a:lnTo>
                    <a:pt x="41" y="260"/>
                  </a:lnTo>
                  <a:lnTo>
                    <a:pt x="41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3" y="254"/>
                  </a:lnTo>
                  <a:lnTo>
                    <a:pt x="44" y="253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6" y="247"/>
                  </a:lnTo>
                  <a:lnTo>
                    <a:pt x="47" y="246"/>
                  </a:lnTo>
                  <a:lnTo>
                    <a:pt x="47" y="243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7"/>
                  </a:lnTo>
                  <a:lnTo>
                    <a:pt x="50" y="236"/>
                  </a:lnTo>
                  <a:lnTo>
                    <a:pt x="51" y="233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3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7"/>
                  </a:lnTo>
                  <a:lnTo>
                    <a:pt x="57" y="215"/>
                  </a:lnTo>
                  <a:lnTo>
                    <a:pt x="59" y="214"/>
                  </a:lnTo>
                  <a:lnTo>
                    <a:pt x="59" y="213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0" y="210"/>
                  </a:lnTo>
                  <a:lnTo>
                    <a:pt x="60" y="208"/>
                  </a:lnTo>
                  <a:lnTo>
                    <a:pt x="61" y="207"/>
                  </a:lnTo>
                  <a:lnTo>
                    <a:pt x="61" y="205"/>
                  </a:lnTo>
                  <a:lnTo>
                    <a:pt x="61" y="204"/>
                  </a:lnTo>
                  <a:lnTo>
                    <a:pt x="63" y="203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4" y="195"/>
                  </a:lnTo>
                  <a:lnTo>
                    <a:pt x="66" y="192"/>
                  </a:lnTo>
                  <a:lnTo>
                    <a:pt x="66" y="191"/>
                  </a:lnTo>
                  <a:lnTo>
                    <a:pt x="67" y="190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2"/>
                  </a:lnTo>
                  <a:lnTo>
                    <a:pt x="69" y="181"/>
                  </a:lnTo>
                  <a:lnTo>
                    <a:pt x="70" y="178"/>
                  </a:lnTo>
                  <a:lnTo>
                    <a:pt x="70" y="177"/>
                  </a:lnTo>
                  <a:lnTo>
                    <a:pt x="72" y="174"/>
                  </a:lnTo>
                  <a:lnTo>
                    <a:pt x="72" y="172"/>
                  </a:lnTo>
                  <a:lnTo>
                    <a:pt x="73" y="171"/>
                  </a:lnTo>
                  <a:lnTo>
                    <a:pt x="73" y="168"/>
                  </a:lnTo>
                  <a:lnTo>
                    <a:pt x="73" y="167"/>
                  </a:lnTo>
                  <a:lnTo>
                    <a:pt x="74" y="165"/>
                  </a:lnTo>
                  <a:lnTo>
                    <a:pt x="74" y="164"/>
                  </a:lnTo>
                  <a:lnTo>
                    <a:pt x="74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6" y="158"/>
                  </a:lnTo>
                  <a:lnTo>
                    <a:pt x="77" y="158"/>
                  </a:lnTo>
                  <a:lnTo>
                    <a:pt x="77" y="157"/>
                  </a:lnTo>
                  <a:lnTo>
                    <a:pt x="77" y="155"/>
                  </a:lnTo>
                  <a:lnTo>
                    <a:pt x="77" y="154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80" y="147"/>
                  </a:lnTo>
                  <a:lnTo>
                    <a:pt x="80" y="145"/>
                  </a:lnTo>
                  <a:lnTo>
                    <a:pt x="80" y="144"/>
                  </a:lnTo>
                  <a:lnTo>
                    <a:pt x="82" y="142"/>
                  </a:lnTo>
                  <a:lnTo>
                    <a:pt x="82" y="141"/>
                  </a:lnTo>
                  <a:lnTo>
                    <a:pt x="82" y="139"/>
                  </a:lnTo>
                  <a:lnTo>
                    <a:pt x="83" y="138"/>
                  </a:lnTo>
                  <a:lnTo>
                    <a:pt x="83" y="135"/>
                  </a:lnTo>
                  <a:lnTo>
                    <a:pt x="84" y="134"/>
                  </a:lnTo>
                  <a:lnTo>
                    <a:pt x="84" y="131"/>
                  </a:lnTo>
                  <a:lnTo>
                    <a:pt x="86" y="129"/>
                  </a:lnTo>
                  <a:lnTo>
                    <a:pt x="86" y="126"/>
                  </a:lnTo>
                  <a:lnTo>
                    <a:pt x="87" y="124"/>
                  </a:lnTo>
                  <a:lnTo>
                    <a:pt x="87" y="122"/>
                  </a:lnTo>
                  <a:lnTo>
                    <a:pt x="89" y="121"/>
                  </a:lnTo>
                  <a:lnTo>
                    <a:pt x="89" y="118"/>
                  </a:lnTo>
                  <a:lnTo>
                    <a:pt x="89" y="116"/>
                  </a:lnTo>
                  <a:lnTo>
                    <a:pt x="90" y="115"/>
                  </a:lnTo>
                  <a:lnTo>
                    <a:pt x="90" y="113"/>
                  </a:lnTo>
                  <a:lnTo>
                    <a:pt x="90" y="112"/>
                  </a:lnTo>
                  <a:lnTo>
                    <a:pt x="92" y="111"/>
                  </a:lnTo>
                  <a:lnTo>
                    <a:pt x="92" y="109"/>
                  </a:lnTo>
                  <a:lnTo>
                    <a:pt x="92" y="108"/>
                  </a:lnTo>
                  <a:lnTo>
                    <a:pt x="92" y="106"/>
                  </a:lnTo>
                  <a:lnTo>
                    <a:pt x="93" y="105"/>
                  </a:lnTo>
                  <a:lnTo>
                    <a:pt x="93" y="103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99"/>
                  </a:lnTo>
                  <a:lnTo>
                    <a:pt x="93" y="98"/>
                  </a:lnTo>
                  <a:lnTo>
                    <a:pt x="95" y="96"/>
                  </a:lnTo>
                  <a:lnTo>
                    <a:pt x="95" y="95"/>
                  </a:lnTo>
                  <a:lnTo>
                    <a:pt x="95" y="93"/>
                  </a:lnTo>
                  <a:lnTo>
                    <a:pt x="95" y="92"/>
                  </a:lnTo>
                  <a:lnTo>
                    <a:pt x="95" y="90"/>
                  </a:lnTo>
                  <a:lnTo>
                    <a:pt x="95" y="89"/>
                  </a:lnTo>
                  <a:lnTo>
                    <a:pt x="95" y="88"/>
                  </a:lnTo>
                  <a:lnTo>
                    <a:pt x="95" y="86"/>
                  </a:lnTo>
                  <a:lnTo>
                    <a:pt x="95" y="85"/>
                  </a:lnTo>
                  <a:lnTo>
                    <a:pt x="96" y="82"/>
                  </a:lnTo>
                  <a:lnTo>
                    <a:pt x="96" y="80"/>
                  </a:lnTo>
                  <a:lnTo>
                    <a:pt x="96" y="78"/>
                  </a:lnTo>
                  <a:lnTo>
                    <a:pt x="96" y="76"/>
                  </a:lnTo>
                  <a:lnTo>
                    <a:pt x="96" y="75"/>
                  </a:lnTo>
                  <a:lnTo>
                    <a:pt x="96" y="73"/>
                  </a:lnTo>
                  <a:lnTo>
                    <a:pt x="96" y="72"/>
                  </a:lnTo>
                  <a:lnTo>
                    <a:pt x="96" y="70"/>
                  </a:lnTo>
                  <a:lnTo>
                    <a:pt x="96" y="69"/>
                  </a:lnTo>
                  <a:lnTo>
                    <a:pt x="96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7" y="63"/>
                  </a:lnTo>
                  <a:lnTo>
                    <a:pt x="97" y="62"/>
                  </a:lnTo>
                  <a:lnTo>
                    <a:pt x="97" y="60"/>
                  </a:lnTo>
                  <a:lnTo>
                    <a:pt x="97" y="59"/>
                  </a:lnTo>
                  <a:lnTo>
                    <a:pt x="97" y="57"/>
                  </a:lnTo>
                  <a:lnTo>
                    <a:pt x="97" y="56"/>
                  </a:lnTo>
                  <a:lnTo>
                    <a:pt x="97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7"/>
                  </a:lnTo>
                  <a:lnTo>
                    <a:pt x="99" y="46"/>
                  </a:lnTo>
                  <a:lnTo>
                    <a:pt x="100" y="46"/>
                  </a:lnTo>
                  <a:lnTo>
                    <a:pt x="100" y="44"/>
                  </a:lnTo>
                  <a:lnTo>
                    <a:pt x="100" y="43"/>
                  </a:lnTo>
                  <a:lnTo>
                    <a:pt x="100" y="42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4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4"/>
                  </a:lnTo>
                  <a:lnTo>
                    <a:pt x="102" y="13"/>
                  </a:lnTo>
                  <a:lnTo>
                    <a:pt x="102" y="10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0" y="3"/>
                  </a:lnTo>
                  <a:lnTo>
                    <a:pt x="10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Line 186">
              <a:extLst>
                <a:ext uri="{FF2B5EF4-FFF2-40B4-BE49-F238E27FC236}">
                  <a16:creationId xmlns:a16="http://schemas.microsoft.com/office/drawing/2014/main" id="{0BBEDD30-E8DC-69FF-2338-FD190C0071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2438" y="6156325"/>
              <a:ext cx="70643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Line 187">
              <a:extLst>
                <a:ext uri="{FF2B5EF4-FFF2-40B4-BE49-F238E27FC236}">
                  <a16:creationId xmlns:a16="http://schemas.microsoft.com/office/drawing/2014/main" id="{9B7C73CF-920F-5F38-B9FC-4A32887D52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11525" y="5881688"/>
              <a:ext cx="3873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188">
              <a:extLst>
                <a:ext uri="{FF2B5EF4-FFF2-40B4-BE49-F238E27FC236}">
                  <a16:creationId xmlns:a16="http://schemas.microsoft.com/office/drawing/2014/main" id="{7DD60441-5DD4-0A7A-AD13-1E26B33C4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5221288"/>
              <a:ext cx="1368425" cy="250825"/>
            </a:xfrm>
            <a:custGeom>
              <a:avLst/>
              <a:gdLst>
                <a:gd name="T0" fmla="*/ 0 w 1725"/>
                <a:gd name="T1" fmla="*/ 0 h 317"/>
                <a:gd name="T2" fmla="*/ 2147483646 w 1725"/>
                <a:gd name="T3" fmla="*/ 0 h 317"/>
                <a:gd name="T4" fmla="*/ 2147483646 w 1725"/>
                <a:gd name="T5" fmla="*/ 2147483646 h 317"/>
                <a:gd name="T6" fmla="*/ 2147483646 w 1725"/>
                <a:gd name="T7" fmla="*/ 2147483646 h 3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25"/>
                <a:gd name="T13" fmla="*/ 0 h 317"/>
                <a:gd name="T14" fmla="*/ 1725 w 1725"/>
                <a:gd name="T15" fmla="*/ 317 h 3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25" h="317">
                  <a:moveTo>
                    <a:pt x="0" y="0"/>
                  </a:moveTo>
                  <a:lnTo>
                    <a:pt x="661" y="0"/>
                  </a:lnTo>
                  <a:lnTo>
                    <a:pt x="661" y="317"/>
                  </a:lnTo>
                  <a:lnTo>
                    <a:pt x="1725" y="31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189">
              <a:extLst>
                <a:ext uri="{FF2B5EF4-FFF2-40B4-BE49-F238E27FC236}">
                  <a16:creationId xmlns:a16="http://schemas.microsoft.com/office/drawing/2014/main" id="{CB719774-4485-7C50-CEC8-8D23FA723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825" y="5791200"/>
              <a:ext cx="1346200" cy="228600"/>
            </a:xfrm>
            <a:custGeom>
              <a:avLst/>
              <a:gdLst>
                <a:gd name="T0" fmla="*/ 0 w 1697"/>
                <a:gd name="T1" fmla="*/ 2147483646 h 287"/>
                <a:gd name="T2" fmla="*/ 2147483646 w 1697"/>
                <a:gd name="T3" fmla="*/ 2147483646 h 287"/>
                <a:gd name="T4" fmla="*/ 2147483646 w 1697"/>
                <a:gd name="T5" fmla="*/ 0 h 287"/>
                <a:gd name="T6" fmla="*/ 2147483646 w 1697"/>
                <a:gd name="T7" fmla="*/ 0 h 28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97"/>
                <a:gd name="T13" fmla="*/ 0 h 287"/>
                <a:gd name="T14" fmla="*/ 1697 w 1697"/>
                <a:gd name="T15" fmla="*/ 287 h 28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97" h="287">
                  <a:moveTo>
                    <a:pt x="0" y="287"/>
                  </a:moveTo>
                  <a:lnTo>
                    <a:pt x="633" y="287"/>
                  </a:lnTo>
                  <a:lnTo>
                    <a:pt x="633" y="0"/>
                  </a:lnTo>
                  <a:lnTo>
                    <a:pt x="169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Line 190">
              <a:extLst>
                <a:ext uri="{FF2B5EF4-FFF2-40B4-BE49-F238E27FC236}">
                  <a16:creationId xmlns:a16="http://schemas.microsoft.com/office/drawing/2014/main" id="{71381525-E66F-4585-5BA8-C6972A0F22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11525" y="5357813"/>
              <a:ext cx="1588" cy="5238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Line 191">
              <a:extLst>
                <a:ext uri="{FF2B5EF4-FFF2-40B4-BE49-F238E27FC236}">
                  <a16:creationId xmlns:a16="http://schemas.microsoft.com/office/drawing/2014/main" id="{5BD8D4D5-4CFF-F97A-5E7A-04BAFCCDDD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2438" y="5083175"/>
              <a:ext cx="1587" cy="10731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192">
              <a:extLst>
                <a:ext uri="{FF2B5EF4-FFF2-40B4-BE49-F238E27FC236}">
                  <a16:creationId xmlns:a16="http://schemas.microsoft.com/office/drawing/2014/main" id="{3AA54874-3E99-CB68-7B9A-9C27242BD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625" y="5060950"/>
              <a:ext cx="46038" cy="46038"/>
            </a:xfrm>
            <a:custGeom>
              <a:avLst/>
              <a:gdLst>
                <a:gd name="T0" fmla="*/ 2147483646 w 58"/>
                <a:gd name="T1" fmla="*/ 0 h 58"/>
                <a:gd name="T2" fmla="*/ 2147483646 w 58"/>
                <a:gd name="T3" fmla="*/ 2147483646 h 58"/>
                <a:gd name="T4" fmla="*/ 2147483646 w 58"/>
                <a:gd name="T5" fmla="*/ 2147483646 h 58"/>
                <a:gd name="T6" fmla="*/ 2147483646 w 58"/>
                <a:gd name="T7" fmla="*/ 2147483646 h 58"/>
                <a:gd name="T8" fmla="*/ 2147483646 w 58"/>
                <a:gd name="T9" fmla="*/ 2147483646 h 58"/>
                <a:gd name="T10" fmla="*/ 2147483646 w 58"/>
                <a:gd name="T11" fmla="*/ 2147483646 h 58"/>
                <a:gd name="T12" fmla="*/ 2147483646 w 58"/>
                <a:gd name="T13" fmla="*/ 2147483646 h 58"/>
                <a:gd name="T14" fmla="*/ 2147483646 w 58"/>
                <a:gd name="T15" fmla="*/ 2147483646 h 58"/>
                <a:gd name="T16" fmla="*/ 2147483646 w 58"/>
                <a:gd name="T17" fmla="*/ 2147483646 h 58"/>
                <a:gd name="T18" fmla="*/ 2147483646 w 58"/>
                <a:gd name="T19" fmla="*/ 2147483646 h 58"/>
                <a:gd name="T20" fmla="*/ 0 w 58"/>
                <a:gd name="T21" fmla="*/ 2147483646 h 58"/>
                <a:gd name="T22" fmla="*/ 0 w 58"/>
                <a:gd name="T23" fmla="*/ 2147483646 h 58"/>
                <a:gd name="T24" fmla="*/ 2147483646 w 58"/>
                <a:gd name="T25" fmla="*/ 2147483646 h 58"/>
                <a:gd name="T26" fmla="*/ 2147483646 w 58"/>
                <a:gd name="T27" fmla="*/ 2147483646 h 58"/>
                <a:gd name="T28" fmla="*/ 2147483646 w 58"/>
                <a:gd name="T29" fmla="*/ 2147483646 h 58"/>
                <a:gd name="T30" fmla="*/ 2147483646 w 58"/>
                <a:gd name="T31" fmla="*/ 2147483646 h 58"/>
                <a:gd name="T32" fmla="*/ 2147483646 w 58"/>
                <a:gd name="T33" fmla="*/ 2147483646 h 58"/>
                <a:gd name="T34" fmla="*/ 2147483646 w 58"/>
                <a:gd name="T35" fmla="*/ 2147483646 h 58"/>
                <a:gd name="T36" fmla="*/ 2147483646 w 58"/>
                <a:gd name="T37" fmla="*/ 2147483646 h 58"/>
                <a:gd name="T38" fmla="*/ 2147483646 w 58"/>
                <a:gd name="T39" fmla="*/ 2147483646 h 58"/>
                <a:gd name="T40" fmla="*/ 2147483646 w 58"/>
                <a:gd name="T41" fmla="*/ 2147483646 h 58"/>
                <a:gd name="T42" fmla="*/ 2147483646 w 58"/>
                <a:gd name="T43" fmla="*/ 2147483646 h 58"/>
                <a:gd name="T44" fmla="*/ 2147483646 w 58"/>
                <a:gd name="T45" fmla="*/ 2147483646 h 58"/>
                <a:gd name="T46" fmla="*/ 2147483646 w 58"/>
                <a:gd name="T47" fmla="*/ 2147483646 h 58"/>
                <a:gd name="T48" fmla="*/ 2147483646 w 58"/>
                <a:gd name="T49" fmla="*/ 2147483646 h 58"/>
                <a:gd name="T50" fmla="*/ 2147483646 w 58"/>
                <a:gd name="T51" fmla="*/ 2147483646 h 58"/>
                <a:gd name="T52" fmla="*/ 2147483646 w 58"/>
                <a:gd name="T53" fmla="*/ 2147483646 h 58"/>
                <a:gd name="T54" fmla="*/ 2147483646 w 58"/>
                <a:gd name="T55" fmla="*/ 2147483646 h 58"/>
                <a:gd name="T56" fmla="*/ 2147483646 w 58"/>
                <a:gd name="T57" fmla="*/ 2147483646 h 58"/>
                <a:gd name="T58" fmla="*/ 2147483646 w 58"/>
                <a:gd name="T59" fmla="*/ 2147483646 h 58"/>
                <a:gd name="T60" fmla="*/ 2147483646 w 58"/>
                <a:gd name="T61" fmla="*/ 2147483646 h 58"/>
                <a:gd name="T62" fmla="*/ 2147483646 w 58"/>
                <a:gd name="T63" fmla="*/ 2147483646 h 58"/>
                <a:gd name="T64" fmla="*/ 2147483646 w 58"/>
                <a:gd name="T65" fmla="*/ 2147483646 h 58"/>
                <a:gd name="T66" fmla="*/ 2147483646 w 58"/>
                <a:gd name="T67" fmla="*/ 2147483646 h 58"/>
                <a:gd name="T68" fmla="*/ 2147483646 w 58"/>
                <a:gd name="T69" fmla="*/ 2147483646 h 58"/>
                <a:gd name="T70" fmla="*/ 2147483646 w 58"/>
                <a:gd name="T71" fmla="*/ 2147483646 h 58"/>
                <a:gd name="T72" fmla="*/ 2147483646 w 58"/>
                <a:gd name="T73" fmla="*/ 2147483646 h 58"/>
                <a:gd name="T74" fmla="*/ 2147483646 w 58"/>
                <a:gd name="T75" fmla="*/ 2147483646 h 58"/>
                <a:gd name="T76" fmla="*/ 2147483646 w 58"/>
                <a:gd name="T77" fmla="*/ 2147483646 h 58"/>
                <a:gd name="T78" fmla="*/ 2147483646 w 58"/>
                <a:gd name="T79" fmla="*/ 2147483646 h 58"/>
                <a:gd name="T80" fmla="*/ 2147483646 w 58"/>
                <a:gd name="T81" fmla="*/ 2147483646 h 58"/>
                <a:gd name="T82" fmla="*/ 2147483646 w 58"/>
                <a:gd name="T83" fmla="*/ 2147483646 h 58"/>
                <a:gd name="T84" fmla="*/ 2147483646 w 58"/>
                <a:gd name="T85" fmla="*/ 2147483646 h 58"/>
                <a:gd name="T86" fmla="*/ 2147483646 w 58"/>
                <a:gd name="T87" fmla="*/ 0 h 58"/>
                <a:gd name="T88" fmla="*/ 2147483646 w 58"/>
                <a:gd name="T89" fmla="*/ 2147483646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8"/>
                <a:gd name="T137" fmla="*/ 58 w 58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8">
                  <a:moveTo>
                    <a:pt x="29" y="29"/>
                  </a:moveTo>
                  <a:lnTo>
                    <a:pt x="29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5" y="43"/>
                  </a:lnTo>
                  <a:lnTo>
                    <a:pt x="5" y="45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7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1"/>
                  </a:lnTo>
                  <a:lnTo>
                    <a:pt x="12" y="52"/>
                  </a:lnTo>
                  <a:lnTo>
                    <a:pt x="13" y="53"/>
                  </a:lnTo>
                  <a:lnTo>
                    <a:pt x="15" y="53"/>
                  </a:lnTo>
                  <a:lnTo>
                    <a:pt x="16" y="55"/>
                  </a:lnTo>
                  <a:lnTo>
                    <a:pt x="18" y="55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5" y="58"/>
                  </a:lnTo>
                  <a:lnTo>
                    <a:pt x="26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5" y="58"/>
                  </a:lnTo>
                  <a:lnTo>
                    <a:pt x="36" y="58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41" y="56"/>
                  </a:lnTo>
                  <a:lnTo>
                    <a:pt x="42" y="55"/>
                  </a:lnTo>
                  <a:lnTo>
                    <a:pt x="43" y="55"/>
                  </a:lnTo>
                  <a:lnTo>
                    <a:pt x="45" y="53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1"/>
                  </a:lnTo>
                  <a:lnTo>
                    <a:pt x="49" y="49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2" y="46"/>
                  </a:lnTo>
                  <a:lnTo>
                    <a:pt x="53" y="45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8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8" y="33"/>
                  </a:lnTo>
                  <a:lnTo>
                    <a:pt x="58" y="32"/>
                  </a:lnTo>
                  <a:lnTo>
                    <a:pt x="58" y="30"/>
                  </a:lnTo>
                  <a:lnTo>
                    <a:pt x="58" y="29"/>
                  </a:lnTo>
                  <a:lnTo>
                    <a:pt x="58" y="28"/>
                  </a:lnTo>
                  <a:lnTo>
                    <a:pt x="58" y="26"/>
                  </a:lnTo>
                  <a:lnTo>
                    <a:pt x="58" y="25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6" y="20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6"/>
                  </a:lnTo>
                  <a:lnTo>
                    <a:pt x="53" y="15"/>
                  </a:lnTo>
                  <a:lnTo>
                    <a:pt x="53" y="13"/>
                  </a:lnTo>
                  <a:lnTo>
                    <a:pt x="52" y="12"/>
                  </a:lnTo>
                  <a:lnTo>
                    <a:pt x="51" y="10"/>
                  </a:lnTo>
                  <a:lnTo>
                    <a:pt x="49" y="9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5" y="5"/>
                  </a:lnTo>
                  <a:lnTo>
                    <a:pt x="43" y="5"/>
                  </a:lnTo>
                  <a:lnTo>
                    <a:pt x="42" y="3"/>
                  </a:lnTo>
                  <a:lnTo>
                    <a:pt x="41" y="3"/>
                  </a:lnTo>
                  <a:lnTo>
                    <a:pt x="39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193">
              <a:extLst>
                <a:ext uri="{FF2B5EF4-FFF2-40B4-BE49-F238E27FC236}">
                  <a16:creationId xmlns:a16="http://schemas.microsoft.com/office/drawing/2014/main" id="{90597EB4-A400-60BB-439D-96719441F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150" y="5046663"/>
              <a:ext cx="55563" cy="57150"/>
            </a:xfrm>
            <a:custGeom>
              <a:avLst/>
              <a:gdLst>
                <a:gd name="T0" fmla="*/ 2147483646 w 70"/>
                <a:gd name="T1" fmla="*/ 0 h 70"/>
                <a:gd name="T2" fmla="*/ 2147483646 w 70"/>
                <a:gd name="T3" fmla="*/ 2147483646 h 70"/>
                <a:gd name="T4" fmla="*/ 2147483646 w 70"/>
                <a:gd name="T5" fmla="*/ 2147483646 h 70"/>
                <a:gd name="T6" fmla="*/ 2147483646 w 70"/>
                <a:gd name="T7" fmla="*/ 2147483646 h 70"/>
                <a:gd name="T8" fmla="*/ 2147483646 w 70"/>
                <a:gd name="T9" fmla="*/ 2147483646 h 70"/>
                <a:gd name="T10" fmla="*/ 2147483646 w 70"/>
                <a:gd name="T11" fmla="*/ 2147483646 h 70"/>
                <a:gd name="T12" fmla="*/ 2147483646 w 70"/>
                <a:gd name="T13" fmla="*/ 2147483646 h 70"/>
                <a:gd name="T14" fmla="*/ 2147483646 w 70"/>
                <a:gd name="T15" fmla="*/ 2147483646 h 70"/>
                <a:gd name="T16" fmla="*/ 2147483646 w 70"/>
                <a:gd name="T17" fmla="*/ 2147483646 h 70"/>
                <a:gd name="T18" fmla="*/ 0 w 70"/>
                <a:gd name="T19" fmla="*/ 2147483646 h 70"/>
                <a:gd name="T20" fmla="*/ 0 w 70"/>
                <a:gd name="T21" fmla="*/ 2147483646 h 70"/>
                <a:gd name="T22" fmla="*/ 0 w 70"/>
                <a:gd name="T23" fmla="*/ 2147483646 h 70"/>
                <a:gd name="T24" fmla="*/ 2147483646 w 70"/>
                <a:gd name="T25" fmla="*/ 2147483646 h 70"/>
                <a:gd name="T26" fmla="*/ 2147483646 w 70"/>
                <a:gd name="T27" fmla="*/ 2147483646 h 70"/>
                <a:gd name="T28" fmla="*/ 2147483646 w 70"/>
                <a:gd name="T29" fmla="*/ 2147483646 h 70"/>
                <a:gd name="T30" fmla="*/ 2147483646 w 70"/>
                <a:gd name="T31" fmla="*/ 2147483646 h 70"/>
                <a:gd name="T32" fmla="*/ 2147483646 w 70"/>
                <a:gd name="T33" fmla="*/ 2147483646 h 70"/>
                <a:gd name="T34" fmla="*/ 2147483646 w 70"/>
                <a:gd name="T35" fmla="*/ 2147483646 h 70"/>
                <a:gd name="T36" fmla="*/ 2147483646 w 70"/>
                <a:gd name="T37" fmla="*/ 2147483646 h 70"/>
                <a:gd name="T38" fmla="*/ 2147483646 w 70"/>
                <a:gd name="T39" fmla="*/ 2147483646 h 70"/>
                <a:gd name="T40" fmla="*/ 2147483646 w 70"/>
                <a:gd name="T41" fmla="*/ 2147483646 h 70"/>
                <a:gd name="T42" fmla="*/ 2147483646 w 70"/>
                <a:gd name="T43" fmla="*/ 2147483646 h 70"/>
                <a:gd name="T44" fmla="*/ 2147483646 w 70"/>
                <a:gd name="T45" fmla="*/ 2147483646 h 70"/>
                <a:gd name="T46" fmla="*/ 2147483646 w 70"/>
                <a:gd name="T47" fmla="*/ 2147483646 h 70"/>
                <a:gd name="T48" fmla="*/ 2147483646 w 70"/>
                <a:gd name="T49" fmla="*/ 2147483646 h 70"/>
                <a:gd name="T50" fmla="*/ 2147483646 w 70"/>
                <a:gd name="T51" fmla="*/ 2147483646 h 70"/>
                <a:gd name="T52" fmla="*/ 2147483646 w 70"/>
                <a:gd name="T53" fmla="*/ 2147483646 h 70"/>
                <a:gd name="T54" fmla="*/ 2147483646 w 70"/>
                <a:gd name="T55" fmla="*/ 2147483646 h 70"/>
                <a:gd name="T56" fmla="*/ 2147483646 w 70"/>
                <a:gd name="T57" fmla="*/ 2147483646 h 70"/>
                <a:gd name="T58" fmla="*/ 2147483646 w 70"/>
                <a:gd name="T59" fmla="*/ 2147483646 h 70"/>
                <a:gd name="T60" fmla="*/ 2147483646 w 70"/>
                <a:gd name="T61" fmla="*/ 2147483646 h 70"/>
                <a:gd name="T62" fmla="*/ 2147483646 w 70"/>
                <a:gd name="T63" fmla="*/ 2147483646 h 70"/>
                <a:gd name="T64" fmla="*/ 2147483646 w 70"/>
                <a:gd name="T65" fmla="*/ 2147483646 h 70"/>
                <a:gd name="T66" fmla="*/ 2147483646 w 70"/>
                <a:gd name="T67" fmla="*/ 2147483646 h 70"/>
                <a:gd name="T68" fmla="*/ 2147483646 w 70"/>
                <a:gd name="T69" fmla="*/ 2147483646 h 70"/>
                <a:gd name="T70" fmla="*/ 2147483646 w 70"/>
                <a:gd name="T71" fmla="*/ 2147483646 h 70"/>
                <a:gd name="T72" fmla="*/ 2147483646 w 70"/>
                <a:gd name="T73" fmla="*/ 2147483646 h 70"/>
                <a:gd name="T74" fmla="*/ 2147483646 w 70"/>
                <a:gd name="T75" fmla="*/ 2147483646 h 70"/>
                <a:gd name="T76" fmla="*/ 2147483646 w 70"/>
                <a:gd name="T77" fmla="*/ 2147483646 h 70"/>
                <a:gd name="T78" fmla="*/ 2147483646 w 70"/>
                <a:gd name="T79" fmla="*/ 2147483646 h 70"/>
                <a:gd name="T80" fmla="*/ 2147483646 w 70"/>
                <a:gd name="T81" fmla="*/ 2147483646 h 70"/>
                <a:gd name="T82" fmla="*/ 2147483646 w 70"/>
                <a:gd name="T83" fmla="*/ 2147483646 h 70"/>
                <a:gd name="T84" fmla="*/ 2147483646 w 70"/>
                <a:gd name="T85" fmla="*/ 0 h 70"/>
                <a:gd name="T86" fmla="*/ 2147483646 w 70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0"/>
                <a:gd name="T133" fmla="*/ 0 h 70"/>
                <a:gd name="T134" fmla="*/ 70 w 70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0" h="70">
                  <a:moveTo>
                    <a:pt x="34" y="0"/>
                  </a:move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4" y="7"/>
                  </a:lnTo>
                  <a:lnTo>
                    <a:pt x="13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4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1" y="45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3" y="50"/>
                  </a:lnTo>
                  <a:lnTo>
                    <a:pt x="4" y="52"/>
                  </a:lnTo>
                  <a:lnTo>
                    <a:pt x="6" y="53"/>
                  </a:lnTo>
                  <a:lnTo>
                    <a:pt x="6" y="55"/>
                  </a:lnTo>
                  <a:lnTo>
                    <a:pt x="7" y="56"/>
                  </a:lnTo>
                  <a:lnTo>
                    <a:pt x="8" y="57"/>
                  </a:lnTo>
                  <a:lnTo>
                    <a:pt x="8" y="59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3" y="62"/>
                  </a:lnTo>
                  <a:lnTo>
                    <a:pt x="14" y="63"/>
                  </a:lnTo>
                  <a:lnTo>
                    <a:pt x="16" y="65"/>
                  </a:lnTo>
                  <a:lnTo>
                    <a:pt x="17" y="65"/>
                  </a:lnTo>
                  <a:lnTo>
                    <a:pt x="18" y="66"/>
                  </a:lnTo>
                  <a:lnTo>
                    <a:pt x="20" y="66"/>
                  </a:lnTo>
                  <a:lnTo>
                    <a:pt x="21" y="68"/>
                  </a:lnTo>
                  <a:lnTo>
                    <a:pt x="23" y="68"/>
                  </a:lnTo>
                  <a:lnTo>
                    <a:pt x="24" y="69"/>
                  </a:lnTo>
                  <a:lnTo>
                    <a:pt x="26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1" y="70"/>
                  </a:lnTo>
                  <a:lnTo>
                    <a:pt x="33" y="70"/>
                  </a:lnTo>
                  <a:lnTo>
                    <a:pt x="34" y="70"/>
                  </a:lnTo>
                  <a:lnTo>
                    <a:pt x="37" y="70"/>
                  </a:lnTo>
                  <a:lnTo>
                    <a:pt x="39" y="70"/>
                  </a:lnTo>
                  <a:lnTo>
                    <a:pt x="40" y="70"/>
                  </a:lnTo>
                  <a:lnTo>
                    <a:pt x="41" y="69"/>
                  </a:lnTo>
                  <a:lnTo>
                    <a:pt x="44" y="69"/>
                  </a:lnTo>
                  <a:lnTo>
                    <a:pt x="46" y="69"/>
                  </a:lnTo>
                  <a:lnTo>
                    <a:pt x="47" y="68"/>
                  </a:lnTo>
                  <a:lnTo>
                    <a:pt x="49" y="68"/>
                  </a:lnTo>
                  <a:lnTo>
                    <a:pt x="50" y="66"/>
                  </a:lnTo>
                  <a:lnTo>
                    <a:pt x="52" y="66"/>
                  </a:lnTo>
                  <a:lnTo>
                    <a:pt x="53" y="65"/>
                  </a:lnTo>
                  <a:lnTo>
                    <a:pt x="54" y="65"/>
                  </a:lnTo>
                  <a:lnTo>
                    <a:pt x="56" y="63"/>
                  </a:lnTo>
                  <a:lnTo>
                    <a:pt x="57" y="62"/>
                  </a:lnTo>
                  <a:lnTo>
                    <a:pt x="59" y="60"/>
                  </a:lnTo>
                  <a:lnTo>
                    <a:pt x="60" y="60"/>
                  </a:lnTo>
                  <a:lnTo>
                    <a:pt x="62" y="59"/>
                  </a:lnTo>
                  <a:lnTo>
                    <a:pt x="62" y="57"/>
                  </a:lnTo>
                  <a:lnTo>
                    <a:pt x="63" y="56"/>
                  </a:lnTo>
                  <a:lnTo>
                    <a:pt x="64" y="55"/>
                  </a:lnTo>
                  <a:lnTo>
                    <a:pt x="64" y="53"/>
                  </a:lnTo>
                  <a:lnTo>
                    <a:pt x="66" y="52"/>
                  </a:lnTo>
                  <a:lnTo>
                    <a:pt x="66" y="50"/>
                  </a:lnTo>
                  <a:lnTo>
                    <a:pt x="67" y="49"/>
                  </a:lnTo>
                  <a:lnTo>
                    <a:pt x="67" y="47"/>
                  </a:lnTo>
                  <a:lnTo>
                    <a:pt x="69" y="46"/>
                  </a:lnTo>
                  <a:lnTo>
                    <a:pt x="69" y="45"/>
                  </a:lnTo>
                  <a:lnTo>
                    <a:pt x="69" y="42"/>
                  </a:lnTo>
                  <a:lnTo>
                    <a:pt x="70" y="40"/>
                  </a:lnTo>
                  <a:lnTo>
                    <a:pt x="70" y="39"/>
                  </a:lnTo>
                  <a:lnTo>
                    <a:pt x="70" y="37"/>
                  </a:lnTo>
                  <a:lnTo>
                    <a:pt x="70" y="34"/>
                  </a:lnTo>
                  <a:lnTo>
                    <a:pt x="70" y="33"/>
                  </a:lnTo>
                  <a:lnTo>
                    <a:pt x="70" y="32"/>
                  </a:lnTo>
                  <a:lnTo>
                    <a:pt x="70" y="30"/>
                  </a:lnTo>
                  <a:lnTo>
                    <a:pt x="69" y="29"/>
                  </a:lnTo>
                  <a:lnTo>
                    <a:pt x="69" y="26"/>
                  </a:lnTo>
                  <a:lnTo>
                    <a:pt x="69" y="24"/>
                  </a:lnTo>
                  <a:lnTo>
                    <a:pt x="67" y="23"/>
                  </a:lnTo>
                  <a:lnTo>
                    <a:pt x="67" y="22"/>
                  </a:lnTo>
                  <a:lnTo>
                    <a:pt x="66" y="20"/>
                  </a:lnTo>
                  <a:lnTo>
                    <a:pt x="66" y="19"/>
                  </a:lnTo>
                  <a:lnTo>
                    <a:pt x="64" y="17"/>
                  </a:lnTo>
                  <a:lnTo>
                    <a:pt x="64" y="16"/>
                  </a:lnTo>
                  <a:lnTo>
                    <a:pt x="63" y="14"/>
                  </a:lnTo>
                  <a:lnTo>
                    <a:pt x="62" y="13"/>
                  </a:lnTo>
                  <a:lnTo>
                    <a:pt x="62" y="11"/>
                  </a:lnTo>
                  <a:lnTo>
                    <a:pt x="60" y="10"/>
                  </a:lnTo>
                  <a:lnTo>
                    <a:pt x="59" y="9"/>
                  </a:lnTo>
                  <a:lnTo>
                    <a:pt x="57" y="9"/>
                  </a:lnTo>
                  <a:lnTo>
                    <a:pt x="56" y="7"/>
                  </a:lnTo>
                  <a:lnTo>
                    <a:pt x="54" y="6"/>
                  </a:lnTo>
                  <a:lnTo>
                    <a:pt x="53" y="6"/>
                  </a:lnTo>
                  <a:lnTo>
                    <a:pt x="52" y="4"/>
                  </a:lnTo>
                  <a:lnTo>
                    <a:pt x="50" y="3"/>
                  </a:lnTo>
                  <a:lnTo>
                    <a:pt x="49" y="3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4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Rectangle 194">
              <a:extLst>
                <a:ext uri="{FF2B5EF4-FFF2-40B4-BE49-F238E27FC236}">
                  <a16:creationId xmlns:a16="http://schemas.microsoft.com/office/drawing/2014/main" id="{AF5736E3-D465-3BF7-D9DE-5C20EC724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2375" y="5037138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0" name="AutoShape 197">
              <a:extLst>
                <a:ext uri="{FF2B5EF4-FFF2-40B4-BE49-F238E27FC236}">
                  <a16:creationId xmlns:a16="http://schemas.microsoft.com/office/drawing/2014/main" id="{342BF7DC-47DB-C8D7-033F-BB53469F29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6650" y="4949825"/>
              <a:ext cx="615950" cy="5349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1" name="TextBox 32">
              <a:extLst>
                <a:ext uri="{FF2B5EF4-FFF2-40B4-BE49-F238E27FC236}">
                  <a16:creationId xmlns:a16="http://schemas.microsoft.com/office/drawing/2014/main" id="{1FB8C6D9-896D-1ABD-83A2-EBDA51BB54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7914" y="5326969"/>
              <a:ext cx="300082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 dirty="0">
                  <a:solidFill>
                    <a:srgbClr val="0070C0"/>
                  </a:solidFill>
                </a:rPr>
                <a:t>0</a:t>
              </a:r>
            </a:p>
            <a:p>
              <a:r>
                <a:rPr lang="en-US" altLang="en-US" sz="1800" dirty="0">
                  <a:solidFill>
                    <a:srgbClr val="0070C0"/>
                  </a:solidFill>
                </a:rPr>
                <a:t>1</a:t>
              </a:r>
            </a:p>
          </p:txBody>
        </p:sp>
      </p:grpSp>
      <p:sp>
        <p:nvSpPr>
          <p:cNvPr id="32" name="Rectangle 5">
            <a:extLst>
              <a:ext uri="{FF2B5EF4-FFF2-40B4-BE49-F238E27FC236}">
                <a16:creationId xmlns:a16="http://schemas.microsoft.com/office/drawing/2014/main" id="{D2360F7C-DE8F-E297-F76F-E530A8EFD5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8955" y="4791075"/>
            <a:ext cx="1004887" cy="819149"/>
          </a:xfrm>
          <a:prstGeom prst="rect">
            <a:avLst/>
          </a:prstGeom>
          <a:solidFill>
            <a:srgbClr val="00B0F0">
              <a:alpha val="21960"/>
            </a:srgbClr>
          </a:solidFill>
          <a:ln w="9525">
            <a:solidFill>
              <a:srgbClr val="00B0F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3" name="Rectangle 5">
            <a:extLst>
              <a:ext uri="{FF2B5EF4-FFF2-40B4-BE49-F238E27FC236}">
                <a16:creationId xmlns:a16="http://schemas.microsoft.com/office/drawing/2014/main" id="{821FFDED-B7AD-494D-F9E5-6D51EE18F4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8436" y="3003331"/>
            <a:ext cx="1004887" cy="457200"/>
          </a:xfrm>
          <a:prstGeom prst="rect">
            <a:avLst/>
          </a:prstGeom>
          <a:solidFill>
            <a:srgbClr val="00B0F0">
              <a:alpha val="21960"/>
            </a:srgbClr>
          </a:solidFill>
          <a:ln w="9525">
            <a:solidFill>
              <a:srgbClr val="00B0F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4" name="Rectangle 5">
            <a:extLst>
              <a:ext uri="{FF2B5EF4-FFF2-40B4-BE49-F238E27FC236}">
                <a16:creationId xmlns:a16="http://schemas.microsoft.com/office/drawing/2014/main" id="{34877F91-6FBA-B351-6EF9-0BB09AF926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3003331"/>
            <a:ext cx="547687" cy="45720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5E62D13D-A490-1B34-E69F-EC83AFD38E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5424" y="5334000"/>
            <a:ext cx="266971" cy="28575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470D1A3C-9BBD-9311-E1C0-7256CA5489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9315" y="4714240"/>
            <a:ext cx="439738" cy="45720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7" name="Title 1">
            <a:extLst>
              <a:ext uri="{FF2B5EF4-FFF2-40B4-BE49-F238E27FC236}">
                <a16:creationId xmlns:a16="http://schemas.microsoft.com/office/drawing/2014/main" id="{766ECB96-0766-57FD-3F0F-EF275683C3D6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109728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 dirty="0"/>
              <a:t>Shannon’s Expansion Theorem Example</a:t>
            </a:r>
          </a:p>
        </p:txBody>
      </p:sp>
    </p:spTree>
    <p:extLst>
      <p:ext uri="{BB962C8B-B14F-4D97-AF65-F5344CB8AC3E}">
        <p14:creationId xmlns:p14="http://schemas.microsoft.com/office/powerpoint/2010/main" val="4136770400"/>
      </p:ext>
    </p:extLst>
  </p:cSld>
  <p:clrMapOvr>
    <a:masterClrMapping/>
  </p:clrMapOvr>
  <p:transition/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7A68D2-3FC0-6CC9-857E-C4373620794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275" name="Picture 2" descr="Screen shot 2013-10-14 at 3.06.10 PM.png">
            <a:extLst>
              <a:ext uri="{FF2B5EF4-FFF2-40B4-BE49-F238E27FC236}">
                <a16:creationId xmlns:a16="http://schemas.microsoft.com/office/drawing/2014/main" id="{83AF7C0E-D6C5-8CAD-EE0A-2E746AA67BE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2328425"/>
            <a:ext cx="8826500" cy="1087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8977E323-5F86-4158-648C-5BFDCAFFA9D7}"/>
              </a:ext>
            </a:extLst>
          </p:cNvPr>
          <p:cNvGrpSpPr>
            <a:grpSpLocks/>
          </p:cNvGrpSpPr>
          <p:nvPr/>
        </p:nvGrpSpPr>
        <p:grpSpPr bwMode="auto">
          <a:xfrm>
            <a:off x="3262313" y="4819650"/>
            <a:ext cx="4239788" cy="1481138"/>
            <a:chOff x="2347913" y="4819650"/>
            <a:chExt cx="4239788" cy="1481138"/>
          </a:xfrm>
        </p:grpSpPr>
        <p:sp>
          <p:nvSpPr>
            <p:cNvPr id="3" name="Line 164">
              <a:extLst>
                <a:ext uri="{FF2B5EF4-FFF2-40B4-BE49-F238E27FC236}">
                  <a16:creationId xmlns:a16="http://schemas.microsoft.com/office/drawing/2014/main" id="{311628D9-606B-CA02-C2E2-46B55C3D42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1700" y="5630863"/>
              <a:ext cx="3651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" name="Freeform 165">
              <a:extLst>
                <a:ext uri="{FF2B5EF4-FFF2-40B4-BE49-F238E27FC236}">
                  <a16:creationId xmlns:a16="http://schemas.microsoft.com/office/drawing/2014/main" id="{8E16410D-5D86-A1A6-D986-26E4D1284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1025" y="5221288"/>
              <a:ext cx="320675" cy="798512"/>
            </a:xfrm>
            <a:custGeom>
              <a:avLst/>
              <a:gdLst>
                <a:gd name="T0" fmla="*/ 2147483646 w 402"/>
                <a:gd name="T1" fmla="*/ 2147483646 h 1006"/>
                <a:gd name="T2" fmla="*/ 2147483646 w 402"/>
                <a:gd name="T3" fmla="*/ 2147483646 h 1006"/>
                <a:gd name="T4" fmla="*/ 0 w 402"/>
                <a:gd name="T5" fmla="*/ 0 h 1006"/>
                <a:gd name="T6" fmla="*/ 0 w 402"/>
                <a:gd name="T7" fmla="*/ 2147483646 h 1006"/>
                <a:gd name="T8" fmla="*/ 2147483646 w 402"/>
                <a:gd name="T9" fmla="*/ 2147483646 h 10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2"/>
                <a:gd name="T16" fmla="*/ 0 h 1006"/>
                <a:gd name="T17" fmla="*/ 402 w 402"/>
                <a:gd name="T18" fmla="*/ 1006 h 10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2" h="1006">
                  <a:moveTo>
                    <a:pt x="402" y="805"/>
                  </a:moveTo>
                  <a:lnTo>
                    <a:pt x="402" y="202"/>
                  </a:lnTo>
                  <a:lnTo>
                    <a:pt x="0" y="0"/>
                  </a:lnTo>
                  <a:lnTo>
                    <a:pt x="0" y="1006"/>
                  </a:lnTo>
                  <a:lnTo>
                    <a:pt x="402" y="805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" name="Line 166">
              <a:extLst>
                <a:ext uri="{FF2B5EF4-FFF2-40B4-BE49-F238E27FC236}">
                  <a16:creationId xmlns:a16="http://schemas.microsoft.com/office/drawing/2014/main" id="{1EE28EC0-1583-56D6-64D5-90640DE90E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21363" y="4970463"/>
              <a:ext cx="1587" cy="34131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" name="Line 168">
              <a:extLst>
                <a:ext uri="{FF2B5EF4-FFF2-40B4-BE49-F238E27FC236}">
                  <a16:creationId xmlns:a16="http://schemas.microsoft.com/office/drawing/2014/main" id="{8977789E-5AA0-2F32-4215-D96BD885A2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0200" y="4970463"/>
              <a:ext cx="4111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Rectangle 169">
              <a:extLst>
                <a:ext uri="{FF2B5EF4-FFF2-40B4-BE49-F238E27FC236}">
                  <a16:creationId xmlns:a16="http://schemas.microsoft.com/office/drawing/2014/main" id="{5F25E1F7-D120-5564-81A6-A88209DEE3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7475" y="5524500"/>
              <a:ext cx="1202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" name="Rectangle 170">
              <a:extLst>
                <a:ext uri="{FF2B5EF4-FFF2-40B4-BE49-F238E27FC236}">
                  <a16:creationId xmlns:a16="http://schemas.microsoft.com/office/drawing/2014/main" id="{92D3892E-B143-4180-11B6-E05E9BA9A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7913" y="52070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" name="Rectangle 171">
              <a:extLst>
                <a:ext uri="{FF2B5EF4-FFF2-40B4-BE49-F238E27FC236}">
                  <a16:creationId xmlns:a16="http://schemas.microsoft.com/office/drawing/2014/main" id="{6857B192-0A2A-0084-3EA0-EC980AAE0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2375" y="531177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" name="Rectangle 172">
              <a:extLst>
                <a:ext uri="{FF2B5EF4-FFF2-40B4-BE49-F238E27FC236}">
                  <a16:creationId xmlns:a16="http://schemas.microsoft.com/office/drawing/2014/main" id="{D50B6860-65C3-725C-C6B2-22F48F69AD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7938" y="481965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" name="Freeform 173">
              <a:extLst>
                <a:ext uri="{FF2B5EF4-FFF2-40B4-BE49-F238E27FC236}">
                  <a16:creationId xmlns:a16="http://schemas.microsoft.com/office/drawing/2014/main" id="{F791563D-1802-44F1-3107-46F1C58D1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713" y="5335588"/>
              <a:ext cx="46037" cy="44450"/>
            </a:xfrm>
            <a:custGeom>
              <a:avLst/>
              <a:gdLst>
                <a:gd name="T0" fmla="*/ 2147483646 w 57"/>
                <a:gd name="T1" fmla="*/ 0 h 58"/>
                <a:gd name="T2" fmla="*/ 2147483646 w 57"/>
                <a:gd name="T3" fmla="*/ 2147483646 h 58"/>
                <a:gd name="T4" fmla="*/ 2147483646 w 57"/>
                <a:gd name="T5" fmla="*/ 2147483646 h 58"/>
                <a:gd name="T6" fmla="*/ 2147483646 w 57"/>
                <a:gd name="T7" fmla="*/ 2147483646 h 58"/>
                <a:gd name="T8" fmla="*/ 2147483646 w 57"/>
                <a:gd name="T9" fmla="*/ 2147483646 h 58"/>
                <a:gd name="T10" fmla="*/ 2147483646 w 57"/>
                <a:gd name="T11" fmla="*/ 2147483646 h 58"/>
                <a:gd name="T12" fmla="*/ 2147483646 w 57"/>
                <a:gd name="T13" fmla="*/ 2147483646 h 58"/>
                <a:gd name="T14" fmla="*/ 2147483646 w 57"/>
                <a:gd name="T15" fmla="*/ 2147483646 h 58"/>
                <a:gd name="T16" fmla="*/ 2147483646 w 57"/>
                <a:gd name="T17" fmla="*/ 2147483646 h 58"/>
                <a:gd name="T18" fmla="*/ 2147483646 w 57"/>
                <a:gd name="T19" fmla="*/ 2147483646 h 58"/>
                <a:gd name="T20" fmla="*/ 0 w 57"/>
                <a:gd name="T21" fmla="*/ 2147483646 h 58"/>
                <a:gd name="T22" fmla="*/ 0 w 57"/>
                <a:gd name="T23" fmla="*/ 2147483646 h 58"/>
                <a:gd name="T24" fmla="*/ 2147483646 w 57"/>
                <a:gd name="T25" fmla="*/ 2147483646 h 58"/>
                <a:gd name="T26" fmla="*/ 2147483646 w 57"/>
                <a:gd name="T27" fmla="*/ 2147483646 h 58"/>
                <a:gd name="T28" fmla="*/ 2147483646 w 57"/>
                <a:gd name="T29" fmla="*/ 2147483646 h 58"/>
                <a:gd name="T30" fmla="*/ 2147483646 w 57"/>
                <a:gd name="T31" fmla="*/ 2147483646 h 58"/>
                <a:gd name="T32" fmla="*/ 2147483646 w 57"/>
                <a:gd name="T33" fmla="*/ 2147483646 h 58"/>
                <a:gd name="T34" fmla="*/ 2147483646 w 57"/>
                <a:gd name="T35" fmla="*/ 2147483646 h 58"/>
                <a:gd name="T36" fmla="*/ 2147483646 w 57"/>
                <a:gd name="T37" fmla="*/ 2147483646 h 58"/>
                <a:gd name="T38" fmla="*/ 2147483646 w 57"/>
                <a:gd name="T39" fmla="*/ 2147483646 h 58"/>
                <a:gd name="T40" fmla="*/ 2147483646 w 57"/>
                <a:gd name="T41" fmla="*/ 2147483646 h 58"/>
                <a:gd name="T42" fmla="*/ 2147483646 w 57"/>
                <a:gd name="T43" fmla="*/ 2147483646 h 58"/>
                <a:gd name="T44" fmla="*/ 2147483646 w 57"/>
                <a:gd name="T45" fmla="*/ 2147483646 h 58"/>
                <a:gd name="T46" fmla="*/ 2147483646 w 57"/>
                <a:gd name="T47" fmla="*/ 2147483646 h 58"/>
                <a:gd name="T48" fmla="*/ 2147483646 w 57"/>
                <a:gd name="T49" fmla="*/ 2147483646 h 58"/>
                <a:gd name="T50" fmla="*/ 2147483646 w 57"/>
                <a:gd name="T51" fmla="*/ 2147483646 h 58"/>
                <a:gd name="T52" fmla="*/ 2147483646 w 57"/>
                <a:gd name="T53" fmla="*/ 2147483646 h 58"/>
                <a:gd name="T54" fmla="*/ 2147483646 w 57"/>
                <a:gd name="T55" fmla="*/ 2147483646 h 58"/>
                <a:gd name="T56" fmla="*/ 2147483646 w 57"/>
                <a:gd name="T57" fmla="*/ 2147483646 h 58"/>
                <a:gd name="T58" fmla="*/ 2147483646 w 57"/>
                <a:gd name="T59" fmla="*/ 2147483646 h 58"/>
                <a:gd name="T60" fmla="*/ 2147483646 w 57"/>
                <a:gd name="T61" fmla="*/ 2147483646 h 58"/>
                <a:gd name="T62" fmla="*/ 2147483646 w 57"/>
                <a:gd name="T63" fmla="*/ 2147483646 h 58"/>
                <a:gd name="T64" fmla="*/ 2147483646 w 57"/>
                <a:gd name="T65" fmla="*/ 2147483646 h 58"/>
                <a:gd name="T66" fmla="*/ 2147483646 w 57"/>
                <a:gd name="T67" fmla="*/ 2147483646 h 58"/>
                <a:gd name="T68" fmla="*/ 2147483646 w 57"/>
                <a:gd name="T69" fmla="*/ 2147483646 h 58"/>
                <a:gd name="T70" fmla="*/ 2147483646 w 57"/>
                <a:gd name="T71" fmla="*/ 2147483646 h 58"/>
                <a:gd name="T72" fmla="*/ 2147483646 w 57"/>
                <a:gd name="T73" fmla="*/ 2147483646 h 58"/>
                <a:gd name="T74" fmla="*/ 2147483646 w 57"/>
                <a:gd name="T75" fmla="*/ 2147483646 h 58"/>
                <a:gd name="T76" fmla="*/ 2147483646 w 57"/>
                <a:gd name="T77" fmla="*/ 2147483646 h 58"/>
                <a:gd name="T78" fmla="*/ 2147483646 w 57"/>
                <a:gd name="T79" fmla="*/ 2147483646 h 58"/>
                <a:gd name="T80" fmla="*/ 2147483646 w 57"/>
                <a:gd name="T81" fmla="*/ 2147483646 h 58"/>
                <a:gd name="T82" fmla="*/ 2147483646 w 57"/>
                <a:gd name="T83" fmla="*/ 2147483646 h 58"/>
                <a:gd name="T84" fmla="*/ 2147483646 w 57"/>
                <a:gd name="T85" fmla="*/ 2147483646 h 58"/>
                <a:gd name="T86" fmla="*/ 2147483646 w 57"/>
                <a:gd name="T87" fmla="*/ 0 h 58"/>
                <a:gd name="T88" fmla="*/ 2147483646 w 57"/>
                <a:gd name="T89" fmla="*/ 2147483646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8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7" y="48"/>
                  </a:lnTo>
                  <a:lnTo>
                    <a:pt x="7" y="49"/>
                  </a:lnTo>
                  <a:lnTo>
                    <a:pt x="8" y="49"/>
                  </a:lnTo>
                  <a:lnTo>
                    <a:pt x="10" y="50"/>
                  </a:lnTo>
                  <a:lnTo>
                    <a:pt x="11" y="52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5"/>
                  </a:lnTo>
                  <a:lnTo>
                    <a:pt x="17" y="55"/>
                  </a:lnTo>
                  <a:lnTo>
                    <a:pt x="18" y="56"/>
                  </a:lnTo>
                  <a:lnTo>
                    <a:pt x="20" y="56"/>
                  </a:lnTo>
                  <a:lnTo>
                    <a:pt x="21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1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5"/>
                  </a:lnTo>
                  <a:lnTo>
                    <a:pt x="43" y="55"/>
                  </a:lnTo>
                  <a:lnTo>
                    <a:pt x="44" y="53"/>
                  </a:lnTo>
                  <a:lnTo>
                    <a:pt x="46" y="52"/>
                  </a:lnTo>
                  <a:lnTo>
                    <a:pt x="47" y="52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8"/>
                  </a:lnTo>
                  <a:lnTo>
                    <a:pt x="52" y="46"/>
                  </a:lnTo>
                  <a:lnTo>
                    <a:pt x="53" y="45"/>
                  </a:lnTo>
                  <a:lnTo>
                    <a:pt x="54" y="43"/>
                  </a:lnTo>
                  <a:lnTo>
                    <a:pt x="54" y="42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8"/>
                  </a:lnTo>
                  <a:lnTo>
                    <a:pt x="57" y="36"/>
                  </a:lnTo>
                  <a:lnTo>
                    <a:pt x="57" y="35"/>
                  </a:lnTo>
                  <a:lnTo>
                    <a:pt x="57" y="33"/>
                  </a:lnTo>
                  <a:lnTo>
                    <a:pt x="57" y="32"/>
                  </a:lnTo>
                  <a:lnTo>
                    <a:pt x="57" y="30"/>
                  </a:lnTo>
                  <a:lnTo>
                    <a:pt x="57" y="29"/>
                  </a:lnTo>
                  <a:lnTo>
                    <a:pt x="57" y="27"/>
                  </a:lnTo>
                  <a:lnTo>
                    <a:pt x="57" y="26"/>
                  </a:lnTo>
                  <a:lnTo>
                    <a:pt x="57" y="25"/>
                  </a:lnTo>
                  <a:lnTo>
                    <a:pt x="57" y="23"/>
                  </a:lnTo>
                  <a:lnTo>
                    <a:pt x="57" y="22"/>
                  </a:lnTo>
                  <a:lnTo>
                    <a:pt x="56" y="20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4" y="17"/>
                  </a:lnTo>
                  <a:lnTo>
                    <a:pt x="54" y="16"/>
                  </a:lnTo>
                  <a:lnTo>
                    <a:pt x="53" y="15"/>
                  </a:lnTo>
                  <a:lnTo>
                    <a:pt x="53" y="13"/>
                  </a:lnTo>
                  <a:lnTo>
                    <a:pt x="52" y="12"/>
                  </a:lnTo>
                  <a:lnTo>
                    <a:pt x="50" y="10"/>
                  </a:lnTo>
                  <a:lnTo>
                    <a:pt x="49" y="9"/>
                  </a:lnTo>
                  <a:lnTo>
                    <a:pt x="49" y="7"/>
                  </a:lnTo>
                  <a:lnTo>
                    <a:pt x="47" y="7"/>
                  </a:lnTo>
                  <a:lnTo>
                    <a:pt x="46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4"/>
                  </a:lnTo>
                  <a:lnTo>
                    <a:pt x="41" y="3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Freeform 174">
              <a:extLst>
                <a:ext uri="{FF2B5EF4-FFF2-40B4-BE49-F238E27FC236}">
                  <a16:creationId xmlns:a16="http://schemas.microsoft.com/office/drawing/2014/main" id="{BE1B74EF-A0D6-9D32-0259-0BDB2F270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013" y="5321300"/>
              <a:ext cx="55562" cy="55563"/>
            </a:xfrm>
            <a:custGeom>
              <a:avLst/>
              <a:gdLst>
                <a:gd name="T0" fmla="*/ 2147483646 w 70"/>
                <a:gd name="T1" fmla="*/ 0 h 70"/>
                <a:gd name="T2" fmla="*/ 2147483646 w 70"/>
                <a:gd name="T3" fmla="*/ 2147483646 h 70"/>
                <a:gd name="T4" fmla="*/ 2147483646 w 70"/>
                <a:gd name="T5" fmla="*/ 2147483646 h 70"/>
                <a:gd name="T6" fmla="*/ 2147483646 w 70"/>
                <a:gd name="T7" fmla="*/ 2147483646 h 70"/>
                <a:gd name="T8" fmla="*/ 2147483646 w 70"/>
                <a:gd name="T9" fmla="*/ 2147483646 h 70"/>
                <a:gd name="T10" fmla="*/ 2147483646 w 70"/>
                <a:gd name="T11" fmla="*/ 2147483646 h 70"/>
                <a:gd name="T12" fmla="*/ 2147483646 w 70"/>
                <a:gd name="T13" fmla="*/ 2147483646 h 70"/>
                <a:gd name="T14" fmla="*/ 2147483646 w 70"/>
                <a:gd name="T15" fmla="*/ 2147483646 h 70"/>
                <a:gd name="T16" fmla="*/ 2147483646 w 70"/>
                <a:gd name="T17" fmla="*/ 2147483646 h 70"/>
                <a:gd name="T18" fmla="*/ 0 w 70"/>
                <a:gd name="T19" fmla="*/ 2147483646 h 70"/>
                <a:gd name="T20" fmla="*/ 0 w 70"/>
                <a:gd name="T21" fmla="*/ 2147483646 h 70"/>
                <a:gd name="T22" fmla="*/ 0 w 70"/>
                <a:gd name="T23" fmla="*/ 2147483646 h 70"/>
                <a:gd name="T24" fmla="*/ 2147483646 w 70"/>
                <a:gd name="T25" fmla="*/ 2147483646 h 70"/>
                <a:gd name="T26" fmla="*/ 2147483646 w 70"/>
                <a:gd name="T27" fmla="*/ 2147483646 h 70"/>
                <a:gd name="T28" fmla="*/ 2147483646 w 70"/>
                <a:gd name="T29" fmla="*/ 2147483646 h 70"/>
                <a:gd name="T30" fmla="*/ 2147483646 w 70"/>
                <a:gd name="T31" fmla="*/ 2147483646 h 70"/>
                <a:gd name="T32" fmla="*/ 2147483646 w 70"/>
                <a:gd name="T33" fmla="*/ 2147483646 h 70"/>
                <a:gd name="T34" fmla="*/ 2147483646 w 70"/>
                <a:gd name="T35" fmla="*/ 2147483646 h 70"/>
                <a:gd name="T36" fmla="*/ 2147483646 w 70"/>
                <a:gd name="T37" fmla="*/ 2147483646 h 70"/>
                <a:gd name="T38" fmla="*/ 2147483646 w 70"/>
                <a:gd name="T39" fmla="*/ 2147483646 h 70"/>
                <a:gd name="T40" fmla="*/ 2147483646 w 70"/>
                <a:gd name="T41" fmla="*/ 2147483646 h 70"/>
                <a:gd name="T42" fmla="*/ 2147483646 w 70"/>
                <a:gd name="T43" fmla="*/ 2147483646 h 70"/>
                <a:gd name="T44" fmla="*/ 2147483646 w 70"/>
                <a:gd name="T45" fmla="*/ 2147483646 h 70"/>
                <a:gd name="T46" fmla="*/ 2147483646 w 70"/>
                <a:gd name="T47" fmla="*/ 2147483646 h 70"/>
                <a:gd name="T48" fmla="*/ 2147483646 w 70"/>
                <a:gd name="T49" fmla="*/ 2147483646 h 70"/>
                <a:gd name="T50" fmla="*/ 2147483646 w 70"/>
                <a:gd name="T51" fmla="*/ 2147483646 h 70"/>
                <a:gd name="T52" fmla="*/ 2147483646 w 70"/>
                <a:gd name="T53" fmla="*/ 2147483646 h 70"/>
                <a:gd name="T54" fmla="*/ 2147483646 w 70"/>
                <a:gd name="T55" fmla="*/ 2147483646 h 70"/>
                <a:gd name="T56" fmla="*/ 2147483646 w 70"/>
                <a:gd name="T57" fmla="*/ 2147483646 h 70"/>
                <a:gd name="T58" fmla="*/ 2147483646 w 70"/>
                <a:gd name="T59" fmla="*/ 2147483646 h 70"/>
                <a:gd name="T60" fmla="*/ 2147483646 w 70"/>
                <a:gd name="T61" fmla="*/ 2147483646 h 70"/>
                <a:gd name="T62" fmla="*/ 2147483646 w 70"/>
                <a:gd name="T63" fmla="*/ 2147483646 h 70"/>
                <a:gd name="T64" fmla="*/ 2147483646 w 70"/>
                <a:gd name="T65" fmla="*/ 2147483646 h 70"/>
                <a:gd name="T66" fmla="*/ 2147483646 w 70"/>
                <a:gd name="T67" fmla="*/ 2147483646 h 70"/>
                <a:gd name="T68" fmla="*/ 2147483646 w 70"/>
                <a:gd name="T69" fmla="*/ 2147483646 h 70"/>
                <a:gd name="T70" fmla="*/ 2147483646 w 70"/>
                <a:gd name="T71" fmla="*/ 2147483646 h 70"/>
                <a:gd name="T72" fmla="*/ 2147483646 w 70"/>
                <a:gd name="T73" fmla="*/ 2147483646 h 70"/>
                <a:gd name="T74" fmla="*/ 2147483646 w 70"/>
                <a:gd name="T75" fmla="*/ 2147483646 h 70"/>
                <a:gd name="T76" fmla="*/ 2147483646 w 70"/>
                <a:gd name="T77" fmla="*/ 2147483646 h 70"/>
                <a:gd name="T78" fmla="*/ 2147483646 w 70"/>
                <a:gd name="T79" fmla="*/ 2147483646 h 70"/>
                <a:gd name="T80" fmla="*/ 2147483646 w 70"/>
                <a:gd name="T81" fmla="*/ 2147483646 h 70"/>
                <a:gd name="T82" fmla="*/ 2147483646 w 70"/>
                <a:gd name="T83" fmla="*/ 2147483646 h 70"/>
                <a:gd name="T84" fmla="*/ 2147483646 w 70"/>
                <a:gd name="T85" fmla="*/ 0 h 70"/>
                <a:gd name="T86" fmla="*/ 2147483646 w 70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0"/>
                <a:gd name="T133" fmla="*/ 0 h 70"/>
                <a:gd name="T134" fmla="*/ 70 w 70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0" h="70">
                  <a:moveTo>
                    <a:pt x="34" y="0"/>
                  </a:move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4" y="7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4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1" y="44"/>
                  </a:lnTo>
                  <a:lnTo>
                    <a:pt x="1" y="46"/>
                  </a:lnTo>
                  <a:lnTo>
                    <a:pt x="2" y="47"/>
                  </a:lnTo>
                  <a:lnTo>
                    <a:pt x="2" y="49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5" y="53"/>
                  </a:lnTo>
                  <a:lnTo>
                    <a:pt x="5" y="55"/>
                  </a:lnTo>
                  <a:lnTo>
                    <a:pt x="7" y="56"/>
                  </a:lnTo>
                  <a:lnTo>
                    <a:pt x="8" y="57"/>
                  </a:lnTo>
                  <a:lnTo>
                    <a:pt x="8" y="59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2" y="62"/>
                  </a:lnTo>
                  <a:lnTo>
                    <a:pt x="14" y="63"/>
                  </a:lnTo>
                  <a:lnTo>
                    <a:pt x="15" y="65"/>
                  </a:lnTo>
                  <a:lnTo>
                    <a:pt x="17" y="65"/>
                  </a:lnTo>
                  <a:lnTo>
                    <a:pt x="18" y="66"/>
                  </a:lnTo>
                  <a:lnTo>
                    <a:pt x="20" y="66"/>
                  </a:lnTo>
                  <a:lnTo>
                    <a:pt x="21" y="67"/>
                  </a:lnTo>
                  <a:lnTo>
                    <a:pt x="23" y="67"/>
                  </a:lnTo>
                  <a:lnTo>
                    <a:pt x="24" y="69"/>
                  </a:lnTo>
                  <a:lnTo>
                    <a:pt x="25" y="69"/>
                  </a:lnTo>
                  <a:lnTo>
                    <a:pt x="28" y="69"/>
                  </a:lnTo>
                  <a:lnTo>
                    <a:pt x="30" y="70"/>
                  </a:lnTo>
                  <a:lnTo>
                    <a:pt x="31" y="70"/>
                  </a:lnTo>
                  <a:lnTo>
                    <a:pt x="33" y="70"/>
                  </a:lnTo>
                  <a:lnTo>
                    <a:pt x="34" y="70"/>
                  </a:lnTo>
                  <a:lnTo>
                    <a:pt x="37" y="70"/>
                  </a:lnTo>
                  <a:lnTo>
                    <a:pt x="38" y="70"/>
                  </a:lnTo>
                  <a:lnTo>
                    <a:pt x="40" y="70"/>
                  </a:lnTo>
                  <a:lnTo>
                    <a:pt x="41" y="69"/>
                  </a:lnTo>
                  <a:lnTo>
                    <a:pt x="44" y="69"/>
                  </a:lnTo>
                  <a:lnTo>
                    <a:pt x="46" y="69"/>
                  </a:lnTo>
                  <a:lnTo>
                    <a:pt x="47" y="67"/>
                  </a:lnTo>
                  <a:lnTo>
                    <a:pt x="48" y="67"/>
                  </a:lnTo>
                  <a:lnTo>
                    <a:pt x="50" y="66"/>
                  </a:lnTo>
                  <a:lnTo>
                    <a:pt x="51" y="66"/>
                  </a:lnTo>
                  <a:lnTo>
                    <a:pt x="53" y="65"/>
                  </a:lnTo>
                  <a:lnTo>
                    <a:pt x="54" y="65"/>
                  </a:lnTo>
                  <a:lnTo>
                    <a:pt x="56" y="63"/>
                  </a:lnTo>
                  <a:lnTo>
                    <a:pt x="57" y="62"/>
                  </a:lnTo>
                  <a:lnTo>
                    <a:pt x="58" y="60"/>
                  </a:lnTo>
                  <a:lnTo>
                    <a:pt x="60" y="60"/>
                  </a:lnTo>
                  <a:lnTo>
                    <a:pt x="61" y="59"/>
                  </a:lnTo>
                  <a:lnTo>
                    <a:pt x="61" y="57"/>
                  </a:lnTo>
                  <a:lnTo>
                    <a:pt x="63" y="56"/>
                  </a:lnTo>
                  <a:lnTo>
                    <a:pt x="64" y="55"/>
                  </a:lnTo>
                  <a:lnTo>
                    <a:pt x="64" y="53"/>
                  </a:lnTo>
                  <a:lnTo>
                    <a:pt x="66" y="52"/>
                  </a:lnTo>
                  <a:lnTo>
                    <a:pt x="66" y="50"/>
                  </a:lnTo>
                  <a:lnTo>
                    <a:pt x="67" y="49"/>
                  </a:lnTo>
                  <a:lnTo>
                    <a:pt x="67" y="47"/>
                  </a:lnTo>
                  <a:lnTo>
                    <a:pt x="69" y="46"/>
                  </a:lnTo>
                  <a:lnTo>
                    <a:pt x="69" y="44"/>
                  </a:lnTo>
                  <a:lnTo>
                    <a:pt x="69" y="42"/>
                  </a:lnTo>
                  <a:lnTo>
                    <a:pt x="70" y="40"/>
                  </a:lnTo>
                  <a:lnTo>
                    <a:pt x="70" y="39"/>
                  </a:lnTo>
                  <a:lnTo>
                    <a:pt x="70" y="37"/>
                  </a:lnTo>
                  <a:lnTo>
                    <a:pt x="70" y="34"/>
                  </a:lnTo>
                  <a:lnTo>
                    <a:pt x="70" y="33"/>
                  </a:lnTo>
                  <a:lnTo>
                    <a:pt x="70" y="32"/>
                  </a:lnTo>
                  <a:lnTo>
                    <a:pt x="70" y="30"/>
                  </a:lnTo>
                  <a:lnTo>
                    <a:pt x="69" y="29"/>
                  </a:lnTo>
                  <a:lnTo>
                    <a:pt x="69" y="26"/>
                  </a:lnTo>
                  <a:lnTo>
                    <a:pt x="69" y="24"/>
                  </a:lnTo>
                  <a:lnTo>
                    <a:pt x="67" y="23"/>
                  </a:lnTo>
                  <a:lnTo>
                    <a:pt x="67" y="21"/>
                  </a:lnTo>
                  <a:lnTo>
                    <a:pt x="66" y="20"/>
                  </a:lnTo>
                  <a:lnTo>
                    <a:pt x="66" y="19"/>
                  </a:lnTo>
                  <a:lnTo>
                    <a:pt x="64" y="17"/>
                  </a:lnTo>
                  <a:lnTo>
                    <a:pt x="64" y="16"/>
                  </a:lnTo>
                  <a:lnTo>
                    <a:pt x="63" y="14"/>
                  </a:lnTo>
                  <a:lnTo>
                    <a:pt x="61" y="13"/>
                  </a:lnTo>
                  <a:lnTo>
                    <a:pt x="61" y="11"/>
                  </a:lnTo>
                  <a:lnTo>
                    <a:pt x="60" y="10"/>
                  </a:lnTo>
                  <a:lnTo>
                    <a:pt x="58" y="9"/>
                  </a:lnTo>
                  <a:lnTo>
                    <a:pt x="57" y="9"/>
                  </a:lnTo>
                  <a:lnTo>
                    <a:pt x="56" y="7"/>
                  </a:lnTo>
                  <a:lnTo>
                    <a:pt x="54" y="6"/>
                  </a:lnTo>
                  <a:lnTo>
                    <a:pt x="53" y="6"/>
                  </a:lnTo>
                  <a:lnTo>
                    <a:pt x="51" y="4"/>
                  </a:lnTo>
                  <a:lnTo>
                    <a:pt x="50" y="3"/>
                  </a:lnTo>
                  <a:lnTo>
                    <a:pt x="48" y="3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" name="Rectangle 178">
              <a:extLst>
                <a:ext uri="{FF2B5EF4-FFF2-40B4-BE49-F238E27FC236}">
                  <a16:creationId xmlns:a16="http://schemas.microsoft.com/office/drawing/2014/main" id="{34F821FD-345E-3873-5392-B8A12F3BB6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0813" y="4924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" name="Rectangle 179">
              <a:extLst>
                <a:ext uri="{FF2B5EF4-FFF2-40B4-BE49-F238E27FC236}">
                  <a16:creationId xmlns:a16="http://schemas.microsoft.com/office/drawing/2014/main" id="{6D301DF7-45F7-0483-8F73-6D0CB90A7B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7913" y="49323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" name="Line 180">
              <a:extLst>
                <a:ext uri="{FF2B5EF4-FFF2-40B4-BE49-F238E27FC236}">
                  <a16:creationId xmlns:a16="http://schemas.microsoft.com/office/drawing/2014/main" id="{450C2C47-34E8-3E00-3333-DEBE0BBBD2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71763" y="5357813"/>
              <a:ext cx="100488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Line 181">
              <a:extLst>
                <a:ext uri="{FF2B5EF4-FFF2-40B4-BE49-F238E27FC236}">
                  <a16:creationId xmlns:a16="http://schemas.microsoft.com/office/drawing/2014/main" id="{FBF11111-FB98-573A-B385-FBCAEEB806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71763" y="5083175"/>
              <a:ext cx="10048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 182">
              <a:extLst>
                <a:ext uri="{FF2B5EF4-FFF2-40B4-BE49-F238E27FC236}">
                  <a16:creationId xmlns:a16="http://schemas.microsoft.com/office/drawing/2014/main" id="{BA9021D9-B41E-6F8D-877E-20D58EA41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900" y="5757863"/>
              <a:ext cx="681038" cy="269875"/>
            </a:xfrm>
            <a:custGeom>
              <a:avLst/>
              <a:gdLst>
                <a:gd name="T0" fmla="*/ 2147483646 w 858"/>
                <a:gd name="T1" fmla="*/ 0 h 341"/>
                <a:gd name="T2" fmla="*/ 2147483646 w 858"/>
                <a:gd name="T3" fmla="*/ 0 h 341"/>
                <a:gd name="T4" fmla="*/ 2147483646 w 858"/>
                <a:gd name="T5" fmla="*/ 0 h 341"/>
                <a:gd name="T6" fmla="*/ 2147483646 w 858"/>
                <a:gd name="T7" fmla="*/ 2147483646 h 341"/>
                <a:gd name="T8" fmla="*/ 2147483646 w 858"/>
                <a:gd name="T9" fmla="*/ 2147483646 h 341"/>
                <a:gd name="T10" fmla="*/ 2147483646 w 858"/>
                <a:gd name="T11" fmla="*/ 2147483646 h 341"/>
                <a:gd name="T12" fmla="*/ 2147483646 w 858"/>
                <a:gd name="T13" fmla="*/ 2147483646 h 341"/>
                <a:gd name="T14" fmla="*/ 2147483646 w 858"/>
                <a:gd name="T15" fmla="*/ 2147483646 h 341"/>
                <a:gd name="T16" fmla="*/ 2147483646 w 858"/>
                <a:gd name="T17" fmla="*/ 2147483646 h 341"/>
                <a:gd name="T18" fmla="*/ 2147483646 w 858"/>
                <a:gd name="T19" fmla="*/ 2147483646 h 341"/>
                <a:gd name="T20" fmla="*/ 2147483646 w 858"/>
                <a:gd name="T21" fmla="*/ 2147483646 h 341"/>
                <a:gd name="T22" fmla="*/ 2147483646 w 858"/>
                <a:gd name="T23" fmla="*/ 2147483646 h 341"/>
                <a:gd name="T24" fmla="*/ 2147483646 w 858"/>
                <a:gd name="T25" fmla="*/ 2147483646 h 341"/>
                <a:gd name="T26" fmla="*/ 2147483646 w 858"/>
                <a:gd name="T27" fmla="*/ 2147483646 h 341"/>
                <a:gd name="T28" fmla="*/ 2147483646 w 858"/>
                <a:gd name="T29" fmla="*/ 2147483646 h 341"/>
                <a:gd name="T30" fmla="*/ 2147483646 w 858"/>
                <a:gd name="T31" fmla="*/ 2147483646 h 341"/>
                <a:gd name="T32" fmla="*/ 2147483646 w 858"/>
                <a:gd name="T33" fmla="*/ 2147483646 h 341"/>
                <a:gd name="T34" fmla="*/ 2147483646 w 858"/>
                <a:gd name="T35" fmla="*/ 2147483646 h 341"/>
                <a:gd name="T36" fmla="*/ 2147483646 w 858"/>
                <a:gd name="T37" fmla="*/ 2147483646 h 341"/>
                <a:gd name="T38" fmla="*/ 2147483646 w 858"/>
                <a:gd name="T39" fmla="*/ 2147483646 h 341"/>
                <a:gd name="T40" fmla="*/ 2147483646 w 858"/>
                <a:gd name="T41" fmla="*/ 2147483646 h 341"/>
                <a:gd name="T42" fmla="*/ 2147483646 w 858"/>
                <a:gd name="T43" fmla="*/ 2147483646 h 341"/>
                <a:gd name="T44" fmla="*/ 2147483646 w 858"/>
                <a:gd name="T45" fmla="*/ 2147483646 h 341"/>
                <a:gd name="T46" fmla="*/ 2147483646 w 858"/>
                <a:gd name="T47" fmla="*/ 2147483646 h 341"/>
                <a:gd name="T48" fmla="*/ 2147483646 w 858"/>
                <a:gd name="T49" fmla="*/ 2147483646 h 341"/>
                <a:gd name="T50" fmla="*/ 2147483646 w 858"/>
                <a:gd name="T51" fmla="*/ 2147483646 h 341"/>
                <a:gd name="T52" fmla="*/ 2147483646 w 858"/>
                <a:gd name="T53" fmla="*/ 2147483646 h 341"/>
                <a:gd name="T54" fmla="*/ 2147483646 w 858"/>
                <a:gd name="T55" fmla="*/ 2147483646 h 341"/>
                <a:gd name="T56" fmla="*/ 2147483646 w 858"/>
                <a:gd name="T57" fmla="*/ 2147483646 h 341"/>
                <a:gd name="T58" fmla="*/ 2147483646 w 858"/>
                <a:gd name="T59" fmla="*/ 2147483646 h 341"/>
                <a:gd name="T60" fmla="*/ 2147483646 w 858"/>
                <a:gd name="T61" fmla="*/ 2147483646 h 341"/>
                <a:gd name="T62" fmla="*/ 2147483646 w 858"/>
                <a:gd name="T63" fmla="*/ 2147483646 h 341"/>
                <a:gd name="T64" fmla="*/ 2147483646 w 858"/>
                <a:gd name="T65" fmla="*/ 2147483646 h 341"/>
                <a:gd name="T66" fmla="*/ 2147483646 w 858"/>
                <a:gd name="T67" fmla="*/ 2147483646 h 341"/>
                <a:gd name="T68" fmla="*/ 2147483646 w 858"/>
                <a:gd name="T69" fmla="*/ 2147483646 h 341"/>
                <a:gd name="T70" fmla="*/ 2147483646 w 858"/>
                <a:gd name="T71" fmla="*/ 2147483646 h 341"/>
                <a:gd name="T72" fmla="*/ 2147483646 w 858"/>
                <a:gd name="T73" fmla="*/ 2147483646 h 341"/>
                <a:gd name="T74" fmla="*/ 2147483646 w 858"/>
                <a:gd name="T75" fmla="*/ 2147483646 h 341"/>
                <a:gd name="T76" fmla="*/ 2147483646 w 858"/>
                <a:gd name="T77" fmla="*/ 2147483646 h 341"/>
                <a:gd name="T78" fmla="*/ 2147483646 w 858"/>
                <a:gd name="T79" fmla="*/ 2147483646 h 341"/>
                <a:gd name="T80" fmla="*/ 2147483646 w 858"/>
                <a:gd name="T81" fmla="*/ 2147483646 h 341"/>
                <a:gd name="T82" fmla="*/ 2147483646 w 858"/>
                <a:gd name="T83" fmla="*/ 2147483646 h 341"/>
                <a:gd name="T84" fmla="*/ 2147483646 w 858"/>
                <a:gd name="T85" fmla="*/ 2147483646 h 341"/>
                <a:gd name="T86" fmla="*/ 2147483646 w 858"/>
                <a:gd name="T87" fmla="*/ 2147483646 h 341"/>
                <a:gd name="T88" fmla="*/ 2147483646 w 858"/>
                <a:gd name="T89" fmla="*/ 2147483646 h 341"/>
                <a:gd name="T90" fmla="*/ 2147483646 w 858"/>
                <a:gd name="T91" fmla="*/ 2147483646 h 341"/>
                <a:gd name="T92" fmla="*/ 2147483646 w 858"/>
                <a:gd name="T93" fmla="*/ 2147483646 h 341"/>
                <a:gd name="T94" fmla="*/ 2147483646 w 858"/>
                <a:gd name="T95" fmla="*/ 2147483646 h 341"/>
                <a:gd name="T96" fmla="*/ 2147483646 w 858"/>
                <a:gd name="T97" fmla="*/ 2147483646 h 341"/>
                <a:gd name="T98" fmla="*/ 2147483646 w 858"/>
                <a:gd name="T99" fmla="*/ 2147483646 h 341"/>
                <a:gd name="T100" fmla="*/ 2147483646 w 858"/>
                <a:gd name="T101" fmla="*/ 2147483646 h 341"/>
                <a:gd name="T102" fmla="*/ 2147483646 w 858"/>
                <a:gd name="T103" fmla="*/ 2147483646 h 341"/>
                <a:gd name="T104" fmla="*/ 2147483646 w 858"/>
                <a:gd name="T105" fmla="*/ 2147483646 h 341"/>
                <a:gd name="T106" fmla="*/ 2147483646 w 858"/>
                <a:gd name="T107" fmla="*/ 2147483646 h 341"/>
                <a:gd name="T108" fmla="*/ 2147483646 w 858"/>
                <a:gd name="T109" fmla="*/ 2147483646 h 341"/>
                <a:gd name="T110" fmla="*/ 2147483646 w 858"/>
                <a:gd name="T111" fmla="*/ 2147483646 h 341"/>
                <a:gd name="T112" fmla="*/ 2147483646 w 858"/>
                <a:gd name="T113" fmla="*/ 2147483646 h 341"/>
                <a:gd name="T114" fmla="*/ 2147483646 w 858"/>
                <a:gd name="T115" fmla="*/ 2147483646 h 341"/>
                <a:gd name="T116" fmla="*/ 2147483646 w 858"/>
                <a:gd name="T117" fmla="*/ 2147483646 h 341"/>
                <a:gd name="T118" fmla="*/ 2147483646 w 858"/>
                <a:gd name="T119" fmla="*/ 2147483646 h 341"/>
                <a:gd name="T120" fmla="*/ 2147483646 w 858"/>
                <a:gd name="T121" fmla="*/ 2147483646 h 34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8"/>
                <a:gd name="T184" fmla="*/ 0 h 341"/>
                <a:gd name="T185" fmla="*/ 858 w 858"/>
                <a:gd name="T186" fmla="*/ 341 h 34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8" h="341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3" y="0"/>
                  </a:lnTo>
                  <a:lnTo>
                    <a:pt x="166" y="0"/>
                  </a:lnTo>
                  <a:lnTo>
                    <a:pt x="188" y="0"/>
                  </a:lnTo>
                  <a:lnTo>
                    <a:pt x="208" y="0"/>
                  </a:lnTo>
                  <a:lnTo>
                    <a:pt x="227" y="0"/>
                  </a:lnTo>
                  <a:lnTo>
                    <a:pt x="244" y="0"/>
                  </a:lnTo>
                  <a:lnTo>
                    <a:pt x="260" y="0"/>
                  </a:lnTo>
                  <a:lnTo>
                    <a:pt x="274" y="0"/>
                  </a:lnTo>
                  <a:lnTo>
                    <a:pt x="287" y="0"/>
                  </a:lnTo>
                  <a:lnTo>
                    <a:pt x="299" y="0"/>
                  </a:lnTo>
                  <a:lnTo>
                    <a:pt x="309" y="0"/>
                  </a:lnTo>
                  <a:lnTo>
                    <a:pt x="319" y="0"/>
                  </a:lnTo>
                  <a:lnTo>
                    <a:pt x="327" y="0"/>
                  </a:lnTo>
                  <a:lnTo>
                    <a:pt x="335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2" y="0"/>
                  </a:lnTo>
                  <a:lnTo>
                    <a:pt x="366" y="0"/>
                  </a:lnTo>
                  <a:lnTo>
                    <a:pt x="369" y="0"/>
                  </a:lnTo>
                  <a:lnTo>
                    <a:pt x="372" y="0"/>
                  </a:lnTo>
                  <a:lnTo>
                    <a:pt x="375" y="2"/>
                  </a:lnTo>
                  <a:lnTo>
                    <a:pt x="378" y="2"/>
                  </a:lnTo>
                  <a:lnTo>
                    <a:pt x="379" y="2"/>
                  </a:lnTo>
                  <a:lnTo>
                    <a:pt x="382" y="2"/>
                  </a:lnTo>
                  <a:lnTo>
                    <a:pt x="383" y="2"/>
                  </a:lnTo>
                  <a:lnTo>
                    <a:pt x="386" y="2"/>
                  </a:lnTo>
                  <a:lnTo>
                    <a:pt x="389" y="2"/>
                  </a:lnTo>
                  <a:lnTo>
                    <a:pt x="391" y="2"/>
                  </a:lnTo>
                  <a:lnTo>
                    <a:pt x="394" y="2"/>
                  </a:lnTo>
                  <a:lnTo>
                    <a:pt x="395" y="2"/>
                  </a:lnTo>
                  <a:lnTo>
                    <a:pt x="396" y="3"/>
                  </a:lnTo>
                  <a:lnTo>
                    <a:pt x="399" y="3"/>
                  </a:lnTo>
                  <a:lnTo>
                    <a:pt x="401" y="3"/>
                  </a:lnTo>
                  <a:lnTo>
                    <a:pt x="402" y="3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6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5"/>
                  </a:lnTo>
                  <a:lnTo>
                    <a:pt x="415" y="5"/>
                  </a:lnTo>
                  <a:lnTo>
                    <a:pt x="417" y="5"/>
                  </a:lnTo>
                  <a:lnTo>
                    <a:pt x="418" y="5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6"/>
                  </a:lnTo>
                  <a:lnTo>
                    <a:pt x="428" y="6"/>
                  </a:lnTo>
                  <a:lnTo>
                    <a:pt x="429" y="6"/>
                  </a:lnTo>
                  <a:lnTo>
                    <a:pt x="431" y="6"/>
                  </a:lnTo>
                  <a:lnTo>
                    <a:pt x="434" y="6"/>
                  </a:lnTo>
                  <a:lnTo>
                    <a:pt x="435" y="8"/>
                  </a:lnTo>
                  <a:lnTo>
                    <a:pt x="438" y="8"/>
                  </a:lnTo>
                  <a:lnTo>
                    <a:pt x="440" y="8"/>
                  </a:lnTo>
                  <a:lnTo>
                    <a:pt x="442" y="8"/>
                  </a:lnTo>
                  <a:lnTo>
                    <a:pt x="444" y="8"/>
                  </a:lnTo>
                  <a:lnTo>
                    <a:pt x="445" y="9"/>
                  </a:lnTo>
                  <a:lnTo>
                    <a:pt x="448" y="9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2" y="9"/>
                  </a:lnTo>
                  <a:lnTo>
                    <a:pt x="454" y="9"/>
                  </a:lnTo>
                  <a:lnTo>
                    <a:pt x="455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0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5" y="12"/>
                  </a:lnTo>
                  <a:lnTo>
                    <a:pt x="467" y="12"/>
                  </a:lnTo>
                  <a:lnTo>
                    <a:pt x="468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5"/>
                  </a:lnTo>
                  <a:lnTo>
                    <a:pt x="474" y="15"/>
                  </a:lnTo>
                  <a:lnTo>
                    <a:pt x="475" y="15"/>
                  </a:lnTo>
                  <a:lnTo>
                    <a:pt x="478" y="16"/>
                  </a:lnTo>
                  <a:lnTo>
                    <a:pt x="480" y="16"/>
                  </a:lnTo>
                  <a:lnTo>
                    <a:pt x="481" y="18"/>
                  </a:lnTo>
                  <a:lnTo>
                    <a:pt x="484" y="18"/>
                  </a:lnTo>
                  <a:lnTo>
                    <a:pt x="487" y="19"/>
                  </a:lnTo>
                  <a:lnTo>
                    <a:pt x="488" y="19"/>
                  </a:lnTo>
                  <a:lnTo>
                    <a:pt x="491" y="20"/>
                  </a:lnTo>
                  <a:lnTo>
                    <a:pt x="494" y="20"/>
                  </a:lnTo>
                  <a:lnTo>
                    <a:pt x="497" y="22"/>
                  </a:lnTo>
                  <a:lnTo>
                    <a:pt x="498" y="22"/>
                  </a:lnTo>
                  <a:lnTo>
                    <a:pt x="501" y="23"/>
                  </a:lnTo>
                  <a:lnTo>
                    <a:pt x="503" y="23"/>
                  </a:lnTo>
                  <a:lnTo>
                    <a:pt x="504" y="25"/>
                  </a:lnTo>
                  <a:lnTo>
                    <a:pt x="507" y="25"/>
                  </a:lnTo>
                  <a:lnTo>
                    <a:pt x="509" y="25"/>
                  </a:lnTo>
                  <a:lnTo>
                    <a:pt x="510" y="26"/>
                  </a:lnTo>
                  <a:lnTo>
                    <a:pt x="511" y="26"/>
                  </a:lnTo>
                  <a:lnTo>
                    <a:pt x="513" y="26"/>
                  </a:lnTo>
                  <a:lnTo>
                    <a:pt x="514" y="28"/>
                  </a:lnTo>
                  <a:lnTo>
                    <a:pt x="516" y="28"/>
                  </a:lnTo>
                  <a:lnTo>
                    <a:pt x="517" y="28"/>
                  </a:lnTo>
                  <a:lnTo>
                    <a:pt x="519" y="29"/>
                  </a:lnTo>
                  <a:lnTo>
                    <a:pt x="520" y="29"/>
                  </a:lnTo>
                  <a:lnTo>
                    <a:pt x="521" y="30"/>
                  </a:lnTo>
                  <a:lnTo>
                    <a:pt x="523" y="30"/>
                  </a:lnTo>
                  <a:lnTo>
                    <a:pt x="524" y="32"/>
                  </a:lnTo>
                  <a:lnTo>
                    <a:pt x="526" y="32"/>
                  </a:lnTo>
                  <a:lnTo>
                    <a:pt x="527" y="33"/>
                  </a:lnTo>
                  <a:lnTo>
                    <a:pt x="529" y="33"/>
                  </a:lnTo>
                  <a:lnTo>
                    <a:pt x="530" y="33"/>
                  </a:lnTo>
                  <a:lnTo>
                    <a:pt x="532" y="35"/>
                  </a:lnTo>
                  <a:lnTo>
                    <a:pt x="533" y="36"/>
                  </a:lnTo>
                  <a:lnTo>
                    <a:pt x="536" y="36"/>
                  </a:lnTo>
                  <a:lnTo>
                    <a:pt x="537" y="38"/>
                  </a:lnTo>
                  <a:lnTo>
                    <a:pt x="539" y="38"/>
                  </a:lnTo>
                  <a:lnTo>
                    <a:pt x="542" y="39"/>
                  </a:lnTo>
                  <a:lnTo>
                    <a:pt x="543" y="41"/>
                  </a:lnTo>
                  <a:lnTo>
                    <a:pt x="546" y="42"/>
                  </a:lnTo>
                  <a:lnTo>
                    <a:pt x="547" y="42"/>
                  </a:lnTo>
                  <a:lnTo>
                    <a:pt x="550" y="43"/>
                  </a:lnTo>
                  <a:lnTo>
                    <a:pt x="552" y="45"/>
                  </a:lnTo>
                  <a:lnTo>
                    <a:pt x="553" y="45"/>
                  </a:lnTo>
                  <a:lnTo>
                    <a:pt x="556" y="46"/>
                  </a:lnTo>
                  <a:lnTo>
                    <a:pt x="557" y="48"/>
                  </a:lnTo>
                  <a:lnTo>
                    <a:pt x="559" y="48"/>
                  </a:lnTo>
                  <a:lnTo>
                    <a:pt x="560" y="49"/>
                  </a:lnTo>
                  <a:lnTo>
                    <a:pt x="562" y="49"/>
                  </a:lnTo>
                  <a:lnTo>
                    <a:pt x="563" y="51"/>
                  </a:lnTo>
                  <a:lnTo>
                    <a:pt x="565" y="51"/>
                  </a:lnTo>
                  <a:lnTo>
                    <a:pt x="566" y="52"/>
                  </a:lnTo>
                  <a:lnTo>
                    <a:pt x="567" y="52"/>
                  </a:lnTo>
                  <a:lnTo>
                    <a:pt x="569" y="53"/>
                  </a:lnTo>
                  <a:lnTo>
                    <a:pt x="570" y="53"/>
                  </a:lnTo>
                  <a:lnTo>
                    <a:pt x="572" y="55"/>
                  </a:lnTo>
                  <a:lnTo>
                    <a:pt x="573" y="55"/>
                  </a:lnTo>
                  <a:lnTo>
                    <a:pt x="575" y="56"/>
                  </a:lnTo>
                  <a:lnTo>
                    <a:pt x="576" y="56"/>
                  </a:lnTo>
                  <a:lnTo>
                    <a:pt x="578" y="58"/>
                  </a:lnTo>
                  <a:lnTo>
                    <a:pt x="579" y="59"/>
                  </a:lnTo>
                  <a:lnTo>
                    <a:pt x="580" y="59"/>
                  </a:lnTo>
                  <a:lnTo>
                    <a:pt x="582" y="61"/>
                  </a:lnTo>
                  <a:lnTo>
                    <a:pt x="583" y="61"/>
                  </a:lnTo>
                  <a:lnTo>
                    <a:pt x="586" y="62"/>
                  </a:lnTo>
                  <a:lnTo>
                    <a:pt x="588" y="64"/>
                  </a:lnTo>
                  <a:lnTo>
                    <a:pt x="589" y="64"/>
                  </a:lnTo>
                  <a:lnTo>
                    <a:pt x="590" y="65"/>
                  </a:lnTo>
                  <a:lnTo>
                    <a:pt x="593" y="66"/>
                  </a:lnTo>
                  <a:lnTo>
                    <a:pt x="595" y="68"/>
                  </a:lnTo>
                  <a:lnTo>
                    <a:pt x="596" y="69"/>
                  </a:lnTo>
                  <a:lnTo>
                    <a:pt x="599" y="69"/>
                  </a:lnTo>
                  <a:lnTo>
                    <a:pt x="601" y="71"/>
                  </a:lnTo>
                  <a:lnTo>
                    <a:pt x="602" y="72"/>
                  </a:lnTo>
                  <a:lnTo>
                    <a:pt x="603" y="72"/>
                  </a:lnTo>
                  <a:lnTo>
                    <a:pt x="605" y="74"/>
                  </a:lnTo>
                  <a:lnTo>
                    <a:pt x="606" y="74"/>
                  </a:lnTo>
                  <a:lnTo>
                    <a:pt x="608" y="75"/>
                  </a:lnTo>
                  <a:lnTo>
                    <a:pt x="609" y="75"/>
                  </a:lnTo>
                  <a:lnTo>
                    <a:pt x="609" y="76"/>
                  </a:lnTo>
                  <a:lnTo>
                    <a:pt x="611" y="76"/>
                  </a:lnTo>
                  <a:lnTo>
                    <a:pt x="612" y="78"/>
                  </a:lnTo>
                  <a:lnTo>
                    <a:pt x="613" y="78"/>
                  </a:lnTo>
                  <a:lnTo>
                    <a:pt x="615" y="79"/>
                  </a:lnTo>
                  <a:lnTo>
                    <a:pt x="616" y="79"/>
                  </a:lnTo>
                  <a:lnTo>
                    <a:pt x="616" y="81"/>
                  </a:lnTo>
                  <a:lnTo>
                    <a:pt x="618" y="81"/>
                  </a:lnTo>
                  <a:lnTo>
                    <a:pt x="619" y="81"/>
                  </a:lnTo>
                  <a:lnTo>
                    <a:pt x="619" y="82"/>
                  </a:lnTo>
                  <a:lnTo>
                    <a:pt x="621" y="82"/>
                  </a:lnTo>
                  <a:lnTo>
                    <a:pt x="622" y="84"/>
                  </a:lnTo>
                  <a:lnTo>
                    <a:pt x="624" y="85"/>
                  </a:lnTo>
                  <a:lnTo>
                    <a:pt x="625" y="85"/>
                  </a:lnTo>
                  <a:lnTo>
                    <a:pt x="626" y="87"/>
                  </a:lnTo>
                  <a:lnTo>
                    <a:pt x="628" y="87"/>
                  </a:lnTo>
                  <a:lnTo>
                    <a:pt x="629" y="88"/>
                  </a:lnTo>
                  <a:lnTo>
                    <a:pt x="631" y="88"/>
                  </a:lnTo>
                  <a:lnTo>
                    <a:pt x="632" y="89"/>
                  </a:lnTo>
                  <a:lnTo>
                    <a:pt x="634" y="91"/>
                  </a:lnTo>
                  <a:lnTo>
                    <a:pt x="635" y="92"/>
                  </a:lnTo>
                  <a:lnTo>
                    <a:pt x="636" y="92"/>
                  </a:lnTo>
                  <a:lnTo>
                    <a:pt x="638" y="94"/>
                  </a:lnTo>
                  <a:lnTo>
                    <a:pt x="639" y="95"/>
                  </a:lnTo>
                  <a:lnTo>
                    <a:pt x="641" y="95"/>
                  </a:lnTo>
                  <a:lnTo>
                    <a:pt x="642" y="97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7" y="99"/>
                  </a:lnTo>
                  <a:lnTo>
                    <a:pt x="648" y="99"/>
                  </a:lnTo>
                  <a:lnTo>
                    <a:pt x="648" y="101"/>
                  </a:lnTo>
                  <a:lnTo>
                    <a:pt x="649" y="101"/>
                  </a:lnTo>
                  <a:lnTo>
                    <a:pt x="649" y="102"/>
                  </a:lnTo>
                  <a:lnTo>
                    <a:pt x="651" y="102"/>
                  </a:lnTo>
                  <a:lnTo>
                    <a:pt x="652" y="104"/>
                  </a:lnTo>
                  <a:lnTo>
                    <a:pt x="654" y="104"/>
                  </a:lnTo>
                  <a:lnTo>
                    <a:pt x="654" y="105"/>
                  </a:lnTo>
                  <a:lnTo>
                    <a:pt x="655" y="105"/>
                  </a:lnTo>
                  <a:lnTo>
                    <a:pt x="657" y="107"/>
                  </a:lnTo>
                  <a:lnTo>
                    <a:pt x="658" y="108"/>
                  </a:lnTo>
                  <a:lnTo>
                    <a:pt x="659" y="108"/>
                  </a:lnTo>
                  <a:lnTo>
                    <a:pt x="659" y="110"/>
                  </a:lnTo>
                  <a:lnTo>
                    <a:pt x="661" y="110"/>
                  </a:lnTo>
                  <a:lnTo>
                    <a:pt x="662" y="111"/>
                  </a:lnTo>
                  <a:lnTo>
                    <a:pt x="664" y="112"/>
                  </a:lnTo>
                  <a:lnTo>
                    <a:pt x="665" y="112"/>
                  </a:lnTo>
                  <a:lnTo>
                    <a:pt x="667" y="114"/>
                  </a:lnTo>
                  <a:lnTo>
                    <a:pt x="667" y="115"/>
                  </a:lnTo>
                  <a:lnTo>
                    <a:pt x="668" y="115"/>
                  </a:lnTo>
                  <a:lnTo>
                    <a:pt x="670" y="117"/>
                  </a:lnTo>
                  <a:lnTo>
                    <a:pt x="671" y="118"/>
                  </a:lnTo>
                  <a:lnTo>
                    <a:pt x="672" y="118"/>
                  </a:lnTo>
                  <a:lnTo>
                    <a:pt x="672" y="120"/>
                  </a:lnTo>
                  <a:lnTo>
                    <a:pt x="674" y="120"/>
                  </a:lnTo>
                  <a:lnTo>
                    <a:pt x="675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8" y="122"/>
                  </a:lnTo>
                  <a:lnTo>
                    <a:pt x="678" y="124"/>
                  </a:lnTo>
                  <a:lnTo>
                    <a:pt x="680" y="124"/>
                  </a:lnTo>
                  <a:lnTo>
                    <a:pt x="681" y="125"/>
                  </a:lnTo>
                  <a:lnTo>
                    <a:pt x="682" y="127"/>
                  </a:lnTo>
                  <a:lnTo>
                    <a:pt x="684" y="127"/>
                  </a:lnTo>
                  <a:lnTo>
                    <a:pt x="685" y="128"/>
                  </a:lnTo>
                  <a:lnTo>
                    <a:pt x="687" y="128"/>
                  </a:lnTo>
                  <a:lnTo>
                    <a:pt x="687" y="130"/>
                  </a:lnTo>
                  <a:lnTo>
                    <a:pt x="688" y="130"/>
                  </a:lnTo>
                  <a:lnTo>
                    <a:pt x="690" y="131"/>
                  </a:lnTo>
                  <a:lnTo>
                    <a:pt x="691" y="133"/>
                  </a:lnTo>
                  <a:lnTo>
                    <a:pt x="693" y="133"/>
                  </a:lnTo>
                  <a:lnTo>
                    <a:pt x="694" y="134"/>
                  </a:lnTo>
                  <a:lnTo>
                    <a:pt x="695" y="135"/>
                  </a:lnTo>
                  <a:lnTo>
                    <a:pt x="697" y="135"/>
                  </a:lnTo>
                  <a:lnTo>
                    <a:pt x="698" y="137"/>
                  </a:lnTo>
                  <a:lnTo>
                    <a:pt x="700" y="138"/>
                  </a:lnTo>
                  <a:lnTo>
                    <a:pt x="701" y="140"/>
                  </a:lnTo>
                  <a:lnTo>
                    <a:pt x="703" y="141"/>
                  </a:lnTo>
                  <a:lnTo>
                    <a:pt x="704" y="141"/>
                  </a:lnTo>
                  <a:lnTo>
                    <a:pt x="704" y="143"/>
                  </a:lnTo>
                  <a:lnTo>
                    <a:pt x="705" y="143"/>
                  </a:lnTo>
                  <a:lnTo>
                    <a:pt x="705" y="144"/>
                  </a:lnTo>
                  <a:lnTo>
                    <a:pt x="707" y="144"/>
                  </a:lnTo>
                  <a:lnTo>
                    <a:pt x="707" y="145"/>
                  </a:lnTo>
                  <a:lnTo>
                    <a:pt x="708" y="145"/>
                  </a:lnTo>
                  <a:lnTo>
                    <a:pt x="708" y="147"/>
                  </a:lnTo>
                  <a:lnTo>
                    <a:pt x="710" y="147"/>
                  </a:lnTo>
                  <a:lnTo>
                    <a:pt x="711" y="148"/>
                  </a:lnTo>
                  <a:lnTo>
                    <a:pt x="713" y="150"/>
                  </a:lnTo>
                  <a:lnTo>
                    <a:pt x="714" y="151"/>
                  </a:lnTo>
                  <a:lnTo>
                    <a:pt x="716" y="153"/>
                  </a:lnTo>
                  <a:lnTo>
                    <a:pt x="717" y="154"/>
                  </a:lnTo>
                  <a:lnTo>
                    <a:pt x="718" y="156"/>
                  </a:lnTo>
                  <a:lnTo>
                    <a:pt x="720" y="157"/>
                  </a:lnTo>
                  <a:lnTo>
                    <a:pt x="720" y="158"/>
                  </a:lnTo>
                  <a:lnTo>
                    <a:pt x="721" y="160"/>
                  </a:lnTo>
                  <a:lnTo>
                    <a:pt x="723" y="161"/>
                  </a:lnTo>
                  <a:lnTo>
                    <a:pt x="724" y="163"/>
                  </a:lnTo>
                  <a:lnTo>
                    <a:pt x="726" y="164"/>
                  </a:lnTo>
                  <a:lnTo>
                    <a:pt x="727" y="164"/>
                  </a:lnTo>
                  <a:lnTo>
                    <a:pt x="727" y="166"/>
                  </a:lnTo>
                  <a:lnTo>
                    <a:pt x="728" y="167"/>
                  </a:lnTo>
                  <a:lnTo>
                    <a:pt x="730" y="168"/>
                  </a:lnTo>
                  <a:lnTo>
                    <a:pt x="731" y="170"/>
                  </a:lnTo>
                  <a:lnTo>
                    <a:pt x="733" y="170"/>
                  </a:lnTo>
                  <a:lnTo>
                    <a:pt x="733" y="171"/>
                  </a:lnTo>
                  <a:lnTo>
                    <a:pt x="734" y="173"/>
                  </a:lnTo>
                  <a:lnTo>
                    <a:pt x="736" y="174"/>
                  </a:lnTo>
                  <a:lnTo>
                    <a:pt x="736" y="176"/>
                  </a:lnTo>
                  <a:lnTo>
                    <a:pt x="737" y="176"/>
                  </a:lnTo>
                  <a:lnTo>
                    <a:pt x="737" y="177"/>
                  </a:lnTo>
                  <a:lnTo>
                    <a:pt x="739" y="177"/>
                  </a:lnTo>
                  <a:lnTo>
                    <a:pt x="740" y="179"/>
                  </a:lnTo>
                  <a:lnTo>
                    <a:pt x="740" y="180"/>
                  </a:lnTo>
                  <a:lnTo>
                    <a:pt x="741" y="181"/>
                  </a:lnTo>
                  <a:lnTo>
                    <a:pt x="743" y="181"/>
                  </a:lnTo>
                  <a:lnTo>
                    <a:pt x="743" y="183"/>
                  </a:lnTo>
                  <a:lnTo>
                    <a:pt x="744" y="184"/>
                  </a:lnTo>
                  <a:lnTo>
                    <a:pt x="746" y="186"/>
                  </a:lnTo>
                  <a:lnTo>
                    <a:pt x="747" y="187"/>
                  </a:lnTo>
                  <a:lnTo>
                    <a:pt x="749" y="189"/>
                  </a:lnTo>
                  <a:lnTo>
                    <a:pt x="749" y="190"/>
                  </a:lnTo>
                  <a:lnTo>
                    <a:pt x="750" y="191"/>
                  </a:lnTo>
                  <a:lnTo>
                    <a:pt x="753" y="194"/>
                  </a:lnTo>
                  <a:lnTo>
                    <a:pt x="754" y="196"/>
                  </a:lnTo>
                  <a:lnTo>
                    <a:pt x="756" y="197"/>
                  </a:lnTo>
                  <a:lnTo>
                    <a:pt x="757" y="200"/>
                  </a:lnTo>
                  <a:lnTo>
                    <a:pt x="759" y="202"/>
                  </a:lnTo>
                  <a:lnTo>
                    <a:pt x="760" y="203"/>
                  </a:lnTo>
                  <a:lnTo>
                    <a:pt x="762" y="204"/>
                  </a:lnTo>
                  <a:lnTo>
                    <a:pt x="763" y="206"/>
                  </a:lnTo>
                  <a:lnTo>
                    <a:pt x="763" y="207"/>
                  </a:lnTo>
                  <a:lnTo>
                    <a:pt x="764" y="209"/>
                  </a:lnTo>
                  <a:lnTo>
                    <a:pt x="766" y="210"/>
                  </a:lnTo>
                  <a:lnTo>
                    <a:pt x="766" y="212"/>
                  </a:lnTo>
                  <a:lnTo>
                    <a:pt x="767" y="213"/>
                  </a:lnTo>
                  <a:lnTo>
                    <a:pt x="769" y="213"/>
                  </a:lnTo>
                  <a:lnTo>
                    <a:pt x="769" y="214"/>
                  </a:lnTo>
                  <a:lnTo>
                    <a:pt x="770" y="216"/>
                  </a:lnTo>
                  <a:lnTo>
                    <a:pt x="772" y="217"/>
                  </a:lnTo>
                  <a:lnTo>
                    <a:pt x="773" y="219"/>
                  </a:lnTo>
                  <a:lnTo>
                    <a:pt x="773" y="220"/>
                  </a:lnTo>
                  <a:lnTo>
                    <a:pt x="774" y="222"/>
                  </a:lnTo>
                  <a:lnTo>
                    <a:pt x="776" y="223"/>
                  </a:lnTo>
                  <a:lnTo>
                    <a:pt x="777" y="225"/>
                  </a:lnTo>
                  <a:lnTo>
                    <a:pt x="777" y="226"/>
                  </a:lnTo>
                  <a:lnTo>
                    <a:pt x="779" y="227"/>
                  </a:lnTo>
                  <a:lnTo>
                    <a:pt x="780" y="229"/>
                  </a:lnTo>
                  <a:lnTo>
                    <a:pt x="782" y="230"/>
                  </a:lnTo>
                  <a:lnTo>
                    <a:pt x="783" y="233"/>
                  </a:lnTo>
                  <a:lnTo>
                    <a:pt x="785" y="235"/>
                  </a:lnTo>
                  <a:lnTo>
                    <a:pt x="785" y="236"/>
                  </a:lnTo>
                  <a:lnTo>
                    <a:pt x="786" y="239"/>
                  </a:lnTo>
                  <a:lnTo>
                    <a:pt x="789" y="240"/>
                  </a:lnTo>
                  <a:lnTo>
                    <a:pt x="790" y="243"/>
                  </a:lnTo>
                  <a:lnTo>
                    <a:pt x="792" y="245"/>
                  </a:lnTo>
                  <a:lnTo>
                    <a:pt x="793" y="248"/>
                  </a:lnTo>
                  <a:lnTo>
                    <a:pt x="795" y="249"/>
                  </a:lnTo>
                  <a:lnTo>
                    <a:pt x="796" y="250"/>
                  </a:lnTo>
                  <a:lnTo>
                    <a:pt x="797" y="253"/>
                  </a:lnTo>
                  <a:lnTo>
                    <a:pt x="799" y="255"/>
                  </a:lnTo>
                  <a:lnTo>
                    <a:pt x="799" y="256"/>
                  </a:lnTo>
                  <a:lnTo>
                    <a:pt x="800" y="258"/>
                  </a:lnTo>
                  <a:lnTo>
                    <a:pt x="802" y="259"/>
                  </a:lnTo>
                  <a:lnTo>
                    <a:pt x="802" y="260"/>
                  </a:lnTo>
                  <a:lnTo>
                    <a:pt x="803" y="262"/>
                  </a:lnTo>
                  <a:lnTo>
                    <a:pt x="805" y="263"/>
                  </a:lnTo>
                  <a:lnTo>
                    <a:pt x="805" y="265"/>
                  </a:lnTo>
                  <a:lnTo>
                    <a:pt x="806" y="265"/>
                  </a:lnTo>
                  <a:lnTo>
                    <a:pt x="808" y="266"/>
                  </a:lnTo>
                  <a:lnTo>
                    <a:pt x="808" y="268"/>
                  </a:lnTo>
                  <a:lnTo>
                    <a:pt x="809" y="269"/>
                  </a:lnTo>
                  <a:lnTo>
                    <a:pt x="809" y="270"/>
                  </a:lnTo>
                  <a:lnTo>
                    <a:pt x="810" y="272"/>
                  </a:lnTo>
                  <a:lnTo>
                    <a:pt x="812" y="273"/>
                  </a:lnTo>
                  <a:lnTo>
                    <a:pt x="813" y="275"/>
                  </a:lnTo>
                  <a:lnTo>
                    <a:pt x="815" y="276"/>
                  </a:lnTo>
                  <a:lnTo>
                    <a:pt x="815" y="278"/>
                  </a:lnTo>
                  <a:lnTo>
                    <a:pt x="816" y="281"/>
                  </a:lnTo>
                  <a:lnTo>
                    <a:pt x="818" y="282"/>
                  </a:lnTo>
                  <a:lnTo>
                    <a:pt x="819" y="283"/>
                  </a:lnTo>
                  <a:lnTo>
                    <a:pt x="820" y="285"/>
                  </a:lnTo>
                  <a:lnTo>
                    <a:pt x="822" y="288"/>
                  </a:lnTo>
                  <a:lnTo>
                    <a:pt x="823" y="289"/>
                  </a:lnTo>
                  <a:lnTo>
                    <a:pt x="825" y="292"/>
                  </a:lnTo>
                  <a:lnTo>
                    <a:pt x="826" y="293"/>
                  </a:lnTo>
                  <a:lnTo>
                    <a:pt x="828" y="296"/>
                  </a:lnTo>
                  <a:lnTo>
                    <a:pt x="831" y="298"/>
                  </a:lnTo>
                  <a:lnTo>
                    <a:pt x="832" y="301"/>
                  </a:lnTo>
                  <a:lnTo>
                    <a:pt x="833" y="302"/>
                  </a:lnTo>
                  <a:lnTo>
                    <a:pt x="835" y="304"/>
                  </a:lnTo>
                  <a:lnTo>
                    <a:pt x="835" y="306"/>
                  </a:lnTo>
                  <a:lnTo>
                    <a:pt x="836" y="308"/>
                  </a:lnTo>
                  <a:lnTo>
                    <a:pt x="838" y="309"/>
                  </a:lnTo>
                  <a:lnTo>
                    <a:pt x="839" y="311"/>
                  </a:lnTo>
                  <a:lnTo>
                    <a:pt x="839" y="312"/>
                  </a:lnTo>
                  <a:lnTo>
                    <a:pt x="841" y="314"/>
                  </a:lnTo>
                  <a:lnTo>
                    <a:pt x="842" y="315"/>
                  </a:lnTo>
                  <a:lnTo>
                    <a:pt x="843" y="316"/>
                  </a:lnTo>
                  <a:lnTo>
                    <a:pt x="843" y="318"/>
                  </a:lnTo>
                  <a:lnTo>
                    <a:pt x="845" y="319"/>
                  </a:lnTo>
                  <a:lnTo>
                    <a:pt x="845" y="321"/>
                  </a:lnTo>
                  <a:lnTo>
                    <a:pt x="846" y="321"/>
                  </a:lnTo>
                  <a:lnTo>
                    <a:pt x="846" y="322"/>
                  </a:lnTo>
                  <a:lnTo>
                    <a:pt x="848" y="324"/>
                  </a:lnTo>
                  <a:lnTo>
                    <a:pt x="848" y="325"/>
                  </a:lnTo>
                  <a:lnTo>
                    <a:pt x="849" y="327"/>
                  </a:lnTo>
                  <a:lnTo>
                    <a:pt x="851" y="328"/>
                  </a:lnTo>
                  <a:lnTo>
                    <a:pt x="851" y="329"/>
                  </a:lnTo>
                  <a:lnTo>
                    <a:pt x="852" y="331"/>
                  </a:lnTo>
                  <a:lnTo>
                    <a:pt x="854" y="332"/>
                  </a:lnTo>
                  <a:lnTo>
                    <a:pt x="854" y="334"/>
                  </a:lnTo>
                  <a:lnTo>
                    <a:pt x="855" y="335"/>
                  </a:lnTo>
                  <a:lnTo>
                    <a:pt x="856" y="338"/>
                  </a:lnTo>
                  <a:lnTo>
                    <a:pt x="856" y="339"/>
                  </a:lnTo>
                  <a:lnTo>
                    <a:pt x="858" y="341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183">
              <a:extLst>
                <a:ext uri="{FF2B5EF4-FFF2-40B4-BE49-F238E27FC236}">
                  <a16:creationId xmlns:a16="http://schemas.microsoft.com/office/drawing/2014/main" id="{B9D8ED55-A4AC-25BF-ECB0-153DEC915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900" y="6030913"/>
              <a:ext cx="681038" cy="269875"/>
            </a:xfrm>
            <a:custGeom>
              <a:avLst/>
              <a:gdLst>
                <a:gd name="T0" fmla="*/ 2147483646 w 858"/>
                <a:gd name="T1" fmla="*/ 2147483646 h 340"/>
                <a:gd name="T2" fmla="*/ 2147483646 w 858"/>
                <a:gd name="T3" fmla="*/ 2147483646 h 340"/>
                <a:gd name="T4" fmla="*/ 2147483646 w 858"/>
                <a:gd name="T5" fmla="*/ 2147483646 h 340"/>
                <a:gd name="T6" fmla="*/ 2147483646 w 858"/>
                <a:gd name="T7" fmla="*/ 2147483646 h 340"/>
                <a:gd name="T8" fmla="*/ 2147483646 w 858"/>
                <a:gd name="T9" fmla="*/ 2147483646 h 340"/>
                <a:gd name="T10" fmla="*/ 2147483646 w 858"/>
                <a:gd name="T11" fmla="*/ 2147483646 h 340"/>
                <a:gd name="T12" fmla="*/ 2147483646 w 858"/>
                <a:gd name="T13" fmla="*/ 2147483646 h 340"/>
                <a:gd name="T14" fmla="*/ 2147483646 w 858"/>
                <a:gd name="T15" fmla="*/ 2147483646 h 340"/>
                <a:gd name="T16" fmla="*/ 2147483646 w 858"/>
                <a:gd name="T17" fmla="*/ 2147483646 h 340"/>
                <a:gd name="T18" fmla="*/ 2147483646 w 858"/>
                <a:gd name="T19" fmla="*/ 2147483646 h 340"/>
                <a:gd name="T20" fmla="*/ 2147483646 w 858"/>
                <a:gd name="T21" fmla="*/ 2147483646 h 340"/>
                <a:gd name="T22" fmla="*/ 2147483646 w 858"/>
                <a:gd name="T23" fmla="*/ 2147483646 h 340"/>
                <a:gd name="T24" fmla="*/ 2147483646 w 858"/>
                <a:gd name="T25" fmla="*/ 2147483646 h 340"/>
                <a:gd name="T26" fmla="*/ 2147483646 w 858"/>
                <a:gd name="T27" fmla="*/ 2147483646 h 340"/>
                <a:gd name="T28" fmla="*/ 2147483646 w 858"/>
                <a:gd name="T29" fmla="*/ 2147483646 h 340"/>
                <a:gd name="T30" fmla="*/ 2147483646 w 858"/>
                <a:gd name="T31" fmla="*/ 2147483646 h 340"/>
                <a:gd name="T32" fmla="*/ 2147483646 w 858"/>
                <a:gd name="T33" fmla="*/ 2147483646 h 340"/>
                <a:gd name="T34" fmla="*/ 2147483646 w 858"/>
                <a:gd name="T35" fmla="*/ 2147483646 h 340"/>
                <a:gd name="T36" fmla="*/ 2147483646 w 858"/>
                <a:gd name="T37" fmla="*/ 2147483646 h 340"/>
                <a:gd name="T38" fmla="*/ 2147483646 w 858"/>
                <a:gd name="T39" fmla="*/ 2147483646 h 340"/>
                <a:gd name="T40" fmla="*/ 2147483646 w 858"/>
                <a:gd name="T41" fmla="*/ 2147483646 h 340"/>
                <a:gd name="T42" fmla="*/ 2147483646 w 858"/>
                <a:gd name="T43" fmla="*/ 2147483646 h 340"/>
                <a:gd name="T44" fmla="*/ 2147483646 w 858"/>
                <a:gd name="T45" fmla="*/ 2147483646 h 340"/>
                <a:gd name="T46" fmla="*/ 2147483646 w 858"/>
                <a:gd name="T47" fmla="*/ 2147483646 h 340"/>
                <a:gd name="T48" fmla="*/ 2147483646 w 858"/>
                <a:gd name="T49" fmla="*/ 2147483646 h 340"/>
                <a:gd name="T50" fmla="*/ 2147483646 w 858"/>
                <a:gd name="T51" fmla="*/ 2147483646 h 340"/>
                <a:gd name="T52" fmla="*/ 2147483646 w 858"/>
                <a:gd name="T53" fmla="*/ 2147483646 h 340"/>
                <a:gd name="T54" fmla="*/ 2147483646 w 858"/>
                <a:gd name="T55" fmla="*/ 2147483646 h 340"/>
                <a:gd name="T56" fmla="*/ 2147483646 w 858"/>
                <a:gd name="T57" fmla="*/ 2147483646 h 340"/>
                <a:gd name="T58" fmla="*/ 2147483646 w 858"/>
                <a:gd name="T59" fmla="*/ 2147483646 h 340"/>
                <a:gd name="T60" fmla="*/ 2147483646 w 858"/>
                <a:gd name="T61" fmla="*/ 2147483646 h 340"/>
                <a:gd name="T62" fmla="*/ 2147483646 w 858"/>
                <a:gd name="T63" fmla="*/ 2147483646 h 340"/>
                <a:gd name="T64" fmla="*/ 2147483646 w 858"/>
                <a:gd name="T65" fmla="*/ 2147483646 h 340"/>
                <a:gd name="T66" fmla="*/ 2147483646 w 858"/>
                <a:gd name="T67" fmla="*/ 2147483646 h 340"/>
                <a:gd name="T68" fmla="*/ 2147483646 w 858"/>
                <a:gd name="T69" fmla="*/ 2147483646 h 340"/>
                <a:gd name="T70" fmla="*/ 2147483646 w 858"/>
                <a:gd name="T71" fmla="*/ 2147483646 h 340"/>
                <a:gd name="T72" fmla="*/ 2147483646 w 858"/>
                <a:gd name="T73" fmla="*/ 2147483646 h 340"/>
                <a:gd name="T74" fmla="*/ 2147483646 w 858"/>
                <a:gd name="T75" fmla="*/ 2147483646 h 340"/>
                <a:gd name="T76" fmla="*/ 2147483646 w 858"/>
                <a:gd name="T77" fmla="*/ 2147483646 h 340"/>
                <a:gd name="T78" fmla="*/ 2147483646 w 858"/>
                <a:gd name="T79" fmla="*/ 2147483646 h 340"/>
                <a:gd name="T80" fmla="*/ 2147483646 w 858"/>
                <a:gd name="T81" fmla="*/ 2147483646 h 340"/>
                <a:gd name="T82" fmla="*/ 2147483646 w 858"/>
                <a:gd name="T83" fmla="*/ 2147483646 h 340"/>
                <a:gd name="T84" fmla="*/ 2147483646 w 858"/>
                <a:gd name="T85" fmla="*/ 2147483646 h 340"/>
                <a:gd name="T86" fmla="*/ 2147483646 w 858"/>
                <a:gd name="T87" fmla="*/ 2147483646 h 340"/>
                <a:gd name="T88" fmla="*/ 2147483646 w 858"/>
                <a:gd name="T89" fmla="*/ 2147483646 h 340"/>
                <a:gd name="T90" fmla="*/ 2147483646 w 858"/>
                <a:gd name="T91" fmla="*/ 2147483646 h 340"/>
                <a:gd name="T92" fmla="*/ 2147483646 w 858"/>
                <a:gd name="T93" fmla="*/ 2147483646 h 340"/>
                <a:gd name="T94" fmla="*/ 2147483646 w 858"/>
                <a:gd name="T95" fmla="*/ 2147483646 h 340"/>
                <a:gd name="T96" fmla="*/ 2147483646 w 858"/>
                <a:gd name="T97" fmla="*/ 2147483646 h 340"/>
                <a:gd name="T98" fmla="*/ 2147483646 w 858"/>
                <a:gd name="T99" fmla="*/ 2147483646 h 340"/>
                <a:gd name="T100" fmla="*/ 2147483646 w 858"/>
                <a:gd name="T101" fmla="*/ 2147483646 h 340"/>
                <a:gd name="T102" fmla="*/ 2147483646 w 858"/>
                <a:gd name="T103" fmla="*/ 2147483646 h 340"/>
                <a:gd name="T104" fmla="*/ 2147483646 w 858"/>
                <a:gd name="T105" fmla="*/ 2147483646 h 340"/>
                <a:gd name="T106" fmla="*/ 2147483646 w 858"/>
                <a:gd name="T107" fmla="*/ 2147483646 h 340"/>
                <a:gd name="T108" fmla="*/ 2147483646 w 858"/>
                <a:gd name="T109" fmla="*/ 2147483646 h 340"/>
                <a:gd name="T110" fmla="*/ 2147483646 w 858"/>
                <a:gd name="T111" fmla="*/ 2147483646 h 340"/>
                <a:gd name="T112" fmla="*/ 2147483646 w 858"/>
                <a:gd name="T113" fmla="*/ 2147483646 h 340"/>
                <a:gd name="T114" fmla="*/ 2147483646 w 858"/>
                <a:gd name="T115" fmla="*/ 2147483646 h 340"/>
                <a:gd name="T116" fmla="*/ 2147483646 w 858"/>
                <a:gd name="T117" fmla="*/ 2147483646 h 340"/>
                <a:gd name="T118" fmla="*/ 2147483646 w 858"/>
                <a:gd name="T119" fmla="*/ 2147483646 h 340"/>
                <a:gd name="T120" fmla="*/ 2147483646 w 858"/>
                <a:gd name="T121" fmla="*/ 2147483646 h 34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8"/>
                <a:gd name="T184" fmla="*/ 0 h 340"/>
                <a:gd name="T185" fmla="*/ 858 w 858"/>
                <a:gd name="T186" fmla="*/ 340 h 34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8" h="340">
                  <a:moveTo>
                    <a:pt x="0" y="340"/>
                  </a:moveTo>
                  <a:lnTo>
                    <a:pt x="33" y="340"/>
                  </a:lnTo>
                  <a:lnTo>
                    <a:pt x="63" y="340"/>
                  </a:lnTo>
                  <a:lnTo>
                    <a:pt x="92" y="340"/>
                  </a:lnTo>
                  <a:lnTo>
                    <a:pt x="119" y="340"/>
                  </a:lnTo>
                  <a:lnTo>
                    <a:pt x="143" y="340"/>
                  </a:lnTo>
                  <a:lnTo>
                    <a:pt x="166" y="340"/>
                  </a:lnTo>
                  <a:lnTo>
                    <a:pt x="188" y="340"/>
                  </a:lnTo>
                  <a:lnTo>
                    <a:pt x="208" y="340"/>
                  </a:lnTo>
                  <a:lnTo>
                    <a:pt x="227" y="340"/>
                  </a:lnTo>
                  <a:lnTo>
                    <a:pt x="244" y="340"/>
                  </a:lnTo>
                  <a:lnTo>
                    <a:pt x="260" y="340"/>
                  </a:lnTo>
                  <a:lnTo>
                    <a:pt x="274" y="340"/>
                  </a:lnTo>
                  <a:lnTo>
                    <a:pt x="287" y="340"/>
                  </a:lnTo>
                  <a:lnTo>
                    <a:pt x="299" y="340"/>
                  </a:lnTo>
                  <a:lnTo>
                    <a:pt x="309" y="340"/>
                  </a:lnTo>
                  <a:lnTo>
                    <a:pt x="319" y="340"/>
                  </a:lnTo>
                  <a:lnTo>
                    <a:pt x="327" y="340"/>
                  </a:lnTo>
                  <a:lnTo>
                    <a:pt x="335" y="340"/>
                  </a:lnTo>
                  <a:lnTo>
                    <a:pt x="342" y="340"/>
                  </a:lnTo>
                  <a:lnTo>
                    <a:pt x="348" y="340"/>
                  </a:lnTo>
                  <a:lnTo>
                    <a:pt x="353" y="340"/>
                  </a:lnTo>
                  <a:lnTo>
                    <a:pt x="358" y="340"/>
                  </a:lnTo>
                  <a:lnTo>
                    <a:pt x="362" y="340"/>
                  </a:lnTo>
                  <a:lnTo>
                    <a:pt x="366" y="340"/>
                  </a:lnTo>
                  <a:lnTo>
                    <a:pt x="369" y="339"/>
                  </a:lnTo>
                  <a:lnTo>
                    <a:pt x="372" y="339"/>
                  </a:lnTo>
                  <a:lnTo>
                    <a:pt x="375" y="339"/>
                  </a:lnTo>
                  <a:lnTo>
                    <a:pt x="378" y="339"/>
                  </a:lnTo>
                  <a:lnTo>
                    <a:pt x="379" y="339"/>
                  </a:lnTo>
                  <a:lnTo>
                    <a:pt x="382" y="339"/>
                  </a:lnTo>
                  <a:lnTo>
                    <a:pt x="383" y="339"/>
                  </a:lnTo>
                  <a:lnTo>
                    <a:pt x="386" y="339"/>
                  </a:lnTo>
                  <a:lnTo>
                    <a:pt x="389" y="339"/>
                  </a:lnTo>
                  <a:lnTo>
                    <a:pt x="391" y="339"/>
                  </a:lnTo>
                  <a:lnTo>
                    <a:pt x="394" y="339"/>
                  </a:lnTo>
                  <a:lnTo>
                    <a:pt x="395" y="338"/>
                  </a:lnTo>
                  <a:lnTo>
                    <a:pt x="396" y="338"/>
                  </a:lnTo>
                  <a:lnTo>
                    <a:pt x="399" y="338"/>
                  </a:lnTo>
                  <a:lnTo>
                    <a:pt x="401" y="338"/>
                  </a:lnTo>
                  <a:lnTo>
                    <a:pt x="402" y="338"/>
                  </a:lnTo>
                  <a:lnTo>
                    <a:pt x="404" y="338"/>
                  </a:lnTo>
                  <a:lnTo>
                    <a:pt x="405" y="338"/>
                  </a:lnTo>
                  <a:lnTo>
                    <a:pt x="406" y="338"/>
                  </a:lnTo>
                  <a:lnTo>
                    <a:pt x="408" y="338"/>
                  </a:lnTo>
                  <a:lnTo>
                    <a:pt x="409" y="338"/>
                  </a:lnTo>
                  <a:lnTo>
                    <a:pt x="411" y="338"/>
                  </a:lnTo>
                  <a:lnTo>
                    <a:pt x="412" y="336"/>
                  </a:lnTo>
                  <a:lnTo>
                    <a:pt x="414" y="336"/>
                  </a:lnTo>
                  <a:lnTo>
                    <a:pt x="415" y="336"/>
                  </a:lnTo>
                  <a:lnTo>
                    <a:pt x="417" y="336"/>
                  </a:lnTo>
                  <a:lnTo>
                    <a:pt x="418" y="336"/>
                  </a:lnTo>
                  <a:lnTo>
                    <a:pt x="419" y="336"/>
                  </a:lnTo>
                  <a:lnTo>
                    <a:pt x="421" y="336"/>
                  </a:lnTo>
                  <a:lnTo>
                    <a:pt x="422" y="336"/>
                  </a:lnTo>
                  <a:lnTo>
                    <a:pt x="424" y="335"/>
                  </a:lnTo>
                  <a:lnTo>
                    <a:pt x="425" y="335"/>
                  </a:lnTo>
                  <a:lnTo>
                    <a:pt x="428" y="335"/>
                  </a:lnTo>
                  <a:lnTo>
                    <a:pt x="429" y="335"/>
                  </a:lnTo>
                  <a:lnTo>
                    <a:pt x="431" y="335"/>
                  </a:lnTo>
                  <a:lnTo>
                    <a:pt x="434" y="333"/>
                  </a:lnTo>
                  <a:lnTo>
                    <a:pt x="435" y="333"/>
                  </a:lnTo>
                  <a:lnTo>
                    <a:pt x="438" y="333"/>
                  </a:lnTo>
                  <a:lnTo>
                    <a:pt x="440" y="333"/>
                  </a:lnTo>
                  <a:lnTo>
                    <a:pt x="442" y="333"/>
                  </a:lnTo>
                  <a:lnTo>
                    <a:pt x="444" y="332"/>
                  </a:lnTo>
                  <a:lnTo>
                    <a:pt x="445" y="332"/>
                  </a:lnTo>
                  <a:lnTo>
                    <a:pt x="448" y="332"/>
                  </a:lnTo>
                  <a:lnTo>
                    <a:pt x="450" y="332"/>
                  </a:lnTo>
                  <a:lnTo>
                    <a:pt x="451" y="332"/>
                  </a:lnTo>
                  <a:lnTo>
                    <a:pt x="452" y="332"/>
                  </a:lnTo>
                  <a:lnTo>
                    <a:pt x="454" y="330"/>
                  </a:lnTo>
                  <a:lnTo>
                    <a:pt x="455" y="330"/>
                  </a:lnTo>
                  <a:lnTo>
                    <a:pt x="457" y="330"/>
                  </a:lnTo>
                  <a:lnTo>
                    <a:pt x="458" y="330"/>
                  </a:lnTo>
                  <a:lnTo>
                    <a:pt x="460" y="330"/>
                  </a:lnTo>
                  <a:lnTo>
                    <a:pt x="461" y="330"/>
                  </a:lnTo>
                  <a:lnTo>
                    <a:pt x="463" y="329"/>
                  </a:lnTo>
                  <a:lnTo>
                    <a:pt x="464" y="329"/>
                  </a:lnTo>
                  <a:lnTo>
                    <a:pt x="465" y="329"/>
                  </a:lnTo>
                  <a:lnTo>
                    <a:pt x="467" y="327"/>
                  </a:lnTo>
                  <a:lnTo>
                    <a:pt x="468" y="327"/>
                  </a:lnTo>
                  <a:lnTo>
                    <a:pt x="470" y="327"/>
                  </a:lnTo>
                  <a:lnTo>
                    <a:pt x="471" y="327"/>
                  </a:lnTo>
                  <a:lnTo>
                    <a:pt x="473" y="326"/>
                  </a:lnTo>
                  <a:lnTo>
                    <a:pt x="474" y="326"/>
                  </a:lnTo>
                  <a:lnTo>
                    <a:pt x="475" y="326"/>
                  </a:lnTo>
                  <a:lnTo>
                    <a:pt x="478" y="325"/>
                  </a:lnTo>
                  <a:lnTo>
                    <a:pt x="480" y="325"/>
                  </a:lnTo>
                  <a:lnTo>
                    <a:pt x="481" y="323"/>
                  </a:lnTo>
                  <a:lnTo>
                    <a:pt x="484" y="323"/>
                  </a:lnTo>
                  <a:lnTo>
                    <a:pt x="487" y="322"/>
                  </a:lnTo>
                  <a:lnTo>
                    <a:pt x="488" y="322"/>
                  </a:lnTo>
                  <a:lnTo>
                    <a:pt x="491" y="320"/>
                  </a:lnTo>
                  <a:lnTo>
                    <a:pt x="494" y="320"/>
                  </a:lnTo>
                  <a:lnTo>
                    <a:pt x="497" y="319"/>
                  </a:lnTo>
                  <a:lnTo>
                    <a:pt x="498" y="319"/>
                  </a:lnTo>
                  <a:lnTo>
                    <a:pt x="501" y="317"/>
                  </a:lnTo>
                  <a:lnTo>
                    <a:pt x="503" y="317"/>
                  </a:lnTo>
                  <a:lnTo>
                    <a:pt x="504" y="316"/>
                  </a:lnTo>
                  <a:lnTo>
                    <a:pt x="507" y="316"/>
                  </a:lnTo>
                  <a:lnTo>
                    <a:pt x="509" y="316"/>
                  </a:lnTo>
                  <a:lnTo>
                    <a:pt x="510" y="315"/>
                  </a:lnTo>
                  <a:lnTo>
                    <a:pt x="511" y="315"/>
                  </a:lnTo>
                  <a:lnTo>
                    <a:pt x="513" y="313"/>
                  </a:lnTo>
                  <a:lnTo>
                    <a:pt x="514" y="313"/>
                  </a:lnTo>
                  <a:lnTo>
                    <a:pt x="516" y="313"/>
                  </a:lnTo>
                  <a:lnTo>
                    <a:pt x="517" y="312"/>
                  </a:lnTo>
                  <a:lnTo>
                    <a:pt x="519" y="312"/>
                  </a:lnTo>
                  <a:lnTo>
                    <a:pt x="520" y="312"/>
                  </a:lnTo>
                  <a:lnTo>
                    <a:pt x="521" y="310"/>
                  </a:lnTo>
                  <a:lnTo>
                    <a:pt x="523" y="310"/>
                  </a:lnTo>
                  <a:lnTo>
                    <a:pt x="524" y="309"/>
                  </a:lnTo>
                  <a:lnTo>
                    <a:pt x="526" y="309"/>
                  </a:lnTo>
                  <a:lnTo>
                    <a:pt x="527" y="307"/>
                  </a:lnTo>
                  <a:lnTo>
                    <a:pt x="529" y="307"/>
                  </a:lnTo>
                  <a:lnTo>
                    <a:pt x="530" y="306"/>
                  </a:lnTo>
                  <a:lnTo>
                    <a:pt x="532" y="306"/>
                  </a:lnTo>
                  <a:lnTo>
                    <a:pt x="533" y="304"/>
                  </a:lnTo>
                  <a:lnTo>
                    <a:pt x="536" y="304"/>
                  </a:lnTo>
                  <a:lnTo>
                    <a:pt x="537" y="303"/>
                  </a:lnTo>
                  <a:lnTo>
                    <a:pt x="539" y="302"/>
                  </a:lnTo>
                  <a:lnTo>
                    <a:pt x="542" y="302"/>
                  </a:lnTo>
                  <a:lnTo>
                    <a:pt x="543" y="300"/>
                  </a:lnTo>
                  <a:lnTo>
                    <a:pt x="546" y="299"/>
                  </a:lnTo>
                  <a:lnTo>
                    <a:pt x="547" y="297"/>
                  </a:lnTo>
                  <a:lnTo>
                    <a:pt x="550" y="297"/>
                  </a:lnTo>
                  <a:lnTo>
                    <a:pt x="552" y="296"/>
                  </a:lnTo>
                  <a:lnTo>
                    <a:pt x="553" y="294"/>
                  </a:lnTo>
                  <a:lnTo>
                    <a:pt x="556" y="294"/>
                  </a:lnTo>
                  <a:lnTo>
                    <a:pt x="557" y="293"/>
                  </a:lnTo>
                  <a:lnTo>
                    <a:pt x="559" y="293"/>
                  </a:lnTo>
                  <a:lnTo>
                    <a:pt x="560" y="292"/>
                  </a:lnTo>
                  <a:lnTo>
                    <a:pt x="562" y="292"/>
                  </a:lnTo>
                  <a:lnTo>
                    <a:pt x="563" y="290"/>
                  </a:lnTo>
                  <a:lnTo>
                    <a:pt x="565" y="290"/>
                  </a:lnTo>
                  <a:lnTo>
                    <a:pt x="566" y="289"/>
                  </a:lnTo>
                  <a:lnTo>
                    <a:pt x="567" y="287"/>
                  </a:lnTo>
                  <a:lnTo>
                    <a:pt x="569" y="287"/>
                  </a:lnTo>
                  <a:lnTo>
                    <a:pt x="570" y="287"/>
                  </a:lnTo>
                  <a:lnTo>
                    <a:pt x="572" y="286"/>
                  </a:lnTo>
                  <a:lnTo>
                    <a:pt x="573" y="284"/>
                  </a:lnTo>
                  <a:lnTo>
                    <a:pt x="575" y="284"/>
                  </a:lnTo>
                  <a:lnTo>
                    <a:pt x="576" y="283"/>
                  </a:lnTo>
                  <a:lnTo>
                    <a:pt x="578" y="283"/>
                  </a:lnTo>
                  <a:lnTo>
                    <a:pt x="579" y="281"/>
                  </a:lnTo>
                  <a:lnTo>
                    <a:pt x="580" y="281"/>
                  </a:lnTo>
                  <a:lnTo>
                    <a:pt x="582" y="280"/>
                  </a:lnTo>
                  <a:lnTo>
                    <a:pt x="583" y="279"/>
                  </a:lnTo>
                  <a:lnTo>
                    <a:pt x="586" y="279"/>
                  </a:lnTo>
                  <a:lnTo>
                    <a:pt x="588" y="277"/>
                  </a:lnTo>
                  <a:lnTo>
                    <a:pt x="589" y="276"/>
                  </a:lnTo>
                  <a:lnTo>
                    <a:pt x="590" y="276"/>
                  </a:lnTo>
                  <a:lnTo>
                    <a:pt x="593" y="274"/>
                  </a:lnTo>
                  <a:lnTo>
                    <a:pt x="595" y="273"/>
                  </a:lnTo>
                  <a:lnTo>
                    <a:pt x="596" y="271"/>
                  </a:lnTo>
                  <a:lnTo>
                    <a:pt x="599" y="271"/>
                  </a:lnTo>
                  <a:lnTo>
                    <a:pt x="601" y="270"/>
                  </a:lnTo>
                  <a:lnTo>
                    <a:pt x="602" y="269"/>
                  </a:lnTo>
                  <a:lnTo>
                    <a:pt x="603" y="269"/>
                  </a:lnTo>
                  <a:lnTo>
                    <a:pt x="605" y="267"/>
                  </a:lnTo>
                  <a:lnTo>
                    <a:pt x="606" y="267"/>
                  </a:lnTo>
                  <a:lnTo>
                    <a:pt x="608" y="266"/>
                  </a:lnTo>
                  <a:lnTo>
                    <a:pt x="609" y="266"/>
                  </a:lnTo>
                  <a:lnTo>
                    <a:pt x="609" y="264"/>
                  </a:lnTo>
                  <a:lnTo>
                    <a:pt x="611" y="264"/>
                  </a:lnTo>
                  <a:lnTo>
                    <a:pt x="612" y="263"/>
                  </a:lnTo>
                  <a:lnTo>
                    <a:pt x="613" y="263"/>
                  </a:lnTo>
                  <a:lnTo>
                    <a:pt x="615" y="261"/>
                  </a:lnTo>
                  <a:lnTo>
                    <a:pt x="616" y="261"/>
                  </a:lnTo>
                  <a:lnTo>
                    <a:pt x="616" y="260"/>
                  </a:lnTo>
                  <a:lnTo>
                    <a:pt x="618" y="260"/>
                  </a:lnTo>
                  <a:lnTo>
                    <a:pt x="619" y="258"/>
                  </a:lnTo>
                  <a:lnTo>
                    <a:pt x="621" y="258"/>
                  </a:lnTo>
                  <a:lnTo>
                    <a:pt x="622" y="257"/>
                  </a:lnTo>
                  <a:lnTo>
                    <a:pt x="624" y="256"/>
                  </a:lnTo>
                  <a:lnTo>
                    <a:pt x="625" y="256"/>
                  </a:lnTo>
                  <a:lnTo>
                    <a:pt x="626" y="254"/>
                  </a:lnTo>
                  <a:lnTo>
                    <a:pt x="628" y="254"/>
                  </a:lnTo>
                  <a:lnTo>
                    <a:pt x="629" y="253"/>
                  </a:lnTo>
                  <a:lnTo>
                    <a:pt x="631" y="251"/>
                  </a:lnTo>
                  <a:lnTo>
                    <a:pt x="632" y="251"/>
                  </a:lnTo>
                  <a:lnTo>
                    <a:pt x="634" y="250"/>
                  </a:lnTo>
                  <a:lnTo>
                    <a:pt x="635" y="248"/>
                  </a:lnTo>
                  <a:lnTo>
                    <a:pt x="636" y="247"/>
                  </a:lnTo>
                  <a:lnTo>
                    <a:pt x="638" y="247"/>
                  </a:lnTo>
                  <a:lnTo>
                    <a:pt x="639" y="246"/>
                  </a:lnTo>
                  <a:lnTo>
                    <a:pt x="641" y="246"/>
                  </a:lnTo>
                  <a:lnTo>
                    <a:pt x="642" y="244"/>
                  </a:lnTo>
                  <a:lnTo>
                    <a:pt x="644" y="243"/>
                  </a:lnTo>
                  <a:lnTo>
                    <a:pt x="645" y="243"/>
                  </a:lnTo>
                  <a:lnTo>
                    <a:pt x="647" y="241"/>
                  </a:lnTo>
                  <a:lnTo>
                    <a:pt x="648" y="240"/>
                  </a:lnTo>
                  <a:lnTo>
                    <a:pt x="649" y="240"/>
                  </a:lnTo>
                  <a:lnTo>
                    <a:pt x="649" y="238"/>
                  </a:lnTo>
                  <a:lnTo>
                    <a:pt x="651" y="238"/>
                  </a:lnTo>
                  <a:lnTo>
                    <a:pt x="652" y="237"/>
                  </a:lnTo>
                  <a:lnTo>
                    <a:pt x="654" y="237"/>
                  </a:lnTo>
                  <a:lnTo>
                    <a:pt x="654" y="235"/>
                  </a:lnTo>
                  <a:lnTo>
                    <a:pt x="655" y="235"/>
                  </a:lnTo>
                  <a:lnTo>
                    <a:pt x="655" y="234"/>
                  </a:lnTo>
                  <a:lnTo>
                    <a:pt x="657" y="234"/>
                  </a:lnTo>
                  <a:lnTo>
                    <a:pt x="658" y="233"/>
                  </a:lnTo>
                  <a:lnTo>
                    <a:pt x="659" y="233"/>
                  </a:lnTo>
                  <a:lnTo>
                    <a:pt x="659" y="231"/>
                  </a:lnTo>
                  <a:lnTo>
                    <a:pt x="661" y="231"/>
                  </a:lnTo>
                  <a:lnTo>
                    <a:pt x="662" y="230"/>
                  </a:lnTo>
                  <a:lnTo>
                    <a:pt x="662" y="228"/>
                  </a:lnTo>
                  <a:lnTo>
                    <a:pt x="664" y="228"/>
                  </a:lnTo>
                  <a:lnTo>
                    <a:pt x="665" y="227"/>
                  </a:lnTo>
                  <a:lnTo>
                    <a:pt x="667" y="227"/>
                  </a:lnTo>
                  <a:lnTo>
                    <a:pt x="667" y="225"/>
                  </a:lnTo>
                  <a:lnTo>
                    <a:pt x="668" y="225"/>
                  </a:lnTo>
                  <a:lnTo>
                    <a:pt x="670" y="224"/>
                  </a:lnTo>
                  <a:lnTo>
                    <a:pt x="671" y="223"/>
                  </a:lnTo>
                  <a:lnTo>
                    <a:pt x="672" y="221"/>
                  </a:lnTo>
                  <a:lnTo>
                    <a:pt x="674" y="221"/>
                  </a:lnTo>
                  <a:lnTo>
                    <a:pt x="674" y="220"/>
                  </a:lnTo>
                  <a:lnTo>
                    <a:pt x="675" y="220"/>
                  </a:lnTo>
                  <a:lnTo>
                    <a:pt x="677" y="218"/>
                  </a:lnTo>
                  <a:lnTo>
                    <a:pt x="678" y="217"/>
                  </a:lnTo>
                  <a:lnTo>
                    <a:pt x="680" y="217"/>
                  </a:lnTo>
                  <a:lnTo>
                    <a:pt x="680" y="215"/>
                  </a:lnTo>
                  <a:lnTo>
                    <a:pt x="681" y="215"/>
                  </a:lnTo>
                  <a:lnTo>
                    <a:pt x="682" y="214"/>
                  </a:lnTo>
                  <a:lnTo>
                    <a:pt x="684" y="214"/>
                  </a:lnTo>
                  <a:lnTo>
                    <a:pt x="684" y="212"/>
                  </a:lnTo>
                  <a:lnTo>
                    <a:pt x="685" y="212"/>
                  </a:lnTo>
                  <a:lnTo>
                    <a:pt x="687" y="211"/>
                  </a:lnTo>
                  <a:lnTo>
                    <a:pt x="688" y="210"/>
                  </a:lnTo>
                  <a:lnTo>
                    <a:pt x="690" y="210"/>
                  </a:lnTo>
                  <a:lnTo>
                    <a:pt x="691" y="208"/>
                  </a:lnTo>
                  <a:lnTo>
                    <a:pt x="693" y="208"/>
                  </a:lnTo>
                  <a:lnTo>
                    <a:pt x="694" y="207"/>
                  </a:lnTo>
                  <a:lnTo>
                    <a:pt x="694" y="205"/>
                  </a:lnTo>
                  <a:lnTo>
                    <a:pt x="695" y="205"/>
                  </a:lnTo>
                  <a:lnTo>
                    <a:pt x="697" y="204"/>
                  </a:lnTo>
                  <a:lnTo>
                    <a:pt x="698" y="204"/>
                  </a:lnTo>
                  <a:lnTo>
                    <a:pt x="698" y="202"/>
                  </a:lnTo>
                  <a:lnTo>
                    <a:pt x="700" y="202"/>
                  </a:lnTo>
                  <a:lnTo>
                    <a:pt x="701" y="201"/>
                  </a:lnTo>
                  <a:lnTo>
                    <a:pt x="703" y="200"/>
                  </a:lnTo>
                  <a:lnTo>
                    <a:pt x="704" y="200"/>
                  </a:lnTo>
                  <a:lnTo>
                    <a:pt x="704" y="198"/>
                  </a:lnTo>
                  <a:lnTo>
                    <a:pt x="705" y="198"/>
                  </a:lnTo>
                  <a:lnTo>
                    <a:pt x="705" y="197"/>
                  </a:lnTo>
                  <a:lnTo>
                    <a:pt x="707" y="197"/>
                  </a:lnTo>
                  <a:lnTo>
                    <a:pt x="707" y="195"/>
                  </a:lnTo>
                  <a:lnTo>
                    <a:pt x="708" y="195"/>
                  </a:lnTo>
                  <a:lnTo>
                    <a:pt x="708" y="194"/>
                  </a:lnTo>
                  <a:lnTo>
                    <a:pt x="710" y="194"/>
                  </a:lnTo>
                  <a:lnTo>
                    <a:pt x="711" y="192"/>
                  </a:lnTo>
                  <a:lnTo>
                    <a:pt x="713" y="191"/>
                  </a:lnTo>
                  <a:lnTo>
                    <a:pt x="714" y="189"/>
                  </a:lnTo>
                  <a:lnTo>
                    <a:pt x="716" y="188"/>
                  </a:lnTo>
                  <a:lnTo>
                    <a:pt x="717" y="187"/>
                  </a:lnTo>
                  <a:lnTo>
                    <a:pt x="718" y="185"/>
                  </a:lnTo>
                  <a:lnTo>
                    <a:pt x="720" y="184"/>
                  </a:lnTo>
                  <a:lnTo>
                    <a:pt x="720" y="182"/>
                  </a:lnTo>
                  <a:lnTo>
                    <a:pt x="721" y="181"/>
                  </a:lnTo>
                  <a:lnTo>
                    <a:pt x="723" y="179"/>
                  </a:lnTo>
                  <a:lnTo>
                    <a:pt x="724" y="178"/>
                  </a:lnTo>
                  <a:lnTo>
                    <a:pt x="726" y="177"/>
                  </a:lnTo>
                  <a:lnTo>
                    <a:pt x="727" y="177"/>
                  </a:lnTo>
                  <a:lnTo>
                    <a:pt x="727" y="175"/>
                  </a:lnTo>
                  <a:lnTo>
                    <a:pt x="728" y="174"/>
                  </a:lnTo>
                  <a:lnTo>
                    <a:pt x="730" y="172"/>
                  </a:lnTo>
                  <a:lnTo>
                    <a:pt x="731" y="171"/>
                  </a:lnTo>
                  <a:lnTo>
                    <a:pt x="733" y="169"/>
                  </a:lnTo>
                  <a:lnTo>
                    <a:pt x="734" y="168"/>
                  </a:lnTo>
                  <a:lnTo>
                    <a:pt x="736" y="167"/>
                  </a:lnTo>
                  <a:lnTo>
                    <a:pt x="736" y="165"/>
                  </a:lnTo>
                  <a:lnTo>
                    <a:pt x="737" y="165"/>
                  </a:lnTo>
                  <a:lnTo>
                    <a:pt x="737" y="164"/>
                  </a:lnTo>
                  <a:lnTo>
                    <a:pt x="739" y="162"/>
                  </a:lnTo>
                  <a:lnTo>
                    <a:pt x="740" y="162"/>
                  </a:lnTo>
                  <a:lnTo>
                    <a:pt x="740" y="161"/>
                  </a:lnTo>
                  <a:lnTo>
                    <a:pt x="741" y="159"/>
                  </a:lnTo>
                  <a:lnTo>
                    <a:pt x="743" y="159"/>
                  </a:lnTo>
                  <a:lnTo>
                    <a:pt x="743" y="158"/>
                  </a:lnTo>
                  <a:lnTo>
                    <a:pt x="744" y="156"/>
                  </a:lnTo>
                  <a:lnTo>
                    <a:pt x="746" y="155"/>
                  </a:lnTo>
                  <a:lnTo>
                    <a:pt x="747" y="154"/>
                  </a:lnTo>
                  <a:lnTo>
                    <a:pt x="749" y="152"/>
                  </a:lnTo>
                  <a:lnTo>
                    <a:pt x="749" y="151"/>
                  </a:lnTo>
                  <a:lnTo>
                    <a:pt x="750" y="148"/>
                  </a:lnTo>
                  <a:lnTo>
                    <a:pt x="753" y="146"/>
                  </a:lnTo>
                  <a:lnTo>
                    <a:pt x="754" y="145"/>
                  </a:lnTo>
                  <a:lnTo>
                    <a:pt x="756" y="142"/>
                  </a:lnTo>
                  <a:lnTo>
                    <a:pt x="757" y="141"/>
                  </a:lnTo>
                  <a:lnTo>
                    <a:pt x="759" y="139"/>
                  </a:lnTo>
                  <a:lnTo>
                    <a:pt x="760" y="138"/>
                  </a:lnTo>
                  <a:lnTo>
                    <a:pt x="762" y="136"/>
                  </a:lnTo>
                  <a:lnTo>
                    <a:pt x="763" y="135"/>
                  </a:lnTo>
                  <a:lnTo>
                    <a:pt x="763" y="133"/>
                  </a:lnTo>
                  <a:lnTo>
                    <a:pt x="764" y="132"/>
                  </a:lnTo>
                  <a:lnTo>
                    <a:pt x="766" y="131"/>
                  </a:lnTo>
                  <a:lnTo>
                    <a:pt x="766" y="129"/>
                  </a:lnTo>
                  <a:lnTo>
                    <a:pt x="767" y="128"/>
                  </a:lnTo>
                  <a:lnTo>
                    <a:pt x="769" y="128"/>
                  </a:lnTo>
                  <a:lnTo>
                    <a:pt x="769" y="126"/>
                  </a:lnTo>
                  <a:lnTo>
                    <a:pt x="770" y="125"/>
                  </a:lnTo>
                  <a:lnTo>
                    <a:pt x="772" y="123"/>
                  </a:lnTo>
                  <a:lnTo>
                    <a:pt x="773" y="122"/>
                  </a:lnTo>
                  <a:lnTo>
                    <a:pt x="773" y="121"/>
                  </a:lnTo>
                  <a:lnTo>
                    <a:pt x="774" y="119"/>
                  </a:lnTo>
                  <a:lnTo>
                    <a:pt x="776" y="118"/>
                  </a:lnTo>
                  <a:lnTo>
                    <a:pt x="776" y="116"/>
                  </a:lnTo>
                  <a:lnTo>
                    <a:pt x="777" y="116"/>
                  </a:lnTo>
                  <a:lnTo>
                    <a:pt x="777" y="115"/>
                  </a:lnTo>
                  <a:lnTo>
                    <a:pt x="779" y="113"/>
                  </a:lnTo>
                  <a:lnTo>
                    <a:pt x="780" y="112"/>
                  </a:lnTo>
                  <a:lnTo>
                    <a:pt x="782" y="109"/>
                  </a:lnTo>
                  <a:lnTo>
                    <a:pt x="783" y="108"/>
                  </a:lnTo>
                  <a:lnTo>
                    <a:pt x="785" y="106"/>
                  </a:lnTo>
                  <a:lnTo>
                    <a:pt x="785" y="105"/>
                  </a:lnTo>
                  <a:lnTo>
                    <a:pt x="786" y="102"/>
                  </a:lnTo>
                  <a:lnTo>
                    <a:pt x="789" y="100"/>
                  </a:lnTo>
                  <a:lnTo>
                    <a:pt x="790" y="98"/>
                  </a:lnTo>
                  <a:lnTo>
                    <a:pt x="792" y="96"/>
                  </a:lnTo>
                  <a:lnTo>
                    <a:pt x="793" y="93"/>
                  </a:lnTo>
                  <a:lnTo>
                    <a:pt x="795" y="92"/>
                  </a:lnTo>
                  <a:lnTo>
                    <a:pt x="796" y="89"/>
                  </a:lnTo>
                  <a:lnTo>
                    <a:pt x="797" y="87"/>
                  </a:lnTo>
                  <a:lnTo>
                    <a:pt x="799" y="86"/>
                  </a:lnTo>
                  <a:lnTo>
                    <a:pt x="799" y="85"/>
                  </a:lnTo>
                  <a:lnTo>
                    <a:pt x="800" y="83"/>
                  </a:lnTo>
                  <a:lnTo>
                    <a:pt x="802" y="82"/>
                  </a:lnTo>
                  <a:lnTo>
                    <a:pt x="802" y="80"/>
                  </a:lnTo>
                  <a:lnTo>
                    <a:pt x="803" y="79"/>
                  </a:lnTo>
                  <a:lnTo>
                    <a:pt x="805" y="77"/>
                  </a:lnTo>
                  <a:lnTo>
                    <a:pt x="805" y="76"/>
                  </a:lnTo>
                  <a:lnTo>
                    <a:pt x="806" y="75"/>
                  </a:lnTo>
                  <a:lnTo>
                    <a:pt x="808" y="75"/>
                  </a:lnTo>
                  <a:lnTo>
                    <a:pt x="808" y="73"/>
                  </a:lnTo>
                  <a:lnTo>
                    <a:pt x="809" y="72"/>
                  </a:lnTo>
                  <a:lnTo>
                    <a:pt x="809" y="70"/>
                  </a:lnTo>
                  <a:lnTo>
                    <a:pt x="810" y="69"/>
                  </a:lnTo>
                  <a:lnTo>
                    <a:pt x="812" y="67"/>
                  </a:lnTo>
                  <a:lnTo>
                    <a:pt x="812" y="66"/>
                  </a:lnTo>
                  <a:lnTo>
                    <a:pt x="813" y="64"/>
                  </a:lnTo>
                  <a:lnTo>
                    <a:pt x="815" y="63"/>
                  </a:lnTo>
                  <a:lnTo>
                    <a:pt x="815" y="62"/>
                  </a:lnTo>
                  <a:lnTo>
                    <a:pt x="816" y="60"/>
                  </a:lnTo>
                  <a:lnTo>
                    <a:pt x="818" y="59"/>
                  </a:lnTo>
                  <a:lnTo>
                    <a:pt x="819" y="57"/>
                  </a:lnTo>
                  <a:lnTo>
                    <a:pt x="820" y="56"/>
                  </a:lnTo>
                  <a:lnTo>
                    <a:pt x="822" y="53"/>
                  </a:lnTo>
                  <a:lnTo>
                    <a:pt x="823" y="52"/>
                  </a:lnTo>
                  <a:lnTo>
                    <a:pt x="825" y="49"/>
                  </a:lnTo>
                  <a:lnTo>
                    <a:pt x="826" y="47"/>
                  </a:lnTo>
                  <a:lnTo>
                    <a:pt x="828" y="44"/>
                  </a:lnTo>
                  <a:lnTo>
                    <a:pt x="831" y="41"/>
                  </a:lnTo>
                  <a:lnTo>
                    <a:pt x="832" y="40"/>
                  </a:lnTo>
                  <a:lnTo>
                    <a:pt x="833" y="39"/>
                  </a:lnTo>
                  <a:lnTo>
                    <a:pt x="835" y="36"/>
                  </a:lnTo>
                  <a:lnTo>
                    <a:pt x="835" y="34"/>
                  </a:lnTo>
                  <a:lnTo>
                    <a:pt x="836" y="33"/>
                  </a:lnTo>
                  <a:lnTo>
                    <a:pt x="838" y="31"/>
                  </a:lnTo>
                  <a:lnTo>
                    <a:pt x="839" y="30"/>
                  </a:lnTo>
                  <a:lnTo>
                    <a:pt x="839" y="29"/>
                  </a:lnTo>
                  <a:lnTo>
                    <a:pt x="841" y="27"/>
                  </a:lnTo>
                  <a:lnTo>
                    <a:pt x="842" y="26"/>
                  </a:lnTo>
                  <a:lnTo>
                    <a:pt x="842" y="24"/>
                  </a:lnTo>
                  <a:lnTo>
                    <a:pt x="843" y="24"/>
                  </a:lnTo>
                  <a:lnTo>
                    <a:pt x="843" y="23"/>
                  </a:lnTo>
                  <a:lnTo>
                    <a:pt x="845" y="21"/>
                  </a:lnTo>
                  <a:lnTo>
                    <a:pt x="845" y="20"/>
                  </a:lnTo>
                  <a:lnTo>
                    <a:pt x="846" y="18"/>
                  </a:lnTo>
                  <a:lnTo>
                    <a:pt x="848" y="17"/>
                  </a:lnTo>
                  <a:lnTo>
                    <a:pt x="848" y="16"/>
                  </a:lnTo>
                  <a:lnTo>
                    <a:pt x="849" y="14"/>
                  </a:lnTo>
                  <a:lnTo>
                    <a:pt x="849" y="13"/>
                  </a:lnTo>
                  <a:lnTo>
                    <a:pt x="851" y="13"/>
                  </a:lnTo>
                  <a:lnTo>
                    <a:pt x="851" y="11"/>
                  </a:lnTo>
                  <a:lnTo>
                    <a:pt x="852" y="10"/>
                  </a:lnTo>
                  <a:lnTo>
                    <a:pt x="854" y="8"/>
                  </a:lnTo>
                  <a:lnTo>
                    <a:pt x="854" y="7"/>
                  </a:lnTo>
                  <a:lnTo>
                    <a:pt x="855" y="4"/>
                  </a:lnTo>
                  <a:lnTo>
                    <a:pt x="856" y="3"/>
                  </a:lnTo>
                  <a:lnTo>
                    <a:pt x="856" y="1"/>
                  </a:lnTo>
                  <a:lnTo>
                    <a:pt x="858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184">
              <a:extLst>
                <a:ext uri="{FF2B5EF4-FFF2-40B4-BE49-F238E27FC236}">
                  <a16:creationId xmlns:a16="http://schemas.microsoft.com/office/drawing/2014/main" id="{0A1C9D93-A9BD-8856-6B37-BF65EBEE8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5757863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3" y="3"/>
                  </a:lnTo>
                  <a:lnTo>
                    <a:pt x="4" y="8"/>
                  </a:lnTo>
                  <a:lnTo>
                    <a:pt x="5" y="10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5"/>
                  </a:lnTo>
                  <a:lnTo>
                    <a:pt x="30" y="56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1" y="61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4" y="66"/>
                  </a:lnTo>
                  <a:lnTo>
                    <a:pt x="34" y="68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7" y="74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8"/>
                  </a:lnTo>
                  <a:lnTo>
                    <a:pt x="40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91"/>
                  </a:lnTo>
                  <a:lnTo>
                    <a:pt x="44" y="92"/>
                  </a:lnTo>
                  <a:lnTo>
                    <a:pt x="46" y="94"/>
                  </a:lnTo>
                  <a:lnTo>
                    <a:pt x="46" y="95"/>
                  </a:lnTo>
                  <a:lnTo>
                    <a:pt x="46" y="97"/>
                  </a:lnTo>
                  <a:lnTo>
                    <a:pt x="47" y="98"/>
                  </a:lnTo>
                  <a:lnTo>
                    <a:pt x="47" y="99"/>
                  </a:lnTo>
                  <a:lnTo>
                    <a:pt x="49" y="102"/>
                  </a:lnTo>
                  <a:lnTo>
                    <a:pt x="49" y="104"/>
                  </a:lnTo>
                  <a:lnTo>
                    <a:pt x="50" y="105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2"/>
                  </a:lnTo>
                  <a:lnTo>
                    <a:pt x="53" y="115"/>
                  </a:lnTo>
                  <a:lnTo>
                    <a:pt x="54" y="117"/>
                  </a:lnTo>
                  <a:lnTo>
                    <a:pt x="54" y="120"/>
                  </a:lnTo>
                  <a:lnTo>
                    <a:pt x="56" y="121"/>
                  </a:lnTo>
                  <a:lnTo>
                    <a:pt x="56" y="122"/>
                  </a:lnTo>
                  <a:lnTo>
                    <a:pt x="57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30"/>
                  </a:lnTo>
                  <a:lnTo>
                    <a:pt x="60" y="131"/>
                  </a:lnTo>
                  <a:lnTo>
                    <a:pt x="60" y="133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1" y="137"/>
                  </a:lnTo>
                  <a:lnTo>
                    <a:pt x="61" y="138"/>
                  </a:lnTo>
                  <a:lnTo>
                    <a:pt x="61" y="140"/>
                  </a:lnTo>
                  <a:lnTo>
                    <a:pt x="63" y="140"/>
                  </a:lnTo>
                  <a:lnTo>
                    <a:pt x="63" y="141"/>
                  </a:lnTo>
                  <a:lnTo>
                    <a:pt x="63" y="143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4" y="148"/>
                  </a:lnTo>
                  <a:lnTo>
                    <a:pt x="66" y="150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0"/>
                  </a:lnTo>
                  <a:lnTo>
                    <a:pt x="69" y="163"/>
                  </a:lnTo>
                  <a:lnTo>
                    <a:pt x="70" y="164"/>
                  </a:lnTo>
                  <a:lnTo>
                    <a:pt x="70" y="167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3" y="173"/>
                  </a:lnTo>
                  <a:lnTo>
                    <a:pt x="73" y="174"/>
                  </a:lnTo>
                  <a:lnTo>
                    <a:pt x="73" y="177"/>
                  </a:lnTo>
                  <a:lnTo>
                    <a:pt x="74" y="179"/>
                  </a:lnTo>
                  <a:lnTo>
                    <a:pt x="74" y="180"/>
                  </a:lnTo>
                  <a:lnTo>
                    <a:pt x="74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7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4" y="210"/>
                  </a:lnTo>
                  <a:lnTo>
                    <a:pt x="84" y="213"/>
                  </a:lnTo>
                  <a:lnTo>
                    <a:pt x="86" y="214"/>
                  </a:lnTo>
                  <a:lnTo>
                    <a:pt x="86" y="217"/>
                  </a:lnTo>
                  <a:lnTo>
                    <a:pt x="87" y="219"/>
                  </a:lnTo>
                  <a:lnTo>
                    <a:pt x="87" y="222"/>
                  </a:lnTo>
                  <a:lnTo>
                    <a:pt x="89" y="223"/>
                  </a:lnTo>
                  <a:lnTo>
                    <a:pt x="89" y="225"/>
                  </a:lnTo>
                  <a:lnTo>
                    <a:pt x="89" y="227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3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0"/>
                  </a:lnTo>
                  <a:lnTo>
                    <a:pt x="96" y="263"/>
                  </a:lnTo>
                  <a:lnTo>
                    <a:pt x="96" y="265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6" y="278"/>
                  </a:lnTo>
                  <a:lnTo>
                    <a:pt x="97" y="279"/>
                  </a:lnTo>
                  <a:lnTo>
                    <a:pt x="97" y="281"/>
                  </a:lnTo>
                  <a:lnTo>
                    <a:pt x="97" y="282"/>
                  </a:lnTo>
                  <a:lnTo>
                    <a:pt x="97" y="283"/>
                  </a:lnTo>
                  <a:lnTo>
                    <a:pt x="97" y="285"/>
                  </a:lnTo>
                  <a:lnTo>
                    <a:pt x="97" y="286"/>
                  </a:lnTo>
                  <a:lnTo>
                    <a:pt x="97" y="288"/>
                  </a:lnTo>
                  <a:lnTo>
                    <a:pt x="97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0" y="298"/>
                  </a:lnTo>
                  <a:lnTo>
                    <a:pt x="100" y="299"/>
                  </a:lnTo>
                  <a:lnTo>
                    <a:pt x="100" y="301"/>
                  </a:lnTo>
                  <a:lnTo>
                    <a:pt x="100" y="302"/>
                  </a:lnTo>
                  <a:lnTo>
                    <a:pt x="100" y="304"/>
                  </a:lnTo>
                  <a:lnTo>
                    <a:pt x="100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9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5"/>
                  </a:lnTo>
                  <a:lnTo>
                    <a:pt x="102" y="338"/>
                  </a:lnTo>
                  <a:lnTo>
                    <a:pt x="100" y="341"/>
                  </a:lnTo>
                  <a:lnTo>
                    <a:pt x="100" y="344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185">
              <a:extLst>
                <a:ext uri="{FF2B5EF4-FFF2-40B4-BE49-F238E27FC236}">
                  <a16:creationId xmlns:a16="http://schemas.microsoft.com/office/drawing/2014/main" id="{8B2A6087-5627-ADB4-44C0-6C0C55715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6027738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3" y="339"/>
                  </a:lnTo>
                  <a:lnTo>
                    <a:pt x="4" y="336"/>
                  </a:lnTo>
                  <a:lnTo>
                    <a:pt x="5" y="333"/>
                  </a:lnTo>
                  <a:lnTo>
                    <a:pt x="8" y="329"/>
                  </a:lnTo>
                  <a:lnTo>
                    <a:pt x="10" y="326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19"/>
                  </a:lnTo>
                  <a:lnTo>
                    <a:pt x="15" y="318"/>
                  </a:lnTo>
                  <a:lnTo>
                    <a:pt x="17" y="315"/>
                  </a:lnTo>
                  <a:lnTo>
                    <a:pt x="17" y="313"/>
                  </a:lnTo>
                  <a:lnTo>
                    <a:pt x="18" y="310"/>
                  </a:lnTo>
                  <a:lnTo>
                    <a:pt x="20" y="309"/>
                  </a:lnTo>
                  <a:lnTo>
                    <a:pt x="20" y="307"/>
                  </a:lnTo>
                  <a:lnTo>
                    <a:pt x="21" y="306"/>
                  </a:lnTo>
                  <a:lnTo>
                    <a:pt x="21" y="305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7"/>
                  </a:lnTo>
                  <a:lnTo>
                    <a:pt x="26" y="296"/>
                  </a:lnTo>
                  <a:lnTo>
                    <a:pt x="27" y="295"/>
                  </a:lnTo>
                  <a:lnTo>
                    <a:pt x="27" y="293"/>
                  </a:lnTo>
                  <a:lnTo>
                    <a:pt x="27" y="292"/>
                  </a:lnTo>
                  <a:lnTo>
                    <a:pt x="28" y="290"/>
                  </a:lnTo>
                  <a:lnTo>
                    <a:pt x="28" y="289"/>
                  </a:lnTo>
                  <a:lnTo>
                    <a:pt x="30" y="287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1" y="283"/>
                  </a:lnTo>
                  <a:lnTo>
                    <a:pt x="33" y="280"/>
                  </a:lnTo>
                  <a:lnTo>
                    <a:pt x="33" y="279"/>
                  </a:lnTo>
                  <a:lnTo>
                    <a:pt x="34" y="277"/>
                  </a:lnTo>
                  <a:lnTo>
                    <a:pt x="34" y="274"/>
                  </a:lnTo>
                  <a:lnTo>
                    <a:pt x="36" y="273"/>
                  </a:lnTo>
                  <a:lnTo>
                    <a:pt x="36" y="272"/>
                  </a:lnTo>
                  <a:lnTo>
                    <a:pt x="37" y="270"/>
                  </a:lnTo>
                  <a:lnTo>
                    <a:pt x="37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0" y="261"/>
                  </a:lnTo>
                  <a:lnTo>
                    <a:pt x="41" y="260"/>
                  </a:lnTo>
                  <a:lnTo>
                    <a:pt x="41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3" y="254"/>
                  </a:lnTo>
                  <a:lnTo>
                    <a:pt x="44" y="253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6" y="247"/>
                  </a:lnTo>
                  <a:lnTo>
                    <a:pt x="47" y="246"/>
                  </a:lnTo>
                  <a:lnTo>
                    <a:pt x="47" y="243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7"/>
                  </a:lnTo>
                  <a:lnTo>
                    <a:pt x="50" y="236"/>
                  </a:lnTo>
                  <a:lnTo>
                    <a:pt x="51" y="233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3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7"/>
                  </a:lnTo>
                  <a:lnTo>
                    <a:pt x="57" y="215"/>
                  </a:lnTo>
                  <a:lnTo>
                    <a:pt x="59" y="214"/>
                  </a:lnTo>
                  <a:lnTo>
                    <a:pt x="59" y="213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0" y="210"/>
                  </a:lnTo>
                  <a:lnTo>
                    <a:pt x="60" y="208"/>
                  </a:lnTo>
                  <a:lnTo>
                    <a:pt x="61" y="207"/>
                  </a:lnTo>
                  <a:lnTo>
                    <a:pt x="61" y="205"/>
                  </a:lnTo>
                  <a:lnTo>
                    <a:pt x="61" y="204"/>
                  </a:lnTo>
                  <a:lnTo>
                    <a:pt x="63" y="203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4" y="195"/>
                  </a:lnTo>
                  <a:lnTo>
                    <a:pt x="66" y="192"/>
                  </a:lnTo>
                  <a:lnTo>
                    <a:pt x="66" y="191"/>
                  </a:lnTo>
                  <a:lnTo>
                    <a:pt x="67" y="190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2"/>
                  </a:lnTo>
                  <a:lnTo>
                    <a:pt x="69" y="181"/>
                  </a:lnTo>
                  <a:lnTo>
                    <a:pt x="70" y="178"/>
                  </a:lnTo>
                  <a:lnTo>
                    <a:pt x="70" y="177"/>
                  </a:lnTo>
                  <a:lnTo>
                    <a:pt x="72" y="174"/>
                  </a:lnTo>
                  <a:lnTo>
                    <a:pt x="72" y="172"/>
                  </a:lnTo>
                  <a:lnTo>
                    <a:pt x="73" y="171"/>
                  </a:lnTo>
                  <a:lnTo>
                    <a:pt x="73" y="168"/>
                  </a:lnTo>
                  <a:lnTo>
                    <a:pt x="73" y="167"/>
                  </a:lnTo>
                  <a:lnTo>
                    <a:pt x="74" y="165"/>
                  </a:lnTo>
                  <a:lnTo>
                    <a:pt x="74" y="164"/>
                  </a:lnTo>
                  <a:lnTo>
                    <a:pt x="74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6" y="158"/>
                  </a:lnTo>
                  <a:lnTo>
                    <a:pt x="77" y="158"/>
                  </a:lnTo>
                  <a:lnTo>
                    <a:pt x="77" y="157"/>
                  </a:lnTo>
                  <a:lnTo>
                    <a:pt x="77" y="155"/>
                  </a:lnTo>
                  <a:lnTo>
                    <a:pt x="77" y="154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80" y="147"/>
                  </a:lnTo>
                  <a:lnTo>
                    <a:pt x="80" y="145"/>
                  </a:lnTo>
                  <a:lnTo>
                    <a:pt x="80" y="144"/>
                  </a:lnTo>
                  <a:lnTo>
                    <a:pt x="82" y="142"/>
                  </a:lnTo>
                  <a:lnTo>
                    <a:pt x="82" y="141"/>
                  </a:lnTo>
                  <a:lnTo>
                    <a:pt x="82" y="139"/>
                  </a:lnTo>
                  <a:lnTo>
                    <a:pt x="83" y="138"/>
                  </a:lnTo>
                  <a:lnTo>
                    <a:pt x="83" y="135"/>
                  </a:lnTo>
                  <a:lnTo>
                    <a:pt x="84" y="134"/>
                  </a:lnTo>
                  <a:lnTo>
                    <a:pt x="84" y="131"/>
                  </a:lnTo>
                  <a:lnTo>
                    <a:pt x="86" y="129"/>
                  </a:lnTo>
                  <a:lnTo>
                    <a:pt x="86" y="126"/>
                  </a:lnTo>
                  <a:lnTo>
                    <a:pt x="87" y="124"/>
                  </a:lnTo>
                  <a:lnTo>
                    <a:pt x="87" y="122"/>
                  </a:lnTo>
                  <a:lnTo>
                    <a:pt x="89" y="121"/>
                  </a:lnTo>
                  <a:lnTo>
                    <a:pt x="89" y="118"/>
                  </a:lnTo>
                  <a:lnTo>
                    <a:pt x="89" y="116"/>
                  </a:lnTo>
                  <a:lnTo>
                    <a:pt x="90" y="115"/>
                  </a:lnTo>
                  <a:lnTo>
                    <a:pt x="90" y="113"/>
                  </a:lnTo>
                  <a:lnTo>
                    <a:pt x="90" y="112"/>
                  </a:lnTo>
                  <a:lnTo>
                    <a:pt x="92" y="111"/>
                  </a:lnTo>
                  <a:lnTo>
                    <a:pt x="92" y="109"/>
                  </a:lnTo>
                  <a:lnTo>
                    <a:pt x="92" y="108"/>
                  </a:lnTo>
                  <a:lnTo>
                    <a:pt x="92" y="106"/>
                  </a:lnTo>
                  <a:lnTo>
                    <a:pt x="93" y="105"/>
                  </a:lnTo>
                  <a:lnTo>
                    <a:pt x="93" y="103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99"/>
                  </a:lnTo>
                  <a:lnTo>
                    <a:pt x="93" y="98"/>
                  </a:lnTo>
                  <a:lnTo>
                    <a:pt x="95" y="96"/>
                  </a:lnTo>
                  <a:lnTo>
                    <a:pt x="95" y="95"/>
                  </a:lnTo>
                  <a:lnTo>
                    <a:pt x="95" y="93"/>
                  </a:lnTo>
                  <a:lnTo>
                    <a:pt x="95" y="92"/>
                  </a:lnTo>
                  <a:lnTo>
                    <a:pt x="95" y="90"/>
                  </a:lnTo>
                  <a:lnTo>
                    <a:pt x="95" y="89"/>
                  </a:lnTo>
                  <a:lnTo>
                    <a:pt x="95" y="88"/>
                  </a:lnTo>
                  <a:lnTo>
                    <a:pt x="95" y="86"/>
                  </a:lnTo>
                  <a:lnTo>
                    <a:pt x="95" y="85"/>
                  </a:lnTo>
                  <a:lnTo>
                    <a:pt x="96" y="82"/>
                  </a:lnTo>
                  <a:lnTo>
                    <a:pt x="96" y="80"/>
                  </a:lnTo>
                  <a:lnTo>
                    <a:pt x="96" y="78"/>
                  </a:lnTo>
                  <a:lnTo>
                    <a:pt x="96" y="76"/>
                  </a:lnTo>
                  <a:lnTo>
                    <a:pt x="96" y="75"/>
                  </a:lnTo>
                  <a:lnTo>
                    <a:pt x="96" y="73"/>
                  </a:lnTo>
                  <a:lnTo>
                    <a:pt x="96" y="72"/>
                  </a:lnTo>
                  <a:lnTo>
                    <a:pt x="96" y="70"/>
                  </a:lnTo>
                  <a:lnTo>
                    <a:pt x="96" y="69"/>
                  </a:lnTo>
                  <a:lnTo>
                    <a:pt x="96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7" y="63"/>
                  </a:lnTo>
                  <a:lnTo>
                    <a:pt x="97" y="62"/>
                  </a:lnTo>
                  <a:lnTo>
                    <a:pt x="97" y="60"/>
                  </a:lnTo>
                  <a:lnTo>
                    <a:pt x="97" y="59"/>
                  </a:lnTo>
                  <a:lnTo>
                    <a:pt x="97" y="57"/>
                  </a:lnTo>
                  <a:lnTo>
                    <a:pt x="97" y="56"/>
                  </a:lnTo>
                  <a:lnTo>
                    <a:pt x="97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7"/>
                  </a:lnTo>
                  <a:lnTo>
                    <a:pt x="99" y="46"/>
                  </a:lnTo>
                  <a:lnTo>
                    <a:pt x="100" y="46"/>
                  </a:lnTo>
                  <a:lnTo>
                    <a:pt x="100" y="44"/>
                  </a:lnTo>
                  <a:lnTo>
                    <a:pt x="100" y="43"/>
                  </a:lnTo>
                  <a:lnTo>
                    <a:pt x="100" y="42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4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4"/>
                  </a:lnTo>
                  <a:lnTo>
                    <a:pt x="102" y="13"/>
                  </a:lnTo>
                  <a:lnTo>
                    <a:pt x="102" y="10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0" y="3"/>
                  </a:lnTo>
                  <a:lnTo>
                    <a:pt x="10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Line 186">
              <a:extLst>
                <a:ext uri="{FF2B5EF4-FFF2-40B4-BE49-F238E27FC236}">
                  <a16:creationId xmlns:a16="http://schemas.microsoft.com/office/drawing/2014/main" id="{5E2EFA76-E5DE-4559-0BF3-1F60E1C26D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2438" y="6156325"/>
              <a:ext cx="70643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Line 187">
              <a:extLst>
                <a:ext uri="{FF2B5EF4-FFF2-40B4-BE49-F238E27FC236}">
                  <a16:creationId xmlns:a16="http://schemas.microsoft.com/office/drawing/2014/main" id="{B0DCBABA-1694-D644-4C47-86A92FDC95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11525" y="5881688"/>
              <a:ext cx="3873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188">
              <a:extLst>
                <a:ext uri="{FF2B5EF4-FFF2-40B4-BE49-F238E27FC236}">
                  <a16:creationId xmlns:a16="http://schemas.microsoft.com/office/drawing/2014/main" id="{1B2A886E-186E-9BB5-54D6-05DB7EAA8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5221288"/>
              <a:ext cx="1368425" cy="250825"/>
            </a:xfrm>
            <a:custGeom>
              <a:avLst/>
              <a:gdLst>
                <a:gd name="T0" fmla="*/ 0 w 1725"/>
                <a:gd name="T1" fmla="*/ 0 h 317"/>
                <a:gd name="T2" fmla="*/ 2147483646 w 1725"/>
                <a:gd name="T3" fmla="*/ 0 h 317"/>
                <a:gd name="T4" fmla="*/ 2147483646 w 1725"/>
                <a:gd name="T5" fmla="*/ 2147483646 h 317"/>
                <a:gd name="T6" fmla="*/ 2147483646 w 1725"/>
                <a:gd name="T7" fmla="*/ 2147483646 h 3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25"/>
                <a:gd name="T13" fmla="*/ 0 h 317"/>
                <a:gd name="T14" fmla="*/ 1725 w 1725"/>
                <a:gd name="T15" fmla="*/ 317 h 3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25" h="317">
                  <a:moveTo>
                    <a:pt x="0" y="0"/>
                  </a:moveTo>
                  <a:lnTo>
                    <a:pt x="661" y="0"/>
                  </a:lnTo>
                  <a:lnTo>
                    <a:pt x="661" y="317"/>
                  </a:lnTo>
                  <a:lnTo>
                    <a:pt x="1725" y="31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189">
              <a:extLst>
                <a:ext uri="{FF2B5EF4-FFF2-40B4-BE49-F238E27FC236}">
                  <a16:creationId xmlns:a16="http://schemas.microsoft.com/office/drawing/2014/main" id="{B3E6D9E6-C11F-2B95-02B9-146386895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825" y="5791200"/>
              <a:ext cx="1346200" cy="228600"/>
            </a:xfrm>
            <a:custGeom>
              <a:avLst/>
              <a:gdLst>
                <a:gd name="T0" fmla="*/ 0 w 1697"/>
                <a:gd name="T1" fmla="*/ 2147483646 h 287"/>
                <a:gd name="T2" fmla="*/ 2147483646 w 1697"/>
                <a:gd name="T3" fmla="*/ 2147483646 h 287"/>
                <a:gd name="T4" fmla="*/ 2147483646 w 1697"/>
                <a:gd name="T5" fmla="*/ 0 h 287"/>
                <a:gd name="T6" fmla="*/ 2147483646 w 1697"/>
                <a:gd name="T7" fmla="*/ 0 h 28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97"/>
                <a:gd name="T13" fmla="*/ 0 h 287"/>
                <a:gd name="T14" fmla="*/ 1697 w 1697"/>
                <a:gd name="T15" fmla="*/ 287 h 28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97" h="287">
                  <a:moveTo>
                    <a:pt x="0" y="287"/>
                  </a:moveTo>
                  <a:lnTo>
                    <a:pt x="633" y="287"/>
                  </a:lnTo>
                  <a:lnTo>
                    <a:pt x="633" y="0"/>
                  </a:lnTo>
                  <a:lnTo>
                    <a:pt x="169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Line 190">
              <a:extLst>
                <a:ext uri="{FF2B5EF4-FFF2-40B4-BE49-F238E27FC236}">
                  <a16:creationId xmlns:a16="http://schemas.microsoft.com/office/drawing/2014/main" id="{7652E478-4DCD-42B0-0C83-43ECA237AE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11525" y="5357813"/>
              <a:ext cx="1588" cy="5238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Line 191">
              <a:extLst>
                <a:ext uri="{FF2B5EF4-FFF2-40B4-BE49-F238E27FC236}">
                  <a16:creationId xmlns:a16="http://schemas.microsoft.com/office/drawing/2014/main" id="{4AEEE833-4D6C-E7B5-E662-1E186234F6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2438" y="5083175"/>
              <a:ext cx="1587" cy="10731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192">
              <a:extLst>
                <a:ext uri="{FF2B5EF4-FFF2-40B4-BE49-F238E27FC236}">
                  <a16:creationId xmlns:a16="http://schemas.microsoft.com/office/drawing/2014/main" id="{83E0E8F9-F468-279B-2607-2A697CDC3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625" y="5060950"/>
              <a:ext cx="46038" cy="46038"/>
            </a:xfrm>
            <a:custGeom>
              <a:avLst/>
              <a:gdLst>
                <a:gd name="T0" fmla="*/ 2147483646 w 58"/>
                <a:gd name="T1" fmla="*/ 0 h 58"/>
                <a:gd name="T2" fmla="*/ 2147483646 w 58"/>
                <a:gd name="T3" fmla="*/ 2147483646 h 58"/>
                <a:gd name="T4" fmla="*/ 2147483646 w 58"/>
                <a:gd name="T5" fmla="*/ 2147483646 h 58"/>
                <a:gd name="T6" fmla="*/ 2147483646 w 58"/>
                <a:gd name="T7" fmla="*/ 2147483646 h 58"/>
                <a:gd name="T8" fmla="*/ 2147483646 w 58"/>
                <a:gd name="T9" fmla="*/ 2147483646 h 58"/>
                <a:gd name="T10" fmla="*/ 2147483646 w 58"/>
                <a:gd name="T11" fmla="*/ 2147483646 h 58"/>
                <a:gd name="T12" fmla="*/ 2147483646 w 58"/>
                <a:gd name="T13" fmla="*/ 2147483646 h 58"/>
                <a:gd name="T14" fmla="*/ 2147483646 w 58"/>
                <a:gd name="T15" fmla="*/ 2147483646 h 58"/>
                <a:gd name="T16" fmla="*/ 2147483646 w 58"/>
                <a:gd name="T17" fmla="*/ 2147483646 h 58"/>
                <a:gd name="T18" fmla="*/ 2147483646 w 58"/>
                <a:gd name="T19" fmla="*/ 2147483646 h 58"/>
                <a:gd name="T20" fmla="*/ 0 w 58"/>
                <a:gd name="T21" fmla="*/ 2147483646 h 58"/>
                <a:gd name="T22" fmla="*/ 0 w 58"/>
                <a:gd name="T23" fmla="*/ 2147483646 h 58"/>
                <a:gd name="T24" fmla="*/ 2147483646 w 58"/>
                <a:gd name="T25" fmla="*/ 2147483646 h 58"/>
                <a:gd name="T26" fmla="*/ 2147483646 w 58"/>
                <a:gd name="T27" fmla="*/ 2147483646 h 58"/>
                <a:gd name="T28" fmla="*/ 2147483646 w 58"/>
                <a:gd name="T29" fmla="*/ 2147483646 h 58"/>
                <a:gd name="T30" fmla="*/ 2147483646 w 58"/>
                <a:gd name="T31" fmla="*/ 2147483646 h 58"/>
                <a:gd name="T32" fmla="*/ 2147483646 w 58"/>
                <a:gd name="T33" fmla="*/ 2147483646 h 58"/>
                <a:gd name="T34" fmla="*/ 2147483646 w 58"/>
                <a:gd name="T35" fmla="*/ 2147483646 h 58"/>
                <a:gd name="T36" fmla="*/ 2147483646 w 58"/>
                <a:gd name="T37" fmla="*/ 2147483646 h 58"/>
                <a:gd name="T38" fmla="*/ 2147483646 w 58"/>
                <a:gd name="T39" fmla="*/ 2147483646 h 58"/>
                <a:gd name="T40" fmla="*/ 2147483646 w 58"/>
                <a:gd name="T41" fmla="*/ 2147483646 h 58"/>
                <a:gd name="T42" fmla="*/ 2147483646 w 58"/>
                <a:gd name="T43" fmla="*/ 2147483646 h 58"/>
                <a:gd name="T44" fmla="*/ 2147483646 w 58"/>
                <a:gd name="T45" fmla="*/ 2147483646 h 58"/>
                <a:gd name="T46" fmla="*/ 2147483646 w 58"/>
                <a:gd name="T47" fmla="*/ 2147483646 h 58"/>
                <a:gd name="T48" fmla="*/ 2147483646 w 58"/>
                <a:gd name="T49" fmla="*/ 2147483646 h 58"/>
                <a:gd name="T50" fmla="*/ 2147483646 w 58"/>
                <a:gd name="T51" fmla="*/ 2147483646 h 58"/>
                <a:gd name="T52" fmla="*/ 2147483646 w 58"/>
                <a:gd name="T53" fmla="*/ 2147483646 h 58"/>
                <a:gd name="T54" fmla="*/ 2147483646 w 58"/>
                <a:gd name="T55" fmla="*/ 2147483646 h 58"/>
                <a:gd name="T56" fmla="*/ 2147483646 w 58"/>
                <a:gd name="T57" fmla="*/ 2147483646 h 58"/>
                <a:gd name="T58" fmla="*/ 2147483646 w 58"/>
                <a:gd name="T59" fmla="*/ 2147483646 h 58"/>
                <a:gd name="T60" fmla="*/ 2147483646 w 58"/>
                <a:gd name="T61" fmla="*/ 2147483646 h 58"/>
                <a:gd name="T62" fmla="*/ 2147483646 w 58"/>
                <a:gd name="T63" fmla="*/ 2147483646 h 58"/>
                <a:gd name="T64" fmla="*/ 2147483646 w 58"/>
                <a:gd name="T65" fmla="*/ 2147483646 h 58"/>
                <a:gd name="T66" fmla="*/ 2147483646 w 58"/>
                <a:gd name="T67" fmla="*/ 2147483646 h 58"/>
                <a:gd name="T68" fmla="*/ 2147483646 w 58"/>
                <a:gd name="T69" fmla="*/ 2147483646 h 58"/>
                <a:gd name="T70" fmla="*/ 2147483646 w 58"/>
                <a:gd name="T71" fmla="*/ 2147483646 h 58"/>
                <a:gd name="T72" fmla="*/ 2147483646 w 58"/>
                <a:gd name="T73" fmla="*/ 2147483646 h 58"/>
                <a:gd name="T74" fmla="*/ 2147483646 w 58"/>
                <a:gd name="T75" fmla="*/ 2147483646 h 58"/>
                <a:gd name="T76" fmla="*/ 2147483646 w 58"/>
                <a:gd name="T77" fmla="*/ 2147483646 h 58"/>
                <a:gd name="T78" fmla="*/ 2147483646 w 58"/>
                <a:gd name="T79" fmla="*/ 2147483646 h 58"/>
                <a:gd name="T80" fmla="*/ 2147483646 w 58"/>
                <a:gd name="T81" fmla="*/ 2147483646 h 58"/>
                <a:gd name="T82" fmla="*/ 2147483646 w 58"/>
                <a:gd name="T83" fmla="*/ 2147483646 h 58"/>
                <a:gd name="T84" fmla="*/ 2147483646 w 58"/>
                <a:gd name="T85" fmla="*/ 2147483646 h 58"/>
                <a:gd name="T86" fmla="*/ 2147483646 w 58"/>
                <a:gd name="T87" fmla="*/ 0 h 58"/>
                <a:gd name="T88" fmla="*/ 2147483646 w 58"/>
                <a:gd name="T89" fmla="*/ 2147483646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8"/>
                <a:gd name="T137" fmla="*/ 58 w 58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8">
                  <a:moveTo>
                    <a:pt x="29" y="29"/>
                  </a:moveTo>
                  <a:lnTo>
                    <a:pt x="29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5" y="43"/>
                  </a:lnTo>
                  <a:lnTo>
                    <a:pt x="5" y="45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7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1"/>
                  </a:lnTo>
                  <a:lnTo>
                    <a:pt x="12" y="52"/>
                  </a:lnTo>
                  <a:lnTo>
                    <a:pt x="13" y="53"/>
                  </a:lnTo>
                  <a:lnTo>
                    <a:pt x="15" y="53"/>
                  </a:lnTo>
                  <a:lnTo>
                    <a:pt x="16" y="55"/>
                  </a:lnTo>
                  <a:lnTo>
                    <a:pt x="18" y="55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5" y="58"/>
                  </a:lnTo>
                  <a:lnTo>
                    <a:pt x="26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5" y="58"/>
                  </a:lnTo>
                  <a:lnTo>
                    <a:pt x="36" y="58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41" y="56"/>
                  </a:lnTo>
                  <a:lnTo>
                    <a:pt x="42" y="55"/>
                  </a:lnTo>
                  <a:lnTo>
                    <a:pt x="43" y="55"/>
                  </a:lnTo>
                  <a:lnTo>
                    <a:pt x="45" y="53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1"/>
                  </a:lnTo>
                  <a:lnTo>
                    <a:pt x="49" y="49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2" y="46"/>
                  </a:lnTo>
                  <a:lnTo>
                    <a:pt x="53" y="45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8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8" y="33"/>
                  </a:lnTo>
                  <a:lnTo>
                    <a:pt x="58" y="32"/>
                  </a:lnTo>
                  <a:lnTo>
                    <a:pt x="58" y="30"/>
                  </a:lnTo>
                  <a:lnTo>
                    <a:pt x="58" y="29"/>
                  </a:lnTo>
                  <a:lnTo>
                    <a:pt x="58" y="28"/>
                  </a:lnTo>
                  <a:lnTo>
                    <a:pt x="58" y="26"/>
                  </a:lnTo>
                  <a:lnTo>
                    <a:pt x="58" y="25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6" y="20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6"/>
                  </a:lnTo>
                  <a:lnTo>
                    <a:pt x="53" y="15"/>
                  </a:lnTo>
                  <a:lnTo>
                    <a:pt x="53" y="13"/>
                  </a:lnTo>
                  <a:lnTo>
                    <a:pt x="52" y="12"/>
                  </a:lnTo>
                  <a:lnTo>
                    <a:pt x="51" y="10"/>
                  </a:lnTo>
                  <a:lnTo>
                    <a:pt x="49" y="9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5" y="5"/>
                  </a:lnTo>
                  <a:lnTo>
                    <a:pt x="43" y="5"/>
                  </a:lnTo>
                  <a:lnTo>
                    <a:pt x="42" y="3"/>
                  </a:lnTo>
                  <a:lnTo>
                    <a:pt x="41" y="3"/>
                  </a:lnTo>
                  <a:lnTo>
                    <a:pt x="39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193">
              <a:extLst>
                <a:ext uri="{FF2B5EF4-FFF2-40B4-BE49-F238E27FC236}">
                  <a16:creationId xmlns:a16="http://schemas.microsoft.com/office/drawing/2014/main" id="{7F3C46D5-2CFE-1B1F-894F-858673597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150" y="5046663"/>
              <a:ext cx="55563" cy="57150"/>
            </a:xfrm>
            <a:custGeom>
              <a:avLst/>
              <a:gdLst>
                <a:gd name="T0" fmla="*/ 2147483646 w 70"/>
                <a:gd name="T1" fmla="*/ 0 h 70"/>
                <a:gd name="T2" fmla="*/ 2147483646 w 70"/>
                <a:gd name="T3" fmla="*/ 2147483646 h 70"/>
                <a:gd name="T4" fmla="*/ 2147483646 w 70"/>
                <a:gd name="T5" fmla="*/ 2147483646 h 70"/>
                <a:gd name="T6" fmla="*/ 2147483646 w 70"/>
                <a:gd name="T7" fmla="*/ 2147483646 h 70"/>
                <a:gd name="T8" fmla="*/ 2147483646 w 70"/>
                <a:gd name="T9" fmla="*/ 2147483646 h 70"/>
                <a:gd name="T10" fmla="*/ 2147483646 w 70"/>
                <a:gd name="T11" fmla="*/ 2147483646 h 70"/>
                <a:gd name="T12" fmla="*/ 2147483646 w 70"/>
                <a:gd name="T13" fmla="*/ 2147483646 h 70"/>
                <a:gd name="T14" fmla="*/ 2147483646 w 70"/>
                <a:gd name="T15" fmla="*/ 2147483646 h 70"/>
                <a:gd name="T16" fmla="*/ 2147483646 w 70"/>
                <a:gd name="T17" fmla="*/ 2147483646 h 70"/>
                <a:gd name="T18" fmla="*/ 0 w 70"/>
                <a:gd name="T19" fmla="*/ 2147483646 h 70"/>
                <a:gd name="T20" fmla="*/ 0 w 70"/>
                <a:gd name="T21" fmla="*/ 2147483646 h 70"/>
                <a:gd name="T22" fmla="*/ 0 w 70"/>
                <a:gd name="T23" fmla="*/ 2147483646 h 70"/>
                <a:gd name="T24" fmla="*/ 2147483646 w 70"/>
                <a:gd name="T25" fmla="*/ 2147483646 h 70"/>
                <a:gd name="T26" fmla="*/ 2147483646 w 70"/>
                <a:gd name="T27" fmla="*/ 2147483646 h 70"/>
                <a:gd name="T28" fmla="*/ 2147483646 w 70"/>
                <a:gd name="T29" fmla="*/ 2147483646 h 70"/>
                <a:gd name="T30" fmla="*/ 2147483646 w 70"/>
                <a:gd name="T31" fmla="*/ 2147483646 h 70"/>
                <a:gd name="T32" fmla="*/ 2147483646 w 70"/>
                <a:gd name="T33" fmla="*/ 2147483646 h 70"/>
                <a:gd name="T34" fmla="*/ 2147483646 w 70"/>
                <a:gd name="T35" fmla="*/ 2147483646 h 70"/>
                <a:gd name="T36" fmla="*/ 2147483646 w 70"/>
                <a:gd name="T37" fmla="*/ 2147483646 h 70"/>
                <a:gd name="T38" fmla="*/ 2147483646 w 70"/>
                <a:gd name="T39" fmla="*/ 2147483646 h 70"/>
                <a:gd name="T40" fmla="*/ 2147483646 w 70"/>
                <a:gd name="T41" fmla="*/ 2147483646 h 70"/>
                <a:gd name="T42" fmla="*/ 2147483646 w 70"/>
                <a:gd name="T43" fmla="*/ 2147483646 h 70"/>
                <a:gd name="T44" fmla="*/ 2147483646 w 70"/>
                <a:gd name="T45" fmla="*/ 2147483646 h 70"/>
                <a:gd name="T46" fmla="*/ 2147483646 w 70"/>
                <a:gd name="T47" fmla="*/ 2147483646 h 70"/>
                <a:gd name="T48" fmla="*/ 2147483646 w 70"/>
                <a:gd name="T49" fmla="*/ 2147483646 h 70"/>
                <a:gd name="T50" fmla="*/ 2147483646 w 70"/>
                <a:gd name="T51" fmla="*/ 2147483646 h 70"/>
                <a:gd name="T52" fmla="*/ 2147483646 w 70"/>
                <a:gd name="T53" fmla="*/ 2147483646 h 70"/>
                <a:gd name="T54" fmla="*/ 2147483646 w 70"/>
                <a:gd name="T55" fmla="*/ 2147483646 h 70"/>
                <a:gd name="T56" fmla="*/ 2147483646 w 70"/>
                <a:gd name="T57" fmla="*/ 2147483646 h 70"/>
                <a:gd name="T58" fmla="*/ 2147483646 w 70"/>
                <a:gd name="T59" fmla="*/ 2147483646 h 70"/>
                <a:gd name="T60" fmla="*/ 2147483646 w 70"/>
                <a:gd name="T61" fmla="*/ 2147483646 h 70"/>
                <a:gd name="T62" fmla="*/ 2147483646 w 70"/>
                <a:gd name="T63" fmla="*/ 2147483646 h 70"/>
                <a:gd name="T64" fmla="*/ 2147483646 w 70"/>
                <a:gd name="T65" fmla="*/ 2147483646 h 70"/>
                <a:gd name="T66" fmla="*/ 2147483646 w 70"/>
                <a:gd name="T67" fmla="*/ 2147483646 h 70"/>
                <a:gd name="T68" fmla="*/ 2147483646 w 70"/>
                <a:gd name="T69" fmla="*/ 2147483646 h 70"/>
                <a:gd name="T70" fmla="*/ 2147483646 w 70"/>
                <a:gd name="T71" fmla="*/ 2147483646 h 70"/>
                <a:gd name="T72" fmla="*/ 2147483646 w 70"/>
                <a:gd name="T73" fmla="*/ 2147483646 h 70"/>
                <a:gd name="T74" fmla="*/ 2147483646 w 70"/>
                <a:gd name="T75" fmla="*/ 2147483646 h 70"/>
                <a:gd name="T76" fmla="*/ 2147483646 w 70"/>
                <a:gd name="T77" fmla="*/ 2147483646 h 70"/>
                <a:gd name="T78" fmla="*/ 2147483646 w 70"/>
                <a:gd name="T79" fmla="*/ 2147483646 h 70"/>
                <a:gd name="T80" fmla="*/ 2147483646 w 70"/>
                <a:gd name="T81" fmla="*/ 2147483646 h 70"/>
                <a:gd name="T82" fmla="*/ 2147483646 w 70"/>
                <a:gd name="T83" fmla="*/ 2147483646 h 70"/>
                <a:gd name="T84" fmla="*/ 2147483646 w 70"/>
                <a:gd name="T85" fmla="*/ 0 h 70"/>
                <a:gd name="T86" fmla="*/ 2147483646 w 70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0"/>
                <a:gd name="T133" fmla="*/ 0 h 70"/>
                <a:gd name="T134" fmla="*/ 70 w 70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0" h="70">
                  <a:moveTo>
                    <a:pt x="34" y="0"/>
                  </a:move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4" y="7"/>
                  </a:lnTo>
                  <a:lnTo>
                    <a:pt x="13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4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1" y="45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3" y="50"/>
                  </a:lnTo>
                  <a:lnTo>
                    <a:pt x="4" y="52"/>
                  </a:lnTo>
                  <a:lnTo>
                    <a:pt x="6" y="53"/>
                  </a:lnTo>
                  <a:lnTo>
                    <a:pt x="6" y="55"/>
                  </a:lnTo>
                  <a:lnTo>
                    <a:pt x="7" y="56"/>
                  </a:lnTo>
                  <a:lnTo>
                    <a:pt x="8" y="57"/>
                  </a:lnTo>
                  <a:lnTo>
                    <a:pt x="8" y="59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3" y="62"/>
                  </a:lnTo>
                  <a:lnTo>
                    <a:pt x="14" y="63"/>
                  </a:lnTo>
                  <a:lnTo>
                    <a:pt x="16" y="65"/>
                  </a:lnTo>
                  <a:lnTo>
                    <a:pt x="17" y="65"/>
                  </a:lnTo>
                  <a:lnTo>
                    <a:pt x="18" y="66"/>
                  </a:lnTo>
                  <a:lnTo>
                    <a:pt x="20" y="66"/>
                  </a:lnTo>
                  <a:lnTo>
                    <a:pt x="21" y="68"/>
                  </a:lnTo>
                  <a:lnTo>
                    <a:pt x="23" y="68"/>
                  </a:lnTo>
                  <a:lnTo>
                    <a:pt x="24" y="69"/>
                  </a:lnTo>
                  <a:lnTo>
                    <a:pt x="26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1" y="70"/>
                  </a:lnTo>
                  <a:lnTo>
                    <a:pt x="33" y="70"/>
                  </a:lnTo>
                  <a:lnTo>
                    <a:pt x="34" y="70"/>
                  </a:lnTo>
                  <a:lnTo>
                    <a:pt x="37" y="70"/>
                  </a:lnTo>
                  <a:lnTo>
                    <a:pt x="39" y="70"/>
                  </a:lnTo>
                  <a:lnTo>
                    <a:pt x="40" y="70"/>
                  </a:lnTo>
                  <a:lnTo>
                    <a:pt x="41" y="69"/>
                  </a:lnTo>
                  <a:lnTo>
                    <a:pt x="44" y="69"/>
                  </a:lnTo>
                  <a:lnTo>
                    <a:pt x="46" y="69"/>
                  </a:lnTo>
                  <a:lnTo>
                    <a:pt x="47" y="68"/>
                  </a:lnTo>
                  <a:lnTo>
                    <a:pt x="49" y="68"/>
                  </a:lnTo>
                  <a:lnTo>
                    <a:pt x="50" y="66"/>
                  </a:lnTo>
                  <a:lnTo>
                    <a:pt x="52" y="66"/>
                  </a:lnTo>
                  <a:lnTo>
                    <a:pt x="53" y="65"/>
                  </a:lnTo>
                  <a:lnTo>
                    <a:pt x="54" y="65"/>
                  </a:lnTo>
                  <a:lnTo>
                    <a:pt x="56" y="63"/>
                  </a:lnTo>
                  <a:lnTo>
                    <a:pt x="57" y="62"/>
                  </a:lnTo>
                  <a:lnTo>
                    <a:pt x="59" y="60"/>
                  </a:lnTo>
                  <a:lnTo>
                    <a:pt x="60" y="60"/>
                  </a:lnTo>
                  <a:lnTo>
                    <a:pt x="62" y="59"/>
                  </a:lnTo>
                  <a:lnTo>
                    <a:pt x="62" y="57"/>
                  </a:lnTo>
                  <a:lnTo>
                    <a:pt x="63" y="56"/>
                  </a:lnTo>
                  <a:lnTo>
                    <a:pt x="64" y="55"/>
                  </a:lnTo>
                  <a:lnTo>
                    <a:pt x="64" y="53"/>
                  </a:lnTo>
                  <a:lnTo>
                    <a:pt x="66" y="52"/>
                  </a:lnTo>
                  <a:lnTo>
                    <a:pt x="66" y="50"/>
                  </a:lnTo>
                  <a:lnTo>
                    <a:pt x="67" y="49"/>
                  </a:lnTo>
                  <a:lnTo>
                    <a:pt x="67" y="47"/>
                  </a:lnTo>
                  <a:lnTo>
                    <a:pt x="69" y="46"/>
                  </a:lnTo>
                  <a:lnTo>
                    <a:pt x="69" y="45"/>
                  </a:lnTo>
                  <a:lnTo>
                    <a:pt x="69" y="42"/>
                  </a:lnTo>
                  <a:lnTo>
                    <a:pt x="70" y="40"/>
                  </a:lnTo>
                  <a:lnTo>
                    <a:pt x="70" y="39"/>
                  </a:lnTo>
                  <a:lnTo>
                    <a:pt x="70" y="37"/>
                  </a:lnTo>
                  <a:lnTo>
                    <a:pt x="70" y="34"/>
                  </a:lnTo>
                  <a:lnTo>
                    <a:pt x="70" y="33"/>
                  </a:lnTo>
                  <a:lnTo>
                    <a:pt x="70" y="32"/>
                  </a:lnTo>
                  <a:lnTo>
                    <a:pt x="70" y="30"/>
                  </a:lnTo>
                  <a:lnTo>
                    <a:pt x="69" y="29"/>
                  </a:lnTo>
                  <a:lnTo>
                    <a:pt x="69" y="26"/>
                  </a:lnTo>
                  <a:lnTo>
                    <a:pt x="69" y="24"/>
                  </a:lnTo>
                  <a:lnTo>
                    <a:pt x="67" y="23"/>
                  </a:lnTo>
                  <a:lnTo>
                    <a:pt x="67" y="22"/>
                  </a:lnTo>
                  <a:lnTo>
                    <a:pt x="66" y="20"/>
                  </a:lnTo>
                  <a:lnTo>
                    <a:pt x="66" y="19"/>
                  </a:lnTo>
                  <a:lnTo>
                    <a:pt x="64" y="17"/>
                  </a:lnTo>
                  <a:lnTo>
                    <a:pt x="64" y="16"/>
                  </a:lnTo>
                  <a:lnTo>
                    <a:pt x="63" y="14"/>
                  </a:lnTo>
                  <a:lnTo>
                    <a:pt x="62" y="13"/>
                  </a:lnTo>
                  <a:lnTo>
                    <a:pt x="62" y="11"/>
                  </a:lnTo>
                  <a:lnTo>
                    <a:pt x="60" y="10"/>
                  </a:lnTo>
                  <a:lnTo>
                    <a:pt x="59" y="9"/>
                  </a:lnTo>
                  <a:lnTo>
                    <a:pt x="57" y="9"/>
                  </a:lnTo>
                  <a:lnTo>
                    <a:pt x="56" y="7"/>
                  </a:lnTo>
                  <a:lnTo>
                    <a:pt x="54" y="6"/>
                  </a:lnTo>
                  <a:lnTo>
                    <a:pt x="53" y="6"/>
                  </a:lnTo>
                  <a:lnTo>
                    <a:pt x="52" y="4"/>
                  </a:lnTo>
                  <a:lnTo>
                    <a:pt x="50" y="3"/>
                  </a:lnTo>
                  <a:lnTo>
                    <a:pt x="49" y="3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4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Rectangle 194">
              <a:extLst>
                <a:ext uri="{FF2B5EF4-FFF2-40B4-BE49-F238E27FC236}">
                  <a16:creationId xmlns:a16="http://schemas.microsoft.com/office/drawing/2014/main" id="{34399463-4380-5789-22E2-ADD86F9913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2375" y="5037138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0" name="AutoShape 197">
              <a:extLst>
                <a:ext uri="{FF2B5EF4-FFF2-40B4-BE49-F238E27FC236}">
                  <a16:creationId xmlns:a16="http://schemas.microsoft.com/office/drawing/2014/main" id="{91EAB4AC-D7D2-6E08-CC9F-173FB874E0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6650" y="4949825"/>
              <a:ext cx="615950" cy="5349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1" name="TextBox 32">
              <a:extLst>
                <a:ext uri="{FF2B5EF4-FFF2-40B4-BE49-F238E27FC236}">
                  <a16:creationId xmlns:a16="http://schemas.microsoft.com/office/drawing/2014/main" id="{E534EB04-22D6-497B-BED2-E81080B90E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7914" y="5326969"/>
              <a:ext cx="300082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 dirty="0">
                  <a:solidFill>
                    <a:srgbClr val="0070C0"/>
                  </a:solidFill>
                </a:rPr>
                <a:t>0</a:t>
              </a:r>
            </a:p>
            <a:p>
              <a:r>
                <a:rPr lang="en-US" altLang="en-US" sz="1800" dirty="0">
                  <a:solidFill>
                    <a:srgbClr val="0070C0"/>
                  </a:solidFill>
                </a:rPr>
                <a:t>1</a:t>
              </a:r>
            </a:p>
          </p:txBody>
        </p:sp>
      </p:grpSp>
      <p:sp>
        <p:nvSpPr>
          <p:cNvPr id="32" name="Rectangle 5">
            <a:extLst>
              <a:ext uri="{FF2B5EF4-FFF2-40B4-BE49-F238E27FC236}">
                <a16:creationId xmlns:a16="http://schemas.microsoft.com/office/drawing/2014/main" id="{85CD1096-3D75-D962-1670-3951DBA97D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8955" y="5657851"/>
            <a:ext cx="1004887" cy="819149"/>
          </a:xfrm>
          <a:prstGeom prst="rect">
            <a:avLst/>
          </a:prstGeom>
          <a:solidFill>
            <a:srgbClr val="00B0F0">
              <a:alpha val="21960"/>
            </a:srgbClr>
          </a:solidFill>
          <a:ln w="9525">
            <a:solidFill>
              <a:srgbClr val="00B0F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3" name="Rectangle 5">
            <a:extLst>
              <a:ext uri="{FF2B5EF4-FFF2-40B4-BE49-F238E27FC236}">
                <a16:creationId xmlns:a16="http://schemas.microsoft.com/office/drawing/2014/main" id="{E5F568E7-9AE9-1350-7BDF-0A376F516D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9272" y="2967394"/>
            <a:ext cx="1432196" cy="457200"/>
          </a:xfrm>
          <a:prstGeom prst="rect">
            <a:avLst/>
          </a:prstGeom>
          <a:solidFill>
            <a:srgbClr val="00B0F0">
              <a:alpha val="21960"/>
            </a:srgbClr>
          </a:solidFill>
          <a:ln w="9525">
            <a:solidFill>
              <a:srgbClr val="00B0F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4" name="Rectangle 5">
            <a:extLst>
              <a:ext uri="{FF2B5EF4-FFF2-40B4-BE49-F238E27FC236}">
                <a16:creationId xmlns:a16="http://schemas.microsoft.com/office/drawing/2014/main" id="{38A16705-4E15-5E68-2819-2771B2B8FD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6294" y="2967394"/>
            <a:ext cx="439738" cy="45720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8A4D8CC3-8E73-CB70-3DE2-57219C69AD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9315" y="4714240"/>
            <a:ext cx="439738" cy="45720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BE70DBD5-F3A9-E27F-B146-92D7C6B697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5424" y="5619750"/>
            <a:ext cx="266971" cy="28575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7" name="Title 1">
            <a:extLst>
              <a:ext uri="{FF2B5EF4-FFF2-40B4-BE49-F238E27FC236}">
                <a16:creationId xmlns:a16="http://schemas.microsoft.com/office/drawing/2014/main" id="{3A30325C-26F0-4D4F-6F92-8C87027D16CB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109728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 dirty="0"/>
              <a:t>Shannon’s Expansion Theorem Example</a:t>
            </a:r>
          </a:p>
        </p:txBody>
      </p:sp>
    </p:spTree>
    <p:extLst>
      <p:ext uri="{BB962C8B-B14F-4D97-AF65-F5344CB8AC3E}">
        <p14:creationId xmlns:p14="http://schemas.microsoft.com/office/powerpoint/2010/main" val="3466028744"/>
      </p:ext>
    </p:extLst>
  </p:cSld>
  <p:clrMapOvr>
    <a:masterClrMapping/>
  </p:clrMapOvr>
  <p:transition/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5" name="Line 100">
            <a:extLst>
              <a:ext uri="{FF2B5EF4-FFF2-40B4-BE49-F238E27FC236}">
                <a16:creationId xmlns:a16="http://schemas.microsoft.com/office/drawing/2014/main" id="{48AC2868-7752-AD43-8C7D-78935B8C105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17900" y="1525586"/>
            <a:ext cx="14605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386" name="Line 101">
            <a:extLst>
              <a:ext uri="{FF2B5EF4-FFF2-40B4-BE49-F238E27FC236}">
                <a16:creationId xmlns:a16="http://schemas.microsoft.com/office/drawing/2014/main" id="{D5DC7BFC-C343-D242-BD5F-7E9A9C6E724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76750" y="1206500"/>
            <a:ext cx="1588" cy="29876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387" name="Rectangle 103">
            <a:extLst>
              <a:ext uri="{FF2B5EF4-FFF2-40B4-BE49-F238E27FC236}">
                <a16:creationId xmlns:a16="http://schemas.microsoft.com/office/drawing/2014/main" id="{41775E4F-0CB1-4B4E-BB9E-3BDD40A5A1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1639887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88" name="Rectangle 104">
            <a:extLst>
              <a:ext uri="{FF2B5EF4-FFF2-40B4-BE49-F238E27FC236}">
                <a16:creationId xmlns:a16="http://schemas.microsoft.com/office/drawing/2014/main" id="{D7002F54-F379-EE43-A5D9-98B1EA324A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1639887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89" name="Rectangle 105">
            <a:extLst>
              <a:ext uri="{FF2B5EF4-FFF2-40B4-BE49-F238E27FC236}">
                <a16:creationId xmlns:a16="http://schemas.microsoft.com/office/drawing/2014/main" id="{166EF79F-5146-914C-8DAF-B4BAEE74F1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1939925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0" name="Rectangle 106">
            <a:extLst>
              <a:ext uri="{FF2B5EF4-FFF2-40B4-BE49-F238E27FC236}">
                <a16:creationId xmlns:a16="http://schemas.microsoft.com/office/drawing/2014/main" id="{B8E9E02D-E6DB-2B45-8BC8-56620E7BC4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1939925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1" name="Rectangle 107">
            <a:extLst>
              <a:ext uri="{FF2B5EF4-FFF2-40B4-BE49-F238E27FC236}">
                <a16:creationId xmlns:a16="http://schemas.microsoft.com/office/drawing/2014/main" id="{EC5EFC17-925F-A440-9093-A3F5985C3F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2239962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2" name="Rectangle 108">
            <a:extLst>
              <a:ext uri="{FF2B5EF4-FFF2-40B4-BE49-F238E27FC236}">
                <a16:creationId xmlns:a16="http://schemas.microsoft.com/office/drawing/2014/main" id="{A6A27C3E-4654-7140-A911-DBD3EE47B9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2239962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3" name="Rectangle 109">
            <a:extLst>
              <a:ext uri="{FF2B5EF4-FFF2-40B4-BE49-F238E27FC236}">
                <a16:creationId xmlns:a16="http://schemas.microsoft.com/office/drawing/2014/main" id="{10148D70-C925-2E4C-AD34-58F5C98F79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2540000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4" name="Rectangle 110">
            <a:extLst>
              <a:ext uri="{FF2B5EF4-FFF2-40B4-BE49-F238E27FC236}">
                <a16:creationId xmlns:a16="http://schemas.microsoft.com/office/drawing/2014/main" id="{64EE90AA-F305-F84A-A9BD-83DF72B3C8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2540000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5" name="Rectangle 111">
            <a:extLst>
              <a:ext uri="{FF2B5EF4-FFF2-40B4-BE49-F238E27FC236}">
                <a16:creationId xmlns:a16="http://schemas.microsoft.com/office/drawing/2014/main" id="{D55B5FAA-4F6C-DD45-8C51-822A1FAD35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1639887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6" name="Rectangle 112">
            <a:extLst>
              <a:ext uri="{FF2B5EF4-FFF2-40B4-BE49-F238E27FC236}">
                <a16:creationId xmlns:a16="http://schemas.microsoft.com/office/drawing/2014/main" id="{6231B1E6-7541-4B41-8676-ED133FDCF3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1939925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7" name="Rectangle 113">
            <a:extLst>
              <a:ext uri="{FF2B5EF4-FFF2-40B4-BE49-F238E27FC236}">
                <a16:creationId xmlns:a16="http://schemas.microsoft.com/office/drawing/2014/main" id="{72AC453C-512B-7C43-9D16-F2DF895AB7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2239962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8" name="Rectangle 114">
            <a:extLst>
              <a:ext uri="{FF2B5EF4-FFF2-40B4-BE49-F238E27FC236}">
                <a16:creationId xmlns:a16="http://schemas.microsoft.com/office/drawing/2014/main" id="{2CD1218F-1A14-7842-B7A1-67C2EA1A24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2540000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9" name="Rectangle 115">
            <a:extLst>
              <a:ext uri="{FF2B5EF4-FFF2-40B4-BE49-F238E27FC236}">
                <a16:creationId xmlns:a16="http://schemas.microsoft.com/office/drawing/2014/main" id="{8AF81B7F-FEE0-8F41-8FDE-708F4B3CA0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2841625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0" name="Rectangle 116">
            <a:extLst>
              <a:ext uri="{FF2B5EF4-FFF2-40B4-BE49-F238E27FC236}">
                <a16:creationId xmlns:a16="http://schemas.microsoft.com/office/drawing/2014/main" id="{7E88D7BA-0BA3-1F44-A564-E0ECC1B0D4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2841625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1" name="Rectangle 117">
            <a:extLst>
              <a:ext uri="{FF2B5EF4-FFF2-40B4-BE49-F238E27FC236}">
                <a16:creationId xmlns:a16="http://schemas.microsoft.com/office/drawing/2014/main" id="{75F4FD4A-0923-A742-9870-2406A3049E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3141662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2" name="Rectangle 118">
            <a:extLst>
              <a:ext uri="{FF2B5EF4-FFF2-40B4-BE49-F238E27FC236}">
                <a16:creationId xmlns:a16="http://schemas.microsoft.com/office/drawing/2014/main" id="{C4D9F0C9-9BB2-6047-BCE4-A3E04F8F63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3141662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3" name="Rectangle 119">
            <a:extLst>
              <a:ext uri="{FF2B5EF4-FFF2-40B4-BE49-F238E27FC236}">
                <a16:creationId xmlns:a16="http://schemas.microsoft.com/office/drawing/2014/main" id="{CB9D8A2A-EA7D-214F-88E2-C36F0D6F31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3441700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4" name="Rectangle 120">
            <a:extLst>
              <a:ext uri="{FF2B5EF4-FFF2-40B4-BE49-F238E27FC236}">
                <a16:creationId xmlns:a16="http://schemas.microsoft.com/office/drawing/2014/main" id="{B203F4FC-6D53-CF4E-A570-33F8419AFC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3441700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5" name="Rectangle 121">
            <a:extLst>
              <a:ext uri="{FF2B5EF4-FFF2-40B4-BE49-F238E27FC236}">
                <a16:creationId xmlns:a16="http://schemas.microsoft.com/office/drawing/2014/main" id="{2F00B2F2-2A48-0848-94AA-FDD380BD64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3743325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6" name="Rectangle 122">
            <a:extLst>
              <a:ext uri="{FF2B5EF4-FFF2-40B4-BE49-F238E27FC236}">
                <a16:creationId xmlns:a16="http://schemas.microsoft.com/office/drawing/2014/main" id="{583C795D-ADDF-FB43-8C67-D8093E6256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3743325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7" name="Rectangle 123">
            <a:extLst>
              <a:ext uri="{FF2B5EF4-FFF2-40B4-BE49-F238E27FC236}">
                <a16:creationId xmlns:a16="http://schemas.microsoft.com/office/drawing/2014/main" id="{C3BFD671-537E-FC45-8923-D6589EBA63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2841625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8" name="Rectangle 124">
            <a:extLst>
              <a:ext uri="{FF2B5EF4-FFF2-40B4-BE49-F238E27FC236}">
                <a16:creationId xmlns:a16="http://schemas.microsoft.com/office/drawing/2014/main" id="{B619DEB8-6CF3-0A42-866B-4E2E34DAE1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3141662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9" name="Rectangle 125">
            <a:extLst>
              <a:ext uri="{FF2B5EF4-FFF2-40B4-BE49-F238E27FC236}">
                <a16:creationId xmlns:a16="http://schemas.microsoft.com/office/drawing/2014/main" id="{C1363F4D-CF10-3D47-AC29-D128093D8E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3441700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0" name="Rectangle 126">
            <a:extLst>
              <a:ext uri="{FF2B5EF4-FFF2-40B4-BE49-F238E27FC236}">
                <a16:creationId xmlns:a16="http://schemas.microsoft.com/office/drawing/2014/main" id="{6DD407A7-4F2A-F344-8653-544F839183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3743325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1" name="Rectangle 127">
            <a:extLst>
              <a:ext uri="{FF2B5EF4-FFF2-40B4-BE49-F238E27FC236}">
                <a16:creationId xmlns:a16="http://schemas.microsoft.com/office/drawing/2014/main" id="{25E2B324-4E66-D345-AA02-4EDA3D6232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4250" y="1193800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2" name="Rectangle 128">
            <a:extLst>
              <a:ext uri="{FF2B5EF4-FFF2-40B4-BE49-F238E27FC236}">
                <a16:creationId xmlns:a16="http://schemas.microsoft.com/office/drawing/2014/main" id="{20AA0149-BDA2-584E-942D-F347BFE8D1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0301" y="1298575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3" name="Rectangle 129">
            <a:extLst>
              <a:ext uri="{FF2B5EF4-FFF2-40B4-BE49-F238E27FC236}">
                <a16:creationId xmlns:a16="http://schemas.microsoft.com/office/drawing/2014/main" id="{020FABE8-5F71-8146-B909-75389A8F43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35400" y="1193800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4" name="Rectangle 130">
            <a:extLst>
              <a:ext uri="{FF2B5EF4-FFF2-40B4-BE49-F238E27FC236}">
                <a16:creationId xmlns:a16="http://schemas.microsoft.com/office/drawing/2014/main" id="{E8AB06D4-63BA-104B-96E5-011D8C59DA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9864" y="1298575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5" name="Rectangle 131">
            <a:extLst>
              <a:ext uri="{FF2B5EF4-FFF2-40B4-BE49-F238E27FC236}">
                <a16:creationId xmlns:a16="http://schemas.microsoft.com/office/drawing/2014/main" id="{BC0941FB-FEB1-A94E-8E60-EE2EEFCD88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8613" y="1193800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6" name="Rectangle 132">
            <a:extLst>
              <a:ext uri="{FF2B5EF4-FFF2-40B4-BE49-F238E27FC236}">
                <a16:creationId xmlns:a16="http://schemas.microsoft.com/office/drawing/2014/main" id="{3641474E-667E-1742-8267-958F3D2811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3076" y="1298575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7" name="Rectangle 133">
            <a:extLst>
              <a:ext uri="{FF2B5EF4-FFF2-40B4-BE49-F238E27FC236}">
                <a16:creationId xmlns:a16="http://schemas.microsoft.com/office/drawing/2014/main" id="{E5AB69EC-9E4F-0645-8152-6D84D70343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7100" y="1193800"/>
            <a:ext cx="1202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8" name="Rectangle 134">
            <a:extLst>
              <a:ext uri="{FF2B5EF4-FFF2-40B4-BE49-F238E27FC236}">
                <a16:creationId xmlns:a16="http://schemas.microsoft.com/office/drawing/2014/main" id="{D243B09A-7705-2742-BE33-70D75AACAB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1639887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9" name="Rectangle 135">
            <a:extLst>
              <a:ext uri="{FF2B5EF4-FFF2-40B4-BE49-F238E27FC236}">
                <a16:creationId xmlns:a16="http://schemas.microsoft.com/office/drawing/2014/main" id="{542402F9-0022-CE49-8C7F-48F53ED4E2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1939925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20" name="Rectangle 136">
            <a:extLst>
              <a:ext uri="{FF2B5EF4-FFF2-40B4-BE49-F238E27FC236}">
                <a16:creationId xmlns:a16="http://schemas.microsoft.com/office/drawing/2014/main" id="{E3C5FBA7-0632-FE4A-A1BD-7E71BB6DC9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2239962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21" name="Rectangle 137">
            <a:extLst>
              <a:ext uri="{FF2B5EF4-FFF2-40B4-BE49-F238E27FC236}">
                <a16:creationId xmlns:a16="http://schemas.microsoft.com/office/drawing/2014/main" id="{4C9BD374-DBA7-E845-905F-E836D61E93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2540000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22" name="Rectangle 138">
            <a:extLst>
              <a:ext uri="{FF2B5EF4-FFF2-40B4-BE49-F238E27FC236}">
                <a16:creationId xmlns:a16="http://schemas.microsoft.com/office/drawing/2014/main" id="{020452E7-F5A5-3147-95DB-7C5FF7BE34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2841625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23" name="Rectangle 139">
            <a:extLst>
              <a:ext uri="{FF2B5EF4-FFF2-40B4-BE49-F238E27FC236}">
                <a16:creationId xmlns:a16="http://schemas.microsoft.com/office/drawing/2014/main" id="{3585BF63-FFDB-E04A-A5AF-BC9CE2E256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3141662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24" name="Rectangle 140">
            <a:extLst>
              <a:ext uri="{FF2B5EF4-FFF2-40B4-BE49-F238E27FC236}">
                <a16:creationId xmlns:a16="http://schemas.microsoft.com/office/drawing/2014/main" id="{95102952-1E42-4843-AAE4-3B1AEB0B97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3441700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25" name="Freeform 141">
            <a:extLst>
              <a:ext uri="{FF2B5EF4-FFF2-40B4-BE49-F238E27FC236}">
                <a16:creationId xmlns:a16="http://schemas.microsoft.com/office/drawing/2014/main" id="{B24A7601-0AC8-1D44-8D30-AE0ABA86983D}"/>
              </a:ext>
            </a:extLst>
          </p:cNvPr>
          <p:cNvSpPr>
            <a:spLocks/>
          </p:cNvSpPr>
          <p:nvPr/>
        </p:nvSpPr>
        <p:spPr bwMode="auto">
          <a:xfrm>
            <a:off x="4967288" y="1704975"/>
            <a:ext cx="196850" cy="966787"/>
          </a:xfrm>
          <a:custGeom>
            <a:avLst/>
            <a:gdLst>
              <a:gd name="T0" fmla="*/ 2147483646 w 247"/>
              <a:gd name="T1" fmla="*/ 2147483646 h 1217"/>
              <a:gd name="T2" fmla="*/ 2147483646 w 247"/>
              <a:gd name="T3" fmla="*/ 2147483646 h 1217"/>
              <a:gd name="T4" fmla="*/ 2147483646 w 247"/>
              <a:gd name="T5" fmla="*/ 2147483646 h 1217"/>
              <a:gd name="T6" fmla="*/ 2147483646 w 247"/>
              <a:gd name="T7" fmla="*/ 2147483646 h 1217"/>
              <a:gd name="T8" fmla="*/ 2147483646 w 247"/>
              <a:gd name="T9" fmla="*/ 2147483646 h 1217"/>
              <a:gd name="T10" fmla="*/ 2147483646 w 247"/>
              <a:gd name="T11" fmla="*/ 2147483646 h 1217"/>
              <a:gd name="T12" fmla="*/ 2147483646 w 247"/>
              <a:gd name="T13" fmla="*/ 2147483646 h 1217"/>
              <a:gd name="T14" fmla="*/ 2147483646 w 247"/>
              <a:gd name="T15" fmla="*/ 2147483646 h 1217"/>
              <a:gd name="T16" fmla="*/ 2147483646 w 247"/>
              <a:gd name="T17" fmla="*/ 2147483646 h 1217"/>
              <a:gd name="T18" fmla="*/ 2147483646 w 247"/>
              <a:gd name="T19" fmla="*/ 2147483646 h 1217"/>
              <a:gd name="T20" fmla="*/ 2147483646 w 247"/>
              <a:gd name="T21" fmla="*/ 2147483646 h 1217"/>
              <a:gd name="T22" fmla="*/ 2147483646 w 247"/>
              <a:gd name="T23" fmla="*/ 2147483646 h 1217"/>
              <a:gd name="T24" fmla="*/ 2147483646 w 247"/>
              <a:gd name="T25" fmla="*/ 2147483646 h 1217"/>
              <a:gd name="T26" fmla="*/ 2147483646 w 247"/>
              <a:gd name="T27" fmla="*/ 2147483646 h 1217"/>
              <a:gd name="T28" fmla="*/ 2147483646 w 247"/>
              <a:gd name="T29" fmla="*/ 2147483646 h 1217"/>
              <a:gd name="T30" fmla="*/ 2147483646 w 247"/>
              <a:gd name="T31" fmla="*/ 2147483646 h 1217"/>
              <a:gd name="T32" fmla="*/ 2147483646 w 247"/>
              <a:gd name="T33" fmla="*/ 2147483646 h 1217"/>
              <a:gd name="T34" fmla="*/ 2147483646 w 247"/>
              <a:gd name="T35" fmla="*/ 2147483646 h 1217"/>
              <a:gd name="T36" fmla="*/ 2147483646 w 247"/>
              <a:gd name="T37" fmla="*/ 2147483646 h 1217"/>
              <a:gd name="T38" fmla="*/ 2147483646 w 247"/>
              <a:gd name="T39" fmla="*/ 2147483646 h 1217"/>
              <a:gd name="T40" fmla="*/ 2147483646 w 247"/>
              <a:gd name="T41" fmla="*/ 2147483646 h 1217"/>
              <a:gd name="T42" fmla="*/ 2147483646 w 247"/>
              <a:gd name="T43" fmla="*/ 2147483646 h 1217"/>
              <a:gd name="T44" fmla="*/ 2147483646 w 247"/>
              <a:gd name="T45" fmla="*/ 2147483646 h 1217"/>
              <a:gd name="T46" fmla="*/ 2147483646 w 247"/>
              <a:gd name="T47" fmla="*/ 2147483646 h 1217"/>
              <a:gd name="T48" fmla="*/ 2147483646 w 247"/>
              <a:gd name="T49" fmla="*/ 2147483646 h 1217"/>
              <a:gd name="T50" fmla="*/ 2147483646 w 247"/>
              <a:gd name="T51" fmla="*/ 2147483646 h 1217"/>
              <a:gd name="T52" fmla="*/ 2147483646 w 247"/>
              <a:gd name="T53" fmla="*/ 2147483646 h 1217"/>
              <a:gd name="T54" fmla="*/ 2147483646 w 247"/>
              <a:gd name="T55" fmla="*/ 2147483646 h 1217"/>
              <a:gd name="T56" fmla="*/ 2147483646 w 247"/>
              <a:gd name="T57" fmla="*/ 2147483646 h 1217"/>
              <a:gd name="T58" fmla="*/ 2147483646 w 247"/>
              <a:gd name="T59" fmla="*/ 2147483646 h 1217"/>
              <a:gd name="T60" fmla="*/ 2147483646 w 247"/>
              <a:gd name="T61" fmla="*/ 2147483646 h 1217"/>
              <a:gd name="T62" fmla="*/ 2147483646 w 247"/>
              <a:gd name="T63" fmla="*/ 2147483646 h 1217"/>
              <a:gd name="T64" fmla="*/ 0 w 247"/>
              <a:gd name="T65" fmla="*/ 2147483646 h 121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47"/>
              <a:gd name="T100" fmla="*/ 0 h 1217"/>
              <a:gd name="T101" fmla="*/ 247 w 247"/>
              <a:gd name="T102" fmla="*/ 1217 h 121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47" h="1217">
                <a:moveTo>
                  <a:pt x="0" y="0"/>
                </a:moveTo>
                <a:lnTo>
                  <a:pt x="29" y="3"/>
                </a:lnTo>
                <a:lnTo>
                  <a:pt x="53" y="7"/>
                </a:lnTo>
                <a:lnTo>
                  <a:pt x="75" y="16"/>
                </a:lnTo>
                <a:lnTo>
                  <a:pt x="92" y="27"/>
                </a:lnTo>
                <a:lnTo>
                  <a:pt x="106" y="40"/>
                </a:lnTo>
                <a:lnTo>
                  <a:pt x="118" y="57"/>
                </a:lnTo>
                <a:lnTo>
                  <a:pt x="126" y="75"/>
                </a:lnTo>
                <a:lnTo>
                  <a:pt x="132" y="96"/>
                </a:lnTo>
                <a:lnTo>
                  <a:pt x="135" y="118"/>
                </a:lnTo>
                <a:lnTo>
                  <a:pt x="138" y="142"/>
                </a:lnTo>
                <a:lnTo>
                  <a:pt x="138" y="167"/>
                </a:lnTo>
                <a:lnTo>
                  <a:pt x="136" y="192"/>
                </a:lnTo>
                <a:lnTo>
                  <a:pt x="135" y="220"/>
                </a:lnTo>
                <a:lnTo>
                  <a:pt x="131" y="248"/>
                </a:lnTo>
                <a:lnTo>
                  <a:pt x="128" y="276"/>
                </a:lnTo>
                <a:lnTo>
                  <a:pt x="123" y="305"/>
                </a:lnTo>
                <a:lnTo>
                  <a:pt x="121" y="333"/>
                </a:lnTo>
                <a:lnTo>
                  <a:pt x="116" y="362"/>
                </a:lnTo>
                <a:lnTo>
                  <a:pt x="113" y="389"/>
                </a:lnTo>
                <a:lnTo>
                  <a:pt x="112" y="417"/>
                </a:lnTo>
                <a:lnTo>
                  <a:pt x="111" y="442"/>
                </a:lnTo>
                <a:lnTo>
                  <a:pt x="111" y="468"/>
                </a:lnTo>
                <a:lnTo>
                  <a:pt x="112" y="491"/>
                </a:lnTo>
                <a:lnTo>
                  <a:pt x="116" y="514"/>
                </a:lnTo>
                <a:lnTo>
                  <a:pt x="122" y="534"/>
                </a:lnTo>
                <a:lnTo>
                  <a:pt x="131" y="553"/>
                </a:lnTo>
                <a:lnTo>
                  <a:pt x="142" y="569"/>
                </a:lnTo>
                <a:lnTo>
                  <a:pt x="157" y="583"/>
                </a:lnTo>
                <a:lnTo>
                  <a:pt x="174" y="593"/>
                </a:lnTo>
                <a:lnTo>
                  <a:pt x="194" y="602"/>
                </a:lnTo>
                <a:lnTo>
                  <a:pt x="218" y="608"/>
                </a:lnTo>
                <a:lnTo>
                  <a:pt x="247" y="609"/>
                </a:lnTo>
                <a:lnTo>
                  <a:pt x="218" y="611"/>
                </a:lnTo>
                <a:lnTo>
                  <a:pt x="194" y="616"/>
                </a:lnTo>
                <a:lnTo>
                  <a:pt x="174" y="624"/>
                </a:lnTo>
                <a:lnTo>
                  <a:pt x="157" y="635"/>
                </a:lnTo>
                <a:lnTo>
                  <a:pt x="142" y="648"/>
                </a:lnTo>
                <a:lnTo>
                  <a:pt x="131" y="665"/>
                </a:lnTo>
                <a:lnTo>
                  <a:pt x="122" y="684"/>
                </a:lnTo>
                <a:lnTo>
                  <a:pt x="116" y="704"/>
                </a:lnTo>
                <a:lnTo>
                  <a:pt x="112" y="726"/>
                </a:lnTo>
                <a:lnTo>
                  <a:pt x="111" y="750"/>
                </a:lnTo>
                <a:lnTo>
                  <a:pt x="111" y="774"/>
                </a:lnTo>
                <a:lnTo>
                  <a:pt x="112" y="802"/>
                </a:lnTo>
                <a:lnTo>
                  <a:pt x="113" y="829"/>
                </a:lnTo>
                <a:lnTo>
                  <a:pt x="116" y="856"/>
                </a:lnTo>
                <a:lnTo>
                  <a:pt x="121" y="885"/>
                </a:lnTo>
                <a:lnTo>
                  <a:pt x="123" y="912"/>
                </a:lnTo>
                <a:lnTo>
                  <a:pt x="128" y="941"/>
                </a:lnTo>
                <a:lnTo>
                  <a:pt x="131" y="970"/>
                </a:lnTo>
                <a:lnTo>
                  <a:pt x="135" y="997"/>
                </a:lnTo>
                <a:lnTo>
                  <a:pt x="136" y="1025"/>
                </a:lnTo>
                <a:lnTo>
                  <a:pt x="138" y="1050"/>
                </a:lnTo>
                <a:lnTo>
                  <a:pt x="138" y="1076"/>
                </a:lnTo>
                <a:lnTo>
                  <a:pt x="135" y="1101"/>
                </a:lnTo>
                <a:lnTo>
                  <a:pt x="132" y="1122"/>
                </a:lnTo>
                <a:lnTo>
                  <a:pt x="126" y="1142"/>
                </a:lnTo>
                <a:lnTo>
                  <a:pt x="118" y="1161"/>
                </a:lnTo>
                <a:lnTo>
                  <a:pt x="106" y="1177"/>
                </a:lnTo>
                <a:lnTo>
                  <a:pt x="92" y="1191"/>
                </a:lnTo>
                <a:lnTo>
                  <a:pt x="75" y="1203"/>
                </a:lnTo>
                <a:lnTo>
                  <a:pt x="53" y="1210"/>
                </a:lnTo>
                <a:lnTo>
                  <a:pt x="29" y="1216"/>
                </a:lnTo>
                <a:lnTo>
                  <a:pt x="0" y="1217"/>
                </a:lnTo>
              </a:path>
            </a:pathLst>
          </a:cu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26" name="Freeform 142">
            <a:extLst>
              <a:ext uri="{FF2B5EF4-FFF2-40B4-BE49-F238E27FC236}">
                <a16:creationId xmlns:a16="http://schemas.microsoft.com/office/drawing/2014/main" id="{6D8F5BE6-724F-6C4D-8C78-90360FFDC968}"/>
              </a:ext>
            </a:extLst>
          </p:cNvPr>
          <p:cNvSpPr>
            <a:spLocks/>
          </p:cNvSpPr>
          <p:nvPr/>
        </p:nvSpPr>
        <p:spPr bwMode="auto">
          <a:xfrm>
            <a:off x="4967288" y="2909886"/>
            <a:ext cx="196850" cy="965200"/>
          </a:xfrm>
          <a:custGeom>
            <a:avLst/>
            <a:gdLst>
              <a:gd name="T0" fmla="*/ 2147483646 w 247"/>
              <a:gd name="T1" fmla="*/ 2147483646 h 1217"/>
              <a:gd name="T2" fmla="*/ 2147483646 w 247"/>
              <a:gd name="T3" fmla="*/ 2147483646 h 1217"/>
              <a:gd name="T4" fmla="*/ 2147483646 w 247"/>
              <a:gd name="T5" fmla="*/ 2147483646 h 1217"/>
              <a:gd name="T6" fmla="*/ 2147483646 w 247"/>
              <a:gd name="T7" fmla="*/ 2147483646 h 1217"/>
              <a:gd name="T8" fmla="*/ 2147483646 w 247"/>
              <a:gd name="T9" fmla="*/ 2147483646 h 1217"/>
              <a:gd name="T10" fmla="*/ 2147483646 w 247"/>
              <a:gd name="T11" fmla="*/ 2147483646 h 1217"/>
              <a:gd name="T12" fmla="*/ 2147483646 w 247"/>
              <a:gd name="T13" fmla="*/ 2147483646 h 1217"/>
              <a:gd name="T14" fmla="*/ 2147483646 w 247"/>
              <a:gd name="T15" fmla="*/ 2147483646 h 1217"/>
              <a:gd name="T16" fmla="*/ 2147483646 w 247"/>
              <a:gd name="T17" fmla="*/ 2147483646 h 1217"/>
              <a:gd name="T18" fmla="*/ 2147483646 w 247"/>
              <a:gd name="T19" fmla="*/ 2147483646 h 1217"/>
              <a:gd name="T20" fmla="*/ 2147483646 w 247"/>
              <a:gd name="T21" fmla="*/ 2147483646 h 1217"/>
              <a:gd name="T22" fmla="*/ 2147483646 w 247"/>
              <a:gd name="T23" fmla="*/ 2147483646 h 1217"/>
              <a:gd name="T24" fmla="*/ 2147483646 w 247"/>
              <a:gd name="T25" fmla="*/ 2147483646 h 1217"/>
              <a:gd name="T26" fmla="*/ 2147483646 w 247"/>
              <a:gd name="T27" fmla="*/ 2147483646 h 1217"/>
              <a:gd name="T28" fmla="*/ 2147483646 w 247"/>
              <a:gd name="T29" fmla="*/ 2147483646 h 1217"/>
              <a:gd name="T30" fmla="*/ 2147483646 w 247"/>
              <a:gd name="T31" fmla="*/ 2147483646 h 1217"/>
              <a:gd name="T32" fmla="*/ 2147483646 w 247"/>
              <a:gd name="T33" fmla="*/ 2147483646 h 1217"/>
              <a:gd name="T34" fmla="*/ 2147483646 w 247"/>
              <a:gd name="T35" fmla="*/ 2147483646 h 1217"/>
              <a:gd name="T36" fmla="*/ 2147483646 w 247"/>
              <a:gd name="T37" fmla="*/ 2147483646 h 1217"/>
              <a:gd name="T38" fmla="*/ 2147483646 w 247"/>
              <a:gd name="T39" fmla="*/ 2147483646 h 1217"/>
              <a:gd name="T40" fmla="*/ 2147483646 w 247"/>
              <a:gd name="T41" fmla="*/ 2147483646 h 1217"/>
              <a:gd name="T42" fmla="*/ 2147483646 w 247"/>
              <a:gd name="T43" fmla="*/ 2147483646 h 1217"/>
              <a:gd name="T44" fmla="*/ 2147483646 w 247"/>
              <a:gd name="T45" fmla="*/ 2147483646 h 1217"/>
              <a:gd name="T46" fmla="*/ 2147483646 w 247"/>
              <a:gd name="T47" fmla="*/ 2147483646 h 1217"/>
              <a:gd name="T48" fmla="*/ 2147483646 w 247"/>
              <a:gd name="T49" fmla="*/ 2147483646 h 1217"/>
              <a:gd name="T50" fmla="*/ 2147483646 w 247"/>
              <a:gd name="T51" fmla="*/ 2147483646 h 1217"/>
              <a:gd name="T52" fmla="*/ 2147483646 w 247"/>
              <a:gd name="T53" fmla="*/ 2147483646 h 1217"/>
              <a:gd name="T54" fmla="*/ 2147483646 w 247"/>
              <a:gd name="T55" fmla="*/ 2147483646 h 1217"/>
              <a:gd name="T56" fmla="*/ 2147483646 w 247"/>
              <a:gd name="T57" fmla="*/ 2147483646 h 1217"/>
              <a:gd name="T58" fmla="*/ 2147483646 w 247"/>
              <a:gd name="T59" fmla="*/ 2147483646 h 1217"/>
              <a:gd name="T60" fmla="*/ 2147483646 w 247"/>
              <a:gd name="T61" fmla="*/ 2147483646 h 1217"/>
              <a:gd name="T62" fmla="*/ 2147483646 w 247"/>
              <a:gd name="T63" fmla="*/ 2147483646 h 1217"/>
              <a:gd name="T64" fmla="*/ 0 w 247"/>
              <a:gd name="T65" fmla="*/ 2147483646 h 121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47"/>
              <a:gd name="T100" fmla="*/ 0 h 1217"/>
              <a:gd name="T101" fmla="*/ 247 w 247"/>
              <a:gd name="T102" fmla="*/ 1217 h 121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47" h="1217">
                <a:moveTo>
                  <a:pt x="0" y="0"/>
                </a:moveTo>
                <a:lnTo>
                  <a:pt x="29" y="3"/>
                </a:lnTo>
                <a:lnTo>
                  <a:pt x="53" y="7"/>
                </a:lnTo>
                <a:lnTo>
                  <a:pt x="75" y="16"/>
                </a:lnTo>
                <a:lnTo>
                  <a:pt x="92" y="27"/>
                </a:lnTo>
                <a:lnTo>
                  <a:pt x="106" y="40"/>
                </a:lnTo>
                <a:lnTo>
                  <a:pt x="118" y="57"/>
                </a:lnTo>
                <a:lnTo>
                  <a:pt x="126" y="75"/>
                </a:lnTo>
                <a:lnTo>
                  <a:pt x="132" y="96"/>
                </a:lnTo>
                <a:lnTo>
                  <a:pt x="135" y="118"/>
                </a:lnTo>
                <a:lnTo>
                  <a:pt x="138" y="142"/>
                </a:lnTo>
                <a:lnTo>
                  <a:pt x="138" y="167"/>
                </a:lnTo>
                <a:lnTo>
                  <a:pt x="136" y="194"/>
                </a:lnTo>
                <a:lnTo>
                  <a:pt x="135" y="220"/>
                </a:lnTo>
                <a:lnTo>
                  <a:pt x="131" y="249"/>
                </a:lnTo>
                <a:lnTo>
                  <a:pt x="128" y="276"/>
                </a:lnTo>
                <a:lnTo>
                  <a:pt x="123" y="305"/>
                </a:lnTo>
                <a:lnTo>
                  <a:pt x="121" y="333"/>
                </a:lnTo>
                <a:lnTo>
                  <a:pt x="116" y="362"/>
                </a:lnTo>
                <a:lnTo>
                  <a:pt x="113" y="389"/>
                </a:lnTo>
                <a:lnTo>
                  <a:pt x="112" y="417"/>
                </a:lnTo>
                <a:lnTo>
                  <a:pt x="111" y="443"/>
                </a:lnTo>
                <a:lnTo>
                  <a:pt x="111" y="469"/>
                </a:lnTo>
                <a:lnTo>
                  <a:pt x="112" y="491"/>
                </a:lnTo>
                <a:lnTo>
                  <a:pt x="116" y="514"/>
                </a:lnTo>
                <a:lnTo>
                  <a:pt x="122" y="535"/>
                </a:lnTo>
                <a:lnTo>
                  <a:pt x="131" y="553"/>
                </a:lnTo>
                <a:lnTo>
                  <a:pt x="142" y="569"/>
                </a:lnTo>
                <a:lnTo>
                  <a:pt x="157" y="583"/>
                </a:lnTo>
                <a:lnTo>
                  <a:pt x="174" y="594"/>
                </a:lnTo>
                <a:lnTo>
                  <a:pt x="194" y="602"/>
                </a:lnTo>
                <a:lnTo>
                  <a:pt x="218" y="608"/>
                </a:lnTo>
                <a:lnTo>
                  <a:pt x="247" y="609"/>
                </a:lnTo>
                <a:lnTo>
                  <a:pt x="218" y="611"/>
                </a:lnTo>
                <a:lnTo>
                  <a:pt x="194" y="617"/>
                </a:lnTo>
                <a:lnTo>
                  <a:pt x="174" y="624"/>
                </a:lnTo>
                <a:lnTo>
                  <a:pt x="157" y="635"/>
                </a:lnTo>
                <a:lnTo>
                  <a:pt x="142" y="648"/>
                </a:lnTo>
                <a:lnTo>
                  <a:pt x="131" y="665"/>
                </a:lnTo>
                <a:lnTo>
                  <a:pt x="122" y="684"/>
                </a:lnTo>
                <a:lnTo>
                  <a:pt x="116" y="704"/>
                </a:lnTo>
                <a:lnTo>
                  <a:pt x="112" y="726"/>
                </a:lnTo>
                <a:lnTo>
                  <a:pt x="111" y="750"/>
                </a:lnTo>
                <a:lnTo>
                  <a:pt x="111" y="775"/>
                </a:lnTo>
                <a:lnTo>
                  <a:pt x="112" y="802"/>
                </a:lnTo>
                <a:lnTo>
                  <a:pt x="113" y="829"/>
                </a:lnTo>
                <a:lnTo>
                  <a:pt x="116" y="857"/>
                </a:lnTo>
                <a:lnTo>
                  <a:pt x="121" y="885"/>
                </a:lnTo>
                <a:lnTo>
                  <a:pt x="123" y="913"/>
                </a:lnTo>
                <a:lnTo>
                  <a:pt x="128" y="941"/>
                </a:lnTo>
                <a:lnTo>
                  <a:pt x="131" y="970"/>
                </a:lnTo>
                <a:lnTo>
                  <a:pt x="135" y="997"/>
                </a:lnTo>
                <a:lnTo>
                  <a:pt x="136" y="1025"/>
                </a:lnTo>
                <a:lnTo>
                  <a:pt x="138" y="1051"/>
                </a:lnTo>
                <a:lnTo>
                  <a:pt x="138" y="1076"/>
                </a:lnTo>
                <a:lnTo>
                  <a:pt x="135" y="1101"/>
                </a:lnTo>
                <a:lnTo>
                  <a:pt x="132" y="1122"/>
                </a:lnTo>
                <a:lnTo>
                  <a:pt x="126" y="1143"/>
                </a:lnTo>
                <a:lnTo>
                  <a:pt x="118" y="1161"/>
                </a:lnTo>
                <a:lnTo>
                  <a:pt x="106" y="1177"/>
                </a:lnTo>
                <a:lnTo>
                  <a:pt x="92" y="1191"/>
                </a:lnTo>
                <a:lnTo>
                  <a:pt x="75" y="1203"/>
                </a:lnTo>
                <a:lnTo>
                  <a:pt x="53" y="1210"/>
                </a:lnTo>
                <a:lnTo>
                  <a:pt x="29" y="1216"/>
                </a:lnTo>
                <a:lnTo>
                  <a:pt x="0" y="1217"/>
                </a:lnTo>
              </a:path>
            </a:pathLst>
          </a:cu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27" name="Rectangle 143">
            <a:extLst>
              <a:ext uri="{FF2B5EF4-FFF2-40B4-BE49-F238E27FC236}">
                <a16:creationId xmlns:a16="http://schemas.microsoft.com/office/drawing/2014/main" id="{19B81865-C56C-EE49-AB9C-780792D492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3743325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28" name="Freeform 144">
            <a:extLst>
              <a:ext uri="{FF2B5EF4-FFF2-40B4-BE49-F238E27FC236}">
                <a16:creationId xmlns:a16="http://schemas.microsoft.com/office/drawing/2014/main" id="{71827992-448A-7E40-8421-7DE1C81C0440}"/>
              </a:ext>
            </a:extLst>
          </p:cNvPr>
          <p:cNvSpPr>
            <a:spLocks/>
          </p:cNvSpPr>
          <p:nvPr/>
        </p:nvSpPr>
        <p:spPr bwMode="auto">
          <a:xfrm>
            <a:off x="5640389" y="2163761"/>
            <a:ext cx="160337" cy="46038"/>
          </a:xfrm>
          <a:custGeom>
            <a:avLst/>
            <a:gdLst>
              <a:gd name="T0" fmla="*/ 0 w 201"/>
              <a:gd name="T1" fmla="*/ 2147483646 h 57"/>
              <a:gd name="T2" fmla="*/ 2147483646 w 201"/>
              <a:gd name="T3" fmla="*/ 2147483646 h 57"/>
              <a:gd name="T4" fmla="*/ 0 w 201"/>
              <a:gd name="T5" fmla="*/ 0 h 57"/>
              <a:gd name="T6" fmla="*/ 0 w 201"/>
              <a:gd name="T7" fmla="*/ 2147483646 h 57"/>
              <a:gd name="T8" fmla="*/ 0 w 201"/>
              <a:gd name="T9" fmla="*/ 2147483646 h 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57"/>
              <a:gd name="T17" fmla="*/ 201 w 201"/>
              <a:gd name="T18" fmla="*/ 57 h 5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57">
                <a:moveTo>
                  <a:pt x="0" y="57"/>
                </a:moveTo>
                <a:lnTo>
                  <a:pt x="201" y="28"/>
                </a:lnTo>
                <a:lnTo>
                  <a:pt x="0" y="0"/>
                </a:lnTo>
                <a:lnTo>
                  <a:pt x="0" y="28"/>
                </a:lnTo>
                <a:lnTo>
                  <a:pt x="0" y="57"/>
                </a:lnTo>
                <a:close/>
              </a:path>
            </a:pathLst>
          </a:custGeom>
          <a:solidFill>
            <a:srgbClr val="FF0000"/>
          </a:solidFill>
          <a:ln w="2222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4429" name="Line 145">
            <a:extLst>
              <a:ext uri="{FF2B5EF4-FFF2-40B4-BE49-F238E27FC236}">
                <a16:creationId xmlns:a16="http://schemas.microsoft.com/office/drawing/2014/main" id="{54E5E346-0F49-9344-B3BC-C9707344CDF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60964" y="2187575"/>
            <a:ext cx="479425" cy="1587"/>
          </a:xfrm>
          <a:prstGeom prst="line">
            <a:avLst/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30" name="Line 146">
            <a:extLst>
              <a:ext uri="{FF2B5EF4-FFF2-40B4-BE49-F238E27FC236}">
                <a16:creationId xmlns:a16="http://schemas.microsoft.com/office/drawing/2014/main" id="{4158FA55-6332-9A4B-9949-C938ED82D59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54688" y="1981200"/>
            <a:ext cx="1460500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31" name="Line 147">
            <a:extLst>
              <a:ext uri="{FF2B5EF4-FFF2-40B4-BE49-F238E27FC236}">
                <a16:creationId xmlns:a16="http://schemas.microsoft.com/office/drawing/2014/main" id="{D6E84E0F-1A13-3B4A-B3CD-75FA5AF9126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34114" y="1639886"/>
            <a:ext cx="1587" cy="10033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32" name="Rectangle 149">
            <a:extLst>
              <a:ext uri="{FF2B5EF4-FFF2-40B4-BE49-F238E27FC236}">
                <a16:creationId xmlns:a16="http://schemas.microsoft.com/office/drawing/2014/main" id="{BD4B88EF-602F-6241-A819-D55A851955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1850" y="2093912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33" name="Rectangle 150">
            <a:extLst>
              <a:ext uri="{FF2B5EF4-FFF2-40B4-BE49-F238E27FC236}">
                <a16:creationId xmlns:a16="http://schemas.microsoft.com/office/drawing/2014/main" id="{F417C5F3-B290-F44D-8B7C-1AAF26BD1D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1850" y="2366962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34" name="Rectangle 151">
            <a:extLst>
              <a:ext uri="{FF2B5EF4-FFF2-40B4-BE49-F238E27FC236}">
                <a16:creationId xmlns:a16="http://schemas.microsoft.com/office/drawing/2014/main" id="{4B03BADD-3F9E-2046-BE29-F227022C38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8938" y="1638300"/>
            <a:ext cx="1202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35" name="Rectangle 152">
            <a:extLst>
              <a:ext uri="{FF2B5EF4-FFF2-40B4-BE49-F238E27FC236}">
                <a16:creationId xmlns:a16="http://schemas.microsoft.com/office/drawing/2014/main" id="{AF5F3FDE-1840-6346-9F0A-0CEE28D464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8825" y="1655762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36" name="Rectangle 153">
            <a:extLst>
              <a:ext uri="{FF2B5EF4-FFF2-40B4-BE49-F238E27FC236}">
                <a16:creationId xmlns:a16="http://schemas.microsoft.com/office/drawing/2014/main" id="{38D318AE-2556-A14C-992F-E12489BBD4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3289" y="1758950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37" name="Rectangle 154">
            <a:extLst>
              <a:ext uri="{FF2B5EF4-FFF2-40B4-BE49-F238E27FC236}">
                <a16:creationId xmlns:a16="http://schemas.microsoft.com/office/drawing/2014/main" id="{9DDD3313-FF9C-6F45-A28D-DE62FEE6ED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7325" y="2028825"/>
            <a:ext cx="5129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38" name="Rectangle 156">
            <a:extLst>
              <a:ext uri="{FF2B5EF4-FFF2-40B4-BE49-F238E27FC236}">
                <a16:creationId xmlns:a16="http://schemas.microsoft.com/office/drawing/2014/main" id="{79E60E25-22A0-8744-9CE5-CE58D118C7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3863" y="2028825"/>
            <a:ext cx="5129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39" name="Rectangle 158">
            <a:extLst>
              <a:ext uri="{FF2B5EF4-FFF2-40B4-BE49-F238E27FC236}">
                <a16:creationId xmlns:a16="http://schemas.microsoft.com/office/drawing/2014/main" id="{3DD7F732-F460-C048-8819-67247CC255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2550" y="2352675"/>
            <a:ext cx="5129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40" name="Freeform 162">
            <a:extLst>
              <a:ext uri="{FF2B5EF4-FFF2-40B4-BE49-F238E27FC236}">
                <a16:creationId xmlns:a16="http://schemas.microsoft.com/office/drawing/2014/main" id="{85C18249-8212-5D47-B541-3E1D2A3F9B89}"/>
              </a:ext>
            </a:extLst>
          </p:cNvPr>
          <p:cNvSpPr>
            <a:spLocks/>
          </p:cNvSpPr>
          <p:nvPr/>
        </p:nvSpPr>
        <p:spPr bwMode="auto">
          <a:xfrm>
            <a:off x="5640389" y="2438399"/>
            <a:ext cx="160337" cy="68262"/>
          </a:xfrm>
          <a:custGeom>
            <a:avLst/>
            <a:gdLst>
              <a:gd name="T0" fmla="*/ 0 w 201"/>
              <a:gd name="T1" fmla="*/ 2147483646 h 87"/>
              <a:gd name="T2" fmla="*/ 2147483646 w 201"/>
              <a:gd name="T3" fmla="*/ 2147483646 h 87"/>
              <a:gd name="T4" fmla="*/ 0 w 201"/>
              <a:gd name="T5" fmla="*/ 0 h 87"/>
              <a:gd name="T6" fmla="*/ 0 w 201"/>
              <a:gd name="T7" fmla="*/ 2147483646 h 87"/>
              <a:gd name="T8" fmla="*/ 0 w 201"/>
              <a:gd name="T9" fmla="*/ 2147483646 h 8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87"/>
              <a:gd name="T17" fmla="*/ 201 w 201"/>
              <a:gd name="T18" fmla="*/ 87 h 8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87">
                <a:moveTo>
                  <a:pt x="0" y="87"/>
                </a:moveTo>
                <a:lnTo>
                  <a:pt x="201" y="29"/>
                </a:lnTo>
                <a:lnTo>
                  <a:pt x="0" y="0"/>
                </a:lnTo>
                <a:lnTo>
                  <a:pt x="0" y="29"/>
                </a:lnTo>
                <a:lnTo>
                  <a:pt x="0" y="87"/>
                </a:lnTo>
                <a:close/>
              </a:path>
            </a:pathLst>
          </a:custGeom>
          <a:solidFill>
            <a:srgbClr val="FF0000"/>
          </a:solidFill>
          <a:ln w="2222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4441" name="Freeform 163">
            <a:extLst>
              <a:ext uri="{FF2B5EF4-FFF2-40B4-BE49-F238E27FC236}">
                <a16:creationId xmlns:a16="http://schemas.microsoft.com/office/drawing/2014/main" id="{C5A2B565-B4B7-444F-BBAE-277FD26E6161}"/>
              </a:ext>
            </a:extLst>
          </p:cNvPr>
          <p:cNvSpPr>
            <a:spLocks/>
          </p:cNvSpPr>
          <p:nvPr/>
        </p:nvSpPr>
        <p:spPr bwMode="auto">
          <a:xfrm>
            <a:off x="5160964" y="2460625"/>
            <a:ext cx="479425" cy="935037"/>
          </a:xfrm>
          <a:custGeom>
            <a:avLst/>
            <a:gdLst>
              <a:gd name="T0" fmla="*/ 2147483646 w 604"/>
              <a:gd name="T1" fmla="*/ 0 h 1179"/>
              <a:gd name="T2" fmla="*/ 2147483646 w 604"/>
              <a:gd name="T3" fmla="*/ 0 h 1179"/>
              <a:gd name="T4" fmla="*/ 2147483646 w 604"/>
              <a:gd name="T5" fmla="*/ 2147483646 h 1179"/>
              <a:gd name="T6" fmla="*/ 0 w 604"/>
              <a:gd name="T7" fmla="*/ 2147483646 h 1179"/>
              <a:gd name="T8" fmla="*/ 0 60000 65536"/>
              <a:gd name="T9" fmla="*/ 0 60000 65536"/>
              <a:gd name="T10" fmla="*/ 0 60000 65536"/>
              <a:gd name="T11" fmla="*/ 0 60000 65536"/>
              <a:gd name="T12" fmla="*/ 0 w 604"/>
              <a:gd name="T13" fmla="*/ 0 h 1179"/>
              <a:gd name="T14" fmla="*/ 604 w 604"/>
              <a:gd name="T15" fmla="*/ 1179 h 117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04" h="1179">
                <a:moveTo>
                  <a:pt x="604" y="0"/>
                </a:moveTo>
                <a:lnTo>
                  <a:pt x="259" y="0"/>
                </a:lnTo>
                <a:lnTo>
                  <a:pt x="259" y="1179"/>
                </a:lnTo>
                <a:lnTo>
                  <a:pt x="0" y="1179"/>
                </a:lnTo>
              </a:path>
            </a:pathLst>
          </a:cu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42" name="Title 1">
            <a:extLst>
              <a:ext uri="{FF2B5EF4-FFF2-40B4-BE49-F238E27FC236}">
                <a16:creationId xmlns:a16="http://schemas.microsoft.com/office/drawing/2014/main" id="{49EA9F89-A75C-B447-9934-AD7FB4A8D3CD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10969624" cy="10064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 dirty="0"/>
              <a:t>Earlier we derived the same result from the truth table </a:t>
            </a:r>
            <a:r>
              <a:rPr lang="en-US" altLang="en-US" dirty="0"/>
              <a:t>using the divide-and-conquer method (a.k.a., Shannon’s theorem)</a:t>
            </a:r>
            <a:endParaRPr lang="en-US" altLang="en-US" sz="3200" dirty="0"/>
          </a:p>
        </p:txBody>
      </p:sp>
      <p:sp>
        <p:nvSpPr>
          <p:cNvPr id="144443" name="TextBox 125">
            <a:extLst>
              <a:ext uri="{FF2B5EF4-FFF2-40B4-BE49-F238E27FC236}">
                <a16:creationId xmlns:a16="http://schemas.microsoft.com/office/drawing/2014/main" id="{5EE79732-6900-B64B-9912-3D8AA96F67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4.10a from the textbook ]</a:t>
            </a:r>
          </a:p>
        </p:txBody>
      </p:sp>
      <p:cxnSp>
        <p:nvCxnSpPr>
          <p:cNvPr id="144444" name="Straight Connector 60">
            <a:extLst>
              <a:ext uri="{FF2B5EF4-FFF2-40B4-BE49-F238E27FC236}">
                <a16:creationId xmlns:a16="http://schemas.microsoft.com/office/drawing/2014/main" id="{EE8597BD-A41E-4247-A6E7-203BEFF1F0D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98888" y="1220787"/>
            <a:ext cx="0" cy="2868613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4445" name="Straight Connector 61">
            <a:extLst>
              <a:ext uri="{FF2B5EF4-FFF2-40B4-BE49-F238E27FC236}">
                <a16:creationId xmlns:a16="http://schemas.microsoft.com/office/drawing/2014/main" id="{C82E0240-35F9-E648-870B-51F81D9B19E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465514" y="2824162"/>
            <a:ext cx="1698625" cy="31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4446" name="Rectangle 154">
            <a:extLst>
              <a:ext uri="{FF2B5EF4-FFF2-40B4-BE49-F238E27FC236}">
                <a16:creationId xmlns:a16="http://schemas.microsoft.com/office/drawing/2014/main" id="{96C9281D-CE12-AA4A-8521-0F2AFA6E10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7325" y="2028825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47" name="Rectangle 155">
            <a:extLst>
              <a:ext uri="{FF2B5EF4-FFF2-40B4-BE49-F238E27FC236}">
                <a16:creationId xmlns:a16="http://schemas.microsoft.com/office/drawing/2014/main" id="{D2999507-ACDD-E94B-99C3-0298613246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1789" y="2132011"/>
            <a:ext cx="1238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48" name="Rectangle 156">
            <a:extLst>
              <a:ext uri="{FF2B5EF4-FFF2-40B4-BE49-F238E27FC236}">
                <a16:creationId xmlns:a16="http://schemas.microsoft.com/office/drawing/2014/main" id="{86DB53DF-9F01-B34B-8261-BB527AE392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3863" y="2028825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49" name="Rectangle 157">
            <a:extLst>
              <a:ext uri="{FF2B5EF4-FFF2-40B4-BE49-F238E27FC236}">
                <a16:creationId xmlns:a16="http://schemas.microsoft.com/office/drawing/2014/main" id="{5220C0E1-B8F0-DA48-9423-C64E22E578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8326" y="2132011"/>
            <a:ext cx="1238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50" name="Rectangle 158">
            <a:extLst>
              <a:ext uri="{FF2B5EF4-FFF2-40B4-BE49-F238E27FC236}">
                <a16:creationId xmlns:a16="http://schemas.microsoft.com/office/drawing/2014/main" id="{AFC98EA0-413C-D544-9A4E-476A95D1CE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2550" y="2352675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51" name="Rectangle 159">
            <a:extLst>
              <a:ext uri="{FF2B5EF4-FFF2-40B4-BE49-F238E27FC236}">
                <a16:creationId xmlns:a16="http://schemas.microsoft.com/office/drawing/2014/main" id="{EB30C7F8-8DC3-3847-850A-55925C25CD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8601" y="2455861"/>
            <a:ext cx="1238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52" name="Rectangle 160">
            <a:extLst>
              <a:ext uri="{FF2B5EF4-FFF2-40B4-BE49-F238E27FC236}">
                <a16:creationId xmlns:a16="http://schemas.microsoft.com/office/drawing/2014/main" id="{343E42DC-0B6C-1742-9025-F236E1824D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7050" y="2352675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53" name="Rectangle 161">
            <a:extLst>
              <a:ext uri="{FF2B5EF4-FFF2-40B4-BE49-F238E27FC236}">
                <a16:creationId xmlns:a16="http://schemas.microsoft.com/office/drawing/2014/main" id="{72E9AB4C-5DB7-4041-B170-572B9C1F91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21514" y="2455861"/>
            <a:ext cx="1238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54" name="Rectangle 167">
            <a:extLst>
              <a:ext uri="{FF2B5EF4-FFF2-40B4-BE49-F238E27FC236}">
                <a16:creationId xmlns:a16="http://schemas.microsoft.com/office/drawing/2014/main" id="{B968682D-F579-9D46-84D1-AD6CAE5CD7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8775" y="2352675"/>
            <a:ext cx="1651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+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55" name="Rectangle 148">
            <a:extLst>
              <a:ext uri="{FF2B5EF4-FFF2-40B4-BE49-F238E27FC236}">
                <a16:creationId xmlns:a16="http://schemas.microsoft.com/office/drawing/2014/main" id="{15E4AF44-7010-4C44-B26A-C28880CA2F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7876" y="6537326"/>
            <a:ext cx="93821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Helvetica" pitchFamily="2" charset="0"/>
              </a:rPr>
              <a:t>(b) Circuit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56" name="Rectangle 195">
            <a:extLst>
              <a:ext uri="{FF2B5EF4-FFF2-40B4-BE49-F238E27FC236}">
                <a16:creationId xmlns:a16="http://schemas.microsoft.com/office/drawing/2014/main" id="{2D9178DB-8698-654C-9506-80248A0B33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64050" y="4267200"/>
            <a:ext cx="13350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Helvetica" pitchFamily="2" charset="0"/>
              </a:rPr>
              <a:t>(b) Truth table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44457" name="Group 1">
            <a:extLst>
              <a:ext uri="{FF2B5EF4-FFF2-40B4-BE49-F238E27FC236}">
                <a16:creationId xmlns:a16="http://schemas.microsoft.com/office/drawing/2014/main" id="{784819F0-FEAA-CD46-BCF5-007AEB2E2753}"/>
              </a:ext>
            </a:extLst>
          </p:cNvPr>
          <p:cNvGrpSpPr>
            <a:grpSpLocks/>
          </p:cNvGrpSpPr>
          <p:nvPr/>
        </p:nvGrpSpPr>
        <p:grpSpPr bwMode="auto">
          <a:xfrm>
            <a:off x="3262313" y="4819650"/>
            <a:ext cx="4239788" cy="1481138"/>
            <a:chOff x="2347913" y="4819650"/>
            <a:chExt cx="4239788" cy="1481138"/>
          </a:xfrm>
        </p:grpSpPr>
        <p:sp>
          <p:nvSpPr>
            <p:cNvPr id="144458" name="Line 164">
              <a:extLst>
                <a:ext uri="{FF2B5EF4-FFF2-40B4-BE49-F238E27FC236}">
                  <a16:creationId xmlns:a16="http://schemas.microsoft.com/office/drawing/2014/main" id="{A1EECCD4-8ED4-5740-BC10-5E4F2A1D7D4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1700" y="5630863"/>
              <a:ext cx="3651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59" name="Freeform 165">
              <a:extLst>
                <a:ext uri="{FF2B5EF4-FFF2-40B4-BE49-F238E27FC236}">
                  <a16:creationId xmlns:a16="http://schemas.microsoft.com/office/drawing/2014/main" id="{3886FD32-F2F7-AD42-A116-9F2D6CDF0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1025" y="5221288"/>
              <a:ext cx="320675" cy="798512"/>
            </a:xfrm>
            <a:custGeom>
              <a:avLst/>
              <a:gdLst>
                <a:gd name="T0" fmla="*/ 2147483646 w 402"/>
                <a:gd name="T1" fmla="*/ 2147483646 h 1006"/>
                <a:gd name="T2" fmla="*/ 2147483646 w 402"/>
                <a:gd name="T3" fmla="*/ 2147483646 h 1006"/>
                <a:gd name="T4" fmla="*/ 0 w 402"/>
                <a:gd name="T5" fmla="*/ 0 h 1006"/>
                <a:gd name="T6" fmla="*/ 0 w 402"/>
                <a:gd name="T7" fmla="*/ 2147483646 h 1006"/>
                <a:gd name="T8" fmla="*/ 2147483646 w 402"/>
                <a:gd name="T9" fmla="*/ 2147483646 h 10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2"/>
                <a:gd name="T16" fmla="*/ 0 h 1006"/>
                <a:gd name="T17" fmla="*/ 402 w 402"/>
                <a:gd name="T18" fmla="*/ 1006 h 10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2" h="1006">
                  <a:moveTo>
                    <a:pt x="402" y="805"/>
                  </a:moveTo>
                  <a:lnTo>
                    <a:pt x="402" y="202"/>
                  </a:lnTo>
                  <a:lnTo>
                    <a:pt x="0" y="0"/>
                  </a:lnTo>
                  <a:lnTo>
                    <a:pt x="0" y="1006"/>
                  </a:lnTo>
                  <a:lnTo>
                    <a:pt x="402" y="805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60" name="Line 166">
              <a:extLst>
                <a:ext uri="{FF2B5EF4-FFF2-40B4-BE49-F238E27FC236}">
                  <a16:creationId xmlns:a16="http://schemas.microsoft.com/office/drawing/2014/main" id="{E5F1D904-EB02-0746-940B-B3263279E2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21363" y="4970463"/>
              <a:ext cx="1587" cy="34131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61" name="Line 168">
              <a:extLst>
                <a:ext uri="{FF2B5EF4-FFF2-40B4-BE49-F238E27FC236}">
                  <a16:creationId xmlns:a16="http://schemas.microsoft.com/office/drawing/2014/main" id="{9D20D806-8853-004E-A82C-58F6871B2D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0200" y="4970463"/>
              <a:ext cx="4111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62" name="Rectangle 169">
              <a:extLst>
                <a:ext uri="{FF2B5EF4-FFF2-40B4-BE49-F238E27FC236}">
                  <a16:creationId xmlns:a16="http://schemas.microsoft.com/office/drawing/2014/main" id="{D5EDEC33-9E5D-2345-AEC8-255260F160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7475" y="5524500"/>
              <a:ext cx="1202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63" name="Rectangle 170">
              <a:extLst>
                <a:ext uri="{FF2B5EF4-FFF2-40B4-BE49-F238E27FC236}">
                  <a16:creationId xmlns:a16="http://schemas.microsoft.com/office/drawing/2014/main" id="{93A7F8D4-0EA6-294D-BCE7-CD40EC734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7913" y="52070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64" name="Rectangle 171">
              <a:extLst>
                <a:ext uri="{FF2B5EF4-FFF2-40B4-BE49-F238E27FC236}">
                  <a16:creationId xmlns:a16="http://schemas.microsoft.com/office/drawing/2014/main" id="{B0CC89E2-076E-8B43-99DA-D0D9C8829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2375" y="531177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65" name="Rectangle 172">
              <a:extLst>
                <a:ext uri="{FF2B5EF4-FFF2-40B4-BE49-F238E27FC236}">
                  <a16:creationId xmlns:a16="http://schemas.microsoft.com/office/drawing/2014/main" id="{19847077-5430-5040-BC53-BDA9515A9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7938" y="481965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66" name="Freeform 173">
              <a:extLst>
                <a:ext uri="{FF2B5EF4-FFF2-40B4-BE49-F238E27FC236}">
                  <a16:creationId xmlns:a16="http://schemas.microsoft.com/office/drawing/2014/main" id="{4C3EB079-5D51-2B4E-9372-84FC5F706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713" y="5335588"/>
              <a:ext cx="46037" cy="44450"/>
            </a:xfrm>
            <a:custGeom>
              <a:avLst/>
              <a:gdLst>
                <a:gd name="T0" fmla="*/ 2147483646 w 57"/>
                <a:gd name="T1" fmla="*/ 0 h 58"/>
                <a:gd name="T2" fmla="*/ 2147483646 w 57"/>
                <a:gd name="T3" fmla="*/ 2147483646 h 58"/>
                <a:gd name="T4" fmla="*/ 2147483646 w 57"/>
                <a:gd name="T5" fmla="*/ 2147483646 h 58"/>
                <a:gd name="T6" fmla="*/ 2147483646 w 57"/>
                <a:gd name="T7" fmla="*/ 2147483646 h 58"/>
                <a:gd name="T8" fmla="*/ 2147483646 w 57"/>
                <a:gd name="T9" fmla="*/ 2147483646 h 58"/>
                <a:gd name="T10" fmla="*/ 2147483646 w 57"/>
                <a:gd name="T11" fmla="*/ 2147483646 h 58"/>
                <a:gd name="T12" fmla="*/ 2147483646 w 57"/>
                <a:gd name="T13" fmla="*/ 2147483646 h 58"/>
                <a:gd name="T14" fmla="*/ 2147483646 w 57"/>
                <a:gd name="T15" fmla="*/ 2147483646 h 58"/>
                <a:gd name="T16" fmla="*/ 2147483646 w 57"/>
                <a:gd name="T17" fmla="*/ 2147483646 h 58"/>
                <a:gd name="T18" fmla="*/ 2147483646 w 57"/>
                <a:gd name="T19" fmla="*/ 2147483646 h 58"/>
                <a:gd name="T20" fmla="*/ 0 w 57"/>
                <a:gd name="T21" fmla="*/ 2147483646 h 58"/>
                <a:gd name="T22" fmla="*/ 0 w 57"/>
                <a:gd name="T23" fmla="*/ 2147483646 h 58"/>
                <a:gd name="T24" fmla="*/ 2147483646 w 57"/>
                <a:gd name="T25" fmla="*/ 2147483646 h 58"/>
                <a:gd name="T26" fmla="*/ 2147483646 w 57"/>
                <a:gd name="T27" fmla="*/ 2147483646 h 58"/>
                <a:gd name="T28" fmla="*/ 2147483646 w 57"/>
                <a:gd name="T29" fmla="*/ 2147483646 h 58"/>
                <a:gd name="T30" fmla="*/ 2147483646 w 57"/>
                <a:gd name="T31" fmla="*/ 2147483646 h 58"/>
                <a:gd name="T32" fmla="*/ 2147483646 w 57"/>
                <a:gd name="T33" fmla="*/ 2147483646 h 58"/>
                <a:gd name="T34" fmla="*/ 2147483646 w 57"/>
                <a:gd name="T35" fmla="*/ 2147483646 h 58"/>
                <a:gd name="T36" fmla="*/ 2147483646 w 57"/>
                <a:gd name="T37" fmla="*/ 2147483646 h 58"/>
                <a:gd name="T38" fmla="*/ 2147483646 w 57"/>
                <a:gd name="T39" fmla="*/ 2147483646 h 58"/>
                <a:gd name="T40" fmla="*/ 2147483646 w 57"/>
                <a:gd name="T41" fmla="*/ 2147483646 h 58"/>
                <a:gd name="T42" fmla="*/ 2147483646 w 57"/>
                <a:gd name="T43" fmla="*/ 2147483646 h 58"/>
                <a:gd name="T44" fmla="*/ 2147483646 w 57"/>
                <a:gd name="T45" fmla="*/ 2147483646 h 58"/>
                <a:gd name="T46" fmla="*/ 2147483646 w 57"/>
                <a:gd name="T47" fmla="*/ 2147483646 h 58"/>
                <a:gd name="T48" fmla="*/ 2147483646 w 57"/>
                <a:gd name="T49" fmla="*/ 2147483646 h 58"/>
                <a:gd name="T50" fmla="*/ 2147483646 w 57"/>
                <a:gd name="T51" fmla="*/ 2147483646 h 58"/>
                <a:gd name="T52" fmla="*/ 2147483646 w 57"/>
                <a:gd name="T53" fmla="*/ 2147483646 h 58"/>
                <a:gd name="T54" fmla="*/ 2147483646 w 57"/>
                <a:gd name="T55" fmla="*/ 2147483646 h 58"/>
                <a:gd name="T56" fmla="*/ 2147483646 w 57"/>
                <a:gd name="T57" fmla="*/ 2147483646 h 58"/>
                <a:gd name="T58" fmla="*/ 2147483646 w 57"/>
                <a:gd name="T59" fmla="*/ 2147483646 h 58"/>
                <a:gd name="T60" fmla="*/ 2147483646 w 57"/>
                <a:gd name="T61" fmla="*/ 2147483646 h 58"/>
                <a:gd name="T62" fmla="*/ 2147483646 w 57"/>
                <a:gd name="T63" fmla="*/ 2147483646 h 58"/>
                <a:gd name="T64" fmla="*/ 2147483646 w 57"/>
                <a:gd name="T65" fmla="*/ 2147483646 h 58"/>
                <a:gd name="T66" fmla="*/ 2147483646 w 57"/>
                <a:gd name="T67" fmla="*/ 2147483646 h 58"/>
                <a:gd name="T68" fmla="*/ 2147483646 w 57"/>
                <a:gd name="T69" fmla="*/ 2147483646 h 58"/>
                <a:gd name="T70" fmla="*/ 2147483646 w 57"/>
                <a:gd name="T71" fmla="*/ 2147483646 h 58"/>
                <a:gd name="T72" fmla="*/ 2147483646 w 57"/>
                <a:gd name="T73" fmla="*/ 2147483646 h 58"/>
                <a:gd name="T74" fmla="*/ 2147483646 w 57"/>
                <a:gd name="T75" fmla="*/ 2147483646 h 58"/>
                <a:gd name="T76" fmla="*/ 2147483646 w 57"/>
                <a:gd name="T77" fmla="*/ 2147483646 h 58"/>
                <a:gd name="T78" fmla="*/ 2147483646 w 57"/>
                <a:gd name="T79" fmla="*/ 2147483646 h 58"/>
                <a:gd name="T80" fmla="*/ 2147483646 w 57"/>
                <a:gd name="T81" fmla="*/ 2147483646 h 58"/>
                <a:gd name="T82" fmla="*/ 2147483646 w 57"/>
                <a:gd name="T83" fmla="*/ 2147483646 h 58"/>
                <a:gd name="T84" fmla="*/ 2147483646 w 57"/>
                <a:gd name="T85" fmla="*/ 2147483646 h 58"/>
                <a:gd name="T86" fmla="*/ 2147483646 w 57"/>
                <a:gd name="T87" fmla="*/ 0 h 58"/>
                <a:gd name="T88" fmla="*/ 2147483646 w 57"/>
                <a:gd name="T89" fmla="*/ 2147483646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8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7" y="48"/>
                  </a:lnTo>
                  <a:lnTo>
                    <a:pt x="7" y="49"/>
                  </a:lnTo>
                  <a:lnTo>
                    <a:pt x="8" y="49"/>
                  </a:lnTo>
                  <a:lnTo>
                    <a:pt x="10" y="50"/>
                  </a:lnTo>
                  <a:lnTo>
                    <a:pt x="11" y="52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5"/>
                  </a:lnTo>
                  <a:lnTo>
                    <a:pt x="17" y="55"/>
                  </a:lnTo>
                  <a:lnTo>
                    <a:pt x="18" y="56"/>
                  </a:lnTo>
                  <a:lnTo>
                    <a:pt x="20" y="56"/>
                  </a:lnTo>
                  <a:lnTo>
                    <a:pt x="21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1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5"/>
                  </a:lnTo>
                  <a:lnTo>
                    <a:pt x="43" y="55"/>
                  </a:lnTo>
                  <a:lnTo>
                    <a:pt x="44" y="53"/>
                  </a:lnTo>
                  <a:lnTo>
                    <a:pt x="46" y="52"/>
                  </a:lnTo>
                  <a:lnTo>
                    <a:pt x="47" y="52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8"/>
                  </a:lnTo>
                  <a:lnTo>
                    <a:pt x="52" y="46"/>
                  </a:lnTo>
                  <a:lnTo>
                    <a:pt x="53" y="45"/>
                  </a:lnTo>
                  <a:lnTo>
                    <a:pt x="54" y="43"/>
                  </a:lnTo>
                  <a:lnTo>
                    <a:pt x="54" y="42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8"/>
                  </a:lnTo>
                  <a:lnTo>
                    <a:pt x="57" y="36"/>
                  </a:lnTo>
                  <a:lnTo>
                    <a:pt x="57" y="35"/>
                  </a:lnTo>
                  <a:lnTo>
                    <a:pt x="57" y="33"/>
                  </a:lnTo>
                  <a:lnTo>
                    <a:pt x="57" y="32"/>
                  </a:lnTo>
                  <a:lnTo>
                    <a:pt x="57" y="30"/>
                  </a:lnTo>
                  <a:lnTo>
                    <a:pt x="57" y="29"/>
                  </a:lnTo>
                  <a:lnTo>
                    <a:pt x="57" y="27"/>
                  </a:lnTo>
                  <a:lnTo>
                    <a:pt x="57" y="26"/>
                  </a:lnTo>
                  <a:lnTo>
                    <a:pt x="57" y="25"/>
                  </a:lnTo>
                  <a:lnTo>
                    <a:pt x="57" y="23"/>
                  </a:lnTo>
                  <a:lnTo>
                    <a:pt x="57" y="22"/>
                  </a:lnTo>
                  <a:lnTo>
                    <a:pt x="56" y="20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4" y="17"/>
                  </a:lnTo>
                  <a:lnTo>
                    <a:pt x="54" y="16"/>
                  </a:lnTo>
                  <a:lnTo>
                    <a:pt x="53" y="15"/>
                  </a:lnTo>
                  <a:lnTo>
                    <a:pt x="53" y="13"/>
                  </a:lnTo>
                  <a:lnTo>
                    <a:pt x="52" y="12"/>
                  </a:lnTo>
                  <a:lnTo>
                    <a:pt x="50" y="10"/>
                  </a:lnTo>
                  <a:lnTo>
                    <a:pt x="49" y="9"/>
                  </a:lnTo>
                  <a:lnTo>
                    <a:pt x="49" y="7"/>
                  </a:lnTo>
                  <a:lnTo>
                    <a:pt x="47" y="7"/>
                  </a:lnTo>
                  <a:lnTo>
                    <a:pt x="46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4"/>
                  </a:lnTo>
                  <a:lnTo>
                    <a:pt x="41" y="3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467" name="Freeform 174">
              <a:extLst>
                <a:ext uri="{FF2B5EF4-FFF2-40B4-BE49-F238E27FC236}">
                  <a16:creationId xmlns:a16="http://schemas.microsoft.com/office/drawing/2014/main" id="{11BC310A-59C1-8147-8B7D-C4CF59059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013" y="5321300"/>
              <a:ext cx="55562" cy="55563"/>
            </a:xfrm>
            <a:custGeom>
              <a:avLst/>
              <a:gdLst>
                <a:gd name="T0" fmla="*/ 2147483646 w 70"/>
                <a:gd name="T1" fmla="*/ 0 h 70"/>
                <a:gd name="T2" fmla="*/ 2147483646 w 70"/>
                <a:gd name="T3" fmla="*/ 2147483646 h 70"/>
                <a:gd name="T4" fmla="*/ 2147483646 w 70"/>
                <a:gd name="T5" fmla="*/ 2147483646 h 70"/>
                <a:gd name="T6" fmla="*/ 2147483646 w 70"/>
                <a:gd name="T7" fmla="*/ 2147483646 h 70"/>
                <a:gd name="T8" fmla="*/ 2147483646 w 70"/>
                <a:gd name="T9" fmla="*/ 2147483646 h 70"/>
                <a:gd name="T10" fmla="*/ 2147483646 w 70"/>
                <a:gd name="T11" fmla="*/ 2147483646 h 70"/>
                <a:gd name="T12" fmla="*/ 2147483646 w 70"/>
                <a:gd name="T13" fmla="*/ 2147483646 h 70"/>
                <a:gd name="T14" fmla="*/ 2147483646 w 70"/>
                <a:gd name="T15" fmla="*/ 2147483646 h 70"/>
                <a:gd name="T16" fmla="*/ 2147483646 w 70"/>
                <a:gd name="T17" fmla="*/ 2147483646 h 70"/>
                <a:gd name="T18" fmla="*/ 0 w 70"/>
                <a:gd name="T19" fmla="*/ 2147483646 h 70"/>
                <a:gd name="T20" fmla="*/ 0 w 70"/>
                <a:gd name="T21" fmla="*/ 2147483646 h 70"/>
                <a:gd name="T22" fmla="*/ 0 w 70"/>
                <a:gd name="T23" fmla="*/ 2147483646 h 70"/>
                <a:gd name="T24" fmla="*/ 2147483646 w 70"/>
                <a:gd name="T25" fmla="*/ 2147483646 h 70"/>
                <a:gd name="T26" fmla="*/ 2147483646 w 70"/>
                <a:gd name="T27" fmla="*/ 2147483646 h 70"/>
                <a:gd name="T28" fmla="*/ 2147483646 w 70"/>
                <a:gd name="T29" fmla="*/ 2147483646 h 70"/>
                <a:gd name="T30" fmla="*/ 2147483646 w 70"/>
                <a:gd name="T31" fmla="*/ 2147483646 h 70"/>
                <a:gd name="T32" fmla="*/ 2147483646 w 70"/>
                <a:gd name="T33" fmla="*/ 2147483646 h 70"/>
                <a:gd name="T34" fmla="*/ 2147483646 w 70"/>
                <a:gd name="T35" fmla="*/ 2147483646 h 70"/>
                <a:gd name="T36" fmla="*/ 2147483646 w 70"/>
                <a:gd name="T37" fmla="*/ 2147483646 h 70"/>
                <a:gd name="T38" fmla="*/ 2147483646 w 70"/>
                <a:gd name="T39" fmla="*/ 2147483646 h 70"/>
                <a:gd name="T40" fmla="*/ 2147483646 w 70"/>
                <a:gd name="T41" fmla="*/ 2147483646 h 70"/>
                <a:gd name="T42" fmla="*/ 2147483646 w 70"/>
                <a:gd name="T43" fmla="*/ 2147483646 h 70"/>
                <a:gd name="T44" fmla="*/ 2147483646 w 70"/>
                <a:gd name="T45" fmla="*/ 2147483646 h 70"/>
                <a:gd name="T46" fmla="*/ 2147483646 w 70"/>
                <a:gd name="T47" fmla="*/ 2147483646 h 70"/>
                <a:gd name="T48" fmla="*/ 2147483646 w 70"/>
                <a:gd name="T49" fmla="*/ 2147483646 h 70"/>
                <a:gd name="T50" fmla="*/ 2147483646 w 70"/>
                <a:gd name="T51" fmla="*/ 2147483646 h 70"/>
                <a:gd name="T52" fmla="*/ 2147483646 w 70"/>
                <a:gd name="T53" fmla="*/ 2147483646 h 70"/>
                <a:gd name="T54" fmla="*/ 2147483646 w 70"/>
                <a:gd name="T55" fmla="*/ 2147483646 h 70"/>
                <a:gd name="T56" fmla="*/ 2147483646 w 70"/>
                <a:gd name="T57" fmla="*/ 2147483646 h 70"/>
                <a:gd name="T58" fmla="*/ 2147483646 w 70"/>
                <a:gd name="T59" fmla="*/ 2147483646 h 70"/>
                <a:gd name="T60" fmla="*/ 2147483646 w 70"/>
                <a:gd name="T61" fmla="*/ 2147483646 h 70"/>
                <a:gd name="T62" fmla="*/ 2147483646 w 70"/>
                <a:gd name="T63" fmla="*/ 2147483646 h 70"/>
                <a:gd name="T64" fmla="*/ 2147483646 w 70"/>
                <a:gd name="T65" fmla="*/ 2147483646 h 70"/>
                <a:gd name="T66" fmla="*/ 2147483646 w 70"/>
                <a:gd name="T67" fmla="*/ 2147483646 h 70"/>
                <a:gd name="T68" fmla="*/ 2147483646 w 70"/>
                <a:gd name="T69" fmla="*/ 2147483646 h 70"/>
                <a:gd name="T70" fmla="*/ 2147483646 w 70"/>
                <a:gd name="T71" fmla="*/ 2147483646 h 70"/>
                <a:gd name="T72" fmla="*/ 2147483646 w 70"/>
                <a:gd name="T73" fmla="*/ 2147483646 h 70"/>
                <a:gd name="T74" fmla="*/ 2147483646 w 70"/>
                <a:gd name="T75" fmla="*/ 2147483646 h 70"/>
                <a:gd name="T76" fmla="*/ 2147483646 w 70"/>
                <a:gd name="T77" fmla="*/ 2147483646 h 70"/>
                <a:gd name="T78" fmla="*/ 2147483646 w 70"/>
                <a:gd name="T79" fmla="*/ 2147483646 h 70"/>
                <a:gd name="T80" fmla="*/ 2147483646 w 70"/>
                <a:gd name="T81" fmla="*/ 2147483646 h 70"/>
                <a:gd name="T82" fmla="*/ 2147483646 w 70"/>
                <a:gd name="T83" fmla="*/ 2147483646 h 70"/>
                <a:gd name="T84" fmla="*/ 2147483646 w 70"/>
                <a:gd name="T85" fmla="*/ 0 h 70"/>
                <a:gd name="T86" fmla="*/ 2147483646 w 70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0"/>
                <a:gd name="T133" fmla="*/ 0 h 70"/>
                <a:gd name="T134" fmla="*/ 70 w 70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0" h="70">
                  <a:moveTo>
                    <a:pt x="34" y="0"/>
                  </a:move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4" y="7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4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1" y="44"/>
                  </a:lnTo>
                  <a:lnTo>
                    <a:pt x="1" y="46"/>
                  </a:lnTo>
                  <a:lnTo>
                    <a:pt x="2" y="47"/>
                  </a:lnTo>
                  <a:lnTo>
                    <a:pt x="2" y="49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5" y="53"/>
                  </a:lnTo>
                  <a:lnTo>
                    <a:pt x="5" y="55"/>
                  </a:lnTo>
                  <a:lnTo>
                    <a:pt x="7" y="56"/>
                  </a:lnTo>
                  <a:lnTo>
                    <a:pt x="8" y="57"/>
                  </a:lnTo>
                  <a:lnTo>
                    <a:pt x="8" y="59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2" y="62"/>
                  </a:lnTo>
                  <a:lnTo>
                    <a:pt x="14" y="63"/>
                  </a:lnTo>
                  <a:lnTo>
                    <a:pt x="15" y="65"/>
                  </a:lnTo>
                  <a:lnTo>
                    <a:pt x="17" y="65"/>
                  </a:lnTo>
                  <a:lnTo>
                    <a:pt x="18" y="66"/>
                  </a:lnTo>
                  <a:lnTo>
                    <a:pt x="20" y="66"/>
                  </a:lnTo>
                  <a:lnTo>
                    <a:pt x="21" y="67"/>
                  </a:lnTo>
                  <a:lnTo>
                    <a:pt x="23" y="67"/>
                  </a:lnTo>
                  <a:lnTo>
                    <a:pt x="24" y="69"/>
                  </a:lnTo>
                  <a:lnTo>
                    <a:pt x="25" y="69"/>
                  </a:lnTo>
                  <a:lnTo>
                    <a:pt x="28" y="69"/>
                  </a:lnTo>
                  <a:lnTo>
                    <a:pt x="30" y="70"/>
                  </a:lnTo>
                  <a:lnTo>
                    <a:pt x="31" y="70"/>
                  </a:lnTo>
                  <a:lnTo>
                    <a:pt x="33" y="70"/>
                  </a:lnTo>
                  <a:lnTo>
                    <a:pt x="34" y="70"/>
                  </a:lnTo>
                  <a:lnTo>
                    <a:pt x="37" y="70"/>
                  </a:lnTo>
                  <a:lnTo>
                    <a:pt x="38" y="70"/>
                  </a:lnTo>
                  <a:lnTo>
                    <a:pt x="40" y="70"/>
                  </a:lnTo>
                  <a:lnTo>
                    <a:pt x="41" y="69"/>
                  </a:lnTo>
                  <a:lnTo>
                    <a:pt x="44" y="69"/>
                  </a:lnTo>
                  <a:lnTo>
                    <a:pt x="46" y="69"/>
                  </a:lnTo>
                  <a:lnTo>
                    <a:pt x="47" y="67"/>
                  </a:lnTo>
                  <a:lnTo>
                    <a:pt x="48" y="67"/>
                  </a:lnTo>
                  <a:lnTo>
                    <a:pt x="50" y="66"/>
                  </a:lnTo>
                  <a:lnTo>
                    <a:pt x="51" y="66"/>
                  </a:lnTo>
                  <a:lnTo>
                    <a:pt x="53" y="65"/>
                  </a:lnTo>
                  <a:lnTo>
                    <a:pt x="54" y="65"/>
                  </a:lnTo>
                  <a:lnTo>
                    <a:pt x="56" y="63"/>
                  </a:lnTo>
                  <a:lnTo>
                    <a:pt x="57" y="62"/>
                  </a:lnTo>
                  <a:lnTo>
                    <a:pt x="58" y="60"/>
                  </a:lnTo>
                  <a:lnTo>
                    <a:pt x="60" y="60"/>
                  </a:lnTo>
                  <a:lnTo>
                    <a:pt x="61" y="59"/>
                  </a:lnTo>
                  <a:lnTo>
                    <a:pt x="61" y="57"/>
                  </a:lnTo>
                  <a:lnTo>
                    <a:pt x="63" y="56"/>
                  </a:lnTo>
                  <a:lnTo>
                    <a:pt x="64" y="55"/>
                  </a:lnTo>
                  <a:lnTo>
                    <a:pt x="64" y="53"/>
                  </a:lnTo>
                  <a:lnTo>
                    <a:pt x="66" y="52"/>
                  </a:lnTo>
                  <a:lnTo>
                    <a:pt x="66" y="50"/>
                  </a:lnTo>
                  <a:lnTo>
                    <a:pt x="67" y="49"/>
                  </a:lnTo>
                  <a:lnTo>
                    <a:pt x="67" y="47"/>
                  </a:lnTo>
                  <a:lnTo>
                    <a:pt x="69" y="46"/>
                  </a:lnTo>
                  <a:lnTo>
                    <a:pt x="69" y="44"/>
                  </a:lnTo>
                  <a:lnTo>
                    <a:pt x="69" y="42"/>
                  </a:lnTo>
                  <a:lnTo>
                    <a:pt x="70" y="40"/>
                  </a:lnTo>
                  <a:lnTo>
                    <a:pt x="70" y="39"/>
                  </a:lnTo>
                  <a:lnTo>
                    <a:pt x="70" y="37"/>
                  </a:lnTo>
                  <a:lnTo>
                    <a:pt x="70" y="34"/>
                  </a:lnTo>
                  <a:lnTo>
                    <a:pt x="70" y="33"/>
                  </a:lnTo>
                  <a:lnTo>
                    <a:pt x="70" y="32"/>
                  </a:lnTo>
                  <a:lnTo>
                    <a:pt x="70" y="30"/>
                  </a:lnTo>
                  <a:lnTo>
                    <a:pt x="69" y="29"/>
                  </a:lnTo>
                  <a:lnTo>
                    <a:pt x="69" y="26"/>
                  </a:lnTo>
                  <a:lnTo>
                    <a:pt x="69" y="24"/>
                  </a:lnTo>
                  <a:lnTo>
                    <a:pt x="67" y="23"/>
                  </a:lnTo>
                  <a:lnTo>
                    <a:pt x="67" y="21"/>
                  </a:lnTo>
                  <a:lnTo>
                    <a:pt x="66" y="20"/>
                  </a:lnTo>
                  <a:lnTo>
                    <a:pt x="66" y="19"/>
                  </a:lnTo>
                  <a:lnTo>
                    <a:pt x="64" y="17"/>
                  </a:lnTo>
                  <a:lnTo>
                    <a:pt x="64" y="16"/>
                  </a:lnTo>
                  <a:lnTo>
                    <a:pt x="63" y="14"/>
                  </a:lnTo>
                  <a:lnTo>
                    <a:pt x="61" y="13"/>
                  </a:lnTo>
                  <a:lnTo>
                    <a:pt x="61" y="11"/>
                  </a:lnTo>
                  <a:lnTo>
                    <a:pt x="60" y="10"/>
                  </a:lnTo>
                  <a:lnTo>
                    <a:pt x="58" y="9"/>
                  </a:lnTo>
                  <a:lnTo>
                    <a:pt x="57" y="9"/>
                  </a:lnTo>
                  <a:lnTo>
                    <a:pt x="56" y="7"/>
                  </a:lnTo>
                  <a:lnTo>
                    <a:pt x="54" y="6"/>
                  </a:lnTo>
                  <a:lnTo>
                    <a:pt x="53" y="6"/>
                  </a:lnTo>
                  <a:lnTo>
                    <a:pt x="51" y="4"/>
                  </a:lnTo>
                  <a:lnTo>
                    <a:pt x="50" y="3"/>
                  </a:lnTo>
                  <a:lnTo>
                    <a:pt x="48" y="3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68" name="Rectangle 178">
              <a:extLst>
                <a:ext uri="{FF2B5EF4-FFF2-40B4-BE49-F238E27FC236}">
                  <a16:creationId xmlns:a16="http://schemas.microsoft.com/office/drawing/2014/main" id="{33C5BA03-E58C-134E-9DC0-B470DBF46E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0813" y="4924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69" name="Rectangle 179">
              <a:extLst>
                <a:ext uri="{FF2B5EF4-FFF2-40B4-BE49-F238E27FC236}">
                  <a16:creationId xmlns:a16="http://schemas.microsoft.com/office/drawing/2014/main" id="{552DA767-28F0-4046-B682-CC24A3F2EA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7913" y="49323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70" name="Line 180">
              <a:extLst>
                <a:ext uri="{FF2B5EF4-FFF2-40B4-BE49-F238E27FC236}">
                  <a16:creationId xmlns:a16="http://schemas.microsoft.com/office/drawing/2014/main" id="{F0CC633A-406C-AA48-B27F-C8ED058BBD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71763" y="5357813"/>
              <a:ext cx="100488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1" name="Line 181">
              <a:extLst>
                <a:ext uri="{FF2B5EF4-FFF2-40B4-BE49-F238E27FC236}">
                  <a16:creationId xmlns:a16="http://schemas.microsoft.com/office/drawing/2014/main" id="{CDDBE491-D96A-3242-9412-A3E7CB2609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71763" y="5083175"/>
              <a:ext cx="10048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2" name="Freeform 182">
              <a:extLst>
                <a:ext uri="{FF2B5EF4-FFF2-40B4-BE49-F238E27FC236}">
                  <a16:creationId xmlns:a16="http://schemas.microsoft.com/office/drawing/2014/main" id="{6E9C8A31-9062-A741-8EA5-F094624C6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900" y="5757863"/>
              <a:ext cx="681038" cy="269875"/>
            </a:xfrm>
            <a:custGeom>
              <a:avLst/>
              <a:gdLst>
                <a:gd name="T0" fmla="*/ 2147483646 w 858"/>
                <a:gd name="T1" fmla="*/ 0 h 341"/>
                <a:gd name="T2" fmla="*/ 2147483646 w 858"/>
                <a:gd name="T3" fmla="*/ 0 h 341"/>
                <a:gd name="T4" fmla="*/ 2147483646 w 858"/>
                <a:gd name="T5" fmla="*/ 0 h 341"/>
                <a:gd name="T6" fmla="*/ 2147483646 w 858"/>
                <a:gd name="T7" fmla="*/ 2147483646 h 341"/>
                <a:gd name="T8" fmla="*/ 2147483646 w 858"/>
                <a:gd name="T9" fmla="*/ 2147483646 h 341"/>
                <a:gd name="T10" fmla="*/ 2147483646 w 858"/>
                <a:gd name="T11" fmla="*/ 2147483646 h 341"/>
                <a:gd name="T12" fmla="*/ 2147483646 w 858"/>
                <a:gd name="T13" fmla="*/ 2147483646 h 341"/>
                <a:gd name="T14" fmla="*/ 2147483646 w 858"/>
                <a:gd name="T15" fmla="*/ 2147483646 h 341"/>
                <a:gd name="T16" fmla="*/ 2147483646 w 858"/>
                <a:gd name="T17" fmla="*/ 2147483646 h 341"/>
                <a:gd name="T18" fmla="*/ 2147483646 w 858"/>
                <a:gd name="T19" fmla="*/ 2147483646 h 341"/>
                <a:gd name="T20" fmla="*/ 2147483646 w 858"/>
                <a:gd name="T21" fmla="*/ 2147483646 h 341"/>
                <a:gd name="T22" fmla="*/ 2147483646 w 858"/>
                <a:gd name="T23" fmla="*/ 2147483646 h 341"/>
                <a:gd name="T24" fmla="*/ 2147483646 w 858"/>
                <a:gd name="T25" fmla="*/ 2147483646 h 341"/>
                <a:gd name="T26" fmla="*/ 2147483646 w 858"/>
                <a:gd name="T27" fmla="*/ 2147483646 h 341"/>
                <a:gd name="T28" fmla="*/ 2147483646 w 858"/>
                <a:gd name="T29" fmla="*/ 2147483646 h 341"/>
                <a:gd name="T30" fmla="*/ 2147483646 w 858"/>
                <a:gd name="T31" fmla="*/ 2147483646 h 341"/>
                <a:gd name="T32" fmla="*/ 2147483646 w 858"/>
                <a:gd name="T33" fmla="*/ 2147483646 h 341"/>
                <a:gd name="T34" fmla="*/ 2147483646 w 858"/>
                <a:gd name="T35" fmla="*/ 2147483646 h 341"/>
                <a:gd name="T36" fmla="*/ 2147483646 w 858"/>
                <a:gd name="T37" fmla="*/ 2147483646 h 341"/>
                <a:gd name="T38" fmla="*/ 2147483646 w 858"/>
                <a:gd name="T39" fmla="*/ 2147483646 h 341"/>
                <a:gd name="T40" fmla="*/ 2147483646 w 858"/>
                <a:gd name="T41" fmla="*/ 2147483646 h 341"/>
                <a:gd name="T42" fmla="*/ 2147483646 w 858"/>
                <a:gd name="T43" fmla="*/ 2147483646 h 341"/>
                <a:gd name="T44" fmla="*/ 2147483646 w 858"/>
                <a:gd name="T45" fmla="*/ 2147483646 h 341"/>
                <a:gd name="T46" fmla="*/ 2147483646 w 858"/>
                <a:gd name="T47" fmla="*/ 2147483646 h 341"/>
                <a:gd name="T48" fmla="*/ 2147483646 w 858"/>
                <a:gd name="T49" fmla="*/ 2147483646 h 341"/>
                <a:gd name="T50" fmla="*/ 2147483646 w 858"/>
                <a:gd name="T51" fmla="*/ 2147483646 h 341"/>
                <a:gd name="T52" fmla="*/ 2147483646 w 858"/>
                <a:gd name="T53" fmla="*/ 2147483646 h 341"/>
                <a:gd name="T54" fmla="*/ 2147483646 w 858"/>
                <a:gd name="T55" fmla="*/ 2147483646 h 341"/>
                <a:gd name="T56" fmla="*/ 2147483646 w 858"/>
                <a:gd name="T57" fmla="*/ 2147483646 h 341"/>
                <a:gd name="T58" fmla="*/ 2147483646 w 858"/>
                <a:gd name="T59" fmla="*/ 2147483646 h 341"/>
                <a:gd name="T60" fmla="*/ 2147483646 w 858"/>
                <a:gd name="T61" fmla="*/ 2147483646 h 341"/>
                <a:gd name="T62" fmla="*/ 2147483646 w 858"/>
                <a:gd name="T63" fmla="*/ 2147483646 h 341"/>
                <a:gd name="T64" fmla="*/ 2147483646 w 858"/>
                <a:gd name="T65" fmla="*/ 2147483646 h 341"/>
                <a:gd name="T66" fmla="*/ 2147483646 w 858"/>
                <a:gd name="T67" fmla="*/ 2147483646 h 341"/>
                <a:gd name="T68" fmla="*/ 2147483646 w 858"/>
                <a:gd name="T69" fmla="*/ 2147483646 h 341"/>
                <a:gd name="T70" fmla="*/ 2147483646 w 858"/>
                <a:gd name="T71" fmla="*/ 2147483646 h 341"/>
                <a:gd name="T72" fmla="*/ 2147483646 w 858"/>
                <a:gd name="T73" fmla="*/ 2147483646 h 341"/>
                <a:gd name="T74" fmla="*/ 2147483646 w 858"/>
                <a:gd name="T75" fmla="*/ 2147483646 h 341"/>
                <a:gd name="T76" fmla="*/ 2147483646 w 858"/>
                <a:gd name="T77" fmla="*/ 2147483646 h 341"/>
                <a:gd name="T78" fmla="*/ 2147483646 w 858"/>
                <a:gd name="T79" fmla="*/ 2147483646 h 341"/>
                <a:gd name="T80" fmla="*/ 2147483646 w 858"/>
                <a:gd name="T81" fmla="*/ 2147483646 h 341"/>
                <a:gd name="T82" fmla="*/ 2147483646 w 858"/>
                <a:gd name="T83" fmla="*/ 2147483646 h 341"/>
                <a:gd name="T84" fmla="*/ 2147483646 w 858"/>
                <a:gd name="T85" fmla="*/ 2147483646 h 341"/>
                <a:gd name="T86" fmla="*/ 2147483646 w 858"/>
                <a:gd name="T87" fmla="*/ 2147483646 h 341"/>
                <a:gd name="T88" fmla="*/ 2147483646 w 858"/>
                <a:gd name="T89" fmla="*/ 2147483646 h 341"/>
                <a:gd name="T90" fmla="*/ 2147483646 w 858"/>
                <a:gd name="T91" fmla="*/ 2147483646 h 341"/>
                <a:gd name="T92" fmla="*/ 2147483646 w 858"/>
                <a:gd name="T93" fmla="*/ 2147483646 h 341"/>
                <a:gd name="T94" fmla="*/ 2147483646 w 858"/>
                <a:gd name="T95" fmla="*/ 2147483646 h 341"/>
                <a:gd name="T96" fmla="*/ 2147483646 w 858"/>
                <a:gd name="T97" fmla="*/ 2147483646 h 341"/>
                <a:gd name="T98" fmla="*/ 2147483646 w 858"/>
                <a:gd name="T99" fmla="*/ 2147483646 h 341"/>
                <a:gd name="T100" fmla="*/ 2147483646 w 858"/>
                <a:gd name="T101" fmla="*/ 2147483646 h 341"/>
                <a:gd name="T102" fmla="*/ 2147483646 w 858"/>
                <a:gd name="T103" fmla="*/ 2147483646 h 341"/>
                <a:gd name="T104" fmla="*/ 2147483646 w 858"/>
                <a:gd name="T105" fmla="*/ 2147483646 h 341"/>
                <a:gd name="T106" fmla="*/ 2147483646 w 858"/>
                <a:gd name="T107" fmla="*/ 2147483646 h 341"/>
                <a:gd name="T108" fmla="*/ 2147483646 w 858"/>
                <a:gd name="T109" fmla="*/ 2147483646 h 341"/>
                <a:gd name="T110" fmla="*/ 2147483646 w 858"/>
                <a:gd name="T111" fmla="*/ 2147483646 h 341"/>
                <a:gd name="T112" fmla="*/ 2147483646 w 858"/>
                <a:gd name="T113" fmla="*/ 2147483646 h 341"/>
                <a:gd name="T114" fmla="*/ 2147483646 w 858"/>
                <a:gd name="T115" fmla="*/ 2147483646 h 341"/>
                <a:gd name="T116" fmla="*/ 2147483646 w 858"/>
                <a:gd name="T117" fmla="*/ 2147483646 h 341"/>
                <a:gd name="T118" fmla="*/ 2147483646 w 858"/>
                <a:gd name="T119" fmla="*/ 2147483646 h 341"/>
                <a:gd name="T120" fmla="*/ 2147483646 w 858"/>
                <a:gd name="T121" fmla="*/ 2147483646 h 34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8"/>
                <a:gd name="T184" fmla="*/ 0 h 341"/>
                <a:gd name="T185" fmla="*/ 858 w 858"/>
                <a:gd name="T186" fmla="*/ 341 h 34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8" h="341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3" y="0"/>
                  </a:lnTo>
                  <a:lnTo>
                    <a:pt x="166" y="0"/>
                  </a:lnTo>
                  <a:lnTo>
                    <a:pt x="188" y="0"/>
                  </a:lnTo>
                  <a:lnTo>
                    <a:pt x="208" y="0"/>
                  </a:lnTo>
                  <a:lnTo>
                    <a:pt x="227" y="0"/>
                  </a:lnTo>
                  <a:lnTo>
                    <a:pt x="244" y="0"/>
                  </a:lnTo>
                  <a:lnTo>
                    <a:pt x="260" y="0"/>
                  </a:lnTo>
                  <a:lnTo>
                    <a:pt x="274" y="0"/>
                  </a:lnTo>
                  <a:lnTo>
                    <a:pt x="287" y="0"/>
                  </a:lnTo>
                  <a:lnTo>
                    <a:pt x="299" y="0"/>
                  </a:lnTo>
                  <a:lnTo>
                    <a:pt x="309" y="0"/>
                  </a:lnTo>
                  <a:lnTo>
                    <a:pt x="319" y="0"/>
                  </a:lnTo>
                  <a:lnTo>
                    <a:pt x="327" y="0"/>
                  </a:lnTo>
                  <a:lnTo>
                    <a:pt x="335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2" y="0"/>
                  </a:lnTo>
                  <a:lnTo>
                    <a:pt x="366" y="0"/>
                  </a:lnTo>
                  <a:lnTo>
                    <a:pt x="369" y="0"/>
                  </a:lnTo>
                  <a:lnTo>
                    <a:pt x="372" y="0"/>
                  </a:lnTo>
                  <a:lnTo>
                    <a:pt x="375" y="2"/>
                  </a:lnTo>
                  <a:lnTo>
                    <a:pt x="378" y="2"/>
                  </a:lnTo>
                  <a:lnTo>
                    <a:pt x="379" y="2"/>
                  </a:lnTo>
                  <a:lnTo>
                    <a:pt x="382" y="2"/>
                  </a:lnTo>
                  <a:lnTo>
                    <a:pt x="383" y="2"/>
                  </a:lnTo>
                  <a:lnTo>
                    <a:pt x="386" y="2"/>
                  </a:lnTo>
                  <a:lnTo>
                    <a:pt x="389" y="2"/>
                  </a:lnTo>
                  <a:lnTo>
                    <a:pt x="391" y="2"/>
                  </a:lnTo>
                  <a:lnTo>
                    <a:pt x="394" y="2"/>
                  </a:lnTo>
                  <a:lnTo>
                    <a:pt x="395" y="2"/>
                  </a:lnTo>
                  <a:lnTo>
                    <a:pt x="396" y="3"/>
                  </a:lnTo>
                  <a:lnTo>
                    <a:pt x="399" y="3"/>
                  </a:lnTo>
                  <a:lnTo>
                    <a:pt x="401" y="3"/>
                  </a:lnTo>
                  <a:lnTo>
                    <a:pt x="402" y="3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6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5"/>
                  </a:lnTo>
                  <a:lnTo>
                    <a:pt x="415" y="5"/>
                  </a:lnTo>
                  <a:lnTo>
                    <a:pt x="417" y="5"/>
                  </a:lnTo>
                  <a:lnTo>
                    <a:pt x="418" y="5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6"/>
                  </a:lnTo>
                  <a:lnTo>
                    <a:pt x="428" y="6"/>
                  </a:lnTo>
                  <a:lnTo>
                    <a:pt x="429" y="6"/>
                  </a:lnTo>
                  <a:lnTo>
                    <a:pt x="431" y="6"/>
                  </a:lnTo>
                  <a:lnTo>
                    <a:pt x="434" y="6"/>
                  </a:lnTo>
                  <a:lnTo>
                    <a:pt x="435" y="8"/>
                  </a:lnTo>
                  <a:lnTo>
                    <a:pt x="438" y="8"/>
                  </a:lnTo>
                  <a:lnTo>
                    <a:pt x="440" y="8"/>
                  </a:lnTo>
                  <a:lnTo>
                    <a:pt x="442" y="8"/>
                  </a:lnTo>
                  <a:lnTo>
                    <a:pt x="444" y="8"/>
                  </a:lnTo>
                  <a:lnTo>
                    <a:pt x="445" y="9"/>
                  </a:lnTo>
                  <a:lnTo>
                    <a:pt x="448" y="9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2" y="9"/>
                  </a:lnTo>
                  <a:lnTo>
                    <a:pt x="454" y="9"/>
                  </a:lnTo>
                  <a:lnTo>
                    <a:pt x="455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0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5" y="12"/>
                  </a:lnTo>
                  <a:lnTo>
                    <a:pt x="467" y="12"/>
                  </a:lnTo>
                  <a:lnTo>
                    <a:pt x="468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5"/>
                  </a:lnTo>
                  <a:lnTo>
                    <a:pt x="474" y="15"/>
                  </a:lnTo>
                  <a:lnTo>
                    <a:pt x="475" y="15"/>
                  </a:lnTo>
                  <a:lnTo>
                    <a:pt x="478" y="16"/>
                  </a:lnTo>
                  <a:lnTo>
                    <a:pt x="480" y="16"/>
                  </a:lnTo>
                  <a:lnTo>
                    <a:pt x="481" y="18"/>
                  </a:lnTo>
                  <a:lnTo>
                    <a:pt x="484" y="18"/>
                  </a:lnTo>
                  <a:lnTo>
                    <a:pt x="487" y="19"/>
                  </a:lnTo>
                  <a:lnTo>
                    <a:pt x="488" y="19"/>
                  </a:lnTo>
                  <a:lnTo>
                    <a:pt x="491" y="20"/>
                  </a:lnTo>
                  <a:lnTo>
                    <a:pt x="494" y="20"/>
                  </a:lnTo>
                  <a:lnTo>
                    <a:pt x="497" y="22"/>
                  </a:lnTo>
                  <a:lnTo>
                    <a:pt x="498" y="22"/>
                  </a:lnTo>
                  <a:lnTo>
                    <a:pt x="501" y="23"/>
                  </a:lnTo>
                  <a:lnTo>
                    <a:pt x="503" y="23"/>
                  </a:lnTo>
                  <a:lnTo>
                    <a:pt x="504" y="25"/>
                  </a:lnTo>
                  <a:lnTo>
                    <a:pt x="507" y="25"/>
                  </a:lnTo>
                  <a:lnTo>
                    <a:pt x="509" y="25"/>
                  </a:lnTo>
                  <a:lnTo>
                    <a:pt x="510" y="26"/>
                  </a:lnTo>
                  <a:lnTo>
                    <a:pt x="511" y="26"/>
                  </a:lnTo>
                  <a:lnTo>
                    <a:pt x="513" y="26"/>
                  </a:lnTo>
                  <a:lnTo>
                    <a:pt x="514" y="28"/>
                  </a:lnTo>
                  <a:lnTo>
                    <a:pt x="516" y="28"/>
                  </a:lnTo>
                  <a:lnTo>
                    <a:pt x="517" y="28"/>
                  </a:lnTo>
                  <a:lnTo>
                    <a:pt x="519" y="29"/>
                  </a:lnTo>
                  <a:lnTo>
                    <a:pt x="520" y="29"/>
                  </a:lnTo>
                  <a:lnTo>
                    <a:pt x="521" y="30"/>
                  </a:lnTo>
                  <a:lnTo>
                    <a:pt x="523" y="30"/>
                  </a:lnTo>
                  <a:lnTo>
                    <a:pt x="524" y="32"/>
                  </a:lnTo>
                  <a:lnTo>
                    <a:pt x="526" y="32"/>
                  </a:lnTo>
                  <a:lnTo>
                    <a:pt x="527" y="33"/>
                  </a:lnTo>
                  <a:lnTo>
                    <a:pt x="529" y="33"/>
                  </a:lnTo>
                  <a:lnTo>
                    <a:pt x="530" y="33"/>
                  </a:lnTo>
                  <a:lnTo>
                    <a:pt x="532" y="35"/>
                  </a:lnTo>
                  <a:lnTo>
                    <a:pt x="533" y="36"/>
                  </a:lnTo>
                  <a:lnTo>
                    <a:pt x="536" y="36"/>
                  </a:lnTo>
                  <a:lnTo>
                    <a:pt x="537" y="38"/>
                  </a:lnTo>
                  <a:lnTo>
                    <a:pt x="539" y="38"/>
                  </a:lnTo>
                  <a:lnTo>
                    <a:pt x="542" y="39"/>
                  </a:lnTo>
                  <a:lnTo>
                    <a:pt x="543" y="41"/>
                  </a:lnTo>
                  <a:lnTo>
                    <a:pt x="546" y="42"/>
                  </a:lnTo>
                  <a:lnTo>
                    <a:pt x="547" y="42"/>
                  </a:lnTo>
                  <a:lnTo>
                    <a:pt x="550" y="43"/>
                  </a:lnTo>
                  <a:lnTo>
                    <a:pt x="552" y="45"/>
                  </a:lnTo>
                  <a:lnTo>
                    <a:pt x="553" y="45"/>
                  </a:lnTo>
                  <a:lnTo>
                    <a:pt x="556" y="46"/>
                  </a:lnTo>
                  <a:lnTo>
                    <a:pt x="557" y="48"/>
                  </a:lnTo>
                  <a:lnTo>
                    <a:pt x="559" y="48"/>
                  </a:lnTo>
                  <a:lnTo>
                    <a:pt x="560" y="49"/>
                  </a:lnTo>
                  <a:lnTo>
                    <a:pt x="562" y="49"/>
                  </a:lnTo>
                  <a:lnTo>
                    <a:pt x="563" y="51"/>
                  </a:lnTo>
                  <a:lnTo>
                    <a:pt x="565" y="51"/>
                  </a:lnTo>
                  <a:lnTo>
                    <a:pt x="566" y="52"/>
                  </a:lnTo>
                  <a:lnTo>
                    <a:pt x="567" y="52"/>
                  </a:lnTo>
                  <a:lnTo>
                    <a:pt x="569" y="53"/>
                  </a:lnTo>
                  <a:lnTo>
                    <a:pt x="570" y="53"/>
                  </a:lnTo>
                  <a:lnTo>
                    <a:pt x="572" y="55"/>
                  </a:lnTo>
                  <a:lnTo>
                    <a:pt x="573" y="55"/>
                  </a:lnTo>
                  <a:lnTo>
                    <a:pt x="575" y="56"/>
                  </a:lnTo>
                  <a:lnTo>
                    <a:pt x="576" y="56"/>
                  </a:lnTo>
                  <a:lnTo>
                    <a:pt x="578" y="58"/>
                  </a:lnTo>
                  <a:lnTo>
                    <a:pt x="579" y="59"/>
                  </a:lnTo>
                  <a:lnTo>
                    <a:pt x="580" y="59"/>
                  </a:lnTo>
                  <a:lnTo>
                    <a:pt x="582" y="61"/>
                  </a:lnTo>
                  <a:lnTo>
                    <a:pt x="583" y="61"/>
                  </a:lnTo>
                  <a:lnTo>
                    <a:pt x="586" y="62"/>
                  </a:lnTo>
                  <a:lnTo>
                    <a:pt x="588" y="64"/>
                  </a:lnTo>
                  <a:lnTo>
                    <a:pt x="589" y="64"/>
                  </a:lnTo>
                  <a:lnTo>
                    <a:pt x="590" y="65"/>
                  </a:lnTo>
                  <a:lnTo>
                    <a:pt x="593" y="66"/>
                  </a:lnTo>
                  <a:lnTo>
                    <a:pt x="595" y="68"/>
                  </a:lnTo>
                  <a:lnTo>
                    <a:pt x="596" y="69"/>
                  </a:lnTo>
                  <a:lnTo>
                    <a:pt x="599" y="69"/>
                  </a:lnTo>
                  <a:lnTo>
                    <a:pt x="601" y="71"/>
                  </a:lnTo>
                  <a:lnTo>
                    <a:pt x="602" y="72"/>
                  </a:lnTo>
                  <a:lnTo>
                    <a:pt x="603" y="72"/>
                  </a:lnTo>
                  <a:lnTo>
                    <a:pt x="605" y="74"/>
                  </a:lnTo>
                  <a:lnTo>
                    <a:pt x="606" y="74"/>
                  </a:lnTo>
                  <a:lnTo>
                    <a:pt x="608" y="75"/>
                  </a:lnTo>
                  <a:lnTo>
                    <a:pt x="609" y="75"/>
                  </a:lnTo>
                  <a:lnTo>
                    <a:pt x="609" y="76"/>
                  </a:lnTo>
                  <a:lnTo>
                    <a:pt x="611" y="76"/>
                  </a:lnTo>
                  <a:lnTo>
                    <a:pt x="612" y="78"/>
                  </a:lnTo>
                  <a:lnTo>
                    <a:pt x="613" y="78"/>
                  </a:lnTo>
                  <a:lnTo>
                    <a:pt x="615" y="79"/>
                  </a:lnTo>
                  <a:lnTo>
                    <a:pt x="616" y="79"/>
                  </a:lnTo>
                  <a:lnTo>
                    <a:pt x="616" y="81"/>
                  </a:lnTo>
                  <a:lnTo>
                    <a:pt x="618" y="81"/>
                  </a:lnTo>
                  <a:lnTo>
                    <a:pt x="619" y="81"/>
                  </a:lnTo>
                  <a:lnTo>
                    <a:pt x="619" y="82"/>
                  </a:lnTo>
                  <a:lnTo>
                    <a:pt x="621" y="82"/>
                  </a:lnTo>
                  <a:lnTo>
                    <a:pt x="622" y="84"/>
                  </a:lnTo>
                  <a:lnTo>
                    <a:pt x="624" y="85"/>
                  </a:lnTo>
                  <a:lnTo>
                    <a:pt x="625" y="85"/>
                  </a:lnTo>
                  <a:lnTo>
                    <a:pt x="626" y="87"/>
                  </a:lnTo>
                  <a:lnTo>
                    <a:pt x="628" y="87"/>
                  </a:lnTo>
                  <a:lnTo>
                    <a:pt x="629" y="88"/>
                  </a:lnTo>
                  <a:lnTo>
                    <a:pt x="631" y="88"/>
                  </a:lnTo>
                  <a:lnTo>
                    <a:pt x="632" y="89"/>
                  </a:lnTo>
                  <a:lnTo>
                    <a:pt x="634" y="91"/>
                  </a:lnTo>
                  <a:lnTo>
                    <a:pt x="635" y="92"/>
                  </a:lnTo>
                  <a:lnTo>
                    <a:pt x="636" y="92"/>
                  </a:lnTo>
                  <a:lnTo>
                    <a:pt x="638" y="94"/>
                  </a:lnTo>
                  <a:lnTo>
                    <a:pt x="639" y="95"/>
                  </a:lnTo>
                  <a:lnTo>
                    <a:pt x="641" y="95"/>
                  </a:lnTo>
                  <a:lnTo>
                    <a:pt x="642" y="97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7" y="99"/>
                  </a:lnTo>
                  <a:lnTo>
                    <a:pt x="648" y="99"/>
                  </a:lnTo>
                  <a:lnTo>
                    <a:pt x="648" y="101"/>
                  </a:lnTo>
                  <a:lnTo>
                    <a:pt x="649" y="101"/>
                  </a:lnTo>
                  <a:lnTo>
                    <a:pt x="649" y="102"/>
                  </a:lnTo>
                  <a:lnTo>
                    <a:pt x="651" y="102"/>
                  </a:lnTo>
                  <a:lnTo>
                    <a:pt x="652" y="104"/>
                  </a:lnTo>
                  <a:lnTo>
                    <a:pt x="654" y="104"/>
                  </a:lnTo>
                  <a:lnTo>
                    <a:pt x="654" y="105"/>
                  </a:lnTo>
                  <a:lnTo>
                    <a:pt x="655" y="105"/>
                  </a:lnTo>
                  <a:lnTo>
                    <a:pt x="657" y="107"/>
                  </a:lnTo>
                  <a:lnTo>
                    <a:pt x="658" y="108"/>
                  </a:lnTo>
                  <a:lnTo>
                    <a:pt x="659" y="108"/>
                  </a:lnTo>
                  <a:lnTo>
                    <a:pt x="659" y="110"/>
                  </a:lnTo>
                  <a:lnTo>
                    <a:pt x="661" y="110"/>
                  </a:lnTo>
                  <a:lnTo>
                    <a:pt x="662" y="111"/>
                  </a:lnTo>
                  <a:lnTo>
                    <a:pt x="664" y="112"/>
                  </a:lnTo>
                  <a:lnTo>
                    <a:pt x="665" y="112"/>
                  </a:lnTo>
                  <a:lnTo>
                    <a:pt x="667" y="114"/>
                  </a:lnTo>
                  <a:lnTo>
                    <a:pt x="667" y="115"/>
                  </a:lnTo>
                  <a:lnTo>
                    <a:pt x="668" y="115"/>
                  </a:lnTo>
                  <a:lnTo>
                    <a:pt x="670" y="117"/>
                  </a:lnTo>
                  <a:lnTo>
                    <a:pt x="671" y="118"/>
                  </a:lnTo>
                  <a:lnTo>
                    <a:pt x="672" y="118"/>
                  </a:lnTo>
                  <a:lnTo>
                    <a:pt x="672" y="120"/>
                  </a:lnTo>
                  <a:lnTo>
                    <a:pt x="674" y="120"/>
                  </a:lnTo>
                  <a:lnTo>
                    <a:pt x="675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8" y="122"/>
                  </a:lnTo>
                  <a:lnTo>
                    <a:pt x="678" y="124"/>
                  </a:lnTo>
                  <a:lnTo>
                    <a:pt x="680" y="124"/>
                  </a:lnTo>
                  <a:lnTo>
                    <a:pt x="681" y="125"/>
                  </a:lnTo>
                  <a:lnTo>
                    <a:pt x="682" y="127"/>
                  </a:lnTo>
                  <a:lnTo>
                    <a:pt x="684" y="127"/>
                  </a:lnTo>
                  <a:lnTo>
                    <a:pt x="685" y="128"/>
                  </a:lnTo>
                  <a:lnTo>
                    <a:pt x="687" y="128"/>
                  </a:lnTo>
                  <a:lnTo>
                    <a:pt x="687" y="130"/>
                  </a:lnTo>
                  <a:lnTo>
                    <a:pt x="688" y="130"/>
                  </a:lnTo>
                  <a:lnTo>
                    <a:pt x="690" y="131"/>
                  </a:lnTo>
                  <a:lnTo>
                    <a:pt x="691" y="133"/>
                  </a:lnTo>
                  <a:lnTo>
                    <a:pt x="693" y="133"/>
                  </a:lnTo>
                  <a:lnTo>
                    <a:pt x="694" y="134"/>
                  </a:lnTo>
                  <a:lnTo>
                    <a:pt x="695" y="135"/>
                  </a:lnTo>
                  <a:lnTo>
                    <a:pt x="697" y="135"/>
                  </a:lnTo>
                  <a:lnTo>
                    <a:pt x="698" y="137"/>
                  </a:lnTo>
                  <a:lnTo>
                    <a:pt x="700" y="138"/>
                  </a:lnTo>
                  <a:lnTo>
                    <a:pt x="701" y="140"/>
                  </a:lnTo>
                  <a:lnTo>
                    <a:pt x="703" y="141"/>
                  </a:lnTo>
                  <a:lnTo>
                    <a:pt x="704" y="141"/>
                  </a:lnTo>
                  <a:lnTo>
                    <a:pt x="704" y="143"/>
                  </a:lnTo>
                  <a:lnTo>
                    <a:pt x="705" y="143"/>
                  </a:lnTo>
                  <a:lnTo>
                    <a:pt x="705" y="144"/>
                  </a:lnTo>
                  <a:lnTo>
                    <a:pt x="707" y="144"/>
                  </a:lnTo>
                  <a:lnTo>
                    <a:pt x="707" y="145"/>
                  </a:lnTo>
                  <a:lnTo>
                    <a:pt x="708" y="145"/>
                  </a:lnTo>
                  <a:lnTo>
                    <a:pt x="708" y="147"/>
                  </a:lnTo>
                  <a:lnTo>
                    <a:pt x="710" y="147"/>
                  </a:lnTo>
                  <a:lnTo>
                    <a:pt x="711" y="148"/>
                  </a:lnTo>
                  <a:lnTo>
                    <a:pt x="713" y="150"/>
                  </a:lnTo>
                  <a:lnTo>
                    <a:pt x="714" y="151"/>
                  </a:lnTo>
                  <a:lnTo>
                    <a:pt x="716" y="153"/>
                  </a:lnTo>
                  <a:lnTo>
                    <a:pt x="717" y="154"/>
                  </a:lnTo>
                  <a:lnTo>
                    <a:pt x="718" y="156"/>
                  </a:lnTo>
                  <a:lnTo>
                    <a:pt x="720" y="157"/>
                  </a:lnTo>
                  <a:lnTo>
                    <a:pt x="720" y="158"/>
                  </a:lnTo>
                  <a:lnTo>
                    <a:pt x="721" y="160"/>
                  </a:lnTo>
                  <a:lnTo>
                    <a:pt x="723" y="161"/>
                  </a:lnTo>
                  <a:lnTo>
                    <a:pt x="724" y="163"/>
                  </a:lnTo>
                  <a:lnTo>
                    <a:pt x="726" y="164"/>
                  </a:lnTo>
                  <a:lnTo>
                    <a:pt x="727" y="164"/>
                  </a:lnTo>
                  <a:lnTo>
                    <a:pt x="727" y="166"/>
                  </a:lnTo>
                  <a:lnTo>
                    <a:pt x="728" y="167"/>
                  </a:lnTo>
                  <a:lnTo>
                    <a:pt x="730" y="168"/>
                  </a:lnTo>
                  <a:lnTo>
                    <a:pt x="731" y="170"/>
                  </a:lnTo>
                  <a:lnTo>
                    <a:pt x="733" y="170"/>
                  </a:lnTo>
                  <a:lnTo>
                    <a:pt x="733" y="171"/>
                  </a:lnTo>
                  <a:lnTo>
                    <a:pt x="734" y="173"/>
                  </a:lnTo>
                  <a:lnTo>
                    <a:pt x="736" y="174"/>
                  </a:lnTo>
                  <a:lnTo>
                    <a:pt x="736" y="176"/>
                  </a:lnTo>
                  <a:lnTo>
                    <a:pt x="737" y="176"/>
                  </a:lnTo>
                  <a:lnTo>
                    <a:pt x="737" y="177"/>
                  </a:lnTo>
                  <a:lnTo>
                    <a:pt x="739" y="177"/>
                  </a:lnTo>
                  <a:lnTo>
                    <a:pt x="740" y="179"/>
                  </a:lnTo>
                  <a:lnTo>
                    <a:pt x="740" y="180"/>
                  </a:lnTo>
                  <a:lnTo>
                    <a:pt x="741" y="181"/>
                  </a:lnTo>
                  <a:lnTo>
                    <a:pt x="743" y="181"/>
                  </a:lnTo>
                  <a:lnTo>
                    <a:pt x="743" y="183"/>
                  </a:lnTo>
                  <a:lnTo>
                    <a:pt x="744" y="184"/>
                  </a:lnTo>
                  <a:lnTo>
                    <a:pt x="746" y="186"/>
                  </a:lnTo>
                  <a:lnTo>
                    <a:pt x="747" y="187"/>
                  </a:lnTo>
                  <a:lnTo>
                    <a:pt x="749" y="189"/>
                  </a:lnTo>
                  <a:lnTo>
                    <a:pt x="749" y="190"/>
                  </a:lnTo>
                  <a:lnTo>
                    <a:pt x="750" y="191"/>
                  </a:lnTo>
                  <a:lnTo>
                    <a:pt x="753" y="194"/>
                  </a:lnTo>
                  <a:lnTo>
                    <a:pt x="754" y="196"/>
                  </a:lnTo>
                  <a:lnTo>
                    <a:pt x="756" y="197"/>
                  </a:lnTo>
                  <a:lnTo>
                    <a:pt x="757" y="200"/>
                  </a:lnTo>
                  <a:lnTo>
                    <a:pt x="759" y="202"/>
                  </a:lnTo>
                  <a:lnTo>
                    <a:pt x="760" y="203"/>
                  </a:lnTo>
                  <a:lnTo>
                    <a:pt x="762" y="204"/>
                  </a:lnTo>
                  <a:lnTo>
                    <a:pt x="763" y="206"/>
                  </a:lnTo>
                  <a:lnTo>
                    <a:pt x="763" y="207"/>
                  </a:lnTo>
                  <a:lnTo>
                    <a:pt x="764" y="209"/>
                  </a:lnTo>
                  <a:lnTo>
                    <a:pt x="766" y="210"/>
                  </a:lnTo>
                  <a:lnTo>
                    <a:pt x="766" y="212"/>
                  </a:lnTo>
                  <a:lnTo>
                    <a:pt x="767" y="213"/>
                  </a:lnTo>
                  <a:lnTo>
                    <a:pt x="769" y="213"/>
                  </a:lnTo>
                  <a:lnTo>
                    <a:pt x="769" y="214"/>
                  </a:lnTo>
                  <a:lnTo>
                    <a:pt x="770" y="216"/>
                  </a:lnTo>
                  <a:lnTo>
                    <a:pt x="772" y="217"/>
                  </a:lnTo>
                  <a:lnTo>
                    <a:pt x="773" y="219"/>
                  </a:lnTo>
                  <a:lnTo>
                    <a:pt x="773" y="220"/>
                  </a:lnTo>
                  <a:lnTo>
                    <a:pt x="774" y="222"/>
                  </a:lnTo>
                  <a:lnTo>
                    <a:pt x="776" y="223"/>
                  </a:lnTo>
                  <a:lnTo>
                    <a:pt x="777" y="225"/>
                  </a:lnTo>
                  <a:lnTo>
                    <a:pt x="777" y="226"/>
                  </a:lnTo>
                  <a:lnTo>
                    <a:pt x="779" y="227"/>
                  </a:lnTo>
                  <a:lnTo>
                    <a:pt x="780" y="229"/>
                  </a:lnTo>
                  <a:lnTo>
                    <a:pt x="782" y="230"/>
                  </a:lnTo>
                  <a:lnTo>
                    <a:pt x="783" y="233"/>
                  </a:lnTo>
                  <a:lnTo>
                    <a:pt x="785" y="235"/>
                  </a:lnTo>
                  <a:lnTo>
                    <a:pt x="785" y="236"/>
                  </a:lnTo>
                  <a:lnTo>
                    <a:pt x="786" y="239"/>
                  </a:lnTo>
                  <a:lnTo>
                    <a:pt x="789" y="240"/>
                  </a:lnTo>
                  <a:lnTo>
                    <a:pt x="790" y="243"/>
                  </a:lnTo>
                  <a:lnTo>
                    <a:pt x="792" y="245"/>
                  </a:lnTo>
                  <a:lnTo>
                    <a:pt x="793" y="248"/>
                  </a:lnTo>
                  <a:lnTo>
                    <a:pt x="795" y="249"/>
                  </a:lnTo>
                  <a:lnTo>
                    <a:pt x="796" y="250"/>
                  </a:lnTo>
                  <a:lnTo>
                    <a:pt x="797" y="253"/>
                  </a:lnTo>
                  <a:lnTo>
                    <a:pt x="799" y="255"/>
                  </a:lnTo>
                  <a:lnTo>
                    <a:pt x="799" y="256"/>
                  </a:lnTo>
                  <a:lnTo>
                    <a:pt x="800" y="258"/>
                  </a:lnTo>
                  <a:lnTo>
                    <a:pt x="802" y="259"/>
                  </a:lnTo>
                  <a:lnTo>
                    <a:pt x="802" y="260"/>
                  </a:lnTo>
                  <a:lnTo>
                    <a:pt x="803" y="262"/>
                  </a:lnTo>
                  <a:lnTo>
                    <a:pt x="805" y="263"/>
                  </a:lnTo>
                  <a:lnTo>
                    <a:pt x="805" y="265"/>
                  </a:lnTo>
                  <a:lnTo>
                    <a:pt x="806" y="265"/>
                  </a:lnTo>
                  <a:lnTo>
                    <a:pt x="808" y="266"/>
                  </a:lnTo>
                  <a:lnTo>
                    <a:pt x="808" y="268"/>
                  </a:lnTo>
                  <a:lnTo>
                    <a:pt x="809" y="269"/>
                  </a:lnTo>
                  <a:lnTo>
                    <a:pt x="809" y="270"/>
                  </a:lnTo>
                  <a:lnTo>
                    <a:pt x="810" y="272"/>
                  </a:lnTo>
                  <a:lnTo>
                    <a:pt x="812" y="273"/>
                  </a:lnTo>
                  <a:lnTo>
                    <a:pt x="813" y="275"/>
                  </a:lnTo>
                  <a:lnTo>
                    <a:pt x="815" y="276"/>
                  </a:lnTo>
                  <a:lnTo>
                    <a:pt x="815" y="278"/>
                  </a:lnTo>
                  <a:lnTo>
                    <a:pt x="816" y="281"/>
                  </a:lnTo>
                  <a:lnTo>
                    <a:pt x="818" y="282"/>
                  </a:lnTo>
                  <a:lnTo>
                    <a:pt x="819" y="283"/>
                  </a:lnTo>
                  <a:lnTo>
                    <a:pt x="820" y="285"/>
                  </a:lnTo>
                  <a:lnTo>
                    <a:pt x="822" y="288"/>
                  </a:lnTo>
                  <a:lnTo>
                    <a:pt x="823" y="289"/>
                  </a:lnTo>
                  <a:lnTo>
                    <a:pt x="825" y="292"/>
                  </a:lnTo>
                  <a:lnTo>
                    <a:pt x="826" y="293"/>
                  </a:lnTo>
                  <a:lnTo>
                    <a:pt x="828" y="296"/>
                  </a:lnTo>
                  <a:lnTo>
                    <a:pt x="831" y="298"/>
                  </a:lnTo>
                  <a:lnTo>
                    <a:pt x="832" y="301"/>
                  </a:lnTo>
                  <a:lnTo>
                    <a:pt x="833" y="302"/>
                  </a:lnTo>
                  <a:lnTo>
                    <a:pt x="835" y="304"/>
                  </a:lnTo>
                  <a:lnTo>
                    <a:pt x="835" y="306"/>
                  </a:lnTo>
                  <a:lnTo>
                    <a:pt x="836" y="308"/>
                  </a:lnTo>
                  <a:lnTo>
                    <a:pt x="838" y="309"/>
                  </a:lnTo>
                  <a:lnTo>
                    <a:pt x="839" y="311"/>
                  </a:lnTo>
                  <a:lnTo>
                    <a:pt x="839" y="312"/>
                  </a:lnTo>
                  <a:lnTo>
                    <a:pt x="841" y="314"/>
                  </a:lnTo>
                  <a:lnTo>
                    <a:pt x="842" y="315"/>
                  </a:lnTo>
                  <a:lnTo>
                    <a:pt x="843" y="316"/>
                  </a:lnTo>
                  <a:lnTo>
                    <a:pt x="843" y="318"/>
                  </a:lnTo>
                  <a:lnTo>
                    <a:pt x="845" y="319"/>
                  </a:lnTo>
                  <a:lnTo>
                    <a:pt x="845" y="321"/>
                  </a:lnTo>
                  <a:lnTo>
                    <a:pt x="846" y="321"/>
                  </a:lnTo>
                  <a:lnTo>
                    <a:pt x="846" y="322"/>
                  </a:lnTo>
                  <a:lnTo>
                    <a:pt x="848" y="324"/>
                  </a:lnTo>
                  <a:lnTo>
                    <a:pt x="848" y="325"/>
                  </a:lnTo>
                  <a:lnTo>
                    <a:pt x="849" y="327"/>
                  </a:lnTo>
                  <a:lnTo>
                    <a:pt x="851" y="328"/>
                  </a:lnTo>
                  <a:lnTo>
                    <a:pt x="851" y="329"/>
                  </a:lnTo>
                  <a:lnTo>
                    <a:pt x="852" y="331"/>
                  </a:lnTo>
                  <a:lnTo>
                    <a:pt x="854" y="332"/>
                  </a:lnTo>
                  <a:lnTo>
                    <a:pt x="854" y="334"/>
                  </a:lnTo>
                  <a:lnTo>
                    <a:pt x="855" y="335"/>
                  </a:lnTo>
                  <a:lnTo>
                    <a:pt x="856" y="338"/>
                  </a:lnTo>
                  <a:lnTo>
                    <a:pt x="856" y="339"/>
                  </a:lnTo>
                  <a:lnTo>
                    <a:pt x="858" y="341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3" name="Freeform 183">
              <a:extLst>
                <a:ext uri="{FF2B5EF4-FFF2-40B4-BE49-F238E27FC236}">
                  <a16:creationId xmlns:a16="http://schemas.microsoft.com/office/drawing/2014/main" id="{520E632F-1458-AE4B-AC4C-C01058FF5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900" y="6030913"/>
              <a:ext cx="681038" cy="269875"/>
            </a:xfrm>
            <a:custGeom>
              <a:avLst/>
              <a:gdLst>
                <a:gd name="T0" fmla="*/ 2147483646 w 858"/>
                <a:gd name="T1" fmla="*/ 2147483646 h 340"/>
                <a:gd name="T2" fmla="*/ 2147483646 w 858"/>
                <a:gd name="T3" fmla="*/ 2147483646 h 340"/>
                <a:gd name="T4" fmla="*/ 2147483646 w 858"/>
                <a:gd name="T5" fmla="*/ 2147483646 h 340"/>
                <a:gd name="T6" fmla="*/ 2147483646 w 858"/>
                <a:gd name="T7" fmla="*/ 2147483646 h 340"/>
                <a:gd name="T8" fmla="*/ 2147483646 w 858"/>
                <a:gd name="T9" fmla="*/ 2147483646 h 340"/>
                <a:gd name="T10" fmla="*/ 2147483646 w 858"/>
                <a:gd name="T11" fmla="*/ 2147483646 h 340"/>
                <a:gd name="T12" fmla="*/ 2147483646 w 858"/>
                <a:gd name="T13" fmla="*/ 2147483646 h 340"/>
                <a:gd name="T14" fmla="*/ 2147483646 w 858"/>
                <a:gd name="T15" fmla="*/ 2147483646 h 340"/>
                <a:gd name="T16" fmla="*/ 2147483646 w 858"/>
                <a:gd name="T17" fmla="*/ 2147483646 h 340"/>
                <a:gd name="T18" fmla="*/ 2147483646 w 858"/>
                <a:gd name="T19" fmla="*/ 2147483646 h 340"/>
                <a:gd name="T20" fmla="*/ 2147483646 w 858"/>
                <a:gd name="T21" fmla="*/ 2147483646 h 340"/>
                <a:gd name="T22" fmla="*/ 2147483646 w 858"/>
                <a:gd name="T23" fmla="*/ 2147483646 h 340"/>
                <a:gd name="T24" fmla="*/ 2147483646 w 858"/>
                <a:gd name="T25" fmla="*/ 2147483646 h 340"/>
                <a:gd name="T26" fmla="*/ 2147483646 w 858"/>
                <a:gd name="T27" fmla="*/ 2147483646 h 340"/>
                <a:gd name="T28" fmla="*/ 2147483646 w 858"/>
                <a:gd name="T29" fmla="*/ 2147483646 h 340"/>
                <a:gd name="T30" fmla="*/ 2147483646 w 858"/>
                <a:gd name="T31" fmla="*/ 2147483646 h 340"/>
                <a:gd name="T32" fmla="*/ 2147483646 w 858"/>
                <a:gd name="T33" fmla="*/ 2147483646 h 340"/>
                <a:gd name="T34" fmla="*/ 2147483646 w 858"/>
                <a:gd name="T35" fmla="*/ 2147483646 h 340"/>
                <a:gd name="T36" fmla="*/ 2147483646 w 858"/>
                <a:gd name="T37" fmla="*/ 2147483646 h 340"/>
                <a:gd name="T38" fmla="*/ 2147483646 w 858"/>
                <a:gd name="T39" fmla="*/ 2147483646 h 340"/>
                <a:gd name="T40" fmla="*/ 2147483646 w 858"/>
                <a:gd name="T41" fmla="*/ 2147483646 h 340"/>
                <a:gd name="T42" fmla="*/ 2147483646 w 858"/>
                <a:gd name="T43" fmla="*/ 2147483646 h 340"/>
                <a:gd name="T44" fmla="*/ 2147483646 w 858"/>
                <a:gd name="T45" fmla="*/ 2147483646 h 340"/>
                <a:gd name="T46" fmla="*/ 2147483646 w 858"/>
                <a:gd name="T47" fmla="*/ 2147483646 h 340"/>
                <a:gd name="T48" fmla="*/ 2147483646 w 858"/>
                <a:gd name="T49" fmla="*/ 2147483646 h 340"/>
                <a:gd name="T50" fmla="*/ 2147483646 w 858"/>
                <a:gd name="T51" fmla="*/ 2147483646 h 340"/>
                <a:gd name="T52" fmla="*/ 2147483646 w 858"/>
                <a:gd name="T53" fmla="*/ 2147483646 h 340"/>
                <a:gd name="T54" fmla="*/ 2147483646 w 858"/>
                <a:gd name="T55" fmla="*/ 2147483646 h 340"/>
                <a:gd name="T56" fmla="*/ 2147483646 w 858"/>
                <a:gd name="T57" fmla="*/ 2147483646 h 340"/>
                <a:gd name="T58" fmla="*/ 2147483646 w 858"/>
                <a:gd name="T59" fmla="*/ 2147483646 h 340"/>
                <a:gd name="T60" fmla="*/ 2147483646 w 858"/>
                <a:gd name="T61" fmla="*/ 2147483646 h 340"/>
                <a:gd name="T62" fmla="*/ 2147483646 w 858"/>
                <a:gd name="T63" fmla="*/ 2147483646 h 340"/>
                <a:gd name="T64" fmla="*/ 2147483646 w 858"/>
                <a:gd name="T65" fmla="*/ 2147483646 h 340"/>
                <a:gd name="T66" fmla="*/ 2147483646 w 858"/>
                <a:gd name="T67" fmla="*/ 2147483646 h 340"/>
                <a:gd name="T68" fmla="*/ 2147483646 w 858"/>
                <a:gd name="T69" fmla="*/ 2147483646 h 340"/>
                <a:gd name="T70" fmla="*/ 2147483646 w 858"/>
                <a:gd name="T71" fmla="*/ 2147483646 h 340"/>
                <a:gd name="T72" fmla="*/ 2147483646 w 858"/>
                <a:gd name="T73" fmla="*/ 2147483646 h 340"/>
                <a:gd name="T74" fmla="*/ 2147483646 w 858"/>
                <a:gd name="T75" fmla="*/ 2147483646 h 340"/>
                <a:gd name="T76" fmla="*/ 2147483646 w 858"/>
                <a:gd name="T77" fmla="*/ 2147483646 h 340"/>
                <a:gd name="T78" fmla="*/ 2147483646 w 858"/>
                <a:gd name="T79" fmla="*/ 2147483646 h 340"/>
                <a:gd name="T80" fmla="*/ 2147483646 w 858"/>
                <a:gd name="T81" fmla="*/ 2147483646 h 340"/>
                <a:gd name="T82" fmla="*/ 2147483646 w 858"/>
                <a:gd name="T83" fmla="*/ 2147483646 h 340"/>
                <a:gd name="T84" fmla="*/ 2147483646 w 858"/>
                <a:gd name="T85" fmla="*/ 2147483646 h 340"/>
                <a:gd name="T86" fmla="*/ 2147483646 w 858"/>
                <a:gd name="T87" fmla="*/ 2147483646 h 340"/>
                <a:gd name="T88" fmla="*/ 2147483646 w 858"/>
                <a:gd name="T89" fmla="*/ 2147483646 h 340"/>
                <a:gd name="T90" fmla="*/ 2147483646 w 858"/>
                <a:gd name="T91" fmla="*/ 2147483646 h 340"/>
                <a:gd name="T92" fmla="*/ 2147483646 w 858"/>
                <a:gd name="T93" fmla="*/ 2147483646 h 340"/>
                <a:gd name="T94" fmla="*/ 2147483646 w 858"/>
                <a:gd name="T95" fmla="*/ 2147483646 h 340"/>
                <a:gd name="T96" fmla="*/ 2147483646 w 858"/>
                <a:gd name="T97" fmla="*/ 2147483646 h 340"/>
                <a:gd name="T98" fmla="*/ 2147483646 w 858"/>
                <a:gd name="T99" fmla="*/ 2147483646 h 340"/>
                <a:gd name="T100" fmla="*/ 2147483646 w 858"/>
                <a:gd name="T101" fmla="*/ 2147483646 h 340"/>
                <a:gd name="T102" fmla="*/ 2147483646 w 858"/>
                <a:gd name="T103" fmla="*/ 2147483646 h 340"/>
                <a:gd name="T104" fmla="*/ 2147483646 w 858"/>
                <a:gd name="T105" fmla="*/ 2147483646 h 340"/>
                <a:gd name="T106" fmla="*/ 2147483646 w 858"/>
                <a:gd name="T107" fmla="*/ 2147483646 h 340"/>
                <a:gd name="T108" fmla="*/ 2147483646 w 858"/>
                <a:gd name="T109" fmla="*/ 2147483646 h 340"/>
                <a:gd name="T110" fmla="*/ 2147483646 w 858"/>
                <a:gd name="T111" fmla="*/ 2147483646 h 340"/>
                <a:gd name="T112" fmla="*/ 2147483646 w 858"/>
                <a:gd name="T113" fmla="*/ 2147483646 h 340"/>
                <a:gd name="T114" fmla="*/ 2147483646 w 858"/>
                <a:gd name="T115" fmla="*/ 2147483646 h 340"/>
                <a:gd name="T116" fmla="*/ 2147483646 w 858"/>
                <a:gd name="T117" fmla="*/ 2147483646 h 340"/>
                <a:gd name="T118" fmla="*/ 2147483646 w 858"/>
                <a:gd name="T119" fmla="*/ 2147483646 h 340"/>
                <a:gd name="T120" fmla="*/ 2147483646 w 858"/>
                <a:gd name="T121" fmla="*/ 2147483646 h 34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8"/>
                <a:gd name="T184" fmla="*/ 0 h 340"/>
                <a:gd name="T185" fmla="*/ 858 w 858"/>
                <a:gd name="T186" fmla="*/ 340 h 34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8" h="340">
                  <a:moveTo>
                    <a:pt x="0" y="340"/>
                  </a:moveTo>
                  <a:lnTo>
                    <a:pt x="33" y="340"/>
                  </a:lnTo>
                  <a:lnTo>
                    <a:pt x="63" y="340"/>
                  </a:lnTo>
                  <a:lnTo>
                    <a:pt x="92" y="340"/>
                  </a:lnTo>
                  <a:lnTo>
                    <a:pt x="119" y="340"/>
                  </a:lnTo>
                  <a:lnTo>
                    <a:pt x="143" y="340"/>
                  </a:lnTo>
                  <a:lnTo>
                    <a:pt x="166" y="340"/>
                  </a:lnTo>
                  <a:lnTo>
                    <a:pt x="188" y="340"/>
                  </a:lnTo>
                  <a:lnTo>
                    <a:pt x="208" y="340"/>
                  </a:lnTo>
                  <a:lnTo>
                    <a:pt x="227" y="340"/>
                  </a:lnTo>
                  <a:lnTo>
                    <a:pt x="244" y="340"/>
                  </a:lnTo>
                  <a:lnTo>
                    <a:pt x="260" y="340"/>
                  </a:lnTo>
                  <a:lnTo>
                    <a:pt x="274" y="340"/>
                  </a:lnTo>
                  <a:lnTo>
                    <a:pt x="287" y="340"/>
                  </a:lnTo>
                  <a:lnTo>
                    <a:pt x="299" y="340"/>
                  </a:lnTo>
                  <a:lnTo>
                    <a:pt x="309" y="340"/>
                  </a:lnTo>
                  <a:lnTo>
                    <a:pt x="319" y="340"/>
                  </a:lnTo>
                  <a:lnTo>
                    <a:pt x="327" y="340"/>
                  </a:lnTo>
                  <a:lnTo>
                    <a:pt x="335" y="340"/>
                  </a:lnTo>
                  <a:lnTo>
                    <a:pt x="342" y="340"/>
                  </a:lnTo>
                  <a:lnTo>
                    <a:pt x="348" y="340"/>
                  </a:lnTo>
                  <a:lnTo>
                    <a:pt x="353" y="340"/>
                  </a:lnTo>
                  <a:lnTo>
                    <a:pt x="358" y="340"/>
                  </a:lnTo>
                  <a:lnTo>
                    <a:pt x="362" y="340"/>
                  </a:lnTo>
                  <a:lnTo>
                    <a:pt x="366" y="340"/>
                  </a:lnTo>
                  <a:lnTo>
                    <a:pt x="369" y="339"/>
                  </a:lnTo>
                  <a:lnTo>
                    <a:pt x="372" y="339"/>
                  </a:lnTo>
                  <a:lnTo>
                    <a:pt x="375" y="339"/>
                  </a:lnTo>
                  <a:lnTo>
                    <a:pt x="378" y="339"/>
                  </a:lnTo>
                  <a:lnTo>
                    <a:pt x="379" y="339"/>
                  </a:lnTo>
                  <a:lnTo>
                    <a:pt x="382" y="339"/>
                  </a:lnTo>
                  <a:lnTo>
                    <a:pt x="383" y="339"/>
                  </a:lnTo>
                  <a:lnTo>
                    <a:pt x="386" y="339"/>
                  </a:lnTo>
                  <a:lnTo>
                    <a:pt x="389" y="339"/>
                  </a:lnTo>
                  <a:lnTo>
                    <a:pt x="391" y="339"/>
                  </a:lnTo>
                  <a:lnTo>
                    <a:pt x="394" y="339"/>
                  </a:lnTo>
                  <a:lnTo>
                    <a:pt x="395" y="338"/>
                  </a:lnTo>
                  <a:lnTo>
                    <a:pt x="396" y="338"/>
                  </a:lnTo>
                  <a:lnTo>
                    <a:pt x="399" y="338"/>
                  </a:lnTo>
                  <a:lnTo>
                    <a:pt x="401" y="338"/>
                  </a:lnTo>
                  <a:lnTo>
                    <a:pt x="402" y="338"/>
                  </a:lnTo>
                  <a:lnTo>
                    <a:pt x="404" y="338"/>
                  </a:lnTo>
                  <a:lnTo>
                    <a:pt x="405" y="338"/>
                  </a:lnTo>
                  <a:lnTo>
                    <a:pt x="406" y="338"/>
                  </a:lnTo>
                  <a:lnTo>
                    <a:pt x="408" y="338"/>
                  </a:lnTo>
                  <a:lnTo>
                    <a:pt x="409" y="338"/>
                  </a:lnTo>
                  <a:lnTo>
                    <a:pt x="411" y="338"/>
                  </a:lnTo>
                  <a:lnTo>
                    <a:pt x="412" y="336"/>
                  </a:lnTo>
                  <a:lnTo>
                    <a:pt x="414" y="336"/>
                  </a:lnTo>
                  <a:lnTo>
                    <a:pt x="415" y="336"/>
                  </a:lnTo>
                  <a:lnTo>
                    <a:pt x="417" y="336"/>
                  </a:lnTo>
                  <a:lnTo>
                    <a:pt x="418" y="336"/>
                  </a:lnTo>
                  <a:lnTo>
                    <a:pt x="419" y="336"/>
                  </a:lnTo>
                  <a:lnTo>
                    <a:pt x="421" y="336"/>
                  </a:lnTo>
                  <a:lnTo>
                    <a:pt x="422" y="336"/>
                  </a:lnTo>
                  <a:lnTo>
                    <a:pt x="424" y="335"/>
                  </a:lnTo>
                  <a:lnTo>
                    <a:pt x="425" y="335"/>
                  </a:lnTo>
                  <a:lnTo>
                    <a:pt x="428" y="335"/>
                  </a:lnTo>
                  <a:lnTo>
                    <a:pt x="429" y="335"/>
                  </a:lnTo>
                  <a:lnTo>
                    <a:pt x="431" y="335"/>
                  </a:lnTo>
                  <a:lnTo>
                    <a:pt x="434" y="333"/>
                  </a:lnTo>
                  <a:lnTo>
                    <a:pt x="435" y="333"/>
                  </a:lnTo>
                  <a:lnTo>
                    <a:pt x="438" y="333"/>
                  </a:lnTo>
                  <a:lnTo>
                    <a:pt x="440" y="333"/>
                  </a:lnTo>
                  <a:lnTo>
                    <a:pt x="442" y="333"/>
                  </a:lnTo>
                  <a:lnTo>
                    <a:pt x="444" y="332"/>
                  </a:lnTo>
                  <a:lnTo>
                    <a:pt x="445" y="332"/>
                  </a:lnTo>
                  <a:lnTo>
                    <a:pt x="448" y="332"/>
                  </a:lnTo>
                  <a:lnTo>
                    <a:pt x="450" y="332"/>
                  </a:lnTo>
                  <a:lnTo>
                    <a:pt x="451" y="332"/>
                  </a:lnTo>
                  <a:lnTo>
                    <a:pt x="452" y="332"/>
                  </a:lnTo>
                  <a:lnTo>
                    <a:pt x="454" y="330"/>
                  </a:lnTo>
                  <a:lnTo>
                    <a:pt x="455" y="330"/>
                  </a:lnTo>
                  <a:lnTo>
                    <a:pt x="457" y="330"/>
                  </a:lnTo>
                  <a:lnTo>
                    <a:pt x="458" y="330"/>
                  </a:lnTo>
                  <a:lnTo>
                    <a:pt x="460" y="330"/>
                  </a:lnTo>
                  <a:lnTo>
                    <a:pt x="461" y="330"/>
                  </a:lnTo>
                  <a:lnTo>
                    <a:pt x="463" y="329"/>
                  </a:lnTo>
                  <a:lnTo>
                    <a:pt x="464" y="329"/>
                  </a:lnTo>
                  <a:lnTo>
                    <a:pt x="465" y="329"/>
                  </a:lnTo>
                  <a:lnTo>
                    <a:pt x="467" y="327"/>
                  </a:lnTo>
                  <a:lnTo>
                    <a:pt x="468" y="327"/>
                  </a:lnTo>
                  <a:lnTo>
                    <a:pt x="470" y="327"/>
                  </a:lnTo>
                  <a:lnTo>
                    <a:pt x="471" y="327"/>
                  </a:lnTo>
                  <a:lnTo>
                    <a:pt x="473" y="326"/>
                  </a:lnTo>
                  <a:lnTo>
                    <a:pt x="474" y="326"/>
                  </a:lnTo>
                  <a:lnTo>
                    <a:pt x="475" y="326"/>
                  </a:lnTo>
                  <a:lnTo>
                    <a:pt x="478" y="325"/>
                  </a:lnTo>
                  <a:lnTo>
                    <a:pt x="480" y="325"/>
                  </a:lnTo>
                  <a:lnTo>
                    <a:pt x="481" y="323"/>
                  </a:lnTo>
                  <a:lnTo>
                    <a:pt x="484" y="323"/>
                  </a:lnTo>
                  <a:lnTo>
                    <a:pt x="487" y="322"/>
                  </a:lnTo>
                  <a:lnTo>
                    <a:pt x="488" y="322"/>
                  </a:lnTo>
                  <a:lnTo>
                    <a:pt x="491" y="320"/>
                  </a:lnTo>
                  <a:lnTo>
                    <a:pt x="494" y="320"/>
                  </a:lnTo>
                  <a:lnTo>
                    <a:pt x="497" y="319"/>
                  </a:lnTo>
                  <a:lnTo>
                    <a:pt x="498" y="319"/>
                  </a:lnTo>
                  <a:lnTo>
                    <a:pt x="501" y="317"/>
                  </a:lnTo>
                  <a:lnTo>
                    <a:pt x="503" y="317"/>
                  </a:lnTo>
                  <a:lnTo>
                    <a:pt x="504" y="316"/>
                  </a:lnTo>
                  <a:lnTo>
                    <a:pt x="507" y="316"/>
                  </a:lnTo>
                  <a:lnTo>
                    <a:pt x="509" y="316"/>
                  </a:lnTo>
                  <a:lnTo>
                    <a:pt x="510" y="315"/>
                  </a:lnTo>
                  <a:lnTo>
                    <a:pt x="511" y="315"/>
                  </a:lnTo>
                  <a:lnTo>
                    <a:pt x="513" y="313"/>
                  </a:lnTo>
                  <a:lnTo>
                    <a:pt x="514" y="313"/>
                  </a:lnTo>
                  <a:lnTo>
                    <a:pt x="516" y="313"/>
                  </a:lnTo>
                  <a:lnTo>
                    <a:pt x="517" y="312"/>
                  </a:lnTo>
                  <a:lnTo>
                    <a:pt x="519" y="312"/>
                  </a:lnTo>
                  <a:lnTo>
                    <a:pt x="520" y="312"/>
                  </a:lnTo>
                  <a:lnTo>
                    <a:pt x="521" y="310"/>
                  </a:lnTo>
                  <a:lnTo>
                    <a:pt x="523" y="310"/>
                  </a:lnTo>
                  <a:lnTo>
                    <a:pt x="524" y="309"/>
                  </a:lnTo>
                  <a:lnTo>
                    <a:pt x="526" y="309"/>
                  </a:lnTo>
                  <a:lnTo>
                    <a:pt x="527" y="307"/>
                  </a:lnTo>
                  <a:lnTo>
                    <a:pt x="529" y="307"/>
                  </a:lnTo>
                  <a:lnTo>
                    <a:pt x="530" y="306"/>
                  </a:lnTo>
                  <a:lnTo>
                    <a:pt x="532" y="306"/>
                  </a:lnTo>
                  <a:lnTo>
                    <a:pt x="533" y="304"/>
                  </a:lnTo>
                  <a:lnTo>
                    <a:pt x="536" y="304"/>
                  </a:lnTo>
                  <a:lnTo>
                    <a:pt x="537" y="303"/>
                  </a:lnTo>
                  <a:lnTo>
                    <a:pt x="539" y="302"/>
                  </a:lnTo>
                  <a:lnTo>
                    <a:pt x="542" y="302"/>
                  </a:lnTo>
                  <a:lnTo>
                    <a:pt x="543" y="300"/>
                  </a:lnTo>
                  <a:lnTo>
                    <a:pt x="546" y="299"/>
                  </a:lnTo>
                  <a:lnTo>
                    <a:pt x="547" y="297"/>
                  </a:lnTo>
                  <a:lnTo>
                    <a:pt x="550" y="297"/>
                  </a:lnTo>
                  <a:lnTo>
                    <a:pt x="552" y="296"/>
                  </a:lnTo>
                  <a:lnTo>
                    <a:pt x="553" y="294"/>
                  </a:lnTo>
                  <a:lnTo>
                    <a:pt x="556" y="294"/>
                  </a:lnTo>
                  <a:lnTo>
                    <a:pt x="557" y="293"/>
                  </a:lnTo>
                  <a:lnTo>
                    <a:pt x="559" y="293"/>
                  </a:lnTo>
                  <a:lnTo>
                    <a:pt x="560" y="292"/>
                  </a:lnTo>
                  <a:lnTo>
                    <a:pt x="562" y="292"/>
                  </a:lnTo>
                  <a:lnTo>
                    <a:pt x="563" y="290"/>
                  </a:lnTo>
                  <a:lnTo>
                    <a:pt x="565" y="290"/>
                  </a:lnTo>
                  <a:lnTo>
                    <a:pt x="566" y="289"/>
                  </a:lnTo>
                  <a:lnTo>
                    <a:pt x="567" y="287"/>
                  </a:lnTo>
                  <a:lnTo>
                    <a:pt x="569" y="287"/>
                  </a:lnTo>
                  <a:lnTo>
                    <a:pt x="570" y="287"/>
                  </a:lnTo>
                  <a:lnTo>
                    <a:pt x="572" y="286"/>
                  </a:lnTo>
                  <a:lnTo>
                    <a:pt x="573" y="284"/>
                  </a:lnTo>
                  <a:lnTo>
                    <a:pt x="575" y="284"/>
                  </a:lnTo>
                  <a:lnTo>
                    <a:pt x="576" y="283"/>
                  </a:lnTo>
                  <a:lnTo>
                    <a:pt x="578" y="283"/>
                  </a:lnTo>
                  <a:lnTo>
                    <a:pt x="579" y="281"/>
                  </a:lnTo>
                  <a:lnTo>
                    <a:pt x="580" y="281"/>
                  </a:lnTo>
                  <a:lnTo>
                    <a:pt x="582" y="280"/>
                  </a:lnTo>
                  <a:lnTo>
                    <a:pt x="583" y="279"/>
                  </a:lnTo>
                  <a:lnTo>
                    <a:pt x="586" y="279"/>
                  </a:lnTo>
                  <a:lnTo>
                    <a:pt x="588" y="277"/>
                  </a:lnTo>
                  <a:lnTo>
                    <a:pt x="589" y="276"/>
                  </a:lnTo>
                  <a:lnTo>
                    <a:pt x="590" y="276"/>
                  </a:lnTo>
                  <a:lnTo>
                    <a:pt x="593" y="274"/>
                  </a:lnTo>
                  <a:lnTo>
                    <a:pt x="595" y="273"/>
                  </a:lnTo>
                  <a:lnTo>
                    <a:pt x="596" y="271"/>
                  </a:lnTo>
                  <a:lnTo>
                    <a:pt x="599" y="271"/>
                  </a:lnTo>
                  <a:lnTo>
                    <a:pt x="601" y="270"/>
                  </a:lnTo>
                  <a:lnTo>
                    <a:pt x="602" y="269"/>
                  </a:lnTo>
                  <a:lnTo>
                    <a:pt x="603" y="269"/>
                  </a:lnTo>
                  <a:lnTo>
                    <a:pt x="605" y="267"/>
                  </a:lnTo>
                  <a:lnTo>
                    <a:pt x="606" y="267"/>
                  </a:lnTo>
                  <a:lnTo>
                    <a:pt x="608" y="266"/>
                  </a:lnTo>
                  <a:lnTo>
                    <a:pt x="609" y="266"/>
                  </a:lnTo>
                  <a:lnTo>
                    <a:pt x="609" y="264"/>
                  </a:lnTo>
                  <a:lnTo>
                    <a:pt x="611" y="264"/>
                  </a:lnTo>
                  <a:lnTo>
                    <a:pt x="612" y="263"/>
                  </a:lnTo>
                  <a:lnTo>
                    <a:pt x="613" y="263"/>
                  </a:lnTo>
                  <a:lnTo>
                    <a:pt x="615" y="261"/>
                  </a:lnTo>
                  <a:lnTo>
                    <a:pt x="616" y="261"/>
                  </a:lnTo>
                  <a:lnTo>
                    <a:pt x="616" y="260"/>
                  </a:lnTo>
                  <a:lnTo>
                    <a:pt x="618" y="260"/>
                  </a:lnTo>
                  <a:lnTo>
                    <a:pt x="619" y="258"/>
                  </a:lnTo>
                  <a:lnTo>
                    <a:pt x="621" y="258"/>
                  </a:lnTo>
                  <a:lnTo>
                    <a:pt x="622" y="257"/>
                  </a:lnTo>
                  <a:lnTo>
                    <a:pt x="624" y="256"/>
                  </a:lnTo>
                  <a:lnTo>
                    <a:pt x="625" y="256"/>
                  </a:lnTo>
                  <a:lnTo>
                    <a:pt x="626" y="254"/>
                  </a:lnTo>
                  <a:lnTo>
                    <a:pt x="628" y="254"/>
                  </a:lnTo>
                  <a:lnTo>
                    <a:pt x="629" y="253"/>
                  </a:lnTo>
                  <a:lnTo>
                    <a:pt x="631" y="251"/>
                  </a:lnTo>
                  <a:lnTo>
                    <a:pt x="632" y="251"/>
                  </a:lnTo>
                  <a:lnTo>
                    <a:pt x="634" y="250"/>
                  </a:lnTo>
                  <a:lnTo>
                    <a:pt x="635" y="248"/>
                  </a:lnTo>
                  <a:lnTo>
                    <a:pt x="636" y="247"/>
                  </a:lnTo>
                  <a:lnTo>
                    <a:pt x="638" y="247"/>
                  </a:lnTo>
                  <a:lnTo>
                    <a:pt x="639" y="246"/>
                  </a:lnTo>
                  <a:lnTo>
                    <a:pt x="641" y="246"/>
                  </a:lnTo>
                  <a:lnTo>
                    <a:pt x="642" y="244"/>
                  </a:lnTo>
                  <a:lnTo>
                    <a:pt x="644" y="243"/>
                  </a:lnTo>
                  <a:lnTo>
                    <a:pt x="645" y="243"/>
                  </a:lnTo>
                  <a:lnTo>
                    <a:pt x="647" y="241"/>
                  </a:lnTo>
                  <a:lnTo>
                    <a:pt x="648" y="240"/>
                  </a:lnTo>
                  <a:lnTo>
                    <a:pt x="649" y="240"/>
                  </a:lnTo>
                  <a:lnTo>
                    <a:pt x="649" y="238"/>
                  </a:lnTo>
                  <a:lnTo>
                    <a:pt x="651" y="238"/>
                  </a:lnTo>
                  <a:lnTo>
                    <a:pt x="652" y="237"/>
                  </a:lnTo>
                  <a:lnTo>
                    <a:pt x="654" y="237"/>
                  </a:lnTo>
                  <a:lnTo>
                    <a:pt x="654" y="235"/>
                  </a:lnTo>
                  <a:lnTo>
                    <a:pt x="655" y="235"/>
                  </a:lnTo>
                  <a:lnTo>
                    <a:pt x="655" y="234"/>
                  </a:lnTo>
                  <a:lnTo>
                    <a:pt x="657" y="234"/>
                  </a:lnTo>
                  <a:lnTo>
                    <a:pt x="658" y="233"/>
                  </a:lnTo>
                  <a:lnTo>
                    <a:pt x="659" y="233"/>
                  </a:lnTo>
                  <a:lnTo>
                    <a:pt x="659" y="231"/>
                  </a:lnTo>
                  <a:lnTo>
                    <a:pt x="661" y="231"/>
                  </a:lnTo>
                  <a:lnTo>
                    <a:pt x="662" y="230"/>
                  </a:lnTo>
                  <a:lnTo>
                    <a:pt x="662" y="228"/>
                  </a:lnTo>
                  <a:lnTo>
                    <a:pt x="664" y="228"/>
                  </a:lnTo>
                  <a:lnTo>
                    <a:pt x="665" y="227"/>
                  </a:lnTo>
                  <a:lnTo>
                    <a:pt x="667" y="227"/>
                  </a:lnTo>
                  <a:lnTo>
                    <a:pt x="667" y="225"/>
                  </a:lnTo>
                  <a:lnTo>
                    <a:pt x="668" y="225"/>
                  </a:lnTo>
                  <a:lnTo>
                    <a:pt x="670" y="224"/>
                  </a:lnTo>
                  <a:lnTo>
                    <a:pt x="671" y="223"/>
                  </a:lnTo>
                  <a:lnTo>
                    <a:pt x="672" y="221"/>
                  </a:lnTo>
                  <a:lnTo>
                    <a:pt x="674" y="221"/>
                  </a:lnTo>
                  <a:lnTo>
                    <a:pt x="674" y="220"/>
                  </a:lnTo>
                  <a:lnTo>
                    <a:pt x="675" y="220"/>
                  </a:lnTo>
                  <a:lnTo>
                    <a:pt x="677" y="218"/>
                  </a:lnTo>
                  <a:lnTo>
                    <a:pt x="678" y="217"/>
                  </a:lnTo>
                  <a:lnTo>
                    <a:pt x="680" y="217"/>
                  </a:lnTo>
                  <a:lnTo>
                    <a:pt x="680" y="215"/>
                  </a:lnTo>
                  <a:lnTo>
                    <a:pt x="681" y="215"/>
                  </a:lnTo>
                  <a:lnTo>
                    <a:pt x="682" y="214"/>
                  </a:lnTo>
                  <a:lnTo>
                    <a:pt x="684" y="214"/>
                  </a:lnTo>
                  <a:lnTo>
                    <a:pt x="684" y="212"/>
                  </a:lnTo>
                  <a:lnTo>
                    <a:pt x="685" y="212"/>
                  </a:lnTo>
                  <a:lnTo>
                    <a:pt x="687" y="211"/>
                  </a:lnTo>
                  <a:lnTo>
                    <a:pt x="688" y="210"/>
                  </a:lnTo>
                  <a:lnTo>
                    <a:pt x="690" y="210"/>
                  </a:lnTo>
                  <a:lnTo>
                    <a:pt x="691" y="208"/>
                  </a:lnTo>
                  <a:lnTo>
                    <a:pt x="693" y="208"/>
                  </a:lnTo>
                  <a:lnTo>
                    <a:pt x="694" y="207"/>
                  </a:lnTo>
                  <a:lnTo>
                    <a:pt x="694" y="205"/>
                  </a:lnTo>
                  <a:lnTo>
                    <a:pt x="695" y="205"/>
                  </a:lnTo>
                  <a:lnTo>
                    <a:pt x="697" y="204"/>
                  </a:lnTo>
                  <a:lnTo>
                    <a:pt x="698" y="204"/>
                  </a:lnTo>
                  <a:lnTo>
                    <a:pt x="698" y="202"/>
                  </a:lnTo>
                  <a:lnTo>
                    <a:pt x="700" y="202"/>
                  </a:lnTo>
                  <a:lnTo>
                    <a:pt x="701" y="201"/>
                  </a:lnTo>
                  <a:lnTo>
                    <a:pt x="703" y="200"/>
                  </a:lnTo>
                  <a:lnTo>
                    <a:pt x="704" y="200"/>
                  </a:lnTo>
                  <a:lnTo>
                    <a:pt x="704" y="198"/>
                  </a:lnTo>
                  <a:lnTo>
                    <a:pt x="705" y="198"/>
                  </a:lnTo>
                  <a:lnTo>
                    <a:pt x="705" y="197"/>
                  </a:lnTo>
                  <a:lnTo>
                    <a:pt x="707" y="197"/>
                  </a:lnTo>
                  <a:lnTo>
                    <a:pt x="707" y="195"/>
                  </a:lnTo>
                  <a:lnTo>
                    <a:pt x="708" y="195"/>
                  </a:lnTo>
                  <a:lnTo>
                    <a:pt x="708" y="194"/>
                  </a:lnTo>
                  <a:lnTo>
                    <a:pt x="710" y="194"/>
                  </a:lnTo>
                  <a:lnTo>
                    <a:pt x="711" y="192"/>
                  </a:lnTo>
                  <a:lnTo>
                    <a:pt x="713" y="191"/>
                  </a:lnTo>
                  <a:lnTo>
                    <a:pt x="714" y="189"/>
                  </a:lnTo>
                  <a:lnTo>
                    <a:pt x="716" y="188"/>
                  </a:lnTo>
                  <a:lnTo>
                    <a:pt x="717" y="187"/>
                  </a:lnTo>
                  <a:lnTo>
                    <a:pt x="718" y="185"/>
                  </a:lnTo>
                  <a:lnTo>
                    <a:pt x="720" y="184"/>
                  </a:lnTo>
                  <a:lnTo>
                    <a:pt x="720" y="182"/>
                  </a:lnTo>
                  <a:lnTo>
                    <a:pt x="721" y="181"/>
                  </a:lnTo>
                  <a:lnTo>
                    <a:pt x="723" y="179"/>
                  </a:lnTo>
                  <a:lnTo>
                    <a:pt x="724" y="178"/>
                  </a:lnTo>
                  <a:lnTo>
                    <a:pt x="726" y="177"/>
                  </a:lnTo>
                  <a:lnTo>
                    <a:pt x="727" y="177"/>
                  </a:lnTo>
                  <a:lnTo>
                    <a:pt x="727" y="175"/>
                  </a:lnTo>
                  <a:lnTo>
                    <a:pt x="728" y="174"/>
                  </a:lnTo>
                  <a:lnTo>
                    <a:pt x="730" y="172"/>
                  </a:lnTo>
                  <a:lnTo>
                    <a:pt x="731" y="171"/>
                  </a:lnTo>
                  <a:lnTo>
                    <a:pt x="733" y="169"/>
                  </a:lnTo>
                  <a:lnTo>
                    <a:pt x="734" y="168"/>
                  </a:lnTo>
                  <a:lnTo>
                    <a:pt x="736" y="167"/>
                  </a:lnTo>
                  <a:lnTo>
                    <a:pt x="736" y="165"/>
                  </a:lnTo>
                  <a:lnTo>
                    <a:pt x="737" y="165"/>
                  </a:lnTo>
                  <a:lnTo>
                    <a:pt x="737" y="164"/>
                  </a:lnTo>
                  <a:lnTo>
                    <a:pt x="739" y="162"/>
                  </a:lnTo>
                  <a:lnTo>
                    <a:pt x="740" y="162"/>
                  </a:lnTo>
                  <a:lnTo>
                    <a:pt x="740" y="161"/>
                  </a:lnTo>
                  <a:lnTo>
                    <a:pt x="741" y="159"/>
                  </a:lnTo>
                  <a:lnTo>
                    <a:pt x="743" y="159"/>
                  </a:lnTo>
                  <a:lnTo>
                    <a:pt x="743" y="158"/>
                  </a:lnTo>
                  <a:lnTo>
                    <a:pt x="744" y="156"/>
                  </a:lnTo>
                  <a:lnTo>
                    <a:pt x="746" y="155"/>
                  </a:lnTo>
                  <a:lnTo>
                    <a:pt x="747" y="154"/>
                  </a:lnTo>
                  <a:lnTo>
                    <a:pt x="749" y="152"/>
                  </a:lnTo>
                  <a:lnTo>
                    <a:pt x="749" y="151"/>
                  </a:lnTo>
                  <a:lnTo>
                    <a:pt x="750" y="148"/>
                  </a:lnTo>
                  <a:lnTo>
                    <a:pt x="753" y="146"/>
                  </a:lnTo>
                  <a:lnTo>
                    <a:pt x="754" y="145"/>
                  </a:lnTo>
                  <a:lnTo>
                    <a:pt x="756" y="142"/>
                  </a:lnTo>
                  <a:lnTo>
                    <a:pt x="757" y="141"/>
                  </a:lnTo>
                  <a:lnTo>
                    <a:pt x="759" y="139"/>
                  </a:lnTo>
                  <a:lnTo>
                    <a:pt x="760" y="138"/>
                  </a:lnTo>
                  <a:lnTo>
                    <a:pt x="762" y="136"/>
                  </a:lnTo>
                  <a:lnTo>
                    <a:pt x="763" y="135"/>
                  </a:lnTo>
                  <a:lnTo>
                    <a:pt x="763" y="133"/>
                  </a:lnTo>
                  <a:lnTo>
                    <a:pt x="764" y="132"/>
                  </a:lnTo>
                  <a:lnTo>
                    <a:pt x="766" y="131"/>
                  </a:lnTo>
                  <a:lnTo>
                    <a:pt x="766" y="129"/>
                  </a:lnTo>
                  <a:lnTo>
                    <a:pt x="767" y="128"/>
                  </a:lnTo>
                  <a:lnTo>
                    <a:pt x="769" y="128"/>
                  </a:lnTo>
                  <a:lnTo>
                    <a:pt x="769" y="126"/>
                  </a:lnTo>
                  <a:lnTo>
                    <a:pt x="770" y="125"/>
                  </a:lnTo>
                  <a:lnTo>
                    <a:pt x="772" y="123"/>
                  </a:lnTo>
                  <a:lnTo>
                    <a:pt x="773" y="122"/>
                  </a:lnTo>
                  <a:lnTo>
                    <a:pt x="773" y="121"/>
                  </a:lnTo>
                  <a:lnTo>
                    <a:pt x="774" y="119"/>
                  </a:lnTo>
                  <a:lnTo>
                    <a:pt x="776" y="118"/>
                  </a:lnTo>
                  <a:lnTo>
                    <a:pt x="776" y="116"/>
                  </a:lnTo>
                  <a:lnTo>
                    <a:pt x="777" y="116"/>
                  </a:lnTo>
                  <a:lnTo>
                    <a:pt x="777" y="115"/>
                  </a:lnTo>
                  <a:lnTo>
                    <a:pt x="779" y="113"/>
                  </a:lnTo>
                  <a:lnTo>
                    <a:pt x="780" y="112"/>
                  </a:lnTo>
                  <a:lnTo>
                    <a:pt x="782" y="109"/>
                  </a:lnTo>
                  <a:lnTo>
                    <a:pt x="783" y="108"/>
                  </a:lnTo>
                  <a:lnTo>
                    <a:pt x="785" y="106"/>
                  </a:lnTo>
                  <a:lnTo>
                    <a:pt x="785" y="105"/>
                  </a:lnTo>
                  <a:lnTo>
                    <a:pt x="786" y="102"/>
                  </a:lnTo>
                  <a:lnTo>
                    <a:pt x="789" y="100"/>
                  </a:lnTo>
                  <a:lnTo>
                    <a:pt x="790" y="98"/>
                  </a:lnTo>
                  <a:lnTo>
                    <a:pt x="792" y="96"/>
                  </a:lnTo>
                  <a:lnTo>
                    <a:pt x="793" y="93"/>
                  </a:lnTo>
                  <a:lnTo>
                    <a:pt x="795" y="92"/>
                  </a:lnTo>
                  <a:lnTo>
                    <a:pt x="796" y="89"/>
                  </a:lnTo>
                  <a:lnTo>
                    <a:pt x="797" y="87"/>
                  </a:lnTo>
                  <a:lnTo>
                    <a:pt x="799" y="86"/>
                  </a:lnTo>
                  <a:lnTo>
                    <a:pt x="799" y="85"/>
                  </a:lnTo>
                  <a:lnTo>
                    <a:pt x="800" y="83"/>
                  </a:lnTo>
                  <a:lnTo>
                    <a:pt x="802" y="82"/>
                  </a:lnTo>
                  <a:lnTo>
                    <a:pt x="802" y="80"/>
                  </a:lnTo>
                  <a:lnTo>
                    <a:pt x="803" y="79"/>
                  </a:lnTo>
                  <a:lnTo>
                    <a:pt x="805" y="77"/>
                  </a:lnTo>
                  <a:lnTo>
                    <a:pt x="805" y="76"/>
                  </a:lnTo>
                  <a:lnTo>
                    <a:pt x="806" y="75"/>
                  </a:lnTo>
                  <a:lnTo>
                    <a:pt x="808" y="75"/>
                  </a:lnTo>
                  <a:lnTo>
                    <a:pt x="808" y="73"/>
                  </a:lnTo>
                  <a:lnTo>
                    <a:pt x="809" y="72"/>
                  </a:lnTo>
                  <a:lnTo>
                    <a:pt x="809" y="70"/>
                  </a:lnTo>
                  <a:lnTo>
                    <a:pt x="810" y="69"/>
                  </a:lnTo>
                  <a:lnTo>
                    <a:pt x="812" y="67"/>
                  </a:lnTo>
                  <a:lnTo>
                    <a:pt x="812" y="66"/>
                  </a:lnTo>
                  <a:lnTo>
                    <a:pt x="813" y="64"/>
                  </a:lnTo>
                  <a:lnTo>
                    <a:pt x="815" y="63"/>
                  </a:lnTo>
                  <a:lnTo>
                    <a:pt x="815" y="62"/>
                  </a:lnTo>
                  <a:lnTo>
                    <a:pt x="816" y="60"/>
                  </a:lnTo>
                  <a:lnTo>
                    <a:pt x="818" y="59"/>
                  </a:lnTo>
                  <a:lnTo>
                    <a:pt x="819" y="57"/>
                  </a:lnTo>
                  <a:lnTo>
                    <a:pt x="820" y="56"/>
                  </a:lnTo>
                  <a:lnTo>
                    <a:pt x="822" y="53"/>
                  </a:lnTo>
                  <a:lnTo>
                    <a:pt x="823" y="52"/>
                  </a:lnTo>
                  <a:lnTo>
                    <a:pt x="825" y="49"/>
                  </a:lnTo>
                  <a:lnTo>
                    <a:pt x="826" y="47"/>
                  </a:lnTo>
                  <a:lnTo>
                    <a:pt x="828" y="44"/>
                  </a:lnTo>
                  <a:lnTo>
                    <a:pt x="831" y="41"/>
                  </a:lnTo>
                  <a:lnTo>
                    <a:pt x="832" y="40"/>
                  </a:lnTo>
                  <a:lnTo>
                    <a:pt x="833" y="39"/>
                  </a:lnTo>
                  <a:lnTo>
                    <a:pt x="835" y="36"/>
                  </a:lnTo>
                  <a:lnTo>
                    <a:pt x="835" y="34"/>
                  </a:lnTo>
                  <a:lnTo>
                    <a:pt x="836" y="33"/>
                  </a:lnTo>
                  <a:lnTo>
                    <a:pt x="838" y="31"/>
                  </a:lnTo>
                  <a:lnTo>
                    <a:pt x="839" y="30"/>
                  </a:lnTo>
                  <a:lnTo>
                    <a:pt x="839" y="29"/>
                  </a:lnTo>
                  <a:lnTo>
                    <a:pt x="841" y="27"/>
                  </a:lnTo>
                  <a:lnTo>
                    <a:pt x="842" y="26"/>
                  </a:lnTo>
                  <a:lnTo>
                    <a:pt x="842" y="24"/>
                  </a:lnTo>
                  <a:lnTo>
                    <a:pt x="843" y="24"/>
                  </a:lnTo>
                  <a:lnTo>
                    <a:pt x="843" y="23"/>
                  </a:lnTo>
                  <a:lnTo>
                    <a:pt x="845" y="21"/>
                  </a:lnTo>
                  <a:lnTo>
                    <a:pt x="845" y="20"/>
                  </a:lnTo>
                  <a:lnTo>
                    <a:pt x="846" y="18"/>
                  </a:lnTo>
                  <a:lnTo>
                    <a:pt x="848" y="17"/>
                  </a:lnTo>
                  <a:lnTo>
                    <a:pt x="848" y="16"/>
                  </a:lnTo>
                  <a:lnTo>
                    <a:pt x="849" y="14"/>
                  </a:lnTo>
                  <a:lnTo>
                    <a:pt x="849" y="13"/>
                  </a:lnTo>
                  <a:lnTo>
                    <a:pt x="851" y="13"/>
                  </a:lnTo>
                  <a:lnTo>
                    <a:pt x="851" y="11"/>
                  </a:lnTo>
                  <a:lnTo>
                    <a:pt x="852" y="10"/>
                  </a:lnTo>
                  <a:lnTo>
                    <a:pt x="854" y="8"/>
                  </a:lnTo>
                  <a:lnTo>
                    <a:pt x="854" y="7"/>
                  </a:lnTo>
                  <a:lnTo>
                    <a:pt x="855" y="4"/>
                  </a:lnTo>
                  <a:lnTo>
                    <a:pt x="856" y="3"/>
                  </a:lnTo>
                  <a:lnTo>
                    <a:pt x="856" y="1"/>
                  </a:lnTo>
                  <a:lnTo>
                    <a:pt x="858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4" name="Freeform 184">
              <a:extLst>
                <a:ext uri="{FF2B5EF4-FFF2-40B4-BE49-F238E27FC236}">
                  <a16:creationId xmlns:a16="http://schemas.microsoft.com/office/drawing/2014/main" id="{D5864C6D-E174-F64B-81AA-6276727AB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5757863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3" y="3"/>
                  </a:lnTo>
                  <a:lnTo>
                    <a:pt x="4" y="8"/>
                  </a:lnTo>
                  <a:lnTo>
                    <a:pt x="5" y="10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5"/>
                  </a:lnTo>
                  <a:lnTo>
                    <a:pt x="30" y="56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1" y="61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4" y="66"/>
                  </a:lnTo>
                  <a:lnTo>
                    <a:pt x="34" y="68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7" y="74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8"/>
                  </a:lnTo>
                  <a:lnTo>
                    <a:pt x="40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91"/>
                  </a:lnTo>
                  <a:lnTo>
                    <a:pt x="44" y="92"/>
                  </a:lnTo>
                  <a:lnTo>
                    <a:pt x="46" y="94"/>
                  </a:lnTo>
                  <a:lnTo>
                    <a:pt x="46" y="95"/>
                  </a:lnTo>
                  <a:lnTo>
                    <a:pt x="46" y="97"/>
                  </a:lnTo>
                  <a:lnTo>
                    <a:pt x="47" y="98"/>
                  </a:lnTo>
                  <a:lnTo>
                    <a:pt x="47" y="99"/>
                  </a:lnTo>
                  <a:lnTo>
                    <a:pt x="49" y="102"/>
                  </a:lnTo>
                  <a:lnTo>
                    <a:pt x="49" y="104"/>
                  </a:lnTo>
                  <a:lnTo>
                    <a:pt x="50" y="105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2"/>
                  </a:lnTo>
                  <a:lnTo>
                    <a:pt x="53" y="115"/>
                  </a:lnTo>
                  <a:lnTo>
                    <a:pt x="54" y="117"/>
                  </a:lnTo>
                  <a:lnTo>
                    <a:pt x="54" y="120"/>
                  </a:lnTo>
                  <a:lnTo>
                    <a:pt x="56" y="121"/>
                  </a:lnTo>
                  <a:lnTo>
                    <a:pt x="56" y="122"/>
                  </a:lnTo>
                  <a:lnTo>
                    <a:pt x="57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30"/>
                  </a:lnTo>
                  <a:lnTo>
                    <a:pt x="60" y="131"/>
                  </a:lnTo>
                  <a:lnTo>
                    <a:pt x="60" y="133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1" y="137"/>
                  </a:lnTo>
                  <a:lnTo>
                    <a:pt x="61" y="138"/>
                  </a:lnTo>
                  <a:lnTo>
                    <a:pt x="61" y="140"/>
                  </a:lnTo>
                  <a:lnTo>
                    <a:pt x="63" y="140"/>
                  </a:lnTo>
                  <a:lnTo>
                    <a:pt x="63" y="141"/>
                  </a:lnTo>
                  <a:lnTo>
                    <a:pt x="63" y="143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4" y="148"/>
                  </a:lnTo>
                  <a:lnTo>
                    <a:pt x="66" y="150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0"/>
                  </a:lnTo>
                  <a:lnTo>
                    <a:pt x="69" y="163"/>
                  </a:lnTo>
                  <a:lnTo>
                    <a:pt x="70" y="164"/>
                  </a:lnTo>
                  <a:lnTo>
                    <a:pt x="70" y="167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3" y="173"/>
                  </a:lnTo>
                  <a:lnTo>
                    <a:pt x="73" y="174"/>
                  </a:lnTo>
                  <a:lnTo>
                    <a:pt x="73" y="177"/>
                  </a:lnTo>
                  <a:lnTo>
                    <a:pt x="74" y="179"/>
                  </a:lnTo>
                  <a:lnTo>
                    <a:pt x="74" y="180"/>
                  </a:lnTo>
                  <a:lnTo>
                    <a:pt x="74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7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4" y="210"/>
                  </a:lnTo>
                  <a:lnTo>
                    <a:pt x="84" y="213"/>
                  </a:lnTo>
                  <a:lnTo>
                    <a:pt x="86" y="214"/>
                  </a:lnTo>
                  <a:lnTo>
                    <a:pt x="86" y="217"/>
                  </a:lnTo>
                  <a:lnTo>
                    <a:pt x="87" y="219"/>
                  </a:lnTo>
                  <a:lnTo>
                    <a:pt x="87" y="222"/>
                  </a:lnTo>
                  <a:lnTo>
                    <a:pt x="89" y="223"/>
                  </a:lnTo>
                  <a:lnTo>
                    <a:pt x="89" y="225"/>
                  </a:lnTo>
                  <a:lnTo>
                    <a:pt x="89" y="227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3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0"/>
                  </a:lnTo>
                  <a:lnTo>
                    <a:pt x="96" y="263"/>
                  </a:lnTo>
                  <a:lnTo>
                    <a:pt x="96" y="265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6" y="278"/>
                  </a:lnTo>
                  <a:lnTo>
                    <a:pt x="97" y="279"/>
                  </a:lnTo>
                  <a:lnTo>
                    <a:pt x="97" y="281"/>
                  </a:lnTo>
                  <a:lnTo>
                    <a:pt x="97" y="282"/>
                  </a:lnTo>
                  <a:lnTo>
                    <a:pt x="97" y="283"/>
                  </a:lnTo>
                  <a:lnTo>
                    <a:pt x="97" y="285"/>
                  </a:lnTo>
                  <a:lnTo>
                    <a:pt x="97" y="286"/>
                  </a:lnTo>
                  <a:lnTo>
                    <a:pt x="97" y="288"/>
                  </a:lnTo>
                  <a:lnTo>
                    <a:pt x="97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0" y="298"/>
                  </a:lnTo>
                  <a:lnTo>
                    <a:pt x="100" y="299"/>
                  </a:lnTo>
                  <a:lnTo>
                    <a:pt x="100" y="301"/>
                  </a:lnTo>
                  <a:lnTo>
                    <a:pt x="100" y="302"/>
                  </a:lnTo>
                  <a:lnTo>
                    <a:pt x="100" y="304"/>
                  </a:lnTo>
                  <a:lnTo>
                    <a:pt x="100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9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5"/>
                  </a:lnTo>
                  <a:lnTo>
                    <a:pt x="102" y="338"/>
                  </a:lnTo>
                  <a:lnTo>
                    <a:pt x="100" y="341"/>
                  </a:lnTo>
                  <a:lnTo>
                    <a:pt x="100" y="344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5" name="Freeform 185">
              <a:extLst>
                <a:ext uri="{FF2B5EF4-FFF2-40B4-BE49-F238E27FC236}">
                  <a16:creationId xmlns:a16="http://schemas.microsoft.com/office/drawing/2014/main" id="{A04F374D-52D9-9E45-B9E9-719306F0D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6027738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3" y="339"/>
                  </a:lnTo>
                  <a:lnTo>
                    <a:pt x="4" y="336"/>
                  </a:lnTo>
                  <a:lnTo>
                    <a:pt x="5" y="333"/>
                  </a:lnTo>
                  <a:lnTo>
                    <a:pt x="8" y="329"/>
                  </a:lnTo>
                  <a:lnTo>
                    <a:pt x="10" y="326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19"/>
                  </a:lnTo>
                  <a:lnTo>
                    <a:pt x="15" y="318"/>
                  </a:lnTo>
                  <a:lnTo>
                    <a:pt x="17" y="315"/>
                  </a:lnTo>
                  <a:lnTo>
                    <a:pt x="17" y="313"/>
                  </a:lnTo>
                  <a:lnTo>
                    <a:pt x="18" y="310"/>
                  </a:lnTo>
                  <a:lnTo>
                    <a:pt x="20" y="309"/>
                  </a:lnTo>
                  <a:lnTo>
                    <a:pt x="20" y="307"/>
                  </a:lnTo>
                  <a:lnTo>
                    <a:pt x="21" y="306"/>
                  </a:lnTo>
                  <a:lnTo>
                    <a:pt x="21" y="305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7"/>
                  </a:lnTo>
                  <a:lnTo>
                    <a:pt x="26" y="296"/>
                  </a:lnTo>
                  <a:lnTo>
                    <a:pt x="27" y="295"/>
                  </a:lnTo>
                  <a:lnTo>
                    <a:pt x="27" y="293"/>
                  </a:lnTo>
                  <a:lnTo>
                    <a:pt x="27" y="292"/>
                  </a:lnTo>
                  <a:lnTo>
                    <a:pt x="28" y="290"/>
                  </a:lnTo>
                  <a:lnTo>
                    <a:pt x="28" y="289"/>
                  </a:lnTo>
                  <a:lnTo>
                    <a:pt x="30" y="287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1" y="283"/>
                  </a:lnTo>
                  <a:lnTo>
                    <a:pt x="33" y="280"/>
                  </a:lnTo>
                  <a:lnTo>
                    <a:pt x="33" y="279"/>
                  </a:lnTo>
                  <a:lnTo>
                    <a:pt x="34" y="277"/>
                  </a:lnTo>
                  <a:lnTo>
                    <a:pt x="34" y="274"/>
                  </a:lnTo>
                  <a:lnTo>
                    <a:pt x="36" y="273"/>
                  </a:lnTo>
                  <a:lnTo>
                    <a:pt x="36" y="272"/>
                  </a:lnTo>
                  <a:lnTo>
                    <a:pt x="37" y="270"/>
                  </a:lnTo>
                  <a:lnTo>
                    <a:pt x="37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0" y="261"/>
                  </a:lnTo>
                  <a:lnTo>
                    <a:pt x="41" y="260"/>
                  </a:lnTo>
                  <a:lnTo>
                    <a:pt x="41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3" y="254"/>
                  </a:lnTo>
                  <a:lnTo>
                    <a:pt x="44" y="253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6" y="247"/>
                  </a:lnTo>
                  <a:lnTo>
                    <a:pt x="47" y="246"/>
                  </a:lnTo>
                  <a:lnTo>
                    <a:pt x="47" y="243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7"/>
                  </a:lnTo>
                  <a:lnTo>
                    <a:pt x="50" y="236"/>
                  </a:lnTo>
                  <a:lnTo>
                    <a:pt x="51" y="233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3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7"/>
                  </a:lnTo>
                  <a:lnTo>
                    <a:pt x="57" y="215"/>
                  </a:lnTo>
                  <a:lnTo>
                    <a:pt x="59" y="214"/>
                  </a:lnTo>
                  <a:lnTo>
                    <a:pt x="59" y="213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0" y="210"/>
                  </a:lnTo>
                  <a:lnTo>
                    <a:pt x="60" y="208"/>
                  </a:lnTo>
                  <a:lnTo>
                    <a:pt x="61" y="207"/>
                  </a:lnTo>
                  <a:lnTo>
                    <a:pt x="61" y="205"/>
                  </a:lnTo>
                  <a:lnTo>
                    <a:pt x="61" y="204"/>
                  </a:lnTo>
                  <a:lnTo>
                    <a:pt x="63" y="203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4" y="195"/>
                  </a:lnTo>
                  <a:lnTo>
                    <a:pt x="66" y="192"/>
                  </a:lnTo>
                  <a:lnTo>
                    <a:pt x="66" y="191"/>
                  </a:lnTo>
                  <a:lnTo>
                    <a:pt x="67" y="190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2"/>
                  </a:lnTo>
                  <a:lnTo>
                    <a:pt x="69" y="181"/>
                  </a:lnTo>
                  <a:lnTo>
                    <a:pt x="70" y="178"/>
                  </a:lnTo>
                  <a:lnTo>
                    <a:pt x="70" y="177"/>
                  </a:lnTo>
                  <a:lnTo>
                    <a:pt x="72" y="174"/>
                  </a:lnTo>
                  <a:lnTo>
                    <a:pt x="72" y="172"/>
                  </a:lnTo>
                  <a:lnTo>
                    <a:pt x="73" y="171"/>
                  </a:lnTo>
                  <a:lnTo>
                    <a:pt x="73" y="168"/>
                  </a:lnTo>
                  <a:lnTo>
                    <a:pt x="73" y="167"/>
                  </a:lnTo>
                  <a:lnTo>
                    <a:pt x="74" y="165"/>
                  </a:lnTo>
                  <a:lnTo>
                    <a:pt x="74" y="164"/>
                  </a:lnTo>
                  <a:lnTo>
                    <a:pt x="74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6" y="158"/>
                  </a:lnTo>
                  <a:lnTo>
                    <a:pt x="77" y="158"/>
                  </a:lnTo>
                  <a:lnTo>
                    <a:pt x="77" y="157"/>
                  </a:lnTo>
                  <a:lnTo>
                    <a:pt x="77" y="155"/>
                  </a:lnTo>
                  <a:lnTo>
                    <a:pt x="77" y="154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80" y="147"/>
                  </a:lnTo>
                  <a:lnTo>
                    <a:pt x="80" y="145"/>
                  </a:lnTo>
                  <a:lnTo>
                    <a:pt x="80" y="144"/>
                  </a:lnTo>
                  <a:lnTo>
                    <a:pt x="82" y="142"/>
                  </a:lnTo>
                  <a:lnTo>
                    <a:pt x="82" y="141"/>
                  </a:lnTo>
                  <a:lnTo>
                    <a:pt x="82" y="139"/>
                  </a:lnTo>
                  <a:lnTo>
                    <a:pt x="83" y="138"/>
                  </a:lnTo>
                  <a:lnTo>
                    <a:pt x="83" y="135"/>
                  </a:lnTo>
                  <a:lnTo>
                    <a:pt x="84" y="134"/>
                  </a:lnTo>
                  <a:lnTo>
                    <a:pt x="84" y="131"/>
                  </a:lnTo>
                  <a:lnTo>
                    <a:pt x="86" y="129"/>
                  </a:lnTo>
                  <a:lnTo>
                    <a:pt x="86" y="126"/>
                  </a:lnTo>
                  <a:lnTo>
                    <a:pt x="87" y="124"/>
                  </a:lnTo>
                  <a:lnTo>
                    <a:pt x="87" y="122"/>
                  </a:lnTo>
                  <a:lnTo>
                    <a:pt x="89" y="121"/>
                  </a:lnTo>
                  <a:lnTo>
                    <a:pt x="89" y="118"/>
                  </a:lnTo>
                  <a:lnTo>
                    <a:pt x="89" y="116"/>
                  </a:lnTo>
                  <a:lnTo>
                    <a:pt x="90" y="115"/>
                  </a:lnTo>
                  <a:lnTo>
                    <a:pt x="90" y="113"/>
                  </a:lnTo>
                  <a:lnTo>
                    <a:pt x="90" y="112"/>
                  </a:lnTo>
                  <a:lnTo>
                    <a:pt x="92" y="111"/>
                  </a:lnTo>
                  <a:lnTo>
                    <a:pt x="92" y="109"/>
                  </a:lnTo>
                  <a:lnTo>
                    <a:pt x="92" y="108"/>
                  </a:lnTo>
                  <a:lnTo>
                    <a:pt x="92" y="106"/>
                  </a:lnTo>
                  <a:lnTo>
                    <a:pt x="93" y="105"/>
                  </a:lnTo>
                  <a:lnTo>
                    <a:pt x="93" y="103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99"/>
                  </a:lnTo>
                  <a:lnTo>
                    <a:pt x="93" y="98"/>
                  </a:lnTo>
                  <a:lnTo>
                    <a:pt x="95" y="96"/>
                  </a:lnTo>
                  <a:lnTo>
                    <a:pt x="95" y="95"/>
                  </a:lnTo>
                  <a:lnTo>
                    <a:pt x="95" y="93"/>
                  </a:lnTo>
                  <a:lnTo>
                    <a:pt x="95" y="92"/>
                  </a:lnTo>
                  <a:lnTo>
                    <a:pt x="95" y="90"/>
                  </a:lnTo>
                  <a:lnTo>
                    <a:pt x="95" y="89"/>
                  </a:lnTo>
                  <a:lnTo>
                    <a:pt x="95" y="88"/>
                  </a:lnTo>
                  <a:lnTo>
                    <a:pt x="95" y="86"/>
                  </a:lnTo>
                  <a:lnTo>
                    <a:pt x="95" y="85"/>
                  </a:lnTo>
                  <a:lnTo>
                    <a:pt x="96" y="82"/>
                  </a:lnTo>
                  <a:lnTo>
                    <a:pt x="96" y="80"/>
                  </a:lnTo>
                  <a:lnTo>
                    <a:pt x="96" y="78"/>
                  </a:lnTo>
                  <a:lnTo>
                    <a:pt x="96" y="76"/>
                  </a:lnTo>
                  <a:lnTo>
                    <a:pt x="96" y="75"/>
                  </a:lnTo>
                  <a:lnTo>
                    <a:pt x="96" y="73"/>
                  </a:lnTo>
                  <a:lnTo>
                    <a:pt x="96" y="72"/>
                  </a:lnTo>
                  <a:lnTo>
                    <a:pt x="96" y="70"/>
                  </a:lnTo>
                  <a:lnTo>
                    <a:pt x="96" y="69"/>
                  </a:lnTo>
                  <a:lnTo>
                    <a:pt x="96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7" y="63"/>
                  </a:lnTo>
                  <a:lnTo>
                    <a:pt x="97" y="62"/>
                  </a:lnTo>
                  <a:lnTo>
                    <a:pt x="97" y="60"/>
                  </a:lnTo>
                  <a:lnTo>
                    <a:pt x="97" y="59"/>
                  </a:lnTo>
                  <a:lnTo>
                    <a:pt x="97" y="57"/>
                  </a:lnTo>
                  <a:lnTo>
                    <a:pt x="97" y="56"/>
                  </a:lnTo>
                  <a:lnTo>
                    <a:pt x="97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7"/>
                  </a:lnTo>
                  <a:lnTo>
                    <a:pt x="99" y="46"/>
                  </a:lnTo>
                  <a:lnTo>
                    <a:pt x="100" y="46"/>
                  </a:lnTo>
                  <a:lnTo>
                    <a:pt x="100" y="44"/>
                  </a:lnTo>
                  <a:lnTo>
                    <a:pt x="100" y="43"/>
                  </a:lnTo>
                  <a:lnTo>
                    <a:pt x="100" y="42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4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4"/>
                  </a:lnTo>
                  <a:lnTo>
                    <a:pt x="102" y="13"/>
                  </a:lnTo>
                  <a:lnTo>
                    <a:pt x="102" y="10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0" y="3"/>
                  </a:lnTo>
                  <a:lnTo>
                    <a:pt x="10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6" name="Line 186">
              <a:extLst>
                <a:ext uri="{FF2B5EF4-FFF2-40B4-BE49-F238E27FC236}">
                  <a16:creationId xmlns:a16="http://schemas.microsoft.com/office/drawing/2014/main" id="{FC8A7336-CEC4-914A-B244-94EB99722E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2438" y="6156325"/>
              <a:ext cx="70643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7" name="Line 187">
              <a:extLst>
                <a:ext uri="{FF2B5EF4-FFF2-40B4-BE49-F238E27FC236}">
                  <a16:creationId xmlns:a16="http://schemas.microsoft.com/office/drawing/2014/main" id="{ACF6E9C7-07E0-2D4E-8FDB-61562E8DCE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11525" y="5881688"/>
              <a:ext cx="3873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8" name="Freeform 188">
              <a:extLst>
                <a:ext uri="{FF2B5EF4-FFF2-40B4-BE49-F238E27FC236}">
                  <a16:creationId xmlns:a16="http://schemas.microsoft.com/office/drawing/2014/main" id="{E1FF51CB-6083-FF45-BAA9-1190A29D6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5221288"/>
              <a:ext cx="1368425" cy="250825"/>
            </a:xfrm>
            <a:custGeom>
              <a:avLst/>
              <a:gdLst>
                <a:gd name="T0" fmla="*/ 0 w 1725"/>
                <a:gd name="T1" fmla="*/ 0 h 317"/>
                <a:gd name="T2" fmla="*/ 2147483646 w 1725"/>
                <a:gd name="T3" fmla="*/ 0 h 317"/>
                <a:gd name="T4" fmla="*/ 2147483646 w 1725"/>
                <a:gd name="T5" fmla="*/ 2147483646 h 317"/>
                <a:gd name="T6" fmla="*/ 2147483646 w 1725"/>
                <a:gd name="T7" fmla="*/ 2147483646 h 3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25"/>
                <a:gd name="T13" fmla="*/ 0 h 317"/>
                <a:gd name="T14" fmla="*/ 1725 w 1725"/>
                <a:gd name="T15" fmla="*/ 317 h 3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25" h="317">
                  <a:moveTo>
                    <a:pt x="0" y="0"/>
                  </a:moveTo>
                  <a:lnTo>
                    <a:pt x="661" y="0"/>
                  </a:lnTo>
                  <a:lnTo>
                    <a:pt x="661" y="317"/>
                  </a:lnTo>
                  <a:lnTo>
                    <a:pt x="1725" y="31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9" name="Freeform 189">
              <a:extLst>
                <a:ext uri="{FF2B5EF4-FFF2-40B4-BE49-F238E27FC236}">
                  <a16:creationId xmlns:a16="http://schemas.microsoft.com/office/drawing/2014/main" id="{885560C9-5452-6242-9A48-6E24D18D7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825" y="5791200"/>
              <a:ext cx="1346200" cy="228600"/>
            </a:xfrm>
            <a:custGeom>
              <a:avLst/>
              <a:gdLst>
                <a:gd name="T0" fmla="*/ 0 w 1697"/>
                <a:gd name="T1" fmla="*/ 2147483646 h 287"/>
                <a:gd name="T2" fmla="*/ 2147483646 w 1697"/>
                <a:gd name="T3" fmla="*/ 2147483646 h 287"/>
                <a:gd name="T4" fmla="*/ 2147483646 w 1697"/>
                <a:gd name="T5" fmla="*/ 0 h 287"/>
                <a:gd name="T6" fmla="*/ 2147483646 w 1697"/>
                <a:gd name="T7" fmla="*/ 0 h 28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97"/>
                <a:gd name="T13" fmla="*/ 0 h 287"/>
                <a:gd name="T14" fmla="*/ 1697 w 1697"/>
                <a:gd name="T15" fmla="*/ 287 h 28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97" h="287">
                  <a:moveTo>
                    <a:pt x="0" y="287"/>
                  </a:moveTo>
                  <a:lnTo>
                    <a:pt x="633" y="287"/>
                  </a:lnTo>
                  <a:lnTo>
                    <a:pt x="633" y="0"/>
                  </a:lnTo>
                  <a:lnTo>
                    <a:pt x="169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80" name="Line 190">
              <a:extLst>
                <a:ext uri="{FF2B5EF4-FFF2-40B4-BE49-F238E27FC236}">
                  <a16:creationId xmlns:a16="http://schemas.microsoft.com/office/drawing/2014/main" id="{04120CC6-C294-BF43-951D-835253644D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11525" y="5357813"/>
              <a:ext cx="1588" cy="5238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81" name="Line 191">
              <a:extLst>
                <a:ext uri="{FF2B5EF4-FFF2-40B4-BE49-F238E27FC236}">
                  <a16:creationId xmlns:a16="http://schemas.microsoft.com/office/drawing/2014/main" id="{FBACACEB-9780-504E-B538-09059238A0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2438" y="5083175"/>
              <a:ext cx="1587" cy="10731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82" name="Freeform 192">
              <a:extLst>
                <a:ext uri="{FF2B5EF4-FFF2-40B4-BE49-F238E27FC236}">
                  <a16:creationId xmlns:a16="http://schemas.microsoft.com/office/drawing/2014/main" id="{9726EE3D-58BA-EA42-B789-FF38B8CCE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625" y="5060950"/>
              <a:ext cx="46038" cy="46038"/>
            </a:xfrm>
            <a:custGeom>
              <a:avLst/>
              <a:gdLst>
                <a:gd name="T0" fmla="*/ 2147483646 w 58"/>
                <a:gd name="T1" fmla="*/ 0 h 58"/>
                <a:gd name="T2" fmla="*/ 2147483646 w 58"/>
                <a:gd name="T3" fmla="*/ 2147483646 h 58"/>
                <a:gd name="T4" fmla="*/ 2147483646 w 58"/>
                <a:gd name="T5" fmla="*/ 2147483646 h 58"/>
                <a:gd name="T6" fmla="*/ 2147483646 w 58"/>
                <a:gd name="T7" fmla="*/ 2147483646 h 58"/>
                <a:gd name="T8" fmla="*/ 2147483646 w 58"/>
                <a:gd name="T9" fmla="*/ 2147483646 h 58"/>
                <a:gd name="T10" fmla="*/ 2147483646 w 58"/>
                <a:gd name="T11" fmla="*/ 2147483646 h 58"/>
                <a:gd name="T12" fmla="*/ 2147483646 w 58"/>
                <a:gd name="T13" fmla="*/ 2147483646 h 58"/>
                <a:gd name="T14" fmla="*/ 2147483646 w 58"/>
                <a:gd name="T15" fmla="*/ 2147483646 h 58"/>
                <a:gd name="T16" fmla="*/ 2147483646 w 58"/>
                <a:gd name="T17" fmla="*/ 2147483646 h 58"/>
                <a:gd name="T18" fmla="*/ 2147483646 w 58"/>
                <a:gd name="T19" fmla="*/ 2147483646 h 58"/>
                <a:gd name="T20" fmla="*/ 0 w 58"/>
                <a:gd name="T21" fmla="*/ 2147483646 h 58"/>
                <a:gd name="T22" fmla="*/ 0 w 58"/>
                <a:gd name="T23" fmla="*/ 2147483646 h 58"/>
                <a:gd name="T24" fmla="*/ 2147483646 w 58"/>
                <a:gd name="T25" fmla="*/ 2147483646 h 58"/>
                <a:gd name="T26" fmla="*/ 2147483646 w 58"/>
                <a:gd name="T27" fmla="*/ 2147483646 h 58"/>
                <a:gd name="T28" fmla="*/ 2147483646 w 58"/>
                <a:gd name="T29" fmla="*/ 2147483646 h 58"/>
                <a:gd name="T30" fmla="*/ 2147483646 w 58"/>
                <a:gd name="T31" fmla="*/ 2147483646 h 58"/>
                <a:gd name="T32" fmla="*/ 2147483646 w 58"/>
                <a:gd name="T33" fmla="*/ 2147483646 h 58"/>
                <a:gd name="T34" fmla="*/ 2147483646 w 58"/>
                <a:gd name="T35" fmla="*/ 2147483646 h 58"/>
                <a:gd name="T36" fmla="*/ 2147483646 w 58"/>
                <a:gd name="T37" fmla="*/ 2147483646 h 58"/>
                <a:gd name="T38" fmla="*/ 2147483646 w 58"/>
                <a:gd name="T39" fmla="*/ 2147483646 h 58"/>
                <a:gd name="T40" fmla="*/ 2147483646 w 58"/>
                <a:gd name="T41" fmla="*/ 2147483646 h 58"/>
                <a:gd name="T42" fmla="*/ 2147483646 w 58"/>
                <a:gd name="T43" fmla="*/ 2147483646 h 58"/>
                <a:gd name="T44" fmla="*/ 2147483646 w 58"/>
                <a:gd name="T45" fmla="*/ 2147483646 h 58"/>
                <a:gd name="T46" fmla="*/ 2147483646 w 58"/>
                <a:gd name="T47" fmla="*/ 2147483646 h 58"/>
                <a:gd name="T48" fmla="*/ 2147483646 w 58"/>
                <a:gd name="T49" fmla="*/ 2147483646 h 58"/>
                <a:gd name="T50" fmla="*/ 2147483646 w 58"/>
                <a:gd name="T51" fmla="*/ 2147483646 h 58"/>
                <a:gd name="T52" fmla="*/ 2147483646 w 58"/>
                <a:gd name="T53" fmla="*/ 2147483646 h 58"/>
                <a:gd name="T54" fmla="*/ 2147483646 w 58"/>
                <a:gd name="T55" fmla="*/ 2147483646 h 58"/>
                <a:gd name="T56" fmla="*/ 2147483646 w 58"/>
                <a:gd name="T57" fmla="*/ 2147483646 h 58"/>
                <a:gd name="T58" fmla="*/ 2147483646 w 58"/>
                <a:gd name="T59" fmla="*/ 2147483646 h 58"/>
                <a:gd name="T60" fmla="*/ 2147483646 w 58"/>
                <a:gd name="T61" fmla="*/ 2147483646 h 58"/>
                <a:gd name="T62" fmla="*/ 2147483646 w 58"/>
                <a:gd name="T63" fmla="*/ 2147483646 h 58"/>
                <a:gd name="T64" fmla="*/ 2147483646 w 58"/>
                <a:gd name="T65" fmla="*/ 2147483646 h 58"/>
                <a:gd name="T66" fmla="*/ 2147483646 w 58"/>
                <a:gd name="T67" fmla="*/ 2147483646 h 58"/>
                <a:gd name="T68" fmla="*/ 2147483646 w 58"/>
                <a:gd name="T69" fmla="*/ 2147483646 h 58"/>
                <a:gd name="T70" fmla="*/ 2147483646 w 58"/>
                <a:gd name="T71" fmla="*/ 2147483646 h 58"/>
                <a:gd name="T72" fmla="*/ 2147483646 w 58"/>
                <a:gd name="T73" fmla="*/ 2147483646 h 58"/>
                <a:gd name="T74" fmla="*/ 2147483646 w 58"/>
                <a:gd name="T75" fmla="*/ 2147483646 h 58"/>
                <a:gd name="T76" fmla="*/ 2147483646 w 58"/>
                <a:gd name="T77" fmla="*/ 2147483646 h 58"/>
                <a:gd name="T78" fmla="*/ 2147483646 w 58"/>
                <a:gd name="T79" fmla="*/ 2147483646 h 58"/>
                <a:gd name="T80" fmla="*/ 2147483646 w 58"/>
                <a:gd name="T81" fmla="*/ 2147483646 h 58"/>
                <a:gd name="T82" fmla="*/ 2147483646 w 58"/>
                <a:gd name="T83" fmla="*/ 2147483646 h 58"/>
                <a:gd name="T84" fmla="*/ 2147483646 w 58"/>
                <a:gd name="T85" fmla="*/ 2147483646 h 58"/>
                <a:gd name="T86" fmla="*/ 2147483646 w 58"/>
                <a:gd name="T87" fmla="*/ 0 h 58"/>
                <a:gd name="T88" fmla="*/ 2147483646 w 58"/>
                <a:gd name="T89" fmla="*/ 2147483646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8"/>
                <a:gd name="T137" fmla="*/ 58 w 58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8">
                  <a:moveTo>
                    <a:pt x="29" y="29"/>
                  </a:moveTo>
                  <a:lnTo>
                    <a:pt x="29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5" y="43"/>
                  </a:lnTo>
                  <a:lnTo>
                    <a:pt x="5" y="45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7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1"/>
                  </a:lnTo>
                  <a:lnTo>
                    <a:pt x="12" y="52"/>
                  </a:lnTo>
                  <a:lnTo>
                    <a:pt x="13" y="53"/>
                  </a:lnTo>
                  <a:lnTo>
                    <a:pt x="15" y="53"/>
                  </a:lnTo>
                  <a:lnTo>
                    <a:pt x="16" y="55"/>
                  </a:lnTo>
                  <a:lnTo>
                    <a:pt x="18" y="55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5" y="58"/>
                  </a:lnTo>
                  <a:lnTo>
                    <a:pt x="26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5" y="58"/>
                  </a:lnTo>
                  <a:lnTo>
                    <a:pt x="36" y="58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41" y="56"/>
                  </a:lnTo>
                  <a:lnTo>
                    <a:pt x="42" y="55"/>
                  </a:lnTo>
                  <a:lnTo>
                    <a:pt x="43" y="55"/>
                  </a:lnTo>
                  <a:lnTo>
                    <a:pt x="45" y="53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1"/>
                  </a:lnTo>
                  <a:lnTo>
                    <a:pt x="49" y="49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2" y="46"/>
                  </a:lnTo>
                  <a:lnTo>
                    <a:pt x="53" y="45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8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8" y="33"/>
                  </a:lnTo>
                  <a:lnTo>
                    <a:pt x="58" y="32"/>
                  </a:lnTo>
                  <a:lnTo>
                    <a:pt x="58" y="30"/>
                  </a:lnTo>
                  <a:lnTo>
                    <a:pt x="58" y="29"/>
                  </a:lnTo>
                  <a:lnTo>
                    <a:pt x="58" y="28"/>
                  </a:lnTo>
                  <a:lnTo>
                    <a:pt x="58" y="26"/>
                  </a:lnTo>
                  <a:lnTo>
                    <a:pt x="58" y="25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6" y="20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6"/>
                  </a:lnTo>
                  <a:lnTo>
                    <a:pt x="53" y="15"/>
                  </a:lnTo>
                  <a:lnTo>
                    <a:pt x="53" y="13"/>
                  </a:lnTo>
                  <a:lnTo>
                    <a:pt x="52" y="12"/>
                  </a:lnTo>
                  <a:lnTo>
                    <a:pt x="51" y="10"/>
                  </a:lnTo>
                  <a:lnTo>
                    <a:pt x="49" y="9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5" y="5"/>
                  </a:lnTo>
                  <a:lnTo>
                    <a:pt x="43" y="5"/>
                  </a:lnTo>
                  <a:lnTo>
                    <a:pt x="42" y="3"/>
                  </a:lnTo>
                  <a:lnTo>
                    <a:pt x="41" y="3"/>
                  </a:lnTo>
                  <a:lnTo>
                    <a:pt x="39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483" name="Freeform 193">
              <a:extLst>
                <a:ext uri="{FF2B5EF4-FFF2-40B4-BE49-F238E27FC236}">
                  <a16:creationId xmlns:a16="http://schemas.microsoft.com/office/drawing/2014/main" id="{A4725368-7917-084B-BF56-246CEB07A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150" y="5046663"/>
              <a:ext cx="55563" cy="57150"/>
            </a:xfrm>
            <a:custGeom>
              <a:avLst/>
              <a:gdLst>
                <a:gd name="T0" fmla="*/ 2147483646 w 70"/>
                <a:gd name="T1" fmla="*/ 0 h 70"/>
                <a:gd name="T2" fmla="*/ 2147483646 w 70"/>
                <a:gd name="T3" fmla="*/ 2147483646 h 70"/>
                <a:gd name="T4" fmla="*/ 2147483646 w 70"/>
                <a:gd name="T5" fmla="*/ 2147483646 h 70"/>
                <a:gd name="T6" fmla="*/ 2147483646 w 70"/>
                <a:gd name="T7" fmla="*/ 2147483646 h 70"/>
                <a:gd name="T8" fmla="*/ 2147483646 w 70"/>
                <a:gd name="T9" fmla="*/ 2147483646 h 70"/>
                <a:gd name="T10" fmla="*/ 2147483646 w 70"/>
                <a:gd name="T11" fmla="*/ 2147483646 h 70"/>
                <a:gd name="T12" fmla="*/ 2147483646 w 70"/>
                <a:gd name="T13" fmla="*/ 2147483646 h 70"/>
                <a:gd name="T14" fmla="*/ 2147483646 w 70"/>
                <a:gd name="T15" fmla="*/ 2147483646 h 70"/>
                <a:gd name="T16" fmla="*/ 2147483646 w 70"/>
                <a:gd name="T17" fmla="*/ 2147483646 h 70"/>
                <a:gd name="T18" fmla="*/ 0 w 70"/>
                <a:gd name="T19" fmla="*/ 2147483646 h 70"/>
                <a:gd name="T20" fmla="*/ 0 w 70"/>
                <a:gd name="T21" fmla="*/ 2147483646 h 70"/>
                <a:gd name="T22" fmla="*/ 0 w 70"/>
                <a:gd name="T23" fmla="*/ 2147483646 h 70"/>
                <a:gd name="T24" fmla="*/ 2147483646 w 70"/>
                <a:gd name="T25" fmla="*/ 2147483646 h 70"/>
                <a:gd name="T26" fmla="*/ 2147483646 w 70"/>
                <a:gd name="T27" fmla="*/ 2147483646 h 70"/>
                <a:gd name="T28" fmla="*/ 2147483646 w 70"/>
                <a:gd name="T29" fmla="*/ 2147483646 h 70"/>
                <a:gd name="T30" fmla="*/ 2147483646 w 70"/>
                <a:gd name="T31" fmla="*/ 2147483646 h 70"/>
                <a:gd name="T32" fmla="*/ 2147483646 w 70"/>
                <a:gd name="T33" fmla="*/ 2147483646 h 70"/>
                <a:gd name="T34" fmla="*/ 2147483646 w 70"/>
                <a:gd name="T35" fmla="*/ 2147483646 h 70"/>
                <a:gd name="T36" fmla="*/ 2147483646 w 70"/>
                <a:gd name="T37" fmla="*/ 2147483646 h 70"/>
                <a:gd name="T38" fmla="*/ 2147483646 w 70"/>
                <a:gd name="T39" fmla="*/ 2147483646 h 70"/>
                <a:gd name="T40" fmla="*/ 2147483646 w 70"/>
                <a:gd name="T41" fmla="*/ 2147483646 h 70"/>
                <a:gd name="T42" fmla="*/ 2147483646 w 70"/>
                <a:gd name="T43" fmla="*/ 2147483646 h 70"/>
                <a:gd name="T44" fmla="*/ 2147483646 w 70"/>
                <a:gd name="T45" fmla="*/ 2147483646 h 70"/>
                <a:gd name="T46" fmla="*/ 2147483646 w 70"/>
                <a:gd name="T47" fmla="*/ 2147483646 h 70"/>
                <a:gd name="T48" fmla="*/ 2147483646 w 70"/>
                <a:gd name="T49" fmla="*/ 2147483646 h 70"/>
                <a:gd name="T50" fmla="*/ 2147483646 w 70"/>
                <a:gd name="T51" fmla="*/ 2147483646 h 70"/>
                <a:gd name="T52" fmla="*/ 2147483646 w 70"/>
                <a:gd name="T53" fmla="*/ 2147483646 h 70"/>
                <a:gd name="T54" fmla="*/ 2147483646 w 70"/>
                <a:gd name="T55" fmla="*/ 2147483646 h 70"/>
                <a:gd name="T56" fmla="*/ 2147483646 w 70"/>
                <a:gd name="T57" fmla="*/ 2147483646 h 70"/>
                <a:gd name="T58" fmla="*/ 2147483646 w 70"/>
                <a:gd name="T59" fmla="*/ 2147483646 h 70"/>
                <a:gd name="T60" fmla="*/ 2147483646 w 70"/>
                <a:gd name="T61" fmla="*/ 2147483646 h 70"/>
                <a:gd name="T62" fmla="*/ 2147483646 w 70"/>
                <a:gd name="T63" fmla="*/ 2147483646 h 70"/>
                <a:gd name="T64" fmla="*/ 2147483646 w 70"/>
                <a:gd name="T65" fmla="*/ 2147483646 h 70"/>
                <a:gd name="T66" fmla="*/ 2147483646 w 70"/>
                <a:gd name="T67" fmla="*/ 2147483646 h 70"/>
                <a:gd name="T68" fmla="*/ 2147483646 w 70"/>
                <a:gd name="T69" fmla="*/ 2147483646 h 70"/>
                <a:gd name="T70" fmla="*/ 2147483646 w 70"/>
                <a:gd name="T71" fmla="*/ 2147483646 h 70"/>
                <a:gd name="T72" fmla="*/ 2147483646 w 70"/>
                <a:gd name="T73" fmla="*/ 2147483646 h 70"/>
                <a:gd name="T74" fmla="*/ 2147483646 w 70"/>
                <a:gd name="T75" fmla="*/ 2147483646 h 70"/>
                <a:gd name="T76" fmla="*/ 2147483646 w 70"/>
                <a:gd name="T77" fmla="*/ 2147483646 h 70"/>
                <a:gd name="T78" fmla="*/ 2147483646 w 70"/>
                <a:gd name="T79" fmla="*/ 2147483646 h 70"/>
                <a:gd name="T80" fmla="*/ 2147483646 w 70"/>
                <a:gd name="T81" fmla="*/ 2147483646 h 70"/>
                <a:gd name="T82" fmla="*/ 2147483646 w 70"/>
                <a:gd name="T83" fmla="*/ 2147483646 h 70"/>
                <a:gd name="T84" fmla="*/ 2147483646 w 70"/>
                <a:gd name="T85" fmla="*/ 0 h 70"/>
                <a:gd name="T86" fmla="*/ 2147483646 w 70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0"/>
                <a:gd name="T133" fmla="*/ 0 h 70"/>
                <a:gd name="T134" fmla="*/ 70 w 70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0" h="70">
                  <a:moveTo>
                    <a:pt x="34" y="0"/>
                  </a:move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4" y="7"/>
                  </a:lnTo>
                  <a:lnTo>
                    <a:pt x="13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4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1" y="45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3" y="50"/>
                  </a:lnTo>
                  <a:lnTo>
                    <a:pt x="4" y="52"/>
                  </a:lnTo>
                  <a:lnTo>
                    <a:pt x="6" y="53"/>
                  </a:lnTo>
                  <a:lnTo>
                    <a:pt x="6" y="55"/>
                  </a:lnTo>
                  <a:lnTo>
                    <a:pt x="7" y="56"/>
                  </a:lnTo>
                  <a:lnTo>
                    <a:pt x="8" y="57"/>
                  </a:lnTo>
                  <a:lnTo>
                    <a:pt x="8" y="59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3" y="62"/>
                  </a:lnTo>
                  <a:lnTo>
                    <a:pt x="14" y="63"/>
                  </a:lnTo>
                  <a:lnTo>
                    <a:pt x="16" y="65"/>
                  </a:lnTo>
                  <a:lnTo>
                    <a:pt x="17" y="65"/>
                  </a:lnTo>
                  <a:lnTo>
                    <a:pt x="18" y="66"/>
                  </a:lnTo>
                  <a:lnTo>
                    <a:pt x="20" y="66"/>
                  </a:lnTo>
                  <a:lnTo>
                    <a:pt x="21" y="68"/>
                  </a:lnTo>
                  <a:lnTo>
                    <a:pt x="23" y="68"/>
                  </a:lnTo>
                  <a:lnTo>
                    <a:pt x="24" y="69"/>
                  </a:lnTo>
                  <a:lnTo>
                    <a:pt x="26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1" y="70"/>
                  </a:lnTo>
                  <a:lnTo>
                    <a:pt x="33" y="70"/>
                  </a:lnTo>
                  <a:lnTo>
                    <a:pt x="34" y="70"/>
                  </a:lnTo>
                  <a:lnTo>
                    <a:pt x="37" y="70"/>
                  </a:lnTo>
                  <a:lnTo>
                    <a:pt x="39" y="70"/>
                  </a:lnTo>
                  <a:lnTo>
                    <a:pt x="40" y="70"/>
                  </a:lnTo>
                  <a:lnTo>
                    <a:pt x="41" y="69"/>
                  </a:lnTo>
                  <a:lnTo>
                    <a:pt x="44" y="69"/>
                  </a:lnTo>
                  <a:lnTo>
                    <a:pt x="46" y="69"/>
                  </a:lnTo>
                  <a:lnTo>
                    <a:pt x="47" y="68"/>
                  </a:lnTo>
                  <a:lnTo>
                    <a:pt x="49" y="68"/>
                  </a:lnTo>
                  <a:lnTo>
                    <a:pt x="50" y="66"/>
                  </a:lnTo>
                  <a:lnTo>
                    <a:pt x="52" y="66"/>
                  </a:lnTo>
                  <a:lnTo>
                    <a:pt x="53" y="65"/>
                  </a:lnTo>
                  <a:lnTo>
                    <a:pt x="54" y="65"/>
                  </a:lnTo>
                  <a:lnTo>
                    <a:pt x="56" y="63"/>
                  </a:lnTo>
                  <a:lnTo>
                    <a:pt x="57" y="62"/>
                  </a:lnTo>
                  <a:lnTo>
                    <a:pt x="59" y="60"/>
                  </a:lnTo>
                  <a:lnTo>
                    <a:pt x="60" y="60"/>
                  </a:lnTo>
                  <a:lnTo>
                    <a:pt x="62" y="59"/>
                  </a:lnTo>
                  <a:lnTo>
                    <a:pt x="62" y="57"/>
                  </a:lnTo>
                  <a:lnTo>
                    <a:pt x="63" y="56"/>
                  </a:lnTo>
                  <a:lnTo>
                    <a:pt x="64" y="55"/>
                  </a:lnTo>
                  <a:lnTo>
                    <a:pt x="64" y="53"/>
                  </a:lnTo>
                  <a:lnTo>
                    <a:pt x="66" y="52"/>
                  </a:lnTo>
                  <a:lnTo>
                    <a:pt x="66" y="50"/>
                  </a:lnTo>
                  <a:lnTo>
                    <a:pt x="67" y="49"/>
                  </a:lnTo>
                  <a:lnTo>
                    <a:pt x="67" y="47"/>
                  </a:lnTo>
                  <a:lnTo>
                    <a:pt x="69" y="46"/>
                  </a:lnTo>
                  <a:lnTo>
                    <a:pt x="69" y="45"/>
                  </a:lnTo>
                  <a:lnTo>
                    <a:pt x="69" y="42"/>
                  </a:lnTo>
                  <a:lnTo>
                    <a:pt x="70" y="40"/>
                  </a:lnTo>
                  <a:lnTo>
                    <a:pt x="70" y="39"/>
                  </a:lnTo>
                  <a:lnTo>
                    <a:pt x="70" y="37"/>
                  </a:lnTo>
                  <a:lnTo>
                    <a:pt x="70" y="34"/>
                  </a:lnTo>
                  <a:lnTo>
                    <a:pt x="70" y="33"/>
                  </a:lnTo>
                  <a:lnTo>
                    <a:pt x="70" y="32"/>
                  </a:lnTo>
                  <a:lnTo>
                    <a:pt x="70" y="30"/>
                  </a:lnTo>
                  <a:lnTo>
                    <a:pt x="69" y="29"/>
                  </a:lnTo>
                  <a:lnTo>
                    <a:pt x="69" y="26"/>
                  </a:lnTo>
                  <a:lnTo>
                    <a:pt x="69" y="24"/>
                  </a:lnTo>
                  <a:lnTo>
                    <a:pt x="67" y="23"/>
                  </a:lnTo>
                  <a:lnTo>
                    <a:pt x="67" y="22"/>
                  </a:lnTo>
                  <a:lnTo>
                    <a:pt x="66" y="20"/>
                  </a:lnTo>
                  <a:lnTo>
                    <a:pt x="66" y="19"/>
                  </a:lnTo>
                  <a:lnTo>
                    <a:pt x="64" y="17"/>
                  </a:lnTo>
                  <a:lnTo>
                    <a:pt x="64" y="16"/>
                  </a:lnTo>
                  <a:lnTo>
                    <a:pt x="63" y="14"/>
                  </a:lnTo>
                  <a:lnTo>
                    <a:pt x="62" y="13"/>
                  </a:lnTo>
                  <a:lnTo>
                    <a:pt x="62" y="11"/>
                  </a:lnTo>
                  <a:lnTo>
                    <a:pt x="60" y="10"/>
                  </a:lnTo>
                  <a:lnTo>
                    <a:pt x="59" y="9"/>
                  </a:lnTo>
                  <a:lnTo>
                    <a:pt x="57" y="9"/>
                  </a:lnTo>
                  <a:lnTo>
                    <a:pt x="56" y="7"/>
                  </a:lnTo>
                  <a:lnTo>
                    <a:pt x="54" y="6"/>
                  </a:lnTo>
                  <a:lnTo>
                    <a:pt x="53" y="6"/>
                  </a:lnTo>
                  <a:lnTo>
                    <a:pt x="52" y="4"/>
                  </a:lnTo>
                  <a:lnTo>
                    <a:pt x="50" y="3"/>
                  </a:lnTo>
                  <a:lnTo>
                    <a:pt x="49" y="3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4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84" name="Rectangle 194">
              <a:extLst>
                <a:ext uri="{FF2B5EF4-FFF2-40B4-BE49-F238E27FC236}">
                  <a16:creationId xmlns:a16="http://schemas.microsoft.com/office/drawing/2014/main" id="{4D357A59-7AA2-E24D-A947-D37985F2EE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2375" y="5037138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85" name="AutoShape 197">
              <a:extLst>
                <a:ext uri="{FF2B5EF4-FFF2-40B4-BE49-F238E27FC236}">
                  <a16:creationId xmlns:a16="http://schemas.microsoft.com/office/drawing/2014/main" id="{3E09DDD1-FB81-954B-A908-9DF5433E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6650" y="4949825"/>
              <a:ext cx="615950" cy="5349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86" name="TextBox 102">
              <a:extLst>
                <a:ext uri="{FF2B5EF4-FFF2-40B4-BE49-F238E27FC236}">
                  <a16:creationId xmlns:a16="http://schemas.microsoft.com/office/drawing/2014/main" id="{D5EE9F30-2A7D-4147-BAF1-84499A48E4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7914" y="5326969"/>
              <a:ext cx="300082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 dirty="0">
                  <a:solidFill>
                    <a:srgbClr val="0070C0"/>
                  </a:solidFill>
                </a:rPr>
                <a:t>0</a:t>
              </a:r>
            </a:p>
            <a:p>
              <a:r>
                <a:rPr lang="en-US" altLang="en-US" sz="1800" dirty="0">
                  <a:solidFill>
                    <a:srgbClr val="0070C0"/>
                  </a:solidFill>
                </a:rPr>
                <a:t>1</a:t>
              </a:r>
            </a:p>
          </p:txBody>
        </p:sp>
      </p:grpSp>
    </p:spTree>
  </p:cSld>
  <p:clrMapOvr>
    <a:masterClrMapping/>
  </p:clrMapOvr>
  <p:transition/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89" name="Rectangle 2">
            <a:extLst>
              <a:ext uri="{FF2B5EF4-FFF2-40B4-BE49-F238E27FC236}">
                <a16:creationId xmlns:a16="http://schemas.microsoft.com/office/drawing/2014/main" id="{EB794090-2DB3-9647-A2D3-DF9E0A88827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286000"/>
            <a:ext cx="9144000" cy="1981200"/>
          </a:xfrm>
        </p:spPr>
        <p:txBody>
          <a:bodyPr/>
          <a:lstStyle/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 dirty="0"/>
              <a:t>Shannon’s Expansion Theorem</a:t>
            </a:r>
            <a:br>
              <a:rPr lang="en-US" altLang="en-US" sz="3600" dirty="0"/>
            </a:br>
            <a:r>
              <a:rPr lang="en-US" altLang="en-US" sz="3600" dirty="0"/>
              <a:t>(general case</a:t>
            </a:r>
            <a:r>
              <a:rPr lang="en-US" altLang="en-US" dirty="0"/>
              <a:t> </a:t>
            </a:r>
            <a:r>
              <a:rPr lang="en-US" altLang="en-US" sz="3600" dirty="0">
                <a:solidFill>
                  <a:srgbClr val="FF0000"/>
                </a:solidFill>
              </a:rPr>
              <a:t>with two select variables</a:t>
            </a:r>
            <a:r>
              <a:rPr lang="en-US" altLang="en-US" sz="3600" dirty="0"/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607316433"/>
      </p:ext>
    </p:extLst>
  </p:cSld>
  <p:clrMapOvr>
    <a:masterClrMapping/>
  </p:clrMapOvr>
  <p:transition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9" name="Rectangle 3">
            <a:extLst>
              <a:ext uri="{FF2B5EF4-FFF2-40B4-BE49-F238E27FC236}">
                <a16:creationId xmlns:a16="http://schemas.microsoft.com/office/drawing/2014/main" id="{409E53EF-978B-3A48-AE57-7E5CDCE68C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209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Quick Review</a:t>
            </a:r>
          </a:p>
        </p:txBody>
      </p:sp>
    </p:spTree>
  </p:cSld>
  <p:clrMapOvr>
    <a:masterClrMapping/>
  </p:clrMapOvr>
  <p:transition/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Title 1">
            <a:extLst>
              <a:ext uri="{FF2B5EF4-FFF2-40B4-BE49-F238E27FC236}">
                <a16:creationId xmlns:a16="http://schemas.microsoft.com/office/drawing/2014/main" id="{4833DCB5-7BD9-0A47-B505-7F4159C70A05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Shannon’s Expansion Theorem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(In terms of more than one variable)</a:t>
            </a:r>
          </a:p>
        </p:txBody>
      </p:sp>
      <p:pic>
        <p:nvPicPr>
          <p:cNvPr id="55298" name="Picture 5" descr="Screen shot 2013-10-14 at 3.17.43 PM.png">
            <a:extLst>
              <a:ext uri="{FF2B5EF4-FFF2-40B4-BE49-F238E27FC236}">
                <a16:creationId xmlns:a16="http://schemas.microsoft.com/office/drawing/2014/main" id="{81A3B700-2742-5546-9193-C0ABB24D711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2819400"/>
            <a:ext cx="91440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299" name="TextBox 9">
            <a:extLst>
              <a:ext uri="{FF2B5EF4-FFF2-40B4-BE49-F238E27FC236}">
                <a16:creationId xmlns:a16="http://schemas.microsoft.com/office/drawing/2014/main" id="{64308919-ABD2-B14D-BADB-CBFBF5EBE7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5029201"/>
            <a:ext cx="84296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latin typeface="Times" pitchFamily="2" charset="0"/>
              </a:rPr>
              <a:t>This form is suitable for implementation with a 4-to-1 multiplexer.</a:t>
            </a:r>
          </a:p>
        </p:txBody>
      </p:sp>
    </p:spTree>
  </p:cSld>
  <p:clrMapOvr>
    <a:masterClrMapping/>
  </p:clrMapOvr>
  <p:transition/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Title 1">
            <a:extLst>
              <a:ext uri="{FF2B5EF4-FFF2-40B4-BE49-F238E27FC236}">
                <a16:creationId xmlns:a16="http://schemas.microsoft.com/office/drawing/2014/main" id="{4833DCB5-7BD9-0A47-B505-7F4159C70A05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Shannon’s Expansion Theorem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(In terms of more than one variable)</a:t>
            </a:r>
          </a:p>
        </p:txBody>
      </p:sp>
      <p:pic>
        <p:nvPicPr>
          <p:cNvPr id="55298" name="Picture 5" descr="Screen shot 2013-10-14 at 3.17.43 PM.png">
            <a:extLst>
              <a:ext uri="{FF2B5EF4-FFF2-40B4-BE49-F238E27FC236}">
                <a16:creationId xmlns:a16="http://schemas.microsoft.com/office/drawing/2014/main" id="{81A3B700-2742-5546-9193-C0ABB24D711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2819400"/>
            <a:ext cx="91440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299" name="TextBox 9">
            <a:extLst>
              <a:ext uri="{FF2B5EF4-FFF2-40B4-BE49-F238E27FC236}">
                <a16:creationId xmlns:a16="http://schemas.microsoft.com/office/drawing/2014/main" id="{64308919-ABD2-B14D-BADB-CBFBF5EBE7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1200" y="5105400"/>
            <a:ext cx="723787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These are the four possible </a:t>
            </a:r>
            <a:r>
              <a:rPr lang="en-US" altLang="en-US" b="0" dirty="0" err="1">
                <a:solidFill>
                  <a:srgbClr val="FF0000"/>
                </a:solidFill>
                <a:latin typeface="Times" pitchFamily="2" charset="0"/>
              </a:rPr>
              <a:t>minterms</a:t>
            </a: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 with two variables.</a:t>
            </a:r>
          </a:p>
        </p:txBody>
      </p:sp>
      <p:sp>
        <p:nvSpPr>
          <p:cNvPr id="2" name="Rectangle 5">
            <a:extLst>
              <a:ext uri="{FF2B5EF4-FFF2-40B4-BE49-F238E27FC236}">
                <a16:creationId xmlns:a16="http://schemas.microsoft.com/office/drawing/2014/main" id="{342D01C8-907E-F9A2-3B1C-41BB92D5A6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0" y="2895600"/>
            <a:ext cx="762000" cy="38100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6D618B20-E396-24C5-A824-E2A29471E0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3200" y="2895600"/>
            <a:ext cx="762000" cy="38100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2035C7A2-2558-2A4D-F092-4AE3DC6F69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3352800"/>
            <a:ext cx="762000" cy="38100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029F288-E53D-9403-6E6A-7110B4B368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3352800"/>
            <a:ext cx="685800" cy="38100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04027759"/>
      </p:ext>
    </p:extLst>
  </p:cSld>
  <p:clrMapOvr>
    <a:masterClrMapping/>
  </p:clrMapOvr>
  <p:transition/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Title 1">
            <a:extLst>
              <a:ext uri="{FF2B5EF4-FFF2-40B4-BE49-F238E27FC236}">
                <a16:creationId xmlns:a16="http://schemas.microsoft.com/office/drawing/2014/main" id="{4833DCB5-7BD9-0A47-B505-7F4159C70A05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Shannon’s Expansion Theorem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(In terms of more than one variable)</a:t>
            </a:r>
          </a:p>
        </p:txBody>
      </p:sp>
      <p:pic>
        <p:nvPicPr>
          <p:cNvPr id="55298" name="Picture 5" descr="Screen shot 2013-10-14 at 3.17.43 PM.png">
            <a:extLst>
              <a:ext uri="{FF2B5EF4-FFF2-40B4-BE49-F238E27FC236}">
                <a16:creationId xmlns:a16="http://schemas.microsoft.com/office/drawing/2014/main" id="{81A3B700-2742-5546-9193-C0ABB24D711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2819400"/>
            <a:ext cx="91440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5">
            <a:extLst>
              <a:ext uri="{FF2B5EF4-FFF2-40B4-BE49-F238E27FC236}">
                <a16:creationId xmlns:a16="http://schemas.microsoft.com/office/drawing/2014/main" id="{3248EE88-9638-4264-5A00-0936A8471C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3393440"/>
            <a:ext cx="2286000" cy="375920"/>
          </a:xfrm>
          <a:prstGeom prst="rect">
            <a:avLst/>
          </a:prstGeom>
          <a:solidFill>
            <a:srgbClr val="00B0F0">
              <a:alpha val="21960"/>
            </a:srgbClr>
          </a:solidFill>
          <a:ln w="9525">
            <a:solidFill>
              <a:srgbClr val="00B0F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D7DAC89C-5D29-A459-0803-1099AD564B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1400" y="2895600"/>
            <a:ext cx="2286000" cy="375920"/>
          </a:xfrm>
          <a:prstGeom prst="rect">
            <a:avLst/>
          </a:prstGeom>
          <a:solidFill>
            <a:srgbClr val="00B0F0">
              <a:alpha val="21960"/>
            </a:srgbClr>
          </a:solidFill>
          <a:ln w="9525">
            <a:solidFill>
              <a:srgbClr val="00B0F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EE0442A-CF0F-603B-5E82-5F13CDB7DC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2400" y="2895600"/>
            <a:ext cx="2286000" cy="375920"/>
          </a:xfrm>
          <a:prstGeom prst="rect">
            <a:avLst/>
          </a:prstGeom>
          <a:solidFill>
            <a:srgbClr val="00B0F0">
              <a:alpha val="21960"/>
            </a:srgbClr>
          </a:solidFill>
          <a:ln w="9525">
            <a:solidFill>
              <a:srgbClr val="00B0F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BDA06A8-CAF2-5DED-41EF-7FA7D36CF7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3393440"/>
            <a:ext cx="2286000" cy="375920"/>
          </a:xfrm>
          <a:prstGeom prst="rect">
            <a:avLst/>
          </a:prstGeom>
          <a:solidFill>
            <a:srgbClr val="00B0F0">
              <a:alpha val="21960"/>
            </a:srgbClr>
          </a:solidFill>
          <a:ln w="9525">
            <a:solidFill>
              <a:srgbClr val="00B0F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" name="TextBox 9">
            <a:extLst>
              <a:ext uri="{FF2B5EF4-FFF2-40B4-BE49-F238E27FC236}">
                <a16:creationId xmlns:a16="http://schemas.microsoft.com/office/drawing/2014/main" id="{5B905D84-F492-ADF8-CF6D-7C45C15776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1200" y="5105400"/>
            <a:ext cx="749275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00B0F0"/>
                </a:solidFill>
                <a:latin typeface="Times" pitchFamily="2" charset="0"/>
              </a:rPr>
              <a:t>These are the four cofactors, one for each of the </a:t>
            </a:r>
            <a:r>
              <a:rPr lang="en-US" altLang="en-US" b="0" dirty="0" err="1">
                <a:solidFill>
                  <a:srgbClr val="00B0F0"/>
                </a:solidFill>
                <a:latin typeface="Times" pitchFamily="2" charset="0"/>
              </a:rPr>
              <a:t>minterms</a:t>
            </a:r>
            <a:r>
              <a:rPr lang="en-US" altLang="en-US" b="0" dirty="0">
                <a:solidFill>
                  <a:srgbClr val="00B0F0"/>
                </a:solidFill>
                <a:latin typeface="Times" pitchFamily="2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421476314"/>
      </p:ext>
    </p:extLst>
  </p:cSld>
  <p:clrMapOvr>
    <a:masterClrMapping/>
  </p:clrMapOvr>
  <p:transition/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Title 1">
            <a:extLst>
              <a:ext uri="{FF2B5EF4-FFF2-40B4-BE49-F238E27FC236}">
                <a16:creationId xmlns:a16="http://schemas.microsoft.com/office/drawing/2014/main" id="{4833DCB5-7BD9-0A47-B505-7F4159C70A05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Shannon’s Expansion Theorem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(In terms of more than one variable)</a:t>
            </a:r>
          </a:p>
        </p:txBody>
      </p:sp>
      <p:pic>
        <p:nvPicPr>
          <p:cNvPr id="55298" name="Picture 5" descr="Screen shot 2013-10-14 at 3.17.43 PM.png">
            <a:extLst>
              <a:ext uri="{FF2B5EF4-FFF2-40B4-BE49-F238E27FC236}">
                <a16:creationId xmlns:a16="http://schemas.microsoft.com/office/drawing/2014/main" id="{81A3B700-2742-5546-9193-C0ABB24D711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2819400"/>
            <a:ext cx="91440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5">
            <a:extLst>
              <a:ext uri="{FF2B5EF4-FFF2-40B4-BE49-F238E27FC236}">
                <a16:creationId xmlns:a16="http://schemas.microsoft.com/office/drawing/2014/main" id="{3248EE88-9638-4264-5A00-0936A8471C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3393440"/>
            <a:ext cx="2286000" cy="375920"/>
          </a:xfrm>
          <a:prstGeom prst="rect">
            <a:avLst/>
          </a:prstGeom>
          <a:solidFill>
            <a:srgbClr val="7030A0">
              <a:alpha val="21960"/>
            </a:srgbClr>
          </a:solidFill>
          <a:ln w="9525">
            <a:solidFill>
              <a:srgbClr val="7030A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D7DAC89C-5D29-A459-0803-1099AD564B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1400" y="2895600"/>
            <a:ext cx="2286000" cy="375920"/>
          </a:xfrm>
          <a:prstGeom prst="rect">
            <a:avLst/>
          </a:prstGeom>
          <a:solidFill>
            <a:srgbClr val="FFC000">
              <a:alpha val="21960"/>
            </a:srgbClr>
          </a:solidFill>
          <a:ln w="9525">
            <a:solidFill>
              <a:srgbClr val="FFC00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EE0442A-CF0F-603B-5E82-5F13CDB7DC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2400" y="2895600"/>
            <a:ext cx="2286000" cy="375920"/>
          </a:xfrm>
          <a:prstGeom prst="rect">
            <a:avLst/>
          </a:prstGeom>
          <a:solidFill>
            <a:srgbClr val="00B0F0">
              <a:alpha val="21960"/>
            </a:srgbClr>
          </a:solidFill>
          <a:ln w="9525">
            <a:solidFill>
              <a:srgbClr val="00B0F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BDA06A8-CAF2-5DED-41EF-7FA7D36CF7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3393440"/>
            <a:ext cx="2286000" cy="375920"/>
          </a:xfrm>
          <a:prstGeom prst="rect">
            <a:avLst/>
          </a:prstGeom>
          <a:solidFill>
            <a:srgbClr val="00B050">
              <a:alpha val="21960"/>
            </a:srgbClr>
          </a:solidFill>
          <a:ln w="9525">
            <a:solidFill>
              <a:srgbClr val="00B05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319B3706-0B6F-652F-BC89-90106FB8B5A5}"/>
              </a:ext>
            </a:extLst>
          </p:cNvPr>
          <p:cNvGrpSpPr/>
          <p:nvPr/>
        </p:nvGrpSpPr>
        <p:grpSpPr>
          <a:xfrm>
            <a:off x="5287962" y="4364037"/>
            <a:ext cx="1467859" cy="1808164"/>
            <a:chOff x="5287962" y="4364037"/>
            <a:chExt cx="1467859" cy="1808164"/>
          </a:xfrm>
        </p:grpSpPr>
        <p:sp>
          <p:nvSpPr>
            <p:cNvPr id="8" name="Line 4">
              <a:extLst>
                <a:ext uri="{FF2B5EF4-FFF2-40B4-BE49-F238E27FC236}">
                  <a16:creationId xmlns:a16="http://schemas.microsoft.com/office/drawing/2014/main" id="{BE812E2B-E695-50E0-E8B5-04AE77B5337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5530851" y="5186364"/>
              <a:ext cx="2254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Line 5">
              <a:extLst>
                <a:ext uri="{FF2B5EF4-FFF2-40B4-BE49-F238E27FC236}">
                  <a16:creationId xmlns:a16="http://schemas.microsoft.com/office/drawing/2014/main" id="{D2A9EFC6-2469-7775-FA8B-E2D46DFE19D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5530851" y="5440364"/>
              <a:ext cx="2254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Line 6">
              <a:extLst>
                <a:ext uri="{FF2B5EF4-FFF2-40B4-BE49-F238E27FC236}">
                  <a16:creationId xmlns:a16="http://schemas.microsoft.com/office/drawing/2014/main" id="{04130405-3996-2894-FC63-55BAB9AA1AF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6264275" y="5565776"/>
              <a:ext cx="252412" cy="31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031D650A-B7C6-A2A8-A317-33D9031F3BC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773737" y="4957764"/>
              <a:ext cx="482600" cy="1214437"/>
            </a:xfrm>
            <a:custGeom>
              <a:avLst/>
              <a:gdLst>
                <a:gd name="T0" fmla="*/ 2147483646 w 456"/>
                <a:gd name="T1" fmla="*/ 2147483646 h 1152"/>
                <a:gd name="T2" fmla="*/ 2147483646 w 456"/>
                <a:gd name="T3" fmla="*/ 2147483646 h 1152"/>
                <a:gd name="T4" fmla="*/ 0 w 456"/>
                <a:gd name="T5" fmla="*/ 0 h 1152"/>
                <a:gd name="T6" fmla="*/ 0 w 456"/>
                <a:gd name="T7" fmla="*/ 2147483646 h 1152"/>
                <a:gd name="T8" fmla="*/ 2147483646 w 456"/>
                <a:gd name="T9" fmla="*/ 2147483646 h 11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6"/>
                <a:gd name="T16" fmla="*/ 0 h 1152"/>
                <a:gd name="T17" fmla="*/ 456 w 456"/>
                <a:gd name="T18" fmla="*/ 1152 h 11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6" h="1152">
                  <a:moveTo>
                    <a:pt x="456" y="936"/>
                  </a:moveTo>
                  <a:lnTo>
                    <a:pt x="456" y="240"/>
                  </a:lnTo>
                  <a:lnTo>
                    <a:pt x="0" y="0"/>
                  </a:lnTo>
                  <a:lnTo>
                    <a:pt x="0" y="1152"/>
                  </a:lnTo>
                  <a:lnTo>
                    <a:pt x="456" y="936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Rectangle 10">
              <a:extLst>
                <a:ext uri="{FF2B5EF4-FFF2-40B4-BE49-F238E27FC236}">
                  <a16:creationId xmlns:a16="http://schemas.microsoft.com/office/drawing/2014/main" id="{9D6CCDBD-28F0-402B-AFB0-E6944D1BB0F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51625" y="5453063"/>
              <a:ext cx="10419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FA2126AE-C34C-3EE7-2B95-09C69ED6974E}"/>
                </a:ext>
              </a:extLst>
            </p:cNvPr>
            <p:cNvGrpSpPr/>
            <p:nvPr/>
          </p:nvGrpSpPr>
          <p:grpSpPr>
            <a:xfrm>
              <a:off x="5754687" y="4364037"/>
              <a:ext cx="265113" cy="284163"/>
              <a:chOff x="5181600" y="4598988"/>
              <a:chExt cx="265113" cy="284163"/>
            </a:xfrm>
          </p:grpSpPr>
          <p:sp>
            <p:nvSpPr>
              <p:cNvPr id="26" name="Rectangle 11">
                <a:extLst>
                  <a:ext uri="{FF2B5EF4-FFF2-40B4-BE49-F238E27FC236}">
                    <a16:creationId xmlns:a16="http://schemas.microsoft.com/office/drawing/2014/main" id="{D5C5E13B-D4EA-CE0D-7B9B-D80853738E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181600" y="459898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 dirty="0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endParaRPr lang="en-US" altLang="en-US" b="0" dirty="0">
                  <a:latin typeface="Times" pitchFamily="2" charset="0"/>
                </a:endParaRPr>
              </a:p>
            </p:txBody>
          </p:sp>
          <p:sp>
            <p:nvSpPr>
              <p:cNvPr id="27" name="Rectangle 13">
                <a:extLst>
                  <a:ext uri="{FF2B5EF4-FFF2-40B4-BE49-F238E27FC236}">
                    <a16:creationId xmlns:a16="http://schemas.microsoft.com/office/drawing/2014/main" id="{9EA7CFFB-3384-243D-D234-B8773F09CD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41938" y="4714876"/>
                <a:ext cx="104775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 dirty="0">
                  <a:latin typeface="Times" pitchFamily="2" charset="0"/>
                </a:endParaRPr>
              </a:p>
            </p:txBody>
          </p:sp>
        </p:grpSp>
        <p:sp>
          <p:nvSpPr>
            <p:cNvPr id="14" name="Rectangle 14">
              <a:extLst>
                <a:ext uri="{FF2B5EF4-FFF2-40B4-BE49-F238E27FC236}">
                  <a16:creationId xmlns:a16="http://schemas.microsoft.com/office/drawing/2014/main" id="{7C2694AA-3279-209D-995A-0C89F6FE4E7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87962" y="5080000"/>
              <a:ext cx="17793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pitchFamily="2" charset="0"/>
                </a:rPr>
                <a:t>f</a:t>
              </a:r>
              <a:r>
                <a:rPr lang="en-US" altLang="en-US" sz="1400" b="0" baseline="-25000" dirty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 baseline="-25000" dirty="0">
                <a:latin typeface="Times" pitchFamily="2" charset="0"/>
              </a:endParaRPr>
            </a:p>
          </p:txBody>
        </p:sp>
        <p:sp>
          <p:nvSpPr>
            <p:cNvPr id="15" name="Rectangle 15">
              <a:extLst>
                <a:ext uri="{FF2B5EF4-FFF2-40B4-BE49-F238E27FC236}">
                  <a16:creationId xmlns:a16="http://schemas.microsoft.com/office/drawing/2014/main" id="{B01340E3-92DE-471E-73A7-2751010F745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87962" y="5335588"/>
              <a:ext cx="22281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pitchFamily="2" charset="0"/>
                </a:rPr>
                <a:t>f</a:t>
              </a:r>
              <a:r>
                <a:rPr lang="en-US" altLang="en-US" sz="1400" b="0" baseline="-25000" dirty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r>
                <a:rPr lang="en-US" altLang="en-US" sz="1400" b="0" dirty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dirty="0">
                <a:latin typeface="Times" pitchFamily="2" charset="0"/>
              </a:endParaRPr>
            </a:p>
          </p:txBody>
        </p:sp>
        <p:sp>
          <p:nvSpPr>
            <p:cNvPr id="16" name="Freeform 17">
              <a:extLst>
                <a:ext uri="{FF2B5EF4-FFF2-40B4-BE49-F238E27FC236}">
                  <a16:creationId xmlns:a16="http://schemas.microsoft.com/office/drawing/2014/main" id="{DD35A723-589D-E046-3422-EFF14DE5B1F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101873" y="4646950"/>
              <a:ext cx="45719" cy="487364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  <a:gd name="connsiteX0" fmla="*/ 0 w 0"/>
                <a:gd name="connsiteY0" fmla="*/ 0 h 10000"/>
                <a:gd name="connsiteX1" fmla="*/ 0 w 0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0"/>
                  </a:moveTo>
                  <a:lnTo>
                    <a:pt x="0" y="1000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Line 20">
              <a:extLst>
                <a:ext uri="{FF2B5EF4-FFF2-40B4-BE49-F238E27FC236}">
                  <a16:creationId xmlns:a16="http://schemas.microsoft.com/office/drawing/2014/main" id="{C6BB1452-672B-D68D-098A-77D0D8BB5C4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5530851" y="5691189"/>
              <a:ext cx="2254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Line 21">
              <a:extLst>
                <a:ext uri="{FF2B5EF4-FFF2-40B4-BE49-F238E27FC236}">
                  <a16:creationId xmlns:a16="http://schemas.microsoft.com/office/drawing/2014/main" id="{C0BC40CE-A806-9C32-1470-F9F2F41BE60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5530851" y="5945189"/>
              <a:ext cx="2254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10E3A46E-97F6-FD0E-C545-9594BAB076DC}"/>
                </a:ext>
              </a:extLst>
            </p:cNvPr>
            <p:cNvGrpSpPr/>
            <p:nvPr/>
          </p:nvGrpSpPr>
          <p:grpSpPr>
            <a:xfrm>
              <a:off x="6059487" y="4365624"/>
              <a:ext cx="265113" cy="282576"/>
              <a:chOff x="5181600" y="4343400"/>
              <a:chExt cx="265113" cy="282576"/>
            </a:xfrm>
          </p:grpSpPr>
          <p:sp>
            <p:nvSpPr>
              <p:cNvPr id="24" name="Rectangle 19">
                <a:extLst>
                  <a:ext uri="{FF2B5EF4-FFF2-40B4-BE49-F238E27FC236}">
                    <a16:creationId xmlns:a16="http://schemas.microsoft.com/office/drawing/2014/main" id="{F964FDD4-0229-000B-BE78-4C27EAC904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181600" y="43434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 dirty="0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endParaRPr lang="en-US" altLang="en-US" b="0" dirty="0">
                  <a:latin typeface="Times" pitchFamily="2" charset="0"/>
                </a:endParaRPr>
              </a:p>
            </p:txBody>
          </p:sp>
          <p:sp>
            <p:nvSpPr>
              <p:cNvPr id="25" name="Rectangle 22">
                <a:extLst>
                  <a:ext uri="{FF2B5EF4-FFF2-40B4-BE49-F238E27FC236}">
                    <a16:creationId xmlns:a16="http://schemas.microsoft.com/office/drawing/2014/main" id="{EC128319-F67C-F91F-5965-53A2918D53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41938" y="4457701"/>
                <a:ext cx="104775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20" name="Rectangle 23">
              <a:extLst>
                <a:ext uri="{FF2B5EF4-FFF2-40B4-BE49-F238E27FC236}">
                  <a16:creationId xmlns:a16="http://schemas.microsoft.com/office/drawing/2014/main" id="{325DC19A-618B-4E78-36A0-4B6C18B9E66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87962" y="5589588"/>
              <a:ext cx="22281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pitchFamily="2" charset="0"/>
                </a:rPr>
                <a:t>f</a:t>
              </a:r>
              <a:r>
                <a:rPr lang="en-US" altLang="en-US" sz="1400" b="0" baseline="-25000" dirty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r>
                <a:rPr lang="en-US" altLang="en-US" sz="1400" b="0" dirty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dirty="0">
                <a:latin typeface="Times" pitchFamily="2" charset="0"/>
              </a:endParaRPr>
            </a:p>
          </p:txBody>
        </p:sp>
        <p:sp>
          <p:nvSpPr>
            <p:cNvPr id="21" name="Rectangle 26">
              <a:extLst>
                <a:ext uri="{FF2B5EF4-FFF2-40B4-BE49-F238E27FC236}">
                  <a16:creationId xmlns:a16="http://schemas.microsoft.com/office/drawing/2014/main" id="{F30FD80E-8F7B-D4C0-5D81-F7A784D1C3F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87962" y="5845175"/>
              <a:ext cx="21845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pitchFamily="2" charset="0"/>
                </a:rPr>
                <a:t>f</a:t>
              </a:r>
              <a:r>
                <a:rPr lang="en-US" altLang="en-US" sz="1400" b="0" baseline="-25000" dirty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r>
                <a:rPr lang="en-US" altLang="en-US" sz="1400" b="0" dirty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dirty="0">
                <a:latin typeface="Times" pitchFamily="2" charset="0"/>
              </a:endParaRPr>
            </a:p>
          </p:txBody>
        </p:sp>
        <p:sp>
          <p:nvSpPr>
            <p:cNvPr id="22" name="Line 101">
              <a:extLst>
                <a:ext uri="{FF2B5EF4-FFF2-40B4-BE49-F238E27FC236}">
                  <a16:creationId xmlns:a16="http://schemas.microsoft.com/office/drawing/2014/main" id="{873885C2-BF54-6E76-D0E5-9268EBC7D8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96352" y="4646950"/>
              <a:ext cx="0" cy="3571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74B5B2A0-9B59-4236-05C7-DE37F3572F67}"/>
                </a:ext>
              </a:extLst>
            </p:cNvPr>
            <p:cNvSpPr txBox="1"/>
            <p:nvPr/>
          </p:nvSpPr>
          <p:spPr>
            <a:xfrm>
              <a:off x="5735973" y="5058673"/>
              <a:ext cx="338554" cy="10618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>
                  <a:solidFill>
                    <a:srgbClr val="0070C0"/>
                  </a:solidFill>
                </a:rPr>
                <a:t>00</a:t>
              </a:r>
            </a:p>
            <a:p>
              <a:endParaRPr lang="en-US" sz="500" dirty="0">
                <a:solidFill>
                  <a:srgbClr val="0070C0"/>
                </a:solidFill>
              </a:endParaRPr>
            </a:p>
            <a:p>
              <a:r>
                <a:rPr lang="en-US" sz="1200" dirty="0">
                  <a:solidFill>
                    <a:srgbClr val="0070C0"/>
                  </a:solidFill>
                </a:rPr>
                <a:t>01</a:t>
              </a:r>
            </a:p>
            <a:p>
              <a:endParaRPr lang="en-US" sz="500" dirty="0">
                <a:solidFill>
                  <a:srgbClr val="0070C0"/>
                </a:solidFill>
              </a:endParaRPr>
            </a:p>
            <a:p>
              <a:r>
                <a:rPr lang="en-US" sz="1200" dirty="0">
                  <a:solidFill>
                    <a:srgbClr val="0070C0"/>
                  </a:solidFill>
                </a:rPr>
                <a:t>10</a:t>
              </a:r>
            </a:p>
            <a:p>
              <a:endParaRPr lang="en-US" sz="500" dirty="0">
                <a:solidFill>
                  <a:srgbClr val="0070C0"/>
                </a:solidFill>
              </a:endParaRPr>
            </a:p>
            <a:p>
              <a:r>
                <a:rPr lang="en-US" sz="1200" dirty="0">
                  <a:solidFill>
                    <a:srgbClr val="0070C0"/>
                  </a:solidFill>
                </a:rPr>
                <a:t>11</a:t>
              </a:r>
              <a:endParaRPr lang="en-US" sz="1400" dirty="0">
                <a:solidFill>
                  <a:srgbClr val="0070C0"/>
                </a:solidFill>
              </a:endParaRPr>
            </a:p>
          </p:txBody>
        </p:sp>
      </p:grpSp>
      <p:sp>
        <p:nvSpPr>
          <p:cNvPr id="28" name="Rectangle 5">
            <a:extLst>
              <a:ext uri="{FF2B5EF4-FFF2-40B4-BE49-F238E27FC236}">
                <a16:creationId xmlns:a16="http://schemas.microsoft.com/office/drawing/2014/main" id="{6439BAAD-0482-6D5E-AE50-F2400E4B6A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9063" y="5080000"/>
            <a:ext cx="331787" cy="217782"/>
          </a:xfrm>
          <a:prstGeom prst="rect">
            <a:avLst/>
          </a:prstGeom>
          <a:solidFill>
            <a:srgbClr val="00B0F0">
              <a:alpha val="21960"/>
            </a:srgbClr>
          </a:solidFill>
          <a:ln w="9525">
            <a:solidFill>
              <a:srgbClr val="00B0F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9" name="Rectangle 5">
            <a:extLst>
              <a:ext uri="{FF2B5EF4-FFF2-40B4-BE49-F238E27FC236}">
                <a16:creationId xmlns:a16="http://schemas.microsoft.com/office/drawing/2014/main" id="{206F5BE2-282F-09A9-B579-CC80559A1B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9063" y="5331473"/>
            <a:ext cx="331787" cy="217782"/>
          </a:xfrm>
          <a:prstGeom prst="rect">
            <a:avLst/>
          </a:prstGeom>
          <a:solidFill>
            <a:srgbClr val="FFC000">
              <a:alpha val="21960"/>
            </a:srgbClr>
          </a:solidFill>
          <a:ln w="9525">
            <a:solidFill>
              <a:srgbClr val="FFC00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0" name="Rectangle 5">
            <a:extLst>
              <a:ext uri="{FF2B5EF4-FFF2-40B4-BE49-F238E27FC236}">
                <a16:creationId xmlns:a16="http://schemas.microsoft.com/office/drawing/2014/main" id="{6458F09A-55C2-C83D-E076-6F410E8E6D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9063" y="5582298"/>
            <a:ext cx="331787" cy="217782"/>
          </a:xfrm>
          <a:prstGeom prst="rect">
            <a:avLst/>
          </a:prstGeom>
          <a:solidFill>
            <a:srgbClr val="00B050">
              <a:alpha val="21960"/>
            </a:srgbClr>
          </a:solidFill>
          <a:ln w="9525">
            <a:solidFill>
              <a:srgbClr val="00B05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1" name="Rectangle 5">
            <a:extLst>
              <a:ext uri="{FF2B5EF4-FFF2-40B4-BE49-F238E27FC236}">
                <a16:creationId xmlns:a16="http://schemas.microsoft.com/office/drawing/2014/main" id="{B27FBC37-7705-646A-8238-ECE1C7FBFF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9063" y="5842837"/>
            <a:ext cx="331787" cy="217782"/>
          </a:xfrm>
          <a:prstGeom prst="rect">
            <a:avLst/>
          </a:prstGeom>
          <a:solidFill>
            <a:srgbClr val="7030A0">
              <a:alpha val="21960"/>
            </a:srgbClr>
          </a:solidFill>
          <a:ln w="9525">
            <a:solidFill>
              <a:srgbClr val="7030A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44021847"/>
      </p:ext>
    </p:extLst>
  </p:cSld>
  <p:clrMapOvr>
    <a:masterClrMapping/>
  </p:clrMapOvr>
  <p:transition/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Title 1">
            <a:extLst>
              <a:ext uri="{FF2B5EF4-FFF2-40B4-BE49-F238E27FC236}">
                <a16:creationId xmlns:a16="http://schemas.microsoft.com/office/drawing/2014/main" id="{4833DCB5-7BD9-0A47-B505-7F4159C70A05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Shannon’s Expansion Theorem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(In terms of more than one variable)</a:t>
            </a:r>
          </a:p>
        </p:txBody>
      </p:sp>
      <p:pic>
        <p:nvPicPr>
          <p:cNvPr id="55298" name="Picture 5" descr="Screen shot 2013-10-14 at 3.17.43 PM.png">
            <a:extLst>
              <a:ext uri="{FF2B5EF4-FFF2-40B4-BE49-F238E27FC236}">
                <a16:creationId xmlns:a16="http://schemas.microsoft.com/office/drawing/2014/main" id="{81A3B700-2742-5546-9193-C0ABB24D711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2819400"/>
            <a:ext cx="91440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4" name="Group 23">
            <a:extLst>
              <a:ext uri="{FF2B5EF4-FFF2-40B4-BE49-F238E27FC236}">
                <a16:creationId xmlns:a16="http://schemas.microsoft.com/office/drawing/2014/main" id="{032BC243-179B-5B13-9BDC-2734275672FD}"/>
              </a:ext>
            </a:extLst>
          </p:cNvPr>
          <p:cNvGrpSpPr/>
          <p:nvPr/>
        </p:nvGrpSpPr>
        <p:grpSpPr>
          <a:xfrm>
            <a:off x="5287962" y="4364037"/>
            <a:ext cx="1467859" cy="1808164"/>
            <a:chOff x="5287962" y="4364037"/>
            <a:chExt cx="1467859" cy="1808164"/>
          </a:xfrm>
        </p:grpSpPr>
        <p:sp>
          <p:nvSpPr>
            <p:cNvPr id="3" name="Line 4">
              <a:extLst>
                <a:ext uri="{FF2B5EF4-FFF2-40B4-BE49-F238E27FC236}">
                  <a16:creationId xmlns:a16="http://schemas.microsoft.com/office/drawing/2014/main" id="{2AFE90CB-2043-169D-1F01-A72B74EAB23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5530851" y="5186364"/>
              <a:ext cx="2254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" name="Line 5">
              <a:extLst>
                <a:ext uri="{FF2B5EF4-FFF2-40B4-BE49-F238E27FC236}">
                  <a16:creationId xmlns:a16="http://schemas.microsoft.com/office/drawing/2014/main" id="{493FA4F7-15B8-71B8-E4AB-EFE0C9E0239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5530851" y="5440364"/>
              <a:ext cx="2254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" name="Line 6">
              <a:extLst>
                <a:ext uri="{FF2B5EF4-FFF2-40B4-BE49-F238E27FC236}">
                  <a16:creationId xmlns:a16="http://schemas.microsoft.com/office/drawing/2014/main" id="{26358498-9DBC-4FDA-9D70-B0C7FE65395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6264275" y="5565776"/>
              <a:ext cx="252412" cy="31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" name="Freeform 7">
              <a:extLst>
                <a:ext uri="{FF2B5EF4-FFF2-40B4-BE49-F238E27FC236}">
                  <a16:creationId xmlns:a16="http://schemas.microsoft.com/office/drawing/2014/main" id="{92A641BF-7F0D-4570-80EE-DCE0B224E58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773737" y="4957764"/>
              <a:ext cx="482600" cy="1214437"/>
            </a:xfrm>
            <a:custGeom>
              <a:avLst/>
              <a:gdLst>
                <a:gd name="T0" fmla="*/ 2147483646 w 456"/>
                <a:gd name="T1" fmla="*/ 2147483646 h 1152"/>
                <a:gd name="T2" fmla="*/ 2147483646 w 456"/>
                <a:gd name="T3" fmla="*/ 2147483646 h 1152"/>
                <a:gd name="T4" fmla="*/ 0 w 456"/>
                <a:gd name="T5" fmla="*/ 0 h 1152"/>
                <a:gd name="T6" fmla="*/ 0 w 456"/>
                <a:gd name="T7" fmla="*/ 2147483646 h 1152"/>
                <a:gd name="T8" fmla="*/ 2147483646 w 456"/>
                <a:gd name="T9" fmla="*/ 2147483646 h 11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6"/>
                <a:gd name="T16" fmla="*/ 0 h 1152"/>
                <a:gd name="T17" fmla="*/ 456 w 456"/>
                <a:gd name="T18" fmla="*/ 1152 h 11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6" h="1152">
                  <a:moveTo>
                    <a:pt x="456" y="936"/>
                  </a:moveTo>
                  <a:lnTo>
                    <a:pt x="456" y="240"/>
                  </a:lnTo>
                  <a:lnTo>
                    <a:pt x="0" y="0"/>
                  </a:lnTo>
                  <a:lnTo>
                    <a:pt x="0" y="1152"/>
                  </a:lnTo>
                  <a:lnTo>
                    <a:pt x="456" y="936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Rectangle 10">
              <a:extLst>
                <a:ext uri="{FF2B5EF4-FFF2-40B4-BE49-F238E27FC236}">
                  <a16:creationId xmlns:a16="http://schemas.microsoft.com/office/drawing/2014/main" id="{FA2C1463-692D-8953-5391-B57CD46872C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51625" y="5453063"/>
              <a:ext cx="10419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DF5A6287-CCCD-50AA-AE42-BC71A8DB1E8B}"/>
                </a:ext>
              </a:extLst>
            </p:cNvPr>
            <p:cNvGrpSpPr/>
            <p:nvPr/>
          </p:nvGrpSpPr>
          <p:grpSpPr>
            <a:xfrm>
              <a:off x="5754687" y="4364037"/>
              <a:ext cx="265113" cy="284163"/>
              <a:chOff x="5181600" y="4598988"/>
              <a:chExt cx="265113" cy="284163"/>
            </a:xfrm>
          </p:grpSpPr>
          <p:sp>
            <p:nvSpPr>
              <p:cNvPr id="8" name="Rectangle 11">
                <a:extLst>
                  <a:ext uri="{FF2B5EF4-FFF2-40B4-BE49-F238E27FC236}">
                    <a16:creationId xmlns:a16="http://schemas.microsoft.com/office/drawing/2014/main" id="{A1AA6CAE-886B-B68C-DEFF-E7E05AEE70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181600" y="459898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 dirty="0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endParaRPr lang="en-US" altLang="en-US" b="0" dirty="0">
                  <a:latin typeface="Times" pitchFamily="2" charset="0"/>
                </a:endParaRPr>
              </a:p>
            </p:txBody>
          </p:sp>
          <p:sp>
            <p:nvSpPr>
              <p:cNvPr id="10" name="Rectangle 13">
                <a:extLst>
                  <a:ext uri="{FF2B5EF4-FFF2-40B4-BE49-F238E27FC236}">
                    <a16:creationId xmlns:a16="http://schemas.microsoft.com/office/drawing/2014/main" id="{85FDD397-2469-2867-9C3B-926478D125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41938" y="4714876"/>
                <a:ext cx="104775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 dirty="0">
                  <a:latin typeface="Times" pitchFamily="2" charset="0"/>
                </a:endParaRPr>
              </a:p>
            </p:txBody>
          </p:sp>
        </p:grpSp>
        <p:sp>
          <p:nvSpPr>
            <p:cNvPr id="11" name="Rectangle 14">
              <a:extLst>
                <a:ext uri="{FF2B5EF4-FFF2-40B4-BE49-F238E27FC236}">
                  <a16:creationId xmlns:a16="http://schemas.microsoft.com/office/drawing/2014/main" id="{96F3F18B-E69D-DAA2-AD7D-35E1F8A1561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87962" y="5080000"/>
              <a:ext cx="17793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pitchFamily="2" charset="0"/>
                </a:rPr>
                <a:t>f</a:t>
              </a:r>
              <a:r>
                <a:rPr lang="en-US" altLang="en-US" sz="1400" b="0" baseline="-25000" dirty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 baseline="-25000" dirty="0">
                <a:latin typeface="Times" pitchFamily="2" charset="0"/>
              </a:endParaRPr>
            </a:p>
          </p:txBody>
        </p:sp>
        <p:sp>
          <p:nvSpPr>
            <p:cNvPr id="12" name="Rectangle 15">
              <a:extLst>
                <a:ext uri="{FF2B5EF4-FFF2-40B4-BE49-F238E27FC236}">
                  <a16:creationId xmlns:a16="http://schemas.microsoft.com/office/drawing/2014/main" id="{7CD477C7-3643-A823-765E-167915A30D4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87962" y="5335588"/>
              <a:ext cx="22281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pitchFamily="2" charset="0"/>
                </a:rPr>
                <a:t>f</a:t>
              </a:r>
              <a:r>
                <a:rPr lang="en-US" altLang="en-US" sz="1400" b="0" baseline="-25000" dirty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r>
                <a:rPr lang="en-US" altLang="en-US" sz="1400" b="0" dirty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dirty="0">
                <a:latin typeface="Times" pitchFamily="2" charset="0"/>
              </a:endParaRPr>
            </a:p>
          </p:txBody>
        </p:sp>
        <p:sp>
          <p:nvSpPr>
            <p:cNvPr id="13" name="Freeform 17">
              <a:extLst>
                <a:ext uri="{FF2B5EF4-FFF2-40B4-BE49-F238E27FC236}">
                  <a16:creationId xmlns:a16="http://schemas.microsoft.com/office/drawing/2014/main" id="{39FF367F-1820-01DB-CE7C-FF5906E0408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101873" y="4646950"/>
              <a:ext cx="45719" cy="487364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  <a:gd name="connsiteX0" fmla="*/ 0 w 0"/>
                <a:gd name="connsiteY0" fmla="*/ 0 h 10000"/>
                <a:gd name="connsiteX1" fmla="*/ 0 w 0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0"/>
                  </a:moveTo>
                  <a:lnTo>
                    <a:pt x="0" y="1000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Line 20">
              <a:extLst>
                <a:ext uri="{FF2B5EF4-FFF2-40B4-BE49-F238E27FC236}">
                  <a16:creationId xmlns:a16="http://schemas.microsoft.com/office/drawing/2014/main" id="{DE38518A-5407-2B13-44AB-C230908C7F9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5530851" y="5691189"/>
              <a:ext cx="2254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Line 21">
              <a:extLst>
                <a:ext uri="{FF2B5EF4-FFF2-40B4-BE49-F238E27FC236}">
                  <a16:creationId xmlns:a16="http://schemas.microsoft.com/office/drawing/2014/main" id="{4E620A15-F2BA-3C6C-6AD1-2B943F69C98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5530851" y="5945189"/>
              <a:ext cx="2254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7BE7516F-9BD0-4707-CF8F-168B174D8C33}"/>
                </a:ext>
              </a:extLst>
            </p:cNvPr>
            <p:cNvGrpSpPr/>
            <p:nvPr/>
          </p:nvGrpSpPr>
          <p:grpSpPr>
            <a:xfrm>
              <a:off x="6059487" y="4365624"/>
              <a:ext cx="265113" cy="282576"/>
              <a:chOff x="5181600" y="4343400"/>
              <a:chExt cx="265113" cy="282576"/>
            </a:xfrm>
          </p:grpSpPr>
          <p:sp>
            <p:nvSpPr>
              <p:cNvPr id="14" name="Rectangle 19">
                <a:extLst>
                  <a:ext uri="{FF2B5EF4-FFF2-40B4-BE49-F238E27FC236}">
                    <a16:creationId xmlns:a16="http://schemas.microsoft.com/office/drawing/2014/main" id="{CB289203-7F94-848E-AF83-7D9CD84D0B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181600" y="43434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 dirty="0">
                    <a:solidFill>
                      <a:srgbClr val="000000"/>
                    </a:solidFill>
                    <a:latin typeface="Times-Roman" pitchFamily="2" charset="0"/>
                  </a:rPr>
                  <a:t>w </a:t>
                </a:r>
                <a:endParaRPr lang="en-US" altLang="en-US" b="0" dirty="0">
                  <a:latin typeface="Times" pitchFamily="2" charset="0"/>
                </a:endParaRPr>
              </a:p>
            </p:txBody>
          </p:sp>
          <p:sp>
            <p:nvSpPr>
              <p:cNvPr id="17" name="Rectangle 22">
                <a:extLst>
                  <a:ext uri="{FF2B5EF4-FFF2-40B4-BE49-F238E27FC236}">
                    <a16:creationId xmlns:a16="http://schemas.microsoft.com/office/drawing/2014/main" id="{4E2AAB3B-ABB4-5833-D9E6-3160558FE2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41938" y="4457701"/>
                <a:ext cx="104775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8" name="Rectangle 23">
              <a:extLst>
                <a:ext uri="{FF2B5EF4-FFF2-40B4-BE49-F238E27FC236}">
                  <a16:creationId xmlns:a16="http://schemas.microsoft.com/office/drawing/2014/main" id="{8124D1E4-8986-9336-8E4B-6283FA53CEB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87962" y="5589588"/>
              <a:ext cx="22281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pitchFamily="2" charset="0"/>
                </a:rPr>
                <a:t>f</a:t>
              </a:r>
              <a:r>
                <a:rPr lang="en-US" altLang="en-US" sz="1400" b="0" baseline="-25000" dirty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r>
                <a:rPr lang="en-US" altLang="en-US" sz="1400" b="0" dirty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dirty="0">
                <a:latin typeface="Times" pitchFamily="2" charset="0"/>
              </a:endParaRPr>
            </a:p>
          </p:txBody>
        </p:sp>
        <p:sp>
          <p:nvSpPr>
            <p:cNvPr id="19" name="Rectangle 26">
              <a:extLst>
                <a:ext uri="{FF2B5EF4-FFF2-40B4-BE49-F238E27FC236}">
                  <a16:creationId xmlns:a16="http://schemas.microsoft.com/office/drawing/2014/main" id="{A62838E9-B6C0-AAE0-092F-5F2AA338C10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87962" y="5845175"/>
              <a:ext cx="21845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pitchFamily="2" charset="0"/>
                </a:rPr>
                <a:t>f</a:t>
              </a:r>
              <a:r>
                <a:rPr lang="en-US" altLang="en-US" sz="1400" b="0" baseline="-25000" dirty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r>
                <a:rPr lang="en-US" altLang="en-US" sz="1400" b="0" dirty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dirty="0">
                <a:latin typeface="Times" pitchFamily="2" charset="0"/>
              </a:endParaRPr>
            </a:p>
          </p:txBody>
        </p:sp>
        <p:sp>
          <p:nvSpPr>
            <p:cNvPr id="20" name="Line 101">
              <a:extLst>
                <a:ext uri="{FF2B5EF4-FFF2-40B4-BE49-F238E27FC236}">
                  <a16:creationId xmlns:a16="http://schemas.microsoft.com/office/drawing/2014/main" id="{3E9661B5-BB5B-CFDC-B96D-6C5D675E6D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96352" y="4646950"/>
              <a:ext cx="0" cy="3571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CB0E9E32-F1B2-BA94-81D2-4B0BC9494A19}"/>
                </a:ext>
              </a:extLst>
            </p:cNvPr>
            <p:cNvSpPr txBox="1"/>
            <p:nvPr/>
          </p:nvSpPr>
          <p:spPr>
            <a:xfrm>
              <a:off x="5735973" y="5058673"/>
              <a:ext cx="338554" cy="10618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>
                  <a:solidFill>
                    <a:srgbClr val="0070C0"/>
                  </a:solidFill>
                </a:rPr>
                <a:t>00</a:t>
              </a:r>
            </a:p>
            <a:p>
              <a:endParaRPr lang="en-US" sz="500" dirty="0">
                <a:solidFill>
                  <a:srgbClr val="0070C0"/>
                </a:solidFill>
              </a:endParaRPr>
            </a:p>
            <a:p>
              <a:r>
                <a:rPr lang="en-US" sz="1200" dirty="0">
                  <a:solidFill>
                    <a:srgbClr val="0070C0"/>
                  </a:solidFill>
                </a:rPr>
                <a:t>01</a:t>
              </a:r>
            </a:p>
            <a:p>
              <a:endParaRPr lang="en-US" sz="500" dirty="0">
                <a:solidFill>
                  <a:srgbClr val="0070C0"/>
                </a:solidFill>
              </a:endParaRPr>
            </a:p>
            <a:p>
              <a:r>
                <a:rPr lang="en-US" sz="1200" dirty="0">
                  <a:solidFill>
                    <a:srgbClr val="0070C0"/>
                  </a:solidFill>
                </a:rPr>
                <a:t>10</a:t>
              </a:r>
            </a:p>
            <a:p>
              <a:endParaRPr lang="en-US" sz="500" dirty="0">
                <a:solidFill>
                  <a:srgbClr val="0070C0"/>
                </a:solidFill>
              </a:endParaRPr>
            </a:p>
            <a:p>
              <a:r>
                <a:rPr lang="en-US" sz="1200" dirty="0">
                  <a:solidFill>
                    <a:srgbClr val="0070C0"/>
                  </a:solidFill>
                </a:rPr>
                <a:t>11</a:t>
              </a:r>
              <a:endParaRPr lang="en-US" sz="1400" dirty="0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66391348"/>
      </p:ext>
    </p:extLst>
  </p:cSld>
  <p:clrMapOvr>
    <a:masterClrMapping/>
  </p:clrMapOvr>
  <p:transition/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1C38FE75-E625-BC43-83AD-EA703781073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Decoders</a:t>
            </a:r>
          </a:p>
        </p:txBody>
      </p:sp>
    </p:spTree>
  </p:cSld>
  <p:clrMapOvr>
    <a:masterClrMapping/>
  </p:clrMapOvr>
  <p:transition/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3" name="Title 1">
            <a:extLst>
              <a:ext uri="{FF2B5EF4-FFF2-40B4-BE49-F238E27FC236}">
                <a16:creationId xmlns:a16="http://schemas.microsoft.com/office/drawing/2014/main" id="{21966C2B-4632-B343-9883-3AA314B0D6E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2-to-4 Decoder (Definition)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FAD01A7-9379-174F-A2F4-C49FFC20F56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524000" y="1295400"/>
            <a:ext cx="8001000" cy="4953000"/>
          </a:xfrm>
        </p:spPr>
        <p:txBody>
          <a:bodyPr/>
          <a:lstStyle/>
          <a:p>
            <a:pPr>
              <a:defRPr/>
            </a:pPr>
            <a:endParaRPr lang="en-US" dirty="0">
              <a:ea typeface="MS PGothic" pitchFamily="34" charset="-128"/>
            </a:endParaRP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Has two inputs: w</a:t>
            </a:r>
            <a:r>
              <a:rPr lang="en-US" baseline="-25000" dirty="0">
                <a:ea typeface="MS PGothic" pitchFamily="34" charset="-128"/>
              </a:rPr>
              <a:t>1</a:t>
            </a:r>
            <a:r>
              <a:rPr lang="en-US" dirty="0">
                <a:ea typeface="MS PGothic" pitchFamily="34" charset="-128"/>
              </a:rPr>
              <a:t> and w</a:t>
            </a:r>
            <a:r>
              <a:rPr lang="en-US" baseline="-25000" dirty="0">
                <a:ea typeface="MS PGothic" pitchFamily="34" charset="-128"/>
              </a:rPr>
              <a:t>0</a:t>
            </a:r>
          </a:p>
          <a:p>
            <a:pPr>
              <a:defRPr/>
            </a:pPr>
            <a:endParaRPr lang="en-US" dirty="0">
              <a:ea typeface="MS PGothic" pitchFamily="34" charset="-128"/>
            </a:endParaRP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Has four outputs: y</a:t>
            </a:r>
            <a:r>
              <a:rPr lang="en-US" baseline="-25000" dirty="0">
                <a:ea typeface="MS PGothic" pitchFamily="34" charset="-128"/>
              </a:rPr>
              <a:t>0</a:t>
            </a:r>
            <a:r>
              <a:rPr lang="en-US" dirty="0">
                <a:ea typeface="MS PGothic" pitchFamily="34" charset="-128"/>
              </a:rPr>
              <a:t> , y</a:t>
            </a:r>
            <a:r>
              <a:rPr lang="en-US" baseline="-25000" dirty="0">
                <a:ea typeface="MS PGothic" pitchFamily="34" charset="-128"/>
              </a:rPr>
              <a:t>1 , </a:t>
            </a:r>
            <a:r>
              <a:rPr lang="en-US" dirty="0">
                <a:ea typeface="MS PGothic" pitchFamily="34" charset="-128"/>
              </a:rPr>
              <a:t>y</a:t>
            </a:r>
            <a:r>
              <a:rPr lang="en-US" baseline="-25000" dirty="0">
                <a:ea typeface="MS PGothic" pitchFamily="34" charset="-128"/>
              </a:rPr>
              <a:t>2</a:t>
            </a:r>
            <a:r>
              <a:rPr lang="en-US" dirty="0">
                <a:ea typeface="MS PGothic" pitchFamily="34" charset="-128"/>
              </a:rPr>
              <a:t> , and y</a:t>
            </a:r>
            <a:r>
              <a:rPr lang="en-US" baseline="-25000" dirty="0">
                <a:ea typeface="MS PGothic" pitchFamily="34" charset="-128"/>
              </a:rPr>
              <a:t>3</a:t>
            </a:r>
          </a:p>
          <a:p>
            <a:pPr>
              <a:defRPr/>
            </a:pPr>
            <a:endParaRPr lang="en-US" dirty="0">
              <a:ea typeface="MS PGothic" pitchFamily="34" charset="-128"/>
            </a:endParaRP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If w</a:t>
            </a:r>
            <a:r>
              <a:rPr lang="en-US" baseline="-25000" dirty="0">
                <a:ea typeface="MS PGothic" pitchFamily="34" charset="-128"/>
              </a:rPr>
              <a:t>1</a:t>
            </a:r>
            <a:r>
              <a:rPr lang="en-US" dirty="0">
                <a:ea typeface="MS PGothic" pitchFamily="34" charset="-128"/>
              </a:rPr>
              <a:t>=0 and w</a:t>
            </a:r>
            <a:r>
              <a:rPr lang="en-US" baseline="-25000" dirty="0">
                <a:ea typeface="MS PGothic" pitchFamily="34" charset="-128"/>
              </a:rPr>
              <a:t>0</a:t>
            </a:r>
            <a:r>
              <a:rPr lang="en-US" dirty="0">
                <a:ea typeface="MS PGothic" pitchFamily="34" charset="-128"/>
              </a:rPr>
              <a:t>=0, then the output y</a:t>
            </a:r>
            <a:r>
              <a:rPr lang="en-US" baseline="-25000" dirty="0">
                <a:ea typeface="MS PGothic" pitchFamily="34" charset="-128"/>
              </a:rPr>
              <a:t>0</a:t>
            </a:r>
            <a:r>
              <a:rPr lang="en-US" dirty="0">
                <a:ea typeface="MS PGothic" pitchFamily="34" charset="-128"/>
              </a:rPr>
              <a:t> is set to 1</a:t>
            </a:r>
            <a:endParaRPr lang="en-US" baseline="-25000" dirty="0">
              <a:ea typeface="MS PGothic" pitchFamily="34" charset="-128"/>
            </a:endParaRP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If w</a:t>
            </a:r>
            <a:r>
              <a:rPr lang="en-US" baseline="-25000" dirty="0">
                <a:ea typeface="MS PGothic" pitchFamily="34" charset="-128"/>
              </a:rPr>
              <a:t>1</a:t>
            </a:r>
            <a:r>
              <a:rPr lang="en-US" dirty="0">
                <a:ea typeface="MS PGothic" pitchFamily="34" charset="-128"/>
              </a:rPr>
              <a:t>=0 and w</a:t>
            </a:r>
            <a:r>
              <a:rPr lang="en-US" baseline="-25000" dirty="0">
                <a:ea typeface="MS PGothic" pitchFamily="34" charset="-128"/>
              </a:rPr>
              <a:t>0</a:t>
            </a:r>
            <a:r>
              <a:rPr lang="en-US" dirty="0">
                <a:ea typeface="MS PGothic" pitchFamily="34" charset="-128"/>
              </a:rPr>
              <a:t>=1, then the output y</a:t>
            </a:r>
            <a:r>
              <a:rPr lang="en-US" baseline="-25000" dirty="0">
                <a:ea typeface="MS PGothic" pitchFamily="34" charset="-128"/>
              </a:rPr>
              <a:t>1</a:t>
            </a:r>
            <a:r>
              <a:rPr lang="en-US" dirty="0">
                <a:ea typeface="MS PGothic" pitchFamily="34" charset="-128"/>
              </a:rPr>
              <a:t> is set to 1</a:t>
            </a:r>
            <a:endParaRPr lang="en-US" baseline="-25000" dirty="0">
              <a:ea typeface="MS PGothic" pitchFamily="34" charset="-128"/>
            </a:endParaRP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If w</a:t>
            </a:r>
            <a:r>
              <a:rPr lang="en-US" baseline="-25000" dirty="0">
                <a:ea typeface="MS PGothic" pitchFamily="34" charset="-128"/>
              </a:rPr>
              <a:t>1</a:t>
            </a:r>
            <a:r>
              <a:rPr lang="en-US" dirty="0">
                <a:ea typeface="MS PGothic" pitchFamily="34" charset="-128"/>
              </a:rPr>
              <a:t>=1 and w</a:t>
            </a:r>
            <a:r>
              <a:rPr lang="en-US" baseline="-25000" dirty="0">
                <a:ea typeface="MS PGothic" pitchFamily="34" charset="-128"/>
              </a:rPr>
              <a:t>0</a:t>
            </a:r>
            <a:r>
              <a:rPr lang="en-US" dirty="0">
                <a:ea typeface="MS PGothic" pitchFamily="34" charset="-128"/>
              </a:rPr>
              <a:t>=0, then the output y</a:t>
            </a:r>
            <a:r>
              <a:rPr lang="en-US" baseline="-25000" dirty="0">
                <a:ea typeface="MS PGothic" pitchFamily="34" charset="-128"/>
              </a:rPr>
              <a:t>2</a:t>
            </a:r>
            <a:r>
              <a:rPr lang="en-US" dirty="0">
                <a:ea typeface="MS PGothic" pitchFamily="34" charset="-128"/>
              </a:rPr>
              <a:t> is set to 1</a:t>
            </a:r>
            <a:endParaRPr lang="en-US" baseline="-25000" dirty="0">
              <a:ea typeface="MS PGothic" pitchFamily="34" charset="-128"/>
            </a:endParaRP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If w</a:t>
            </a:r>
            <a:r>
              <a:rPr lang="en-US" baseline="-25000" dirty="0">
                <a:ea typeface="MS PGothic" pitchFamily="34" charset="-128"/>
              </a:rPr>
              <a:t>1</a:t>
            </a:r>
            <a:r>
              <a:rPr lang="en-US" dirty="0">
                <a:ea typeface="MS PGothic" pitchFamily="34" charset="-128"/>
              </a:rPr>
              <a:t>=1 and w</a:t>
            </a:r>
            <a:r>
              <a:rPr lang="en-US" baseline="-25000" dirty="0">
                <a:ea typeface="MS PGothic" pitchFamily="34" charset="-128"/>
              </a:rPr>
              <a:t>0</a:t>
            </a:r>
            <a:r>
              <a:rPr lang="en-US" dirty="0">
                <a:ea typeface="MS PGothic" pitchFamily="34" charset="-128"/>
              </a:rPr>
              <a:t>=1, then the output y</a:t>
            </a:r>
            <a:r>
              <a:rPr lang="en-US" baseline="-25000" dirty="0">
                <a:ea typeface="MS PGothic" pitchFamily="34" charset="-128"/>
              </a:rPr>
              <a:t>3</a:t>
            </a:r>
            <a:r>
              <a:rPr lang="en-US" dirty="0">
                <a:ea typeface="MS PGothic" pitchFamily="34" charset="-128"/>
              </a:rPr>
              <a:t> is set to 1</a:t>
            </a:r>
          </a:p>
          <a:p>
            <a:pPr>
              <a:defRPr/>
            </a:pPr>
            <a:endParaRPr lang="en-US" baseline="-25000" dirty="0">
              <a:ea typeface="MS PGothic" pitchFamily="34" charset="-128"/>
            </a:endParaRP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Only one output is set to 1. All others are set to 0.</a:t>
            </a:r>
          </a:p>
          <a:p>
            <a:pPr marL="0" indent="0">
              <a:buNone/>
              <a:defRPr/>
            </a:pPr>
            <a:endParaRPr lang="en-US" dirty="0">
              <a:ea typeface="MS PGothic" pitchFamily="34" charset="-128"/>
            </a:endParaRPr>
          </a:p>
        </p:txBody>
      </p:sp>
    </p:spTree>
  </p:cSld>
  <p:clrMapOvr>
    <a:masterClrMapping/>
  </p:clrMapOvr>
  <p:transition/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7" name="Title 1">
            <a:extLst>
              <a:ext uri="{FF2B5EF4-FFF2-40B4-BE49-F238E27FC236}">
                <a16:creationId xmlns:a16="http://schemas.microsoft.com/office/drawing/2014/main" id="{93DD8CBB-FE16-5843-9422-26201C21A87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Truth Table and Graphical Symbol </a:t>
            </a:r>
            <a:br>
              <a:rPr lang="en-US" altLang="en-US"/>
            </a:br>
            <a:r>
              <a:rPr lang="en-US" altLang="en-US"/>
              <a:t>for a 2-to-4 Decoder</a:t>
            </a:r>
          </a:p>
        </p:txBody>
      </p:sp>
      <p:sp>
        <p:nvSpPr>
          <p:cNvPr id="75778" name="TextBox 125">
            <a:extLst>
              <a:ext uri="{FF2B5EF4-FFF2-40B4-BE49-F238E27FC236}">
                <a16:creationId xmlns:a16="http://schemas.microsoft.com/office/drawing/2014/main" id="{7666F9A7-87CC-1648-84B1-901079BB1D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0" y="6477001"/>
            <a:ext cx="27828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4.13a-b from the textbook ]</a:t>
            </a:r>
          </a:p>
        </p:txBody>
      </p:sp>
      <p:pic>
        <p:nvPicPr>
          <p:cNvPr id="75779" name="Picture 2" descr="Screen shot 2013-10-16 at 2.55.49 PM.png">
            <a:extLst>
              <a:ext uri="{FF2B5EF4-FFF2-40B4-BE49-F238E27FC236}">
                <a16:creationId xmlns:a16="http://schemas.microsoft.com/office/drawing/2014/main" id="{EF2211E5-202E-5847-9158-C495143232A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93863" y="1930401"/>
            <a:ext cx="7643812" cy="3482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1" name="Title 1">
            <a:extLst>
              <a:ext uri="{FF2B5EF4-FFF2-40B4-BE49-F238E27FC236}">
                <a16:creationId xmlns:a16="http://schemas.microsoft.com/office/drawing/2014/main" id="{A83C3469-196A-8A48-90D2-1FBC6BACF08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Truth Table and Graphical Symbol </a:t>
            </a:r>
            <a:br>
              <a:rPr lang="en-US" altLang="en-US"/>
            </a:br>
            <a:r>
              <a:rPr lang="en-US" altLang="en-US"/>
              <a:t>for a 2-to-4 Decoder</a:t>
            </a:r>
          </a:p>
        </p:txBody>
      </p:sp>
      <p:sp>
        <p:nvSpPr>
          <p:cNvPr id="76802" name="TextBox 125">
            <a:extLst>
              <a:ext uri="{FF2B5EF4-FFF2-40B4-BE49-F238E27FC236}">
                <a16:creationId xmlns:a16="http://schemas.microsoft.com/office/drawing/2014/main" id="{CC53E4C6-6047-7F45-AF01-AE64586BEB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0" y="6477001"/>
            <a:ext cx="27828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4.13a-b from the textbook ]</a:t>
            </a:r>
          </a:p>
        </p:txBody>
      </p:sp>
      <p:pic>
        <p:nvPicPr>
          <p:cNvPr id="76803" name="Picture 2" descr="Screen shot 2013-10-16 at 2.55.49 PM.png">
            <a:extLst>
              <a:ext uri="{FF2B5EF4-FFF2-40B4-BE49-F238E27FC236}">
                <a16:creationId xmlns:a16="http://schemas.microsoft.com/office/drawing/2014/main" id="{CD7A62C0-12DD-6343-BA46-4C82D0B5F56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93863" y="1930401"/>
            <a:ext cx="7643812" cy="3482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6804" name="TextBox 2">
            <a:extLst>
              <a:ext uri="{FF2B5EF4-FFF2-40B4-BE49-F238E27FC236}">
                <a16:creationId xmlns:a16="http://schemas.microsoft.com/office/drawing/2014/main" id="{64673390-4DCD-C74A-BA9A-DB929295B8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1476" y="4403725"/>
            <a:ext cx="37703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The outputs are “one-hot” encoded</a:t>
            </a:r>
          </a:p>
        </p:txBody>
      </p:sp>
      <p:sp>
        <p:nvSpPr>
          <p:cNvPr id="4" name="Frame 3">
            <a:extLst>
              <a:ext uri="{FF2B5EF4-FFF2-40B4-BE49-F238E27FC236}">
                <a16:creationId xmlns:a16="http://schemas.microsoft.com/office/drawing/2014/main" id="{ACA9581F-4F1D-E046-8841-8BCCE041DEAA}"/>
              </a:ext>
            </a:extLst>
          </p:cNvPr>
          <p:cNvSpPr/>
          <p:nvPr/>
        </p:nvSpPr>
        <p:spPr bwMode="auto">
          <a:xfrm rot="18399622">
            <a:off x="3958432" y="2142332"/>
            <a:ext cx="342900" cy="2392363"/>
          </a:xfrm>
          <a:prstGeom prst="frame">
            <a:avLst/>
          </a:prstGeom>
          <a:solidFill>
            <a:srgbClr val="FF0000"/>
          </a:solidFill>
          <a:ln w="63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</p:spTree>
  </p:cSld>
  <p:clrMapOvr>
    <a:masterClrMapping/>
  </p:clrMapOvr>
  <p:transition/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5" name="Title 1">
            <a:extLst>
              <a:ext uri="{FF2B5EF4-FFF2-40B4-BE49-F238E27FC236}">
                <a16:creationId xmlns:a16="http://schemas.microsoft.com/office/drawing/2014/main" id="{4CA3E4D4-F4E1-F641-B2C4-00589BEA522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The Logic Circuit </a:t>
            </a:r>
            <a:br>
              <a:rPr lang="en-US" altLang="en-US"/>
            </a:br>
            <a:r>
              <a:rPr lang="en-US" altLang="en-US"/>
              <a:t>for a 2-to-4 Decoder</a:t>
            </a:r>
          </a:p>
        </p:txBody>
      </p:sp>
      <p:sp>
        <p:nvSpPr>
          <p:cNvPr id="77826" name="TextBox 125">
            <a:extLst>
              <a:ext uri="{FF2B5EF4-FFF2-40B4-BE49-F238E27FC236}">
                <a16:creationId xmlns:a16="http://schemas.microsoft.com/office/drawing/2014/main" id="{9667A54D-7729-E64F-B936-C4789961E5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4.13c from the textbook ]</a:t>
            </a:r>
          </a:p>
        </p:txBody>
      </p:sp>
      <p:pic>
        <p:nvPicPr>
          <p:cNvPr id="77827" name="Picture 3" descr="Screen shot 2013-10-16 at 2.56.03 PM.png">
            <a:extLst>
              <a:ext uri="{FF2B5EF4-FFF2-40B4-BE49-F238E27FC236}">
                <a16:creationId xmlns:a16="http://schemas.microsoft.com/office/drawing/2014/main" id="{C5DF3856-0ACD-6145-831F-4B07EDFB716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1" y="1600200"/>
            <a:ext cx="5572125" cy="449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3" name="Title 1">
            <a:extLst>
              <a:ext uri="{FF2B5EF4-FFF2-40B4-BE49-F238E27FC236}">
                <a16:creationId xmlns:a16="http://schemas.microsoft.com/office/drawing/2014/main" id="{2C6FBFDB-58F0-4648-AC1A-2C1EB374FDA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Graphical Symbol for a 2-1 Multiplexer</a:t>
            </a:r>
          </a:p>
        </p:txBody>
      </p:sp>
      <p:grpSp>
        <p:nvGrpSpPr>
          <p:cNvPr id="8194" name="Group 2">
            <a:extLst>
              <a:ext uri="{FF2B5EF4-FFF2-40B4-BE49-F238E27FC236}">
                <a16:creationId xmlns:a16="http://schemas.microsoft.com/office/drawing/2014/main" id="{CF949CF8-6175-0244-A443-7BA5A5B2DEF4}"/>
              </a:ext>
            </a:extLst>
          </p:cNvPr>
          <p:cNvGrpSpPr>
            <a:grpSpLocks/>
          </p:cNvGrpSpPr>
          <p:nvPr/>
        </p:nvGrpSpPr>
        <p:grpSpPr bwMode="auto">
          <a:xfrm>
            <a:off x="4953000" y="2743200"/>
            <a:ext cx="1518814" cy="1384300"/>
            <a:chOff x="6053138" y="2560638"/>
            <a:chExt cx="1518813" cy="1384300"/>
          </a:xfrm>
        </p:grpSpPr>
        <p:sp>
          <p:nvSpPr>
            <p:cNvPr id="8196" name="Line 290">
              <a:extLst>
                <a:ext uri="{FF2B5EF4-FFF2-40B4-BE49-F238E27FC236}">
                  <a16:creationId xmlns:a16="http://schemas.microsoft.com/office/drawing/2014/main" id="{516841C5-20C6-B84E-B588-D96646DF904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6345238" y="3241675"/>
              <a:ext cx="274637" cy="317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7" name="Line 291">
              <a:extLst>
                <a:ext uri="{FF2B5EF4-FFF2-40B4-BE49-F238E27FC236}">
                  <a16:creationId xmlns:a16="http://schemas.microsoft.com/office/drawing/2014/main" id="{DBF75981-B8F1-F24E-84A3-657452B3213D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6316663" y="3649663"/>
              <a:ext cx="295275" cy="158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8" name="Line 292">
              <a:extLst>
                <a:ext uri="{FF2B5EF4-FFF2-40B4-BE49-F238E27FC236}">
                  <a16:creationId xmlns:a16="http://schemas.microsoft.com/office/drawing/2014/main" id="{20C592B1-B51A-D449-9166-C8486F062A5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7000875" y="3444875"/>
              <a:ext cx="287338" cy="317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9" name="Freeform 293">
              <a:extLst>
                <a:ext uri="{FF2B5EF4-FFF2-40B4-BE49-F238E27FC236}">
                  <a16:creationId xmlns:a16="http://schemas.microsoft.com/office/drawing/2014/main" id="{3456C3ED-E0A2-8248-AB9C-026F4FFFD45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611938" y="2946400"/>
              <a:ext cx="388937" cy="998538"/>
            </a:xfrm>
            <a:custGeom>
              <a:avLst/>
              <a:gdLst>
                <a:gd name="T0" fmla="*/ 2147483646 w 505"/>
                <a:gd name="T1" fmla="*/ 2147483646 h 1297"/>
                <a:gd name="T2" fmla="*/ 2147483646 w 505"/>
                <a:gd name="T3" fmla="*/ 2147483646 h 1297"/>
                <a:gd name="T4" fmla="*/ 0 w 505"/>
                <a:gd name="T5" fmla="*/ 0 h 1297"/>
                <a:gd name="T6" fmla="*/ 0 w 505"/>
                <a:gd name="T7" fmla="*/ 2147483646 h 1297"/>
                <a:gd name="T8" fmla="*/ 2147483646 w 505"/>
                <a:gd name="T9" fmla="*/ 2147483646 h 12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5" h="1297">
                  <a:moveTo>
                    <a:pt x="505" y="1033"/>
                  </a:moveTo>
                  <a:lnTo>
                    <a:pt x="505" y="264"/>
                  </a:lnTo>
                  <a:lnTo>
                    <a:pt x="0" y="0"/>
                  </a:lnTo>
                  <a:lnTo>
                    <a:pt x="0" y="1297"/>
                  </a:lnTo>
                  <a:lnTo>
                    <a:pt x="505" y="1033"/>
                  </a:lnTo>
                  <a:close/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0" name="Line 294">
              <a:extLst>
                <a:ext uri="{FF2B5EF4-FFF2-40B4-BE49-F238E27FC236}">
                  <a16:creationId xmlns:a16="http://schemas.microsoft.com/office/drawing/2014/main" id="{C2FBE119-F0DE-5C48-BECF-60401FCAD07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6796088" y="2651125"/>
              <a:ext cx="3175" cy="38735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1" name="Rectangle 295">
              <a:extLst>
                <a:ext uri="{FF2B5EF4-FFF2-40B4-BE49-F238E27FC236}">
                  <a16:creationId xmlns:a16="http://schemas.microsoft.com/office/drawing/2014/main" id="{DF4867D9-8132-4E40-B695-A6C9D03BA39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451725" y="3362325"/>
              <a:ext cx="1202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8202" name="Line 296">
              <a:extLst>
                <a:ext uri="{FF2B5EF4-FFF2-40B4-BE49-F238E27FC236}">
                  <a16:creationId xmlns:a16="http://schemas.microsoft.com/office/drawing/2014/main" id="{87BF7503-FE2B-C848-AAD8-65E3C20F6B2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6316663" y="2651125"/>
              <a:ext cx="479425" cy="15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3" name="Rectangle 297">
              <a:extLst>
                <a:ext uri="{FF2B5EF4-FFF2-40B4-BE49-F238E27FC236}">
                  <a16:creationId xmlns:a16="http://schemas.microsoft.com/office/drawing/2014/main" id="{05AB2927-64B6-D24A-A7E6-AFB6103D5C4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42038" y="2560638"/>
              <a:ext cx="1301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8204" name="Rectangle 298">
              <a:extLst>
                <a:ext uri="{FF2B5EF4-FFF2-40B4-BE49-F238E27FC236}">
                  <a16:creationId xmlns:a16="http://schemas.microsoft.com/office/drawing/2014/main" id="{41626F73-87F6-A94F-ADC8-EDFE40AA018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53138" y="312102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8205" name="Rectangle 299">
              <a:extLst>
                <a:ext uri="{FF2B5EF4-FFF2-40B4-BE49-F238E27FC236}">
                  <a16:creationId xmlns:a16="http://schemas.microsoft.com/office/drawing/2014/main" id="{68FFCA04-A5F2-1249-8468-1D354522A94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32513" y="3209925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8206" name="Rectangle 300">
              <a:extLst>
                <a:ext uri="{FF2B5EF4-FFF2-40B4-BE49-F238E27FC236}">
                  <a16:creationId xmlns:a16="http://schemas.microsoft.com/office/drawing/2014/main" id="{2AAB134F-931C-7D4E-919D-74F74D73425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53138" y="351948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8207" name="Rectangle 301">
              <a:extLst>
                <a:ext uri="{FF2B5EF4-FFF2-40B4-BE49-F238E27FC236}">
                  <a16:creationId xmlns:a16="http://schemas.microsoft.com/office/drawing/2014/main" id="{DB87832D-C1E1-E844-B0D1-9330A8A6F9D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32513" y="3606800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8208" name="Rectangle 302">
              <a:extLst>
                <a:ext uri="{FF2B5EF4-FFF2-40B4-BE49-F238E27FC236}">
                  <a16:creationId xmlns:a16="http://schemas.microsoft.com/office/drawing/2014/main" id="{08C8238A-E845-C841-BF98-FC854EC68AF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8138" y="3198813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8209" name="Rectangle 303">
              <a:extLst>
                <a:ext uri="{FF2B5EF4-FFF2-40B4-BE49-F238E27FC236}">
                  <a16:creationId xmlns:a16="http://schemas.microsoft.com/office/drawing/2014/main" id="{8CE21575-3F69-A34D-A1A8-5FE0EBA4835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8138" y="3590925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600" b="0">
                <a:latin typeface="Times" pitchFamily="2" charset="0"/>
              </a:endParaRPr>
            </a:p>
          </p:txBody>
        </p:sp>
      </p:grpSp>
      <p:sp>
        <p:nvSpPr>
          <p:cNvPr id="8195" name="TextBox 125">
            <a:extLst>
              <a:ext uri="{FF2B5EF4-FFF2-40B4-BE49-F238E27FC236}">
                <a16:creationId xmlns:a16="http://schemas.microsoft.com/office/drawing/2014/main" id="{4FFE6C90-08AA-6D44-8760-DA2554F37D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2.33c from the textbook ]</a:t>
            </a:r>
          </a:p>
        </p:txBody>
      </p:sp>
    </p:spTree>
  </p:cSld>
  <p:clrMapOvr>
    <a:masterClrMapping/>
  </p:clrMapOvr>
  <p:transition/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252A1B9-5D87-24E1-B09D-F4EC437B582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5" name="Title 1">
            <a:extLst>
              <a:ext uri="{FF2B5EF4-FFF2-40B4-BE49-F238E27FC236}">
                <a16:creationId xmlns:a16="http://schemas.microsoft.com/office/drawing/2014/main" id="{3F753BF4-8D2B-6889-D402-8C948B80906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The Logic Circuit </a:t>
            </a:r>
            <a:br>
              <a:rPr lang="en-US" altLang="en-US"/>
            </a:br>
            <a:r>
              <a:rPr lang="en-US" altLang="en-US"/>
              <a:t>for a 2-to-4 Decoder</a:t>
            </a:r>
          </a:p>
        </p:txBody>
      </p:sp>
      <p:sp>
        <p:nvSpPr>
          <p:cNvPr id="77826" name="TextBox 125">
            <a:extLst>
              <a:ext uri="{FF2B5EF4-FFF2-40B4-BE49-F238E27FC236}">
                <a16:creationId xmlns:a16="http://schemas.microsoft.com/office/drawing/2014/main" id="{9C320C85-BA5B-8FAF-9F5C-F84373D279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4.13c from the textbook ]</a:t>
            </a:r>
          </a:p>
        </p:txBody>
      </p:sp>
      <p:pic>
        <p:nvPicPr>
          <p:cNvPr id="77827" name="Picture 3" descr="Screen shot 2013-10-16 at 2.56.03 PM.png">
            <a:extLst>
              <a:ext uri="{FF2B5EF4-FFF2-40B4-BE49-F238E27FC236}">
                <a16:creationId xmlns:a16="http://schemas.microsoft.com/office/drawing/2014/main" id="{313D8A51-3B50-961E-C04B-6952F448274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1" y="1600200"/>
            <a:ext cx="5572125" cy="449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6">
            <a:extLst>
              <a:ext uri="{FF2B5EF4-FFF2-40B4-BE49-F238E27FC236}">
                <a16:creationId xmlns:a16="http://schemas.microsoft.com/office/drawing/2014/main" id="{86DFBA00-110A-A648-BBD7-4D6A1A39C1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3114" y="1865313"/>
            <a:ext cx="54373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dirty="0">
                <a:solidFill>
                  <a:srgbClr val="FF0000"/>
                </a:solidFill>
                <a:latin typeface="Times" pitchFamily="2" charset="0"/>
              </a:rPr>
              <a:t>m</a:t>
            </a:r>
            <a:r>
              <a:rPr lang="en-US" altLang="en-US" baseline="-25000" dirty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3" name="TextBox 18">
            <a:extLst>
              <a:ext uri="{FF2B5EF4-FFF2-40B4-BE49-F238E27FC236}">
                <a16:creationId xmlns:a16="http://schemas.microsoft.com/office/drawing/2014/main" id="{2061F5FA-FDE2-BC01-6F3A-B7D76B588B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3114" y="4119563"/>
            <a:ext cx="54373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dirty="0">
                <a:solidFill>
                  <a:srgbClr val="FF0000"/>
                </a:solidFill>
                <a:latin typeface="Times" pitchFamily="2" charset="0"/>
              </a:rPr>
              <a:t>m</a:t>
            </a:r>
            <a:r>
              <a:rPr lang="en-US" altLang="en-US" baseline="-25000" dirty="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4" name="TextBox 19">
            <a:extLst>
              <a:ext uri="{FF2B5EF4-FFF2-40B4-BE49-F238E27FC236}">
                <a16:creationId xmlns:a16="http://schemas.microsoft.com/office/drawing/2014/main" id="{99C3FF7A-9F7B-529F-951E-2AD6BC51F7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38989" y="5211763"/>
            <a:ext cx="54373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dirty="0">
                <a:solidFill>
                  <a:srgbClr val="FF0000"/>
                </a:solidFill>
                <a:latin typeface="Times" pitchFamily="2" charset="0"/>
              </a:rPr>
              <a:t>m</a:t>
            </a:r>
            <a:r>
              <a:rPr lang="en-US" altLang="en-US" baseline="-25000" dirty="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5" name="TextBox 16">
            <a:extLst>
              <a:ext uri="{FF2B5EF4-FFF2-40B4-BE49-F238E27FC236}">
                <a16:creationId xmlns:a16="http://schemas.microsoft.com/office/drawing/2014/main" id="{F0B2C9A3-B623-DB16-D88F-8175878EE0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7875" y="2997201"/>
            <a:ext cx="54373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dirty="0">
                <a:solidFill>
                  <a:srgbClr val="FF0000"/>
                </a:solidFill>
                <a:latin typeface="Times" pitchFamily="2" charset="0"/>
              </a:rPr>
              <a:t>m</a:t>
            </a:r>
            <a:r>
              <a:rPr lang="en-US" altLang="en-US" baseline="-25000" dirty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574EBEA9-9B71-3823-C835-E57AA60DDB2F}"/>
              </a:ext>
            </a:extLst>
          </p:cNvPr>
          <p:cNvSpPr txBox="1"/>
          <p:nvPr/>
        </p:nvSpPr>
        <p:spPr>
          <a:xfrm>
            <a:off x="8153400" y="609600"/>
            <a:ext cx="2616422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These AND gates </a:t>
            </a:r>
          </a:p>
          <a:p>
            <a:r>
              <a:rPr lang="en-US" dirty="0">
                <a:solidFill>
                  <a:srgbClr val="FF0000"/>
                </a:solidFill>
              </a:rPr>
              <a:t>implement the four </a:t>
            </a:r>
          </a:p>
          <a:p>
            <a:r>
              <a:rPr lang="en-US" dirty="0" err="1">
                <a:solidFill>
                  <a:srgbClr val="FF0000"/>
                </a:solidFill>
              </a:rPr>
              <a:t>minterm</a:t>
            </a:r>
            <a:r>
              <a:rPr lang="en-US" dirty="0">
                <a:solidFill>
                  <a:srgbClr val="FF0000"/>
                </a:solidFill>
              </a:rPr>
              <a:t> functions</a:t>
            </a:r>
          </a:p>
        </p:txBody>
      </p:sp>
    </p:spTree>
    <p:extLst>
      <p:ext uri="{BB962C8B-B14F-4D97-AF65-F5344CB8AC3E}">
        <p14:creationId xmlns:p14="http://schemas.microsoft.com/office/powerpoint/2010/main" val="1240576723"/>
      </p:ext>
    </p:extLst>
  </p:cSld>
  <p:clrMapOvr>
    <a:masterClrMapping/>
  </p:clrMapOvr>
  <p:transition/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0A3CF1-3A6B-0A5D-06CC-AF0B627AD8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7" name="Title 1">
            <a:extLst>
              <a:ext uri="{FF2B5EF4-FFF2-40B4-BE49-F238E27FC236}">
                <a16:creationId xmlns:a16="http://schemas.microsoft.com/office/drawing/2014/main" id="{052B7A92-0C49-09C9-6A01-1983F893636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Truth Table and Graphical Symbol </a:t>
            </a:r>
            <a:br>
              <a:rPr lang="en-US" altLang="en-US"/>
            </a:br>
            <a:r>
              <a:rPr lang="en-US" altLang="en-US"/>
              <a:t>for a 2-to-4 Decoder</a:t>
            </a:r>
          </a:p>
        </p:txBody>
      </p:sp>
      <p:sp>
        <p:nvSpPr>
          <p:cNvPr id="75778" name="TextBox 125">
            <a:extLst>
              <a:ext uri="{FF2B5EF4-FFF2-40B4-BE49-F238E27FC236}">
                <a16:creationId xmlns:a16="http://schemas.microsoft.com/office/drawing/2014/main" id="{E07EC4D2-8045-EF56-00F1-9E5740D31A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0" y="6477001"/>
            <a:ext cx="27828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4.13a-b from the textbook ]</a:t>
            </a:r>
          </a:p>
        </p:txBody>
      </p:sp>
      <p:pic>
        <p:nvPicPr>
          <p:cNvPr id="75779" name="Picture 2" descr="Screen shot 2013-10-16 at 2.55.49 PM.png">
            <a:extLst>
              <a:ext uri="{FF2B5EF4-FFF2-40B4-BE49-F238E27FC236}">
                <a16:creationId xmlns:a16="http://schemas.microsoft.com/office/drawing/2014/main" id="{368C910C-DFAF-FF69-CA91-80A54AD40EB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93863" y="1930401"/>
            <a:ext cx="7643812" cy="3482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5884D540-5048-3D19-6FE4-862C44CDA70D}"/>
              </a:ext>
            </a:extLst>
          </p:cNvPr>
          <p:cNvSpPr txBox="1"/>
          <p:nvPr/>
        </p:nvSpPr>
        <p:spPr>
          <a:xfrm>
            <a:off x="3124200" y="1502895"/>
            <a:ext cx="20633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m</a:t>
            </a:r>
            <a:r>
              <a:rPr lang="en-US" baseline="-25000" dirty="0">
                <a:solidFill>
                  <a:srgbClr val="FF0000"/>
                </a:solidFill>
              </a:rPr>
              <a:t>0</a:t>
            </a:r>
            <a:r>
              <a:rPr lang="en-US" dirty="0">
                <a:solidFill>
                  <a:srgbClr val="FF0000"/>
                </a:solidFill>
              </a:rPr>
              <a:t>  m</a:t>
            </a:r>
            <a:r>
              <a:rPr lang="en-US" baseline="-25000" dirty="0">
                <a:solidFill>
                  <a:srgbClr val="FF0000"/>
                </a:solidFill>
              </a:rPr>
              <a:t>1</a:t>
            </a:r>
            <a:r>
              <a:rPr lang="en-US" dirty="0">
                <a:solidFill>
                  <a:srgbClr val="FF0000"/>
                </a:solidFill>
              </a:rPr>
              <a:t>  m</a:t>
            </a:r>
            <a:r>
              <a:rPr lang="en-US" baseline="-25000" dirty="0">
                <a:solidFill>
                  <a:srgbClr val="FF0000"/>
                </a:solidFill>
              </a:rPr>
              <a:t>2</a:t>
            </a:r>
            <a:r>
              <a:rPr lang="en-US" dirty="0">
                <a:solidFill>
                  <a:srgbClr val="FF0000"/>
                </a:solidFill>
              </a:rPr>
              <a:t>  m3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E3E7AFA-3144-5628-1510-3156F760E504}"/>
              </a:ext>
            </a:extLst>
          </p:cNvPr>
          <p:cNvSpPr txBox="1"/>
          <p:nvPr/>
        </p:nvSpPr>
        <p:spPr>
          <a:xfrm>
            <a:off x="8997678" y="2264077"/>
            <a:ext cx="679994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m</a:t>
            </a:r>
            <a:r>
              <a:rPr lang="en-US" baseline="-25000" dirty="0">
                <a:solidFill>
                  <a:srgbClr val="FF0000"/>
                </a:solidFill>
              </a:rPr>
              <a:t>0</a:t>
            </a:r>
            <a:r>
              <a:rPr lang="en-US" dirty="0">
                <a:solidFill>
                  <a:srgbClr val="FF0000"/>
                </a:solidFill>
              </a:rPr>
              <a:t> </a:t>
            </a:r>
          </a:p>
          <a:p>
            <a:r>
              <a:rPr lang="en-US" dirty="0">
                <a:solidFill>
                  <a:srgbClr val="FF0000"/>
                </a:solidFill>
              </a:rPr>
              <a:t>m</a:t>
            </a:r>
            <a:r>
              <a:rPr lang="en-US" baseline="-25000" dirty="0">
                <a:solidFill>
                  <a:srgbClr val="FF0000"/>
                </a:solidFill>
              </a:rPr>
              <a:t>1</a:t>
            </a:r>
            <a:r>
              <a:rPr lang="en-US" dirty="0">
                <a:solidFill>
                  <a:srgbClr val="FF0000"/>
                </a:solidFill>
              </a:rPr>
              <a:t>  </a:t>
            </a:r>
          </a:p>
          <a:p>
            <a:r>
              <a:rPr lang="en-US" dirty="0">
                <a:solidFill>
                  <a:srgbClr val="FF0000"/>
                </a:solidFill>
              </a:rPr>
              <a:t>m</a:t>
            </a:r>
            <a:r>
              <a:rPr lang="en-US" baseline="-25000" dirty="0">
                <a:solidFill>
                  <a:srgbClr val="FF0000"/>
                </a:solidFill>
              </a:rPr>
              <a:t>2</a:t>
            </a:r>
            <a:r>
              <a:rPr lang="en-US" dirty="0">
                <a:solidFill>
                  <a:srgbClr val="FF0000"/>
                </a:solidFill>
              </a:rPr>
              <a:t>  </a:t>
            </a:r>
          </a:p>
          <a:p>
            <a:r>
              <a:rPr lang="en-US" dirty="0">
                <a:solidFill>
                  <a:srgbClr val="FF0000"/>
                </a:solidFill>
              </a:rPr>
              <a:t>m</a:t>
            </a:r>
            <a:r>
              <a:rPr lang="en-US" baseline="-25000" dirty="0">
                <a:solidFill>
                  <a:srgbClr val="FF0000"/>
                </a:solidFill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3517758328"/>
      </p:ext>
    </p:extLst>
  </p:cSld>
  <p:clrMapOvr>
    <a:masterClrMapping/>
  </p:clrMapOvr>
  <p:transition/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9" name="Title 1">
            <a:extLst>
              <a:ext uri="{FF2B5EF4-FFF2-40B4-BE49-F238E27FC236}">
                <a16:creationId xmlns:a16="http://schemas.microsoft.com/office/drawing/2014/main" id="{DCD57B14-4807-EC4F-8FB8-B7F31B71B21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The Logic Circuit </a:t>
            </a:r>
            <a:br>
              <a:rPr lang="en-US" altLang="en-US"/>
            </a:br>
            <a:r>
              <a:rPr lang="en-US" altLang="en-US"/>
              <a:t>for a 2-to-4 Decoder</a:t>
            </a:r>
          </a:p>
        </p:txBody>
      </p:sp>
      <p:sp>
        <p:nvSpPr>
          <p:cNvPr id="78850" name="TextBox 125">
            <a:extLst>
              <a:ext uri="{FF2B5EF4-FFF2-40B4-BE49-F238E27FC236}">
                <a16:creationId xmlns:a16="http://schemas.microsoft.com/office/drawing/2014/main" id="{08E47EC1-6736-5B42-B00D-660A0C845D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4.13c from the textbook ]</a:t>
            </a:r>
          </a:p>
        </p:txBody>
      </p:sp>
      <p:pic>
        <p:nvPicPr>
          <p:cNvPr id="78851" name="Picture 3" descr="Screen shot 2013-10-16 at 2.56.03 PM.png">
            <a:extLst>
              <a:ext uri="{FF2B5EF4-FFF2-40B4-BE49-F238E27FC236}">
                <a16:creationId xmlns:a16="http://schemas.microsoft.com/office/drawing/2014/main" id="{9C52C265-CF59-AA40-886C-0660C9CC41F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1" y="1600200"/>
            <a:ext cx="5572125" cy="449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8852" name="TextBox 11">
            <a:extLst>
              <a:ext uri="{FF2B5EF4-FFF2-40B4-BE49-F238E27FC236}">
                <a16:creationId xmlns:a16="http://schemas.microsoft.com/office/drawing/2014/main" id="{E5A9263E-3744-314F-83BF-56685FB4DD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9775" y="21986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8853" name="TextBox 12">
            <a:extLst>
              <a:ext uri="{FF2B5EF4-FFF2-40B4-BE49-F238E27FC236}">
                <a16:creationId xmlns:a16="http://schemas.microsoft.com/office/drawing/2014/main" id="{52A1FD54-251F-D345-833B-9C9C29A166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14478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Title 1">
            <a:extLst>
              <a:ext uri="{FF2B5EF4-FFF2-40B4-BE49-F238E27FC236}">
                <a16:creationId xmlns:a16="http://schemas.microsoft.com/office/drawing/2014/main" id="{8DB0F094-3F12-604E-BB5F-A405FC518A5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The Logic Circuit </a:t>
            </a:r>
            <a:br>
              <a:rPr lang="en-US" altLang="en-US"/>
            </a:br>
            <a:r>
              <a:rPr lang="en-US" altLang="en-US"/>
              <a:t>for a 2-to-4 Decoder</a:t>
            </a:r>
          </a:p>
        </p:txBody>
      </p:sp>
      <p:sp>
        <p:nvSpPr>
          <p:cNvPr id="79874" name="TextBox 125">
            <a:extLst>
              <a:ext uri="{FF2B5EF4-FFF2-40B4-BE49-F238E27FC236}">
                <a16:creationId xmlns:a16="http://schemas.microsoft.com/office/drawing/2014/main" id="{E44906A7-93B3-0D42-801C-DCF501B516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4.13c from the textbook ]</a:t>
            </a:r>
          </a:p>
        </p:txBody>
      </p:sp>
      <p:pic>
        <p:nvPicPr>
          <p:cNvPr id="79875" name="Picture 3" descr="Screen shot 2013-10-16 at 2.56.03 PM.png">
            <a:extLst>
              <a:ext uri="{FF2B5EF4-FFF2-40B4-BE49-F238E27FC236}">
                <a16:creationId xmlns:a16="http://schemas.microsoft.com/office/drawing/2014/main" id="{0B6CE7F9-567E-4A4C-B56E-2DCA3E3553C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1" y="1600200"/>
            <a:ext cx="5572125" cy="449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9876" name="TextBox 11">
            <a:extLst>
              <a:ext uri="{FF2B5EF4-FFF2-40B4-BE49-F238E27FC236}">
                <a16:creationId xmlns:a16="http://schemas.microsoft.com/office/drawing/2014/main" id="{5D851A8B-6AE0-7248-A215-4BE21C4D34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9775" y="21986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9877" name="TextBox 12">
            <a:extLst>
              <a:ext uri="{FF2B5EF4-FFF2-40B4-BE49-F238E27FC236}">
                <a16:creationId xmlns:a16="http://schemas.microsoft.com/office/drawing/2014/main" id="{C45A2405-5A08-3748-BC06-B18DA2FCA8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14478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9878" name="TextBox 13">
            <a:extLst>
              <a:ext uri="{FF2B5EF4-FFF2-40B4-BE49-F238E27FC236}">
                <a16:creationId xmlns:a16="http://schemas.microsoft.com/office/drawing/2014/main" id="{DC52D944-EDD0-F44B-8176-8E18C5E64F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69014" y="16192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9879" name="TextBox 14">
            <a:extLst>
              <a:ext uri="{FF2B5EF4-FFF2-40B4-BE49-F238E27FC236}">
                <a16:creationId xmlns:a16="http://schemas.microsoft.com/office/drawing/2014/main" id="{3D3029F5-9738-B444-AACC-223D5CEE3E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65839" y="209550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9880" name="TextBox 13">
            <a:extLst>
              <a:ext uri="{FF2B5EF4-FFF2-40B4-BE49-F238E27FC236}">
                <a16:creationId xmlns:a16="http://schemas.microsoft.com/office/drawing/2014/main" id="{2408E82E-0D61-9043-A0D6-CB7AAB2E0A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6150" y="285432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9881" name="TextBox 14">
            <a:extLst>
              <a:ext uri="{FF2B5EF4-FFF2-40B4-BE49-F238E27FC236}">
                <a16:creationId xmlns:a16="http://schemas.microsoft.com/office/drawing/2014/main" id="{19F99EA9-D0F3-3546-80B6-C91B320F66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2975" y="32464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9882" name="TextBox 13">
            <a:extLst>
              <a:ext uri="{FF2B5EF4-FFF2-40B4-BE49-F238E27FC236}">
                <a16:creationId xmlns:a16="http://schemas.microsoft.com/office/drawing/2014/main" id="{08FA5B10-64F3-2344-8AF0-7DB72397E7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2975" y="39624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9883" name="TextBox 14">
            <a:extLst>
              <a:ext uri="{FF2B5EF4-FFF2-40B4-BE49-F238E27FC236}">
                <a16:creationId xmlns:a16="http://schemas.microsoft.com/office/drawing/2014/main" id="{15A0C76D-DB2A-2041-8747-DB5B426752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43561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9884" name="TextBox 13">
            <a:extLst>
              <a:ext uri="{FF2B5EF4-FFF2-40B4-BE49-F238E27FC236}">
                <a16:creationId xmlns:a16="http://schemas.microsoft.com/office/drawing/2014/main" id="{90EE9392-4B92-A540-AC58-4A7672656F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2975" y="507365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9885" name="TextBox 14">
            <a:extLst>
              <a:ext uri="{FF2B5EF4-FFF2-40B4-BE49-F238E27FC236}">
                <a16:creationId xmlns:a16="http://schemas.microsoft.com/office/drawing/2014/main" id="{B8ED46D3-00C2-CE4D-8E6A-89AE593632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546735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Title 1">
            <a:extLst>
              <a:ext uri="{FF2B5EF4-FFF2-40B4-BE49-F238E27FC236}">
                <a16:creationId xmlns:a16="http://schemas.microsoft.com/office/drawing/2014/main" id="{407CAA89-223D-EB4A-A7F9-CBB1D1876CD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The Logic Circuit </a:t>
            </a:r>
            <a:br>
              <a:rPr lang="en-US" altLang="en-US"/>
            </a:br>
            <a:r>
              <a:rPr lang="en-US" altLang="en-US"/>
              <a:t>for a 2-to-4 Decoder</a:t>
            </a:r>
          </a:p>
        </p:txBody>
      </p:sp>
      <p:sp>
        <p:nvSpPr>
          <p:cNvPr id="80898" name="TextBox 125">
            <a:extLst>
              <a:ext uri="{FF2B5EF4-FFF2-40B4-BE49-F238E27FC236}">
                <a16:creationId xmlns:a16="http://schemas.microsoft.com/office/drawing/2014/main" id="{2AF72262-1DC5-A44B-990F-F77A373061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4.13c from the textbook ]</a:t>
            </a:r>
          </a:p>
        </p:txBody>
      </p:sp>
      <p:pic>
        <p:nvPicPr>
          <p:cNvPr id="80899" name="Picture 3" descr="Screen shot 2013-10-16 at 2.56.03 PM.png">
            <a:extLst>
              <a:ext uri="{FF2B5EF4-FFF2-40B4-BE49-F238E27FC236}">
                <a16:creationId xmlns:a16="http://schemas.microsoft.com/office/drawing/2014/main" id="{7C122B68-8644-AF4F-A4CF-5C7E33920D7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1" y="1600200"/>
            <a:ext cx="5572125" cy="449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0900" name="TextBox 11">
            <a:extLst>
              <a:ext uri="{FF2B5EF4-FFF2-40B4-BE49-F238E27FC236}">
                <a16:creationId xmlns:a16="http://schemas.microsoft.com/office/drawing/2014/main" id="{DCDF400E-93ED-2243-9FB1-8283DEFB49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9775" y="21986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0901" name="TextBox 12">
            <a:extLst>
              <a:ext uri="{FF2B5EF4-FFF2-40B4-BE49-F238E27FC236}">
                <a16:creationId xmlns:a16="http://schemas.microsoft.com/office/drawing/2014/main" id="{39229B81-CBFA-2A48-90FD-38FD90223B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14478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0902" name="TextBox 13">
            <a:extLst>
              <a:ext uri="{FF2B5EF4-FFF2-40B4-BE49-F238E27FC236}">
                <a16:creationId xmlns:a16="http://schemas.microsoft.com/office/drawing/2014/main" id="{17AE3F70-3A1D-3545-A074-36368FA32C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69014" y="16192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0903" name="TextBox 14">
            <a:extLst>
              <a:ext uri="{FF2B5EF4-FFF2-40B4-BE49-F238E27FC236}">
                <a16:creationId xmlns:a16="http://schemas.microsoft.com/office/drawing/2014/main" id="{F3113387-2DF3-ED4D-92C2-1EC4BC068E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65839" y="209550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0904" name="TextBox 13">
            <a:extLst>
              <a:ext uri="{FF2B5EF4-FFF2-40B4-BE49-F238E27FC236}">
                <a16:creationId xmlns:a16="http://schemas.microsoft.com/office/drawing/2014/main" id="{7A46FE0F-47E1-ED4F-8BF5-EFF42BE4D3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6150" y="285432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0905" name="TextBox 14">
            <a:extLst>
              <a:ext uri="{FF2B5EF4-FFF2-40B4-BE49-F238E27FC236}">
                <a16:creationId xmlns:a16="http://schemas.microsoft.com/office/drawing/2014/main" id="{D715549C-789F-D441-9085-0EFEB6FDDD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2975" y="32464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0906" name="TextBox 13">
            <a:extLst>
              <a:ext uri="{FF2B5EF4-FFF2-40B4-BE49-F238E27FC236}">
                <a16:creationId xmlns:a16="http://schemas.microsoft.com/office/drawing/2014/main" id="{1B660C44-3A0D-A449-874D-5A3933DE9E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2975" y="39624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0907" name="TextBox 14">
            <a:extLst>
              <a:ext uri="{FF2B5EF4-FFF2-40B4-BE49-F238E27FC236}">
                <a16:creationId xmlns:a16="http://schemas.microsoft.com/office/drawing/2014/main" id="{01ADE973-CE2E-1648-8E74-0459BF738A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43561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0908" name="TextBox 13">
            <a:extLst>
              <a:ext uri="{FF2B5EF4-FFF2-40B4-BE49-F238E27FC236}">
                <a16:creationId xmlns:a16="http://schemas.microsoft.com/office/drawing/2014/main" id="{7D117970-F8DA-2446-A341-9EBF08F09A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2975" y="507365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0909" name="TextBox 14">
            <a:extLst>
              <a:ext uri="{FF2B5EF4-FFF2-40B4-BE49-F238E27FC236}">
                <a16:creationId xmlns:a16="http://schemas.microsoft.com/office/drawing/2014/main" id="{343506CE-0F20-364C-B09F-38CB80265B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546735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0910" name="TextBox 16">
            <a:extLst>
              <a:ext uri="{FF2B5EF4-FFF2-40B4-BE49-F238E27FC236}">
                <a16:creationId xmlns:a16="http://schemas.microsoft.com/office/drawing/2014/main" id="{004292A4-6444-6947-AB9D-B34699FD9B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3114" y="18653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0911" name="TextBox 18">
            <a:extLst>
              <a:ext uri="{FF2B5EF4-FFF2-40B4-BE49-F238E27FC236}">
                <a16:creationId xmlns:a16="http://schemas.microsoft.com/office/drawing/2014/main" id="{098D0B9A-E7AB-324A-9CA2-0EBCB7DA2B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3114" y="4119563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0912" name="TextBox 19">
            <a:extLst>
              <a:ext uri="{FF2B5EF4-FFF2-40B4-BE49-F238E27FC236}">
                <a16:creationId xmlns:a16="http://schemas.microsoft.com/office/drawing/2014/main" id="{CA30DE26-7CF0-8C48-9BA5-71E914D588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38989" y="52117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0913" name="TextBox 16">
            <a:extLst>
              <a:ext uri="{FF2B5EF4-FFF2-40B4-BE49-F238E27FC236}">
                <a16:creationId xmlns:a16="http://schemas.microsoft.com/office/drawing/2014/main" id="{470BDAD6-B6B8-A944-AA24-9AA5E2776B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7875" y="2997201"/>
            <a:ext cx="3381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Title 1">
            <a:extLst>
              <a:ext uri="{FF2B5EF4-FFF2-40B4-BE49-F238E27FC236}">
                <a16:creationId xmlns:a16="http://schemas.microsoft.com/office/drawing/2014/main" id="{44144FC9-D017-734E-9E15-9DF21ADD234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The Logic Circuit </a:t>
            </a:r>
            <a:br>
              <a:rPr lang="en-US" altLang="en-US"/>
            </a:br>
            <a:r>
              <a:rPr lang="en-US" altLang="en-US"/>
              <a:t>for a 2-to-4 Decoder</a:t>
            </a:r>
          </a:p>
        </p:txBody>
      </p:sp>
      <p:sp>
        <p:nvSpPr>
          <p:cNvPr id="81922" name="TextBox 125">
            <a:extLst>
              <a:ext uri="{FF2B5EF4-FFF2-40B4-BE49-F238E27FC236}">
                <a16:creationId xmlns:a16="http://schemas.microsoft.com/office/drawing/2014/main" id="{C0B597B0-EE0F-694B-B058-DAD688CC7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4.13c from the textbook ]</a:t>
            </a:r>
          </a:p>
        </p:txBody>
      </p:sp>
      <p:pic>
        <p:nvPicPr>
          <p:cNvPr id="81923" name="Picture 3" descr="Screen shot 2013-10-16 at 2.56.03 PM.png">
            <a:extLst>
              <a:ext uri="{FF2B5EF4-FFF2-40B4-BE49-F238E27FC236}">
                <a16:creationId xmlns:a16="http://schemas.microsoft.com/office/drawing/2014/main" id="{AC3F0835-628F-1249-9352-DECADB92346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1" y="1600200"/>
            <a:ext cx="5572125" cy="449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24" name="TextBox 11">
            <a:extLst>
              <a:ext uri="{FF2B5EF4-FFF2-40B4-BE49-F238E27FC236}">
                <a16:creationId xmlns:a16="http://schemas.microsoft.com/office/drawing/2014/main" id="{659BA3E0-7DDD-7241-A7AF-E233201222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9775" y="21986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1925" name="TextBox 12">
            <a:extLst>
              <a:ext uri="{FF2B5EF4-FFF2-40B4-BE49-F238E27FC236}">
                <a16:creationId xmlns:a16="http://schemas.microsoft.com/office/drawing/2014/main" id="{5125F178-1202-954C-AB4C-C710B202D5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14478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1926" name="TextBox 13">
            <a:extLst>
              <a:ext uri="{FF2B5EF4-FFF2-40B4-BE49-F238E27FC236}">
                <a16:creationId xmlns:a16="http://schemas.microsoft.com/office/drawing/2014/main" id="{879B63BF-C80C-AB4C-965F-D8E308C0DE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69014" y="16192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1927" name="TextBox 14">
            <a:extLst>
              <a:ext uri="{FF2B5EF4-FFF2-40B4-BE49-F238E27FC236}">
                <a16:creationId xmlns:a16="http://schemas.microsoft.com/office/drawing/2014/main" id="{27E35F77-EE18-9343-A281-E5106BE1A5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65839" y="209550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1928" name="TextBox 13">
            <a:extLst>
              <a:ext uri="{FF2B5EF4-FFF2-40B4-BE49-F238E27FC236}">
                <a16:creationId xmlns:a16="http://schemas.microsoft.com/office/drawing/2014/main" id="{7E3AFD62-D05C-2C4F-8FA0-E9518040C4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6150" y="285432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1929" name="TextBox 14">
            <a:extLst>
              <a:ext uri="{FF2B5EF4-FFF2-40B4-BE49-F238E27FC236}">
                <a16:creationId xmlns:a16="http://schemas.microsoft.com/office/drawing/2014/main" id="{E22AE271-8A2D-DC4A-AFAF-3492BDAFD4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2975" y="32464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1930" name="TextBox 13">
            <a:extLst>
              <a:ext uri="{FF2B5EF4-FFF2-40B4-BE49-F238E27FC236}">
                <a16:creationId xmlns:a16="http://schemas.microsoft.com/office/drawing/2014/main" id="{15E4E152-6D12-4645-8863-AE9E97F39B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2975" y="39624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1931" name="TextBox 14">
            <a:extLst>
              <a:ext uri="{FF2B5EF4-FFF2-40B4-BE49-F238E27FC236}">
                <a16:creationId xmlns:a16="http://schemas.microsoft.com/office/drawing/2014/main" id="{BAA59B33-8BEE-E344-AD43-37A066B62B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43561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1932" name="TextBox 13">
            <a:extLst>
              <a:ext uri="{FF2B5EF4-FFF2-40B4-BE49-F238E27FC236}">
                <a16:creationId xmlns:a16="http://schemas.microsoft.com/office/drawing/2014/main" id="{7C44CAF4-0FB8-824C-A9A7-FA34B6B8C1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2975" y="507365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1933" name="TextBox 14">
            <a:extLst>
              <a:ext uri="{FF2B5EF4-FFF2-40B4-BE49-F238E27FC236}">
                <a16:creationId xmlns:a16="http://schemas.microsoft.com/office/drawing/2014/main" id="{0DE9052A-AF68-D548-B902-F7142398DF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546735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1934" name="TextBox 16">
            <a:extLst>
              <a:ext uri="{FF2B5EF4-FFF2-40B4-BE49-F238E27FC236}">
                <a16:creationId xmlns:a16="http://schemas.microsoft.com/office/drawing/2014/main" id="{1C300D77-22ED-2643-BC57-C6DFF3DCE5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3114" y="18653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dirty="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 dirty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1935" name="TextBox 18">
            <a:extLst>
              <a:ext uri="{FF2B5EF4-FFF2-40B4-BE49-F238E27FC236}">
                <a16:creationId xmlns:a16="http://schemas.microsoft.com/office/drawing/2014/main" id="{B655465E-3633-D244-A9B1-CCDF575E16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3114" y="4119563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1936" name="TextBox 19">
            <a:extLst>
              <a:ext uri="{FF2B5EF4-FFF2-40B4-BE49-F238E27FC236}">
                <a16:creationId xmlns:a16="http://schemas.microsoft.com/office/drawing/2014/main" id="{6E2C4DCA-9B23-0742-9F29-AB604AB38E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38989" y="52117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dirty="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 dirty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1937" name="TextBox 16">
            <a:extLst>
              <a:ext uri="{FF2B5EF4-FFF2-40B4-BE49-F238E27FC236}">
                <a16:creationId xmlns:a16="http://schemas.microsoft.com/office/drawing/2014/main" id="{FBFC82E3-5704-FB44-AADC-325441EBDC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7875" y="29972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Title 1">
            <a:extLst>
              <a:ext uri="{FF2B5EF4-FFF2-40B4-BE49-F238E27FC236}">
                <a16:creationId xmlns:a16="http://schemas.microsoft.com/office/drawing/2014/main" id="{34F583E2-E32B-3E48-9D7B-6EDCC26A878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The Logic Circuit </a:t>
            </a:r>
            <a:br>
              <a:rPr lang="en-US" altLang="en-US"/>
            </a:br>
            <a:r>
              <a:rPr lang="en-US" altLang="en-US"/>
              <a:t>for a 2-to-4 Decoder</a:t>
            </a:r>
          </a:p>
        </p:txBody>
      </p:sp>
      <p:sp>
        <p:nvSpPr>
          <p:cNvPr id="82946" name="TextBox 125">
            <a:extLst>
              <a:ext uri="{FF2B5EF4-FFF2-40B4-BE49-F238E27FC236}">
                <a16:creationId xmlns:a16="http://schemas.microsoft.com/office/drawing/2014/main" id="{266D447F-B753-1D49-9B6B-03C50A82AD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4.13c from the textbook ]</a:t>
            </a:r>
          </a:p>
        </p:txBody>
      </p:sp>
      <p:pic>
        <p:nvPicPr>
          <p:cNvPr id="82947" name="Picture 3" descr="Screen shot 2013-10-16 at 2.56.03 PM.png">
            <a:extLst>
              <a:ext uri="{FF2B5EF4-FFF2-40B4-BE49-F238E27FC236}">
                <a16:creationId xmlns:a16="http://schemas.microsoft.com/office/drawing/2014/main" id="{5017490D-4783-9049-99FF-B6683C7B23C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1" y="1600200"/>
            <a:ext cx="5572125" cy="449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2948" name="TextBox 11">
            <a:extLst>
              <a:ext uri="{FF2B5EF4-FFF2-40B4-BE49-F238E27FC236}">
                <a16:creationId xmlns:a16="http://schemas.microsoft.com/office/drawing/2014/main" id="{6D48D46E-3354-8045-AF7F-A9C0F1EECA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9775" y="21986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2949" name="TextBox 12">
            <a:extLst>
              <a:ext uri="{FF2B5EF4-FFF2-40B4-BE49-F238E27FC236}">
                <a16:creationId xmlns:a16="http://schemas.microsoft.com/office/drawing/2014/main" id="{38741326-96F3-2E49-B62E-BE979F38D2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14478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2950" name="TextBox 13">
            <a:extLst>
              <a:ext uri="{FF2B5EF4-FFF2-40B4-BE49-F238E27FC236}">
                <a16:creationId xmlns:a16="http://schemas.microsoft.com/office/drawing/2014/main" id="{FCFB58B1-0648-9840-9511-4078FA5B87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69014" y="16192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2951" name="TextBox 14">
            <a:extLst>
              <a:ext uri="{FF2B5EF4-FFF2-40B4-BE49-F238E27FC236}">
                <a16:creationId xmlns:a16="http://schemas.microsoft.com/office/drawing/2014/main" id="{F67AD668-C5BC-0543-9CCD-B89A3B6744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65839" y="209550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2952" name="TextBox 13">
            <a:extLst>
              <a:ext uri="{FF2B5EF4-FFF2-40B4-BE49-F238E27FC236}">
                <a16:creationId xmlns:a16="http://schemas.microsoft.com/office/drawing/2014/main" id="{BDF5B01F-1029-F142-984B-6073F5DDFA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6150" y="285432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2953" name="TextBox 14">
            <a:extLst>
              <a:ext uri="{FF2B5EF4-FFF2-40B4-BE49-F238E27FC236}">
                <a16:creationId xmlns:a16="http://schemas.microsoft.com/office/drawing/2014/main" id="{D671A556-8EC3-7349-86AF-E97DFF9E8F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2975" y="32464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2954" name="TextBox 13">
            <a:extLst>
              <a:ext uri="{FF2B5EF4-FFF2-40B4-BE49-F238E27FC236}">
                <a16:creationId xmlns:a16="http://schemas.microsoft.com/office/drawing/2014/main" id="{60D2D00C-80B2-BE43-A63A-5ACBBFBE14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2975" y="39624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2955" name="TextBox 14">
            <a:extLst>
              <a:ext uri="{FF2B5EF4-FFF2-40B4-BE49-F238E27FC236}">
                <a16:creationId xmlns:a16="http://schemas.microsoft.com/office/drawing/2014/main" id="{E5D4CA0D-DA26-284E-B83E-EBEE69BE7E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43561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2956" name="TextBox 13">
            <a:extLst>
              <a:ext uri="{FF2B5EF4-FFF2-40B4-BE49-F238E27FC236}">
                <a16:creationId xmlns:a16="http://schemas.microsoft.com/office/drawing/2014/main" id="{8AE5D8CE-EB8D-B74C-91DE-1A66CA9480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2975" y="507365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2957" name="TextBox 14">
            <a:extLst>
              <a:ext uri="{FF2B5EF4-FFF2-40B4-BE49-F238E27FC236}">
                <a16:creationId xmlns:a16="http://schemas.microsoft.com/office/drawing/2014/main" id="{2A5F18E2-5ED8-C143-AA9C-EDA605C79B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546735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2958" name="TextBox 16">
            <a:extLst>
              <a:ext uri="{FF2B5EF4-FFF2-40B4-BE49-F238E27FC236}">
                <a16:creationId xmlns:a16="http://schemas.microsoft.com/office/drawing/2014/main" id="{2ED33F8E-DE00-334A-99C2-AFD2A53FCF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3114" y="18653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2959" name="TextBox 18">
            <a:extLst>
              <a:ext uri="{FF2B5EF4-FFF2-40B4-BE49-F238E27FC236}">
                <a16:creationId xmlns:a16="http://schemas.microsoft.com/office/drawing/2014/main" id="{111652EF-4C71-D24E-91D3-CC96B12D11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3114" y="41195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2960" name="TextBox 19">
            <a:extLst>
              <a:ext uri="{FF2B5EF4-FFF2-40B4-BE49-F238E27FC236}">
                <a16:creationId xmlns:a16="http://schemas.microsoft.com/office/drawing/2014/main" id="{9758BB62-CAB5-4045-9E91-2B16FB47EC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38989" y="52117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2961" name="TextBox 16">
            <a:extLst>
              <a:ext uri="{FF2B5EF4-FFF2-40B4-BE49-F238E27FC236}">
                <a16:creationId xmlns:a16="http://schemas.microsoft.com/office/drawing/2014/main" id="{DA7BFF90-EA9A-ED46-92B1-D16F6D25AC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7875" y="29972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9" name="Title 1">
            <a:extLst>
              <a:ext uri="{FF2B5EF4-FFF2-40B4-BE49-F238E27FC236}">
                <a16:creationId xmlns:a16="http://schemas.microsoft.com/office/drawing/2014/main" id="{88C6EAD6-9C84-D44C-8878-A48D7E86353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The Logic Circuit </a:t>
            </a:r>
            <a:br>
              <a:rPr lang="en-US" altLang="en-US"/>
            </a:br>
            <a:r>
              <a:rPr lang="en-US" altLang="en-US"/>
              <a:t>for a 2-to-4 Decoder</a:t>
            </a:r>
          </a:p>
        </p:txBody>
      </p:sp>
      <p:sp>
        <p:nvSpPr>
          <p:cNvPr id="83970" name="TextBox 125">
            <a:extLst>
              <a:ext uri="{FF2B5EF4-FFF2-40B4-BE49-F238E27FC236}">
                <a16:creationId xmlns:a16="http://schemas.microsoft.com/office/drawing/2014/main" id="{EDF0FBCA-A561-994F-A4F0-1C67FBD786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4.13c from the textbook ]</a:t>
            </a:r>
          </a:p>
        </p:txBody>
      </p:sp>
      <p:pic>
        <p:nvPicPr>
          <p:cNvPr id="83971" name="Picture 3" descr="Screen shot 2013-10-16 at 2.56.03 PM.png">
            <a:extLst>
              <a:ext uri="{FF2B5EF4-FFF2-40B4-BE49-F238E27FC236}">
                <a16:creationId xmlns:a16="http://schemas.microsoft.com/office/drawing/2014/main" id="{B6328D0A-39E2-8749-8BF5-330605289FF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1" y="1600200"/>
            <a:ext cx="5572125" cy="449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3972" name="TextBox 11">
            <a:extLst>
              <a:ext uri="{FF2B5EF4-FFF2-40B4-BE49-F238E27FC236}">
                <a16:creationId xmlns:a16="http://schemas.microsoft.com/office/drawing/2014/main" id="{B2D854B3-8981-7643-B131-35C780CC95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9775" y="21986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3973" name="TextBox 12">
            <a:extLst>
              <a:ext uri="{FF2B5EF4-FFF2-40B4-BE49-F238E27FC236}">
                <a16:creationId xmlns:a16="http://schemas.microsoft.com/office/drawing/2014/main" id="{CF9D7869-CECD-0844-B8E1-9ACA447D53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14478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3974" name="TextBox 13">
            <a:extLst>
              <a:ext uri="{FF2B5EF4-FFF2-40B4-BE49-F238E27FC236}">
                <a16:creationId xmlns:a16="http://schemas.microsoft.com/office/drawing/2014/main" id="{30DC4BE2-1B71-0246-988F-4085E6460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69014" y="16192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3975" name="TextBox 14">
            <a:extLst>
              <a:ext uri="{FF2B5EF4-FFF2-40B4-BE49-F238E27FC236}">
                <a16:creationId xmlns:a16="http://schemas.microsoft.com/office/drawing/2014/main" id="{69F4DB3D-0320-AD46-B9D8-2A606B7216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65839" y="209550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3976" name="TextBox 13">
            <a:extLst>
              <a:ext uri="{FF2B5EF4-FFF2-40B4-BE49-F238E27FC236}">
                <a16:creationId xmlns:a16="http://schemas.microsoft.com/office/drawing/2014/main" id="{7F0B5512-D039-BA4A-A1CA-8B843010E6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6150" y="285432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3977" name="TextBox 14">
            <a:extLst>
              <a:ext uri="{FF2B5EF4-FFF2-40B4-BE49-F238E27FC236}">
                <a16:creationId xmlns:a16="http://schemas.microsoft.com/office/drawing/2014/main" id="{F8F6FFB4-AFB5-1F4F-A17E-86E42B0A8A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2975" y="32464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3978" name="TextBox 13">
            <a:extLst>
              <a:ext uri="{FF2B5EF4-FFF2-40B4-BE49-F238E27FC236}">
                <a16:creationId xmlns:a16="http://schemas.microsoft.com/office/drawing/2014/main" id="{010D0B3B-3EB5-DE49-8967-EF7E392819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2975" y="39624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3979" name="TextBox 14">
            <a:extLst>
              <a:ext uri="{FF2B5EF4-FFF2-40B4-BE49-F238E27FC236}">
                <a16:creationId xmlns:a16="http://schemas.microsoft.com/office/drawing/2014/main" id="{59D491C8-FFEA-2D40-A500-F715E3543B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43561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3980" name="TextBox 13">
            <a:extLst>
              <a:ext uri="{FF2B5EF4-FFF2-40B4-BE49-F238E27FC236}">
                <a16:creationId xmlns:a16="http://schemas.microsoft.com/office/drawing/2014/main" id="{026B6CB5-B30B-7846-8EE6-2F39DA4B52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2975" y="507365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3981" name="TextBox 14">
            <a:extLst>
              <a:ext uri="{FF2B5EF4-FFF2-40B4-BE49-F238E27FC236}">
                <a16:creationId xmlns:a16="http://schemas.microsoft.com/office/drawing/2014/main" id="{2BD93EE0-C5B1-B64D-B084-5BF6D0A8D2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546735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3982" name="TextBox 16">
            <a:extLst>
              <a:ext uri="{FF2B5EF4-FFF2-40B4-BE49-F238E27FC236}">
                <a16:creationId xmlns:a16="http://schemas.microsoft.com/office/drawing/2014/main" id="{02C7A2C3-9EAC-8540-8235-97C9754F0C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3114" y="18653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3983" name="TextBox 18">
            <a:extLst>
              <a:ext uri="{FF2B5EF4-FFF2-40B4-BE49-F238E27FC236}">
                <a16:creationId xmlns:a16="http://schemas.microsoft.com/office/drawing/2014/main" id="{1FB6573A-5363-E141-B5E8-0A4EEB1727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3114" y="41195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3984" name="TextBox 19">
            <a:extLst>
              <a:ext uri="{FF2B5EF4-FFF2-40B4-BE49-F238E27FC236}">
                <a16:creationId xmlns:a16="http://schemas.microsoft.com/office/drawing/2014/main" id="{02F50F82-EF7C-BE4D-BD59-45D4BB75F7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38989" y="52117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3985" name="TextBox 16">
            <a:extLst>
              <a:ext uri="{FF2B5EF4-FFF2-40B4-BE49-F238E27FC236}">
                <a16:creationId xmlns:a16="http://schemas.microsoft.com/office/drawing/2014/main" id="{833D2999-A343-6146-92AE-75CAE7FD93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7875" y="29972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722EE54-3B20-AFFC-D474-DEBAA85F53A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3ED92234-6A8F-9BA5-523A-D87697C495D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Decoder with an Enable Input</a:t>
            </a:r>
          </a:p>
        </p:txBody>
      </p:sp>
    </p:spTree>
    <p:extLst>
      <p:ext uri="{BB962C8B-B14F-4D97-AF65-F5344CB8AC3E}">
        <p14:creationId xmlns:p14="http://schemas.microsoft.com/office/powerpoint/2010/main" val="1127777693"/>
      </p:ext>
    </p:extLst>
  </p:cSld>
  <p:clrMapOvr>
    <a:masterClrMapping/>
  </p:clrMapOvr>
  <p:transition/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Title 1">
            <a:extLst>
              <a:ext uri="{FF2B5EF4-FFF2-40B4-BE49-F238E27FC236}">
                <a16:creationId xmlns:a16="http://schemas.microsoft.com/office/drawing/2014/main" id="{E4D58D2B-9FA6-EC44-80EA-B2442E75D98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Adding an Enable Input</a:t>
            </a:r>
          </a:p>
        </p:txBody>
      </p:sp>
      <p:sp>
        <p:nvSpPr>
          <p:cNvPr id="84994" name="TextBox 125">
            <a:extLst>
              <a:ext uri="{FF2B5EF4-FFF2-40B4-BE49-F238E27FC236}">
                <a16:creationId xmlns:a16="http://schemas.microsoft.com/office/drawing/2014/main" id="{D3350646-F7C5-974C-ADB3-32BB57782B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4.13c from the textbook ]</a:t>
            </a:r>
          </a:p>
        </p:txBody>
      </p:sp>
      <p:pic>
        <p:nvPicPr>
          <p:cNvPr id="84995" name="Picture 3" descr="Screen shot 2013-10-16 at 2.56.03 PM.png">
            <a:extLst>
              <a:ext uri="{FF2B5EF4-FFF2-40B4-BE49-F238E27FC236}">
                <a16:creationId xmlns:a16="http://schemas.microsoft.com/office/drawing/2014/main" id="{5ECC362E-907A-F644-8253-3FE7B499774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1" y="1600200"/>
            <a:ext cx="5572125" cy="449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7" name="Title 1">
            <a:extLst>
              <a:ext uri="{FF2B5EF4-FFF2-40B4-BE49-F238E27FC236}">
                <a16:creationId xmlns:a16="http://schemas.microsoft.com/office/drawing/2014/main" id="{8688732A-BE5A-3440-98A5-4EAEF02A89C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Circuit for 2-1 Multiplexer</a:t>
            </a:r>
          </a:p>
        </p:txBody>
      </p:sp>
      <p:grpSp>
        <p:nvGrpSpPr>
          <p:cNvPr id="9218" name="Group 2">
            <a:extLst>
              <a:ext uri="{FF2B5EF4-FFF2-40B4-BE49-F238E27FC236}">
                <a16:creationId xmlns:a16="http://schemas.microsoft.com/office/drawing/2014/main" id="{84135EF7-72D0-4D42-8CCA-5E0DA0ABDF1C}"/>
              </a:ext>
            </a:extLst>
          </p:cNvPr>
          <p:cNvGrpSpPr>
            <a:grpSpLocks/>
          </p:cNvGrpSpPr>
          <p:nvPr/>
        </p:nvGrpSpPr>
        <p:grpSpPr bwMode="auto">
          <a:xfrm>
            <a:off x="2743200" y="1828801"/>
            <a:ext cx="6103938" cy="1998821"/>
            <a:chOff x="346075" y="4143375"/>
            <a:chExt cx="6103938" cy="1998821"/>
          </a:xfrm>
        </p:grpSpPr>
        <p:sp>
          <p:nvSpPr>
            <p:cNvPr id="9227" name="Line 245">
              <a:extLst>
                <a:ext uri="{FF2B5EF4-FFF2-40B4-BE49-F238E27FC236}">
                  <a16:creationId xmlns:a16="http://schemas.microsoft.com/office/drawing/2014/main" id="{DEF7AA13-1904-3F45-BB9E-14CC52E7769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750888" y="4524375"/>
              <a:ext cx="0" cy="25255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8" name="Line 246">
              <a:extLst>
                <a:ext uri="{FF2B5EF4-FFF2-40B4-BE49-F238E27FC236}">
                  <a16:creationId xmlns:a16="http://schemas.microsoft.com/office/drawing/2014/main" id="{14C1FED2-16EA-1D4B-AEC2-D8B5297B250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750888" y="4976813"/>
              <a:ext cx="0" cy="32226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9" name="Freeform 247">
              <a:extLst>
                <a:ext uri="{FF2B5EF4-FFF2-40B4-BE49-F238E27FC236}">
                  <a16:creationId xmlns:a16="http://schemas.microsoft.com/office/drawing/2014/main" id="{2596D94A-5362-1143-8821-9F5C444141A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19125" y="4773613"/>
              <a:ext cx="258763" cy="260350"/>
            </a:xfrm>
            <a:custGeom>
              <a:avLst/>
              <a:gdLst>
                <a:gd name="T0" fmla="*/ 2147483646 w 336"/>
                <a:gd name="T1" fmla="*/ 0 h 337"/>
                <a:gd name="T2" fmla="*/ 2147483646 w 336"/>
                <a:gd name="T3" fmla="*/ 2147483646 h 337"/>
                <a:gd name="T4" fmla="*/ 0 w 336"/>
                <a:gd name="T5" fmla="*/ 2147483646 h 337"/>
                <a:gd name="T6" fmla="*/ 2147483646 w 336"/>
                <a:gd name="T7" fmla="*/ 0 h 3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37">
                  <a:moveTo>
                    <a:pt x="168" y="0"/>
                  </a:moveTo>
                  <a:lnTo>
                    <a:pt x="336" y="337"/>
                  </a:lnTo>
                  <a:lnTo>
                    <a:pt x="0" y="337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30" name="Freeform 248">
              <a:extLst>
                <a:ext uri="{FF2B5EF4-FFF2-40B4-BE49-F238E27FC236}">
                  <a16:creationId xmlns:a16="http://schemas.microsoft.com/office/drawing/2014/main" id="{F58F20DE-1AE1-DC4F-9A08-C60DCFF427F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706438" y="4679950"/>
              <a:ext cx="85725" cy="85725"/>
            </a:xfrm>
            <a:custGeom>
              <a:avLst/>
              <a:gdLst>
                <a:gd name="T0" fmla="*/ 0 w 109"/>
                <a:gd name="T1" fmla="*/ 2147483646 h 110"/>
                <a:gd name="T2" fmla="*/ 2147483646 w 109"/>
                <a:gd name="T3" fmla="*/ 2147483646 h 110"/>
                <a:gd name="T4" fmla="*/ 2147483646 w 109"/>
                <a:gd name="T5" fmla="*/ 2147483646 h 110"/>
                <a:gd name="T6" fmla="*/ 2147483646 w 109"/>
                <a:gd name="T7" fmla="*/ 2147483646 h 110"/>
                <a:gd name="T8" fmla="*/ 2147483646 w 109"/>
                <a:gd name="T9" fmla="*/ 2147483646 h 110"/>
                <a:gd name="T10" fmla="*/ 2147483646 w 109"/>
                <a:gd name="T11" fmla="*/ 2147483646 h 110"/>
                <a:gd name="T12" fmla="*/ 2147483646 w 109"/>
                <a:gd name="T13" fmla="*/ 2147483646 h 110"/>
                <a:gd name="T14" fmla="*/ 2147483646 w 109"/>
                <a:gd name="T15" fmla="*/ 2147483646 h 110"/>
                <a:gd name="T16" fmla="*/ 2147483646 w 109"/>
                <a:gd name="T17" fmla="*/ 2147483646 h 110"/>
                <a:gd name="T18" fmla="*/ 2147483646 w 109"/>
                <a:gd name="T19" fmla="*/ 2147483646 h 110"/>
                <a:gd name="T20" fmla="*/ 2147483646 w 109"/>
                <a:gd name="T21" fmla="*/ 2147483646 h 110"/>
                <a:gd name="T22" fmla="*/ 2147483646 w 109"/>
                <a:gd name="T23" fmla="*/ 2147483646 h 110"/>
                <a:gd name="T24" fmla="*/ 2147483646 w 109"/>
                <a:gd name="T25" fmla="*/ 2147483646 h 110"/>
                <a:gd name="T26" fmla="*/ 2147483646 w 109"/>
                <a:gd name="T27" fmla="*/ 2147483646 h 110"/>
                <a:gd name="T28" fmla="*/ 2147483646 w 109"/>
                <a:gd name="T29" fmla="*/ 2147483646 h 110"/>
                <a:gd name="T30" fmla="*/ 2147483646 w 109"/>
                <a:gd name="T31" fmla="*/ 2147483646 h 110"/>
                <a:gd name="T32" fmla="*/ 2147483646 w 109"/>
                <a:gd name="T33" fmla="*/ 2147483646 h 110"/>
                <a:gd name="T34" fmla="*/ 2147483646 w 109"/>
                <a:gd name="T35" fmla="*/ 2147483646 h 110"/>
                <a:gd name="T36" fmla="*/ 2147483646 w 109"/>
                <a:gd name="T37" fmla="*/ 2147483646 h 110"/>
                <a:gd name="T38" fmla="*/ 2147483646 w 109"/>
                <a:gd name="T39" fmla="*/ 2147483646 h 110"/>
                <a:gd name="T40" fmla="*/ 2147483646 w 109"/>
                <a:gd name="T41" fmla="*/ 2147483646 h 110"/>
                <a:gd name="T42" fmla="*/ 2147483646 w 109"/>
                <a:gd name="T43" fmla="*/ 2147483646 h 110"/>
                <a:gd name="T44" fmla="*/ 2147483646 w 109"/>
                <a:gd name="T45" fmla="*/ 2147483646 h 110"/>
                <a:gd name="T46" fmla="*/ 2147483646 w 109"/>
                <a:gd name="T47" fmla="*/ 2147483646 h 110"/>
                <a:gd name="T48" fmla="*/ 2147483646 w 109"/>
                <a:gd name="T49" fmla="*/ 2147483646 h 110"/>
                <a:gd name="T50" fmla="*/ 2147483646 w 109"/>
                <a:gd name="T51" fmla="*/ 2147483646 h 110"/>
                <a:gd name="T52" fmla="*/ 2147483646 w 109"/>
                <a:gd name="T53" fmla="*/ 2147483646 h 110"/>
                <a:gd name="T54" fmla="*/ 2147483646 w 109"/>
                <a:gd name="T55" fmla="*/ 2147483646 h 110"/>
                <a:gd name="T56" fmla="*/ 2147483646 w 109"/>
                <a:gd name="T57" fmla="*/ 2147483646 h 110"/>
                <a:gd name="T58" fmla="*/ 2147483646 w 109"/>
                <a:gd name="T59" fmla="*/ 2147483646 h 110"/>
                <a:gd name="T60" fmla="*/ 2147483646 w 109"/>
                <a:gd name="T61" fmla="*/ 2147483646 h 110"/>
                <a:gd name="T62" fmla="*/ 2147483646 w 109"/>
                <a:gd name="T63" fmla="*/ 2147483646 h 110"/>
                <a:gd name="T64" fmla="*/ 2147483646 w 109"/>
                <a:gd name="T65" fmla="*/ 0 h 110"/>
                <a:gd name="T66" fmla="*/ 2147483646 w 109"/>
                <a:gd name="T67" fmla="*/ 0 h 110"/>
                <a:gd name="T68" fmla="*/ 2147483646 w 109"/>
                <a:gd name="T69" fmla="*/ 2147483646 h 110"/>
                <a:gd name="T70" fmla="*/ 2147483646 w 109"/>
                <a:gd name="T71" fmla="*/ 2147483646 h 110"/>
                <a:gd name="T72" fmla="*/ 2147483646 w 109"/>
                <a:gd name="T73" fmla="*/ 2147483646 h 110"/>
                <a:gd name="T74" fmla="*/ 2147483646 w 109"/>
                <a:gd name="T75" fmla="*/ 2147483646 h 110"/>
                <a:gd name="T76" fmla="*/ 2147483646 w 109"/>
                <a:gd name="T77" fmla="*/ 2147483646 h 110"/>
                <a:gd name="T78" fmla="*/ 2147483646 w 109"/>
                <a:gd name="T79" fmla="*/ 2147483646 h 110"/>
                <a:gd name="T80" fmla="*/ 2147483646 w 109"/>
                <a:gd name="T81" fmla="*/ 2147483646 h 110"/>
                <a:gd name="T82" fmla="*/ 2147483646 w 109"/>
                <a:gd name="T83" fmla="*/ 2147483646 h 110"/>
                <a:gd name="T84" fmla="*/ 0 w 109"/>
                <a:gd name="T85" fmla="*/ 2147483646 h 110"/>
                <a:gd name="T86" fmla="*/ 0 w 109"/>
                <a:gd name="T87" fmla="*/ 2147483646 h 11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9" h="110">
                  <a:moveTo>
                    <a:pt x="0" y="55"/>
                  </a:moveTo>
                  <a:lnTo>
                    <a:pt x="0" y="57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72"/>
                  </a:lnTo>
                  <a:lnTo>
                    <a:pt x="2" y="74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6" y="81"/>
                  </a:lnTo>
                  <a:lnTo>
                    <a:pt x="7" y="84"/>
                  </a:lnTo>
                  <a:lnTo>
                    <a:pt x="8" y="86"/>
                  </a:lnTo>
                  <a:lnTo>
                    <a:pt x="10" y="87"/>
                  </a:lnTo>
                  <a:lnTo>
                    <a:pt x="12" y="90"/>
                  </a:lnTo>
                  <a:lnTo>
                    <a:pt x="13" y="92"/>
                  </a:lnTo>
                  <a:lnTo>
                    <a:pt x="15" y="93"/>
                  </a:lnTo>
                  <a:lnTo>
                    <a:pt x="16" y="96"/>
                  </a:lnTo>
                  <a:lnTo>
                    <a:pt x="19" y="97"/>
                  </a:lnTo>
                  <a:lnTo>
                    <a:pt x="21" y="99"/>
                  </a:lnTo>
                  <a:lnTo>
                    <a:pt x="24" y="101"/>
                  </a:lnTo>
                  <a:lnTo>
                    <a:pt x="25" y="102"/>
                  </a:lnTo>
                  <a:lnTo>
                    <a:pt x="27" y="103"/>
                  </a:lnTo>
                  <a:lnTo>
                    <a:pt x="30" y="104"/>
                  </a:lnTo>
                  <a:lnTo>
                    <a:pt x="32" y="105"/>
                  </a:lnTo>
                  <a:lnTo>
                    <a:pt x="34" y="107"/>
                  </a:lnTo>
                  <a:lnTo>
                    <a:pt x="38" y="108"/>
                  </a:lnTo>
                  <a:lnTo>
                    <a:pt x="40" y="108"/>
                  </a:lnTo>
                  <a:lnTo>
                    <a:pt x="43" y="109"/>
                  </a:lnTo>
                  <a:lnTo>
                    <a:pt x="45" y="109"/>
                  </a:lnTo>
                  <a:lnTo>
                    <a:pt x="48" y="110"/>
                  </a:lnTo>
                  <a:lnTo>
                    <a:pt x="51" y="110"/>
                  </a:lnTo>
                  <a:lnTo>
                    <a:pt x="54" y="110"/>
                  </a:lnTo>
                  <a:lnTo>
                    <a:pt x="57" y="110"/>
                  </a:lnTo>
                  <a:lnTo>
                    <a:pt x="60" y="110"/>
                  </a:lnTo>
                  <a:lnTo>
                    <a:pt x="62" y="109"/>
                  </a:lnTo>
                  <a:lnTo>
                    <a:pt x="64" y="109"/>
                  </a:lnTo>
                  <a:lnTo>
                    <a:pt x="68" y="108"/>
                  </a:lnTo>
                  <a:lnTo>
                    <a:pt x="70" y="108"/>
                  </a:lnTo>
                  <a:lnTo>
                    <a:pt x="73" y="107"/>
                  </a:lnTo>
                  <a:lnTo>
                    <a:pt x="75" y="105"/>
                  </a:lnTo>
                  <a:lnTo>
                    <a:pt x="78" y="104"/>
                  </a:lnTo>
                  <a:lnTo>
                    <a:pt x="80" y="103"/>
                  </a:lnTo>
                  <a:lnTo>
                    <a:pt x="82" y="102"/>
                  </a:lnTo>
                  <a:lnTo>
                    <a:pt x="85" y="101"/>
                  </a:lnTo>
                  <a:lnTo>
                    <a:pt x="86" y="99"/>
                  </a:lnTo>
                  <a:lnTo>
                    <a:pt x="88" y="97"/>
                  </a:lnTo>
                  <a:lnTo>
                    <a:pt x="91" y="96"/>
                  </a:lnTo>
                  <a:lnTo>
                    <a:pt x="92" y="93"/>
                  </a:lnTo>
                  <a:lnTo>
                    <a:pt x="94" y="92"/>
                  </a:lnTo>
                  <a:lnTo>
                    <a:pt x="96" y="90"/>
                  </a:lnTo>
                  <a:lnTo>
                    <a:pt x="98" y="87"/>
                  </a:lnTo>
                  <a:lnTo>
                    <a:pt x="99" y="86"/>
                  </a:lnTo>
                  <a:lnTo>
                    <a:pt x="100" y="84"/>
                  </a:lnTo>
                  <a:lnTo>
                    <a:pt x="102" y="81"/>
                  </a:lnTo>
                  <a:lnTo>
                    <a:pt x="103" y="79"/>
                  </a:lnTo>
                  <a:lnTo>
                    <a:pt x="104" y="77"/>
                  </a:lnTo>
                  <a:lnTo>
                    <a:pt x="105" y="74"/>
                  </a:lnTo>
                  <a:lnTo>
                    <a:pt x="106" y="72"/>
                  </a:lnTo>
                  <a:lnTo>
                    <a:pt x="106" y="68"/>
                  </a:lnTo>
                  <a:lnTo>
                    <a:pt x="108" y="66"/>
                  </a:lnTo>
                  <a:lnTo>
                    <a:pt x="108" y="63"/>
                  </a:lnTo>
                  <a:lnTo>
                    <a:pt x="109" y="61"/>
                  </a:lnTo>
                  <a:lnTo>
                    <a:pt x="109" y="57"/>
                  </a:lnTo>
                  <a:lnTo>
                    <a:pt x="109" y="55"/>
                  </a:lnTo>
                  <a:lnTo>
                    <a:pt x="109" y="53"/>
                  </a:lnTo>
                  <a:lnTo>
                    <a:pt x="109" y="49"/>
                  </a:lnTo>
                  <a:lnTo>
                    <a:pt x="108" y="47"/>
                  </a:lnTo>
                  <a:lnTo>
                    <a:pt x="108" y="44"/>
                  </a:lnTo>
                  <a:lnTo>
                    <a:pt x="106" y="42"/>
                  </a:lnTo>
                  <a:lnTo>
                    <a:pt x="106" y="38"/>
                  </a:lnTo>
                  <a:lnTo>
                    <a:pt x="105" y="36"/>
                  </a:lnTo>
                  <a:lnTo>
                    <a:pt x="104" y="33"/>
                  </a:lnTo>
                  <a:lnTo>
                    <a:pt x="103" y="31"/>
                  </a:lnTo>
                  <a:lnTo>
                    <a:pt x="102" y="29"/>
                  </a:lnTo>
                  <a:lnTo>
                    <a:pt x="100" y="26"/>
                  </a:lnTo>
                  <a:lnTo>
                    <a:pt x="99" y="24"/>
                  </a:lnTo>
                  <a:lnTo>
                    <a:pt x="98" y="23"/>
                  </a:lnTo>
                  <a:lnTo>
                    <a:pt x="96" y="20"/>
                  </a:lnTo>
                  <a:lnTo>
                    <a:pt x="94" y="18"/>
                  </a:lnTo>
                  <a:lnTo>
                    <a:pt x="92" y="17"/>
                  </a:lnTo>
                  <a:lnTo>
                    <a:pt x="91" y="14"/>
                  </a:lnTo>
                  <a:lnTo>
                    <a:pt x="88" y="13"/>
                  </a:lnTo>
                  <a:lnTo>
                    <a:pt x="86" y="11"/>
                  </a:lnTo>
                  <a:lnTo>
                    <a:pt x="85" y="9"/>
                  </a:lnTo>
                  <a:lnTo>
                    <a:pt x="82" y="8"/>
                  </a:lnTo>
                  <a:lnTo>
                    <a:pt x="80" y="7"/>
                  </a:lnTo>
                  <a:lnTo>
                    <a:pt x="78" y="6"/>
                  </a:lnTo>
                  <a:lnTo>
                    <a:pt x="75" y="5"/>
                  </a:lnTo>
                  <a:lnTo>
                    <a:pt x="73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3" y="1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34" y="3"/>
                  </a:lnTo>
                  <a:lnTo>
                    <a:pt x="32" y="5"/>
                  </a:lnTo>
                  <a:lnTo>
                    <a:pt x="30" y="6"/>
                  </a:lnTo>
                  <a:lnTo>
                    <a:pt x="27" y="7"/>
                  </a:lnTo>
                  <a:lnTo>
                    <a:pt x="25" y="8"/>
                  </a:lnTo>
                  <a:lnTo>
                    <a:pt x="24" y="9"/>
                  </a:lnTo>
                  <a:lnTo>
                    <a:pt x="21" y="11"/>
                  </a:lnTo>
                  <a:lnTo>
                    <a:pt x="19" y="13"/>
                  </a:lnTo>
                  <a:lnTo>
                    <a:pt x="16" y="14"/>
                  </a:lnTo>
                  <a:lnTo>
                    <a:pt x="15" y="17"/>
                  </a:lnTo>
                  <a:lnTo>
                    <a:pt x="13" y="18"/>
                  </a:lnTo>
                  <a:lnTo>
                    <a:pt x="12" y="20"/>
                  </a:lnTo>
                  <a:lnTo>
                    <a:pt x="10" y="23"/>
                  </a:lnTo>
                  <a:lnTo>
                    <a:pt x="8" y="24"/>
                  </a:lnTo>
                  <a:lnTo>
                    <a:pt x="7" y="26"/>
                  </a:lnTo>
                  <a:lnTo>
                    <a:pt x="6" y="29"/>
                  </a:lnTo>
                  <a:lnTo>
                    <a:pt x="4" y="31"/>
                  </a:lnTo>
                  <a:lnTo>
                    <a:pt x="3" y="33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1" y="42"/>
                  </a:lnTo>
                  <a:lnTo>
                    <a:pt x="0" y="44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0" y="53"/>
                  </a:lnTo>
                  <a:lnTo>
                    <a:pt x="0" y="55"/>
                  </a:lnTo>
                </a:path>
              </a:pathLst>
            </a:custGeom>
            <a:solidFill>
              <a:schemeClr val="bg1"/>
            </a:solidFill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31" name="Rectangle 249">
              <a:extLst>
                <a:ext uri="{FF2B5EF4-FFF2-40B4-BE49-F238E27FC236}">
                  <a16:creationId xmlns:a16="http://schemas.microsoft.com/office/drawing/2014/main" id="{C836BE56-CB4D-A04D-B6EC-238A9416724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373438" y="4811713"/>
              <a:ext cx="1202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9232" name="Rectangle 250">
              <a:extLst>
                <a:ext uri="{FF2B5EF4-FFF2-40B4-BE49-F238E27FC236}">
                  <a16:creationId xmlns:a16="http://schemas.microsoft.com/office/drawing/2014/main" id="{E64ABE45-1729-A240-86A0-890BA360DF9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46075" y="41433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9233" name="Rectangle 251">
              <a:extLst>
                <a:ext uri="{FF2B5EF4-FFF2-40B4-BE49-F238E27FC236}">
                  <a16:creationId xmlns:a16="http://schemas.microsoft.com/office/drawing/2014/main" id="{F7B04ECB-5A46-5544-954C-54062F8F49B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28625" y="4230688"/>
              <a:ext cx="1270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9234" name="Rectangle 252">
              <a:extLst>
                <a:ext uri="{FF2B5EF4-FFF2-40B4-BE49-F238E27FC236}">
                  <a16:creationId xmlns:a16="http://schemas.microsoft.com/office/drawing/2014/main" id="{4BB18C0D-4CC0-044E-BBA4-7D4A0C7B10D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46075" y="54641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9235" name="Rectangle 253">
              <a:extLst>
                <a:ext uri="{FF2B5EF4-FFF2-40B4-BE49-F238E27FC236}">
                  <a16:creationId xmlns:a16="http://schemas.microsoft.com/office/drawing/2014/main" id="{F79B8BCB-A1B4-754C-ADDF-E484FB1CCD0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28625" y="5553075"/>
              <a:ext cx="1270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9236" name="Freeform 254">
              <a:extLst>
                <a:ext uri="{FF2B5EF4-FFF2-40B4-BE49-F238E27FC236}">
                  <a16:creationId xmlns:a16="http://schemas.microsoft.com/office/drawing/2014/main" id="{B7828EE2-BF45-7441-8891-105B6C23928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138238" y="4529336"/>
              <a:ext cx="274637" cy="3175"/>
            </a:xfrm>
            <a:custGeom>
              <a:avLst/>
              <a:gdLst>
                <a:gd name="T0" fmla="*/ 2147483646 w 360"/>
                <a:gd name="T1" fmla="*/ 0 h 3175"/>
                <a:gd name="T2" fmla="*/ 0 w 360"/>
                <a:gd name="T3" fmla="*/ 0 h 3175"/>
                <a:gd name="T4" fmla="*/ 2147483646 w 360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0" h="3175">
                  <a:moveTo>
                    <a:pt x="360" y="0"/>
                  </a:moveTo>
                  <a:lnTo>
                    <a:pt x="0" y="0"/>
                  </a:lnTo>
                  <a:lnTo>
                    <a:pt x="360" y="0"/>
                  </a:lnTo>
                  <a:close/>
                </a:path>
              </a:pathLst>
            </a:custGeom>
            <a:solidFill>
              <a:srgbClr val="FFFFFF"/>
            </a:solidFill>
            <a:ln w="2857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37" name="Freeform 256">
              <a:extLst>
                <a:ext uri="{FF2B5EF4-FFF2-40B4-BE49-F238E27FC236}">
                  <a16:creationId xmlns:a16="http://schemas.microsoft.com/office/drawing/2014/main" id="{1A4A58E8-9B8A-3340-AF40-475B2D9C15D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138238" y="4257675"/>
              <a:ext cx="274637" cy="1588"/>
            </a:xfrm>
            <a:custGeom>
              <a:avLst/>
              <a:gdLst>
                <a:gd name="T0" fmla="*/ 2147483646 w 360"/>
                <a:gd name="T1" fmla="*/ 0 h 1588"/>
                <a:gd name="T2" fmla="*/ 0 w 360"/>
                <a:gd name="T3" fmla="*/ 0 h 1588"/>
                <a:gd name="T4" fmla="*/ 2147483646 w 360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0" h="1588">
                  <a:moveTo>
                    <a:pt x="360" y="0"/>
                  </a:moveTo>
                  <a:lnTo>
                    <a:pt x="0" y="0"/>
                  </a:lnTo>
                  <a:lnTo>
                    <a:pt x="360" y="0"/>
                  </a:lnTo>
                  <a:close/>
                </a:path>
              </a:pathLst>
            </a:custGeom>
            <a:solidFill>
              <a:srgbClr val="FFFFFF"/>
            </a:solidFill>
            <a:ln w="2857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38" name="Line 257">
              <a:extLst>
                <a:ext uri="{FF2B5EF4-FFF2-40B4-BE49-F238E27FC236}">
                  <a16:creationId xmlns:a16="http://schemas.microsoft.com/office/drawing/2014/main" id="{61900CD7-EE53-DC46-8022-847F0A5ACB8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1138238" y="4257675"/>
              <a:ext cx="274637" cy="15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9" name="Freeform 258">
              <a:extLst>
                <a:ext uri="{FF2B5EF4-FFF2-40B4-BE49-F238E27FC236}">
                  <a16:creationId xmlns:a16="http://schemas.microsoft.com/office/drawing/2014/main" id="{9217DEE7-EBC5-3C49-B489-EFA17C30281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731838" y="5291138"/>
              <a:ext cx="34925" cy="38100"/>
            </a:xfrm>
            <a:custGeom>
              <a:avLst/>
              <a:gdLst>
                <a:gd name="T0" fmla="*/ 2147483646 w 48"/>
                <a:gd name="T1" fmla="*/ 0 h 48"/>
                <a:gd name="T2" fmla="*/ 2147483646 w 48"/>
                <a:gd name="T3" fmla="*/ 0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0 h 48"/>
                <a:gd name="T86" fmla="*/ 2147483646 w 48"/>
                <a:gd name="T87" fmla="*/ 0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8" y="6"/>
                  </a:lnTo>
                  <a:lnTo>
                    <a:pt x="7" y="7"/>
                  </a:lnTo>
                  <a:lnTo>
                    <a:pt x="7" y="8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10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39"/>
                  </a:lnTo>
                  <a:lnTo>
                    <a:pt x="7" y="40"/>
                  </a:lnTo>
                  <a:lnTo>
                    <a:pt x="8" y="42"/>
                  </a:lnTo>
                  <a:lnTo>
                    <a:pt x="10" y="43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3" y="45"/>
                  </a:lnTo>
                  <a:lnTo>
                    <a:pt x="14" y="45"/>
                  </a:lnTo>
                  <a:lnTo>
                    <a:pt x="16" y="46"/>
                  </a:lnTo>
                  <a:lnTo>
                    <a:pt x="17" y="46"/>
                  </a:lnTo>
                  <a:lnTo>
                    <a:pt x="18" y="46"/>
                  </a:lnTo>
                  <a:lnTo>
                    <a:pt x="19" y="48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8" y="48"/>
                  </a:lnTo>
                  <a:lnTo>
                    <a:pt x="29" y="48"/>
                  </a:lnTo>
                  <a:lnTo>
                    <a:pt x="30" y="46"/>
                  </a:lnTo>
                  <a:lnTo>
                    <a:pt x="31" y="46"/>
                  </a:lnTo>
                  <a:lnTo>
                    <a:pt x="32" y="46"/>
                  </a:lnTo>
                  <a:lnTo>
                    <a:pt x="34" y="46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7" y="44"/>
                  </a:lnTo>
                  <a:lnTo>
                    <a:pt x="38" y="44"/>
                  </a:lnTo>
                  <a:lnTo>
                    <a:pt x="38" y="43"/>
                  </a:lnTo>
                  <a:lnTo>
                    <a:pt x="40" y="43"/>
                  </a:lnTo>
                  <a:lnTo>
                    <a:pt x="41" y="42"/>
                  </a:lnTo>
                  <a:lnTo>
                    <a:pt x="41" y="40"/>
                  </a:lnTo>
                  <a:lnTo>
                    <a:pt x="42" y="40"/>
                  </a:lnTo>
                  <a:lnTo>
                    <a:pt x="43" y="39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4" y="12"/>
                  </a:lnTo>
                  <a:lnTo>
                    <a:pt x="44" y="10"/>
                  </a:lnTo>
                  <a:lnTo>
                    <a:pt x="43" y="9"/>
                  </a:lnTo>
                  <a:lnTo>
                    <a:pt x="43" y="8"/>
                  </a:lnTo>
                  <a:lnTo>
                    <a:pt x="42" y="8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2857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40" name="Line 259">
              <a:extLst>
                <a:ext uri="{FF2B5EF4-FFF2-40B4-BE49-F238E27FC236}">
                  <a16:creationId xmlns:a16="http://schemas.microsoft.com/office/drawing/2014/main" id="{FEF566AC-7847-064D-BF25-B49FC7484AF7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192338" y="4792663"/>
              <a:ext cx="274637" cy="158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41" name="Line 260">
              <a:extLst>
                <a:ext uri="{FF2B5EF4-FFF2-40B4-BE49-F238E27FC236}">
                  <a16:creationId xmlns:a16="http://schemas.microsoft.com/office/drawing/2014/main" id="{4417E1A1-7720-9740-8CCA-37467E32F0A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192338" y="5051425"/>
              <a:ext cx="274637" cy="317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42" name="Line 261">
              <a:extLst>
                <a:ext uri="{FF2B5EF4-FFF2-40B4-BE49-F238E27FC236}">
                  <a16:creationId xmlns:a16="http://schemas.microsoft.com/office/drawing/2014/main" id="{9451797A-473E-7045-AF67-3B8E5270C52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2986088" y="4921250"/>
              <a:ext cx="139700" cy="317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43" name="Freeform 262">
              <a:extLst>
                <a:ext uri="{FF2B5EF4-FFF2-40B4-BE49-F238E27FC236}">
                  <a16:creationId xmlns:a16="http://schemas.microsoft.com/office/drawing/2014/main" id="{C8D5B99C-9413-9E4F-AD14-D61C7573853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12938" y="5440363"/>
              <a:ext cx="147637" cy="1587"/>
            </a:xfrm>
            <a:custGeom>
              <a:avLst/>
              <a:gdLst>
                <a:gd name="T0" fmla="*/ 2147483646 w 192"/>
                <a:gd name="T1" fmla="*/ 0 h 1587"/>
                <a:gd name="T2" fmla="*/ 0 w 192"/>
                <a:gd name="T3" fmla="*/ 0 h 1587"/>
                <a:gd name="T4" fmla="*/ 2147483646 w 192"/>
                <a:gd name="T5" fmla="*/ 0 h 15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2" h="1587">
                  <a:moveTo>
                    <a:pt x="192" y="0"/>
                  </a:moveTo>
                  <a:lnTo>
                    <a:pt x="0" y="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FFFFF"/>
            </a:solidFill>
            <a:ln w="2857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44" name="Line 263">
              <a:extLst>
                <a:ext uri="{FF2B5EF4-FFF2-40B4-BE49-F238E27FC236}">
                  <a16:creationId xmlns:a16="http://schemas.microsoft.com/office/drawing/2014/main" id="{E9C8DF9E-83B5-5A40-A276-E59F5500299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1912938" y="5440363"/>
              <a:ext cx="147637" cy="158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45" name="Freeform 264">
              <a:extLst>
                <a:ext uri="{FF2B5EF4-FFF2-40B4-BE49-F238E27FC236}">
                  <a16:creationId xmlns:a16="http://schemas.microsoft.com/office/drawing/2014/main" id="{215044F8-583C-C94B-9461-B1869815AF5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060575" y="4386263"/>
              <a:ext cx="131763" cy="406400"/>
            </a:xfrm>
            <a:custGeom>
              <a:avLst/>
              <a:gdLst>
                <a:gd name="T0" fmla="*/ 2147483646 w 168"/>
                <a:gd name="T1" fmla="*/ 2147483646 h 528"/>
                <a:gd name="T2" fmla="*/ 2147483646 w 168"/>
                <a:gd name="T3" fmla="*/ 0 h 528"/>
                <a:gd name="T4" fmla="*/ 0 w 168"/>
                <a:gd name="T5" fmla="*/ 0 h 5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528">
                  <a:moveTo>
                    <a:pt x="168" y="528"/>
                  </a:moveTo>
                  <a:lnTo>
                    <a:pt x="168" y="0"/>
                  </a:lnTo>
                  <a:lnTo>
                    <a:pt x="0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46" name="Freeform 265">
              <a:extLst>
                <a:ext uri="{FF2B5EF4-FFF2-40B4-BE49-F238E27FC236}">
                  <a16:creationId xmlns:a16="http://schemas.microsoft.com/office/drawing/2014/main" id="{3B9DBD6A-B29D-2A4A-B370-DFB98EFA5D2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060575" y="5051425"/>
              <a:ext cx="131763" cy="388938"/>
            </a:xfrm>
            <a:custGeom>
              <a:avLst/>
              <a:gdLst>
                <a:gd name="T0" fmla="*/ 2147483646 w 168"/>
                <a:gd name="T1" fmla="*/ 0 h 504"/>
                <a:gd name="T2" fmla="*/ 2147483646 w 168"/>
                <a:gd name="T3" fmla="*/ 2147483646 h 504"/>
                <a:gd name="T4" fmla="*/ 0 w 168"/>
                <a:gd name="T5" fmla="*/ 2147483646 h 50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504">
                  <a:moveTo>
                    <a:pt x="168" y="0"/>
                  </a:moveTo>
                  <a:lnTo>
                    <a:pt x="168" y="504"/>
                  </a:lnTo>
                  <a:lnTo>
                    <a:pt x="0" y="504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47" name="Line 266">
              <a:extLst>
                <a:ext uri="{FF2B5EF4-FFF2-40B4-BE49-F238E27FC236}">
                  <a16:creationId xmlns:a16="http://schemas.microsoft.com/office/drawing/2014/main" id="{7C115689-F0D8-864B-BA4B-D8FE945E0ED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3114675" y="4921250"/>
              <a:ext cx="128588" cy="317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48" name="Line 267">
              <a:extLst>
                <a:ext uri="{FF2B5EF4-FFF2-40B4-BE49-F238E27FC236}">
                  <a16:creationId xmlns:a16="http://schemas.microsoft.com/office/drawing/2014/main" id="{481D515C-7C48-904E-BAF5-48D774B9248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750888" y="4530860"/>
              <a:ext cx="387350" cy="317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49" name="Line 268">
              <a:extLst>
                <a:ext uri="{FF2B5EF4-FFF2-40B4-BE49-F238E27FC236}">
                  <a16:creationId xmlns:a16="http://schemas.microsoft.com/office/drawing/2014/main" id="{21143A54-702C-9F4D-B1A0-8332314C603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600075" y="4257675"/>
              <a:ext cx="538163" cy="15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0" name="Rectangle 269">
              <a:extLst>
                <a:ext uri="{FF2B5EF4-FFF2-40B4-BE49-F238E27FC236}">
                  <a16:creationId xmlns:a16="http://schemas.microsoft.com/office/drawing/2014/main" id="{B76DD4E1-3AEA-DD46-83DB-DC65E3BECF9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5763" y="5202238"/>
              <a:ext cx="1301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9251" name="Line 270">
              <a:extLst>
                <a:ext uri="{FF2B5EF4-FFF2-40B4-BE49-F238E27FC236}">
                  <a16:creationId xmlns:a16="http://schemas.microsoft.com/office/drawing/2014/main" id="{961ED6C9-CB6F-2744-97A5-AE8CFF0B08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6425" y="5310188"/>
              <a:ext cx="798513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52" name="Line 271">
              <a:extLst>
                <a:ext uri="{FF2B5EF4-FFF2-40B4-BE49-F238E27FC236}">
                  <a16:creationId xmlns:a16="http://schemas.microsoft.com/office/drawing/2014/main" id="{C2E60962-F2EB-9D46-B380-DD36EE4EBA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8488" y="5580063"/>
              <a:ext cx="80010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53" name="Line 272">
              <a:extLst>
                <a:ext uri="{FF2B5EF4-FFF2-40B4-BE49-F238E27FC236}">
                  <a16:creationId xmlns:a16="http://schemas.microsoft.com/office/drawing/2014/main" id="{8B4941B7-4069-EB4D-B133-BA8697418E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38338" y="4386263"/>
              <a:ext cx="122237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9254" name="Group 273">
              <a:extLst>
                <a:ext uri="{FF2B5EF4-FFF2-40B4-BE49-F238E27FC236}">
                  <a16:creationId xmlns:a16="http://schemas.microsoft.com/office/drawing/2014/main" id="{81850064-98F5-534E-B887-7B7329A634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20813" y="4162425"/>
              <a:ext cx="517525" cy="442913"/>
              <a:chOff x="3435" y="821"/>
              <a:chExt cx="421" cy="354"/>
            </a:xfrm>
          </p:grpSpPr>
          <p:sp>
            <p:nvSpPr>
              <p:cNvPr id="9282" name="Line 274">
                <a:extLst>
                  <a:ext uri="{FF2B5EF4-FFF2-40B4-BE49-F238E27FC236}">
                    <a16:creationId xmlns:a16="http://schemas.microsoft.com/office/drawing/2014/main" id="{09D08554-2747-4E44-B5D4-CA9D2A0E68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35" y="821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283" name="Line 275">
                <a:extLst>
                  <a:ext uri="{FF2B5EF4-FFF2-40B4-BE49-F238E27FC236}">
                    <a16:creationId xmlns:a16="http://schemas.microsoft.com/office/drawing/2014/main" id="{418877ED-D0C9-3F49-95CB-14FE18006A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6" y="824"/>
                <a:ext cx="0" cy="351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284" name="Arc 276">
                <a:extLst>
                  <a:ext uri="{FF2B5EF4-FFF2-40B4-BE49-F238E27FC236}">
                    <a16:creationId xmlns:a16="http://schemas.microsoft.com/office/drawing/2014/main" id="{5A3DB0F0-D55F-E847-9B33-64F1A53A2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821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285" name="Arc 277">
                <a:extLst>
                  <a:ext uri="{FF2B5EF4-FFF2-40B4-BE49-F238E27FC236}">
                    <a16:creationId xmlns:a16="http://schemas.microsoft.com/office/drawing/2014/main" id="{B0FE51FE-4843-6D4B-96B9-C2E9AC22F7FD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3679" y="997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286" name="Line 278">
                <a:extLst>
                  <a:ext uri="{FF2B5EF4-FFF2-40B4-BE49-F238E27FC236}">
                    <a16:creationId xmlns:a16="http://schemas.microsoft.com/office/drawing/2014/main" id="{DD344795-97D5-E64F-8585-E8A19772AC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5" y="1172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9255" name="Group 279">
              <a:extLst>
                <a:ext uri="{FF2B5EF4-FFF2-40B4-BE49-F238E27FC236}">
                  <a16:creationId xmlns:a16="http://schemas.microsoft.com/office/drawing/2014/main" id="{29626C65-B6CC-B740-A11C-BFD4E1EE2F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92238" y="5218113"/>
              <a:ext cx="520700" cy="442912"/>
              <a:chOff x="3435" y="821"/>
              <a:chExt cx="421" cy="354"/>
            </a:xfrm>
          </p:grpSpPr>
          <p:sp>
            <p:nvSpPr>
              <p:cNvPr id="9277" name="Line 280">
                <a:extLst>
                  <a:ext uri="{FF2B5EF4-FFF2-40B4-BE49-F238E27FC236}">
                    <a16:creationId xmlns:a16="http://schemas.microsoft.com/office/drawing/2014/main" id="{733CD9BB-C076-7543-8D20-9F3B36AE72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35" y="821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278" name="Line 281">
                <a:extLst>
                  <a:ext uri="{FF2B5EF4-FFF2-40B4-BE49-F238E27FC236}">
                    <a16:creationId xmlns:a16="http://schemas.microsoft.com/office/drawing/2014/main" id="{829068BF-4C0E-EC4A-B792-8DF01D2FA9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6" y="824"/>
                <a:ext cx="0" cy="351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279" name="Arc 282">
                <a:extLst>
                  <a:ext uri="{FF2B5EF4-FFF2-40B4-BE49-F238E27FC236}">
                    <a16:creationId xmlns:a16="http://schemas.microsoft.com/office/drawing/2014/main" id="{F8AD6BB5-281B-2D44-AFBE-ECD00E4389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821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280" name="Arc 283">
                <a:extLst>
                  <a:ext uri="{FF2B5EF4-FFF2-40B4-BE49-F238E27FC236}">
                    <a16:creationId xmlns:a16="http://schemas.microsoft.com/office/drawing/2014/main" id="{9D604FA0-8815-4A44-B32D-444912548B9C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3679" y="997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281" name="Line 284">
                <a:extLst>
                  <a:ext uri="{FF2B5EF4-FFF2-40B4-BE49-F238E27FC236}">
                    <a16:creationId xmlns:a16="http://schemas.microsoft.com/office/drawing/2014/main" id="{BE73D960-BFD3-EB4A-9A5C-3E6865E373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5" y="1172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9256" name="Group 285">
              <a:extLst>
                <a:ext uri="{FF2B5EF4-FFF2-40B4-BE49-F238E27FC236}">
                  <a16:creationId xmlns:a16="http://schemas.microsoft.com/office/drawing/2014/main" id="{92682F10-DA54-664D-A93E-F4F183E8C0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20938" y="4691063"/>
              <a:ext cx="565150" cy="463550"/>
              <a:chOff x="3108" y="782"/>
              <a:chExt cx="436" cy="345"/>
            </a:xfrm>
          </p:grpSpPr>
          <p:sp>
            <p:nvSpPr>
              <p:cNvPr id="9273" name="Freeform 286">
                <a:extLst>
                  <a:ext uri="{FF2B5EF4-FFF2-40B4-BE49-F238E27FC236}">
                    <a16:creationId xmlns:a16="http://schemas.microsoft.com/office/drawing/2014/main" id="{CFE7B14B-79E7-784A-B22F-B20934A539F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114" y="782"/>
                <a:ext cx="430" cy="172"/>
              </a:xfrm>
              <a:custGeom>
                <a:avLst/>
                <a:gdLst>
                  <a:gd name="T0" fmla="*/ 1 w 717"/>
                  <a:gd name="T1" fmla="*/ 1 h 286"/>
                  <a:gd name="T2" fmla="*/ 1 w 717"/>
                  <a:gd name="T3" fmla="*/ 1 h 286"/>
                  <a:gd name="T4" fmla="*/ 1 w 717"/>
                  <a:gd name="T5" fmla="*/ 1 h 286"/>
                  <a:gd name="T6" fmla="*/ 1 w 717"/>
                  <a:gd name="T7" fmla="*/ 1 h 286"/>
                  <a:gd name="T8" fmla="*/ 1 w 717"/>
                  <a:gd name="T9" fmla="*/ 1 h 286"/>
                  <a:gd name="T10" fmla="*/ 1 w 717"/>
                  <a:gd name="T11" fmla="*/ 1 h 286"/>
                  <a:gd name="T12" fmla="*/ 1 w 717"/>
                  <a:gd name="T13" fmla="*/ 1 h 286"/>
                  <a:gd name="T14" fmla="*/ 1 w 717"/>
                  <a:gd name="T15" fmla="*/ 1 h 286"/>
                  <a:gd name="T16" fmla="*/ 1 w 717"/>
                  <a:gd name="T17" fmla="*/ 1 h 286"/>
                  <a:gd name="T18" fmla="*/ 1 w 717"/>
                  <a:gd name="T19" fmla="*/ 1 h 286"/>
                  <a:gd name="T20" fmla="*/ 1 w 717"/>
                  <a:gd name="T21" fmla="*/ 1 h 286"/>
                  <a:gd name="T22" fmla="*/ 1 w 717"/>
                  <a:gd name="T23" fmla="*/ 1 h 286"/>
                  <a:gd name="T24" fmla="*/ 1 w 717"/>
                  <a:gd name="T25" fmla="*/ 1 h 286"/>
                  <a:gd name="T26" fmla="*/ 1 w 717"/>
                  <a:gd name="T27" fmla="*/ 1 h 286"/>
                  <a:gd name="T28" fmla="*/ 1 w 717"/>
                  <a:gd name="T29" fmla="*/ 1 h 286"/>
                  <a:gd name="T30" fmla="*/ 1 w 717"/>
                  <a:gd name="T31" fmla="*/ 1 h 286"/>
                  <a:gd name="T32" fmla="*/ 1 w 717"/>
                  <a:gd name="T33" fmla="*/ 1 h 286"/>
                  <a:gd name="T34" fmla="*/ 1 w 717"/>
                  <a:gd name="T35" fmla="*/ 1 h 286"/>
                  <a:gd name="T36" fmla="*/ 1 w 717"/>
                  <a:gd name="T37" fmla="*/ 1 h 286"/>
                  <a:gd name="T38" fmla="*/ 1 w 717"/>
                  <a:gd name="T39" fmla="*/ 1 h 286"/>
                  <a:gd name="T40" fmla="*/ 1 w 717"/>
                  <a:gd name="T41" fmla="*/ 1 h 286"/>
                  <a:gd name="T42" fmla="*/ 1 w 717"/>
                  <a:gd name="T43" fmla="*/ 1 h 286"/>
                  <a:gd name="T44" fmla="*/ 1 w 717"/>
                  <a:gd name="T45" fmla="*/ 1 h 286"/>
                  <a:gd name="T46" fmla="*/ 1 w 717"/>
                  <a:gd name="T47" fmla="*/ 1 h 286"/>
                  <a:gd name="T48" fmla="*/ 1 w 717"/>
                  <a:gd name="T49" fmla="*/ 1 h 286"/>
                  <a:gd name="T50" fmla="*/ 1 w 717"/>
                  <a:gd name="T51" fmla="*/ 1 h 286"/>
                  <a:gd name="T52" fmla="*/ 1 w 717"/>
                  <a:gd name="T53" fmla="*/ 1 h 286"/>
                  <a:gd name="T54" fmla="*/ 1 w 717"/>
                  <a:gd name="T55" fmla="*/ 1 h 286"/>
                  <a:gd name="T56" fmla="*/ 1 w 717"/>
                  <a:gd name="T57" fmla="*/ 1 h 286"/>
                  <a:gd name="T58" fmla="*/ 1 w 717"/>
                  <a:gd name="T59" fmla="*/ 1 h 286"/>
                  <a:gd name="T60" fmla="*/ 1 w 717"/>
                  <a:gd name="T61" fmla="*/ 1 h 286"/>
                  <a:gd name="T62" fmla="*/ 1 w 717"/>
                  <a:gd name="T63" fmla="*/ 1 h 286"/>
                  <a:gd name="T64" fmla="*/ 1 w 717"/>
                  <a:gd name="T65" fmla="*/ 1 h 286"/>
                  <a:gd name="T66" fmla="*/ 1 w 717"/>
                  <a:gd name="T67" fmla="*/ 1 h 286"/>
                  <a:gd name="T68" fmla="*/ 1 w 717"/>
                  <a:gd name="T69" fmla="*/ 1 h 286"/>
                  <a:gd name="T70" fmla="*/ 1 w 717"/>
                  <a:gd name="T71" fmla="*/ 1 h 286"/>
                  <a:gd name="T72" fmla="*/ 1 w 717"/>
                  <a:gd name="T73" fmla="*/ 1 h 286"/>
                  <a:gd name="T74" fmla="*/ 1 w 717"/>
                  <a:gd name="T75" fmla="*/ 1 h 286"/>
                  <a:gd name="T76" fmla="*/ 1 w 717"/>
                  <a:gd name="T77" fmla="*/ 1 h 286"/>
                  <a:gd name="T78" fmla="*/ 1 w 717"/>
                  <a:gd name="T79" fmla="*/ 1 h 286"/>
                  <a:gd name="T80" fmla="*/ 1 w 717"/>
                  <a:gd name="T81" fmla="*/ 1 h 286"/>
                  <a:gd name="T82" fmla="*/ 1 w 717"/>
                  <a:gd name="T83" fmla="*/ 1 h 286"/>
                  <a:gd name="T84" fmla="*/ 1 w 717"/>
                  <a:gd name="T85" fmla="*/ 1 h 286"/>
                  <a:gd name="T86" fmla="*/ 1 w 717"/>
                  <a:gd name="T87" fmla="*/ 1 h 286"/>
                  <a:gd name="T88" fmla="*/ 1 w 717"/>
                  <a:gd name="T89" fmla="*/ 1 h 286"/>
                  <a:gd name="T90" fmla="*/ 1 w 717"/>
                  <a:gd name="T91" fmla="*/ 1 h 286"/>
                  <a:gd name="T92" fmla="*/ 1 w 717"/>
                  <a:gd name="T93" fmla="*/ 1 h 286"/>
                  <a:gd name="T94" fmla="*/ 1 w 717"/>
                  <a:gd name="T95" fmla="*/ 1 h 286"/>
                  <a:gd name="T96" fmla="*/ 1 w 717"/>
                  <a:gd name="T97" fmla="*/ 1 h 286"/>
                  <a:gd name="T98" fmla="*/ 1 w 717"/>
                  <a:gd name="T99" fmla="*/ 1 h 286"/>
                  <a:gd name="T100" fmla="*/ 1 w 717"/>
                  <a:gd name="T101" fmla="*/ 1 h 286"/>
                  <a:gd name="T102" fmla="*/ 1 w 717"/>
                  <a:gd name="T103" fmla="*/ 1 h 286"/>
                  <a:gd name="T104" fmla="*/ 1 w 717"/>
                  <a:gd name="T105" fmla="*/ 1 h 286"/>
                  <a:gd name="T106" fmla="*/ 1 w 717"/>
                  <a:gd name="T107" fmla="*/ 1 h 286"/>
                  <a:gd name="T108" fmla="*/ 1 w 717"/>
                  <a:gd name="T109" fmla="*/ 1 h 286"/>
                  <a:gd name="T110" fmla="*/ 1 w 717"/>
                  <a:gd name="T111" fmla="*/ 1 h 286"/>
                  <a:gd name="T112" fmla="*/ 1 w 717"/>
                  <a:gd name="T113" fmla="*/ 1 h 286"/>
                  <a:gd name="T114" fmla="*/ 1 w 717"/>
                  <a:gd name="T115" fmla="*/ 1 h 286"/>
                  <a:gd name="T116" fmla="*/ 1 w 717"/>
                  <a:gd name="T117" fmla="*/ 1 h 286"/>
                  <a:gd name="T118" fmla="*/ 1 w 717"/>
                  <a:gd name="T119" fmla="*/ 1 h 286"/>
                  <a:gd name="T120" fmla="*/ 1 w 717"/>
                  <a:gd name="T121" fmla="*/ 1 h 28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6">
                    <a:moveTo>
                      <a:pt x="0" y="0"/>
                    </a:moveTo>
                    <a:lnTo>
                      <a:pt x="27" y="0"/>
                    </a:lnTo>
                    <a:lnTo>
                      <a:pt x="54" y="0"/>
                    </a:lnTo>
                    <a:lnTo>
                      <a:pt x="78" y="0"/>
                    </a:lnTo>
                    <a:lnTo>
                      <a:pt x="99" y="0"/>
                    </a:lnTo>
                    <a:lnTo>
                      <a:pt x="121" y="0"/>
                    </a:lnTo>
                    <a:lnTo>
                      <a:pt x="140" y="2"/>
                    </a:lnTo>
                    <a:lnTo>
                      <a:pt x="158" y="2"/>
                    </a:lnTo>
                    <a:lnTo>
                      <a:pt x="175" y="2"/>
                    </a:lnTo>
                    <a:lnTo>
                      <a:pt x="191" y="2"/>
                    </a:lnTo>
                    <a:lnTo>
                      <a:pt x="205" y="2"/>
                    </a:lnTo>
                    <a:lnTo>
                      <a:pt x="217" y="2"/>
                    </a:lnTo>
                    <a:lnTo>
                      <a:pt x="229" y="2"/>
                    </a:lnTo>
                    <a:lnTo>
                      <a:pt x="240" y="2"/>
                    </a:lnTo>
                    <a:lnTo>
                      <a:pt x="249" y="2"/>
                    </a:lnTo>
                    <a:lnTo>
                      <a:pt x="259" y="2"/>
                    </a:lnTo>
                    <a:lnTo>
                      <a:pt x="267" y="2"/>
                    </a:lnTo>
                    <a:lnTo>
                      <a:pt x="273" y="2"/>
                    </a:lnTo>
                    <a:lnTo>
                      <a:pt x="281" y="2"/>
                    </a:lnTo>
                    <a:lnTo>
                      <a:pt x="287" y="2"/>
                    </a:lnTo>
                    <a:lnTo>
                      <a:pt x="291" y="2"/>
                    </a:lnTo>
                    <a:lnTo>
                      <a:pt x="296" y="2"/>
                    </a:lnTo>
                    <a:lnTo>
                      <a:pt x="300" y="2"/>
                    </a:lnTo>
                    <a:lnTo>
                      <a:pt x="303" y="2"/>
                    </a:lnTo>
                    <a:lnTo>
                      <a:pt x="306" y="2"/>
                    </a:lnTo>
                    <a:lnTo>
                      <a:pt x="309" y="2"/>
                    </a:lnTo>
                    <a:lnTo>
                      <a:pt x="312" y="2"/>
                    </a:lnTo>
                    <a:lnTo>
                      <a:pt x="314" y="2"/>
                    </a:lnTo>
                    <a:lnTo>
                      <a:pt x="315" y="2"/>
                    </a:lnTo>
                    <a:lnTo>
                      <a:pt x="318" y="2"/>
                    </a:lnTo>
                    <a:lnTo>
                      <a:pt x="319" y="2"/>
                    </a:lnTo>
                    <a:lnTo>
                      <a:pt x="321" y="3"/>
                    </a:lnTo>
                    <a:lnTo>
                      <a:pt x="324" y="3"/>
                    </a:lnTo>
                    <a:lnTo>
                      <a:pt x="325" y="3"/>
                    </a:lnTo>
                    <a:lnTo>
                      <a:pt x="327" y="3"/>
                    </a:lnTo>
                    <a:lnTo>
                      <a:pt x="329" y="3"/>
                    </a:lnTo>
                    <a:lnTo>
                      <a:pt x="331" y="3"/>
                    </a:lnTo>
                    <a:lnTo>
                      <a:pt x="332" y="3"/>
                    </a:lnTo>
                    <a:lnTo>
                      <a:pt x="333" y="3"/>
                    </a:lnTo>
                    <a:lnTo>
                      <a:pt x="335" y="3"/>
                    </a:lnTo>
                    <a:lnTo>
                      <a:pt x="336" y="3"/>
                    </a:lnTo>
                    <a:lnTo>
                      <a:pt x="338" y="4"/>
                    </a:lnTo>
                    <a:lnTo>
                      <a:pt x="339" y="4"/>
                    </a:lnTo>
                    <a:lnTo>
                      <a:pt x="341" y="4"/>
                    </a:lnTo>
                    <a:lnTo>
                      <a:pt x="342" y="4"/>
                    </a:lnTo>
                    <a:lnTo>
                      <a:pt x="343" y="4"/>
                    </a:lnTo>
                    <a:lnTo>
                      <a:pt x="344" y="4"/>
                    </a:lnTo>
                    <a:lnTo>
                      <a:pt x="345" y="4"/>
                    </a:lnTo>
                    <a:lnTo>
                      <a:pt x="347" y="4"/>
                    </a:lnTo>
                    <a:lnTo>
                      <a:pt x="348" y="4"/>
                    </a:lnTo>
                    <a:lnTo>
                      <a:pt x="349" y="4"/>
                    </a:lnTo>
                    <a:lnTo>
                      <a:pt x="350" y="5"/>
                    </a:lnTo>
                    <a:lnTo>
                      <a:pt x="351" y="5"/>
                    </a:lnTo>
                    <a:lnTo>
                      <a:pt x="353" y="5"/>
                    </a:lnTo>
                    <a:lnTo>
                      <a:pt x="354" y="5"/>
                    </a:lnTo>
                    <a:lnTo>
                      <a:pt x="355" y="5"/>
                    </a:lnTo>
                    <a:lnTo>
                      <a:pt x="356" y="5"/>
                    </a:lnTo>
                    <a:lnTo>
                      <a:pt x="357" y="5"/>
                    </a:lnTo>
                    <a:lnTo>
                      <a:pt x="360" y="6"/>
                    </a:lnTo>
                    <a:lnTo>
                      <a:pt x="361" y="6"/>
                    </a:lnTo>
                    <a:lnTo>
                      <a:pt x="362" y="6"/>
                    </a:lnTo>
                    <a:lnTo>
                      <a:pt x="365" y="6"/>
                    </a:lnTo>
                    <a:lnTo>
                      <a:pt x="366" y="6"/>
                    </a:lnTo>
                    <a:lnTo>
                      <a:pt x="368" y="8"/>
                    </a:lnTo>
                    <a:lnTo>
                      <a:pt x="369" y="8"/>
                    </a:lnTo>
                    <a:lnTo>
                      <a:pt x="372" y="8"/>
                    </a:lnTo>
                    <a:lnTo>
                      <a:pt x="373" y="8"/>
                    </a:lnTo>
                    <a:lnTo>
                      <a:pt x="374" y="8"/>
                    </a:lnTo>
                    <a:lnTo>
                      <a:pt x="377" y="9"/>
                    </a:lnTo>
                    <a:lnTo>
                      <a:pt x="378" y="9"/>
                    </a:lnTo>
                    <a:lnTo>
                      <a:pt x="379" y="9"/>
                    </a:lnTo>
                    <a:lnTo>
                      <a:pt x="380" y="9"/>
                    </a:lnTo>
                    <a:lnTo>
                      <a:pt x="381" y="9"/>
                    </a:lnTo>
                    <a:lnTo>
                      <a:pt x="383" y="9"/>
                    </a:lnTo>
                    <a:lnTo>
                      <a:pt x="384" y="10"/>
                    </a:lnTo>
                    <a:lnTo>
                      <a:pt x="385" y="10"/>
                    </a:lnTo>
                    <a:lnTo>
                      <a:pt x="386" y="10"/>
                    </a:lnTo>
                    <a:lnTo>
                      <a:pt x="387" y="10"/>
                    </a:lnTo>
                    <a:lnTo>
                      <a:pt x="389" y="11"/>
                    </a:lnTo>
                    <a:lnTo>
                      <a:pt x="390" y="11"/>
                    </a:lnTo>
                    <a:lnTo>
                      <a:pt x="391" y="11"/>
                    </a:lnTo>
                    <a:lnTo>
                      <a:pt x="392" y="11"/>
                    </a:lnTo>
                    <a:lnTo>
                      <a:pt x="393" y="12"/>
                    </a:lnTo>
                    <a:lnTo>
                      <a:pt x="395" y="12"/>
                    </a:lnTo>
                    <a:lnTo>
                      <a:pt x="396" y="12"/>
                    </a:lnTo>
                    <a:lnTo>
                      <a:pt x="397" y="14"/>
                    </a:lnTo>
                    <a:lnTo>
                      <a:pt x="398" y="14"/>
                    </a:lnTo>
                    <a:lnTo>
                      <a:pt x="399" y="14"/>
                    </a:lnTo>
                    <a:lnTo>
                      <a:pt x="402" y="15"/>
                    </a:lnTo>
                    <a:lnTo>
                      <a:pt x="403" y="15"/>
                    </a:lnTo>
                    <a:lnTo>
                      <a:pt x="405" y="16"/>
                    </a:lnTo>
                    <a:lnTo>
                      <a:pt x="407" y="16"/>
                    </a:lnTo>
                    <a:lnTo>
                      <a:pt x="409" y="17"/>
                    </a:lnTo>
                    <a:lnTo>
                      <a:pt x="411" y="17"/>
                    </a:lnTo>
                    <a:lnTo>
                      <a:pt x="414" y="18"/>
                    </a:lnTo>
                    <a:lnTo>
                      <a:pt x="415" y="18"/>
                    </a:lnTo>
                    <a:lnTo>
                      <a:pt x="417" y="20"/>
                    </a:lnTo>
                    <a:lnTo>
                      <a:pt x="420" y="20"/>
                    </a:lnTo>
                    <a:lnTo>
                      <a:pt x="421" y="21"/>
                    </a:lnTo>
                    <a:lnTo>
                      <a:pt x="422" y="21"/>
                    </a:lnTo>
                    <a:lnTo>
                      <a:pt x="425" y="22"/>
                    </a:lnTo>
                    <a:lnTo>
                      <a:pt x="426" y="22"/>
                    </a:lnTo>
                    <a:lnTo>
                      <a:pt x="427" y="22"/>
                    </a:lnTo>
                    <a:lnTo>
                      <a:pt x="428" y="23"/>
                    </a:lnTo>
                    <a:lnTo>
                      <a:pt x="429" y="23"/>
                    </a:lnTo>
                    <a:lnTo>
                      <a:pt x="431" y="23"/>
                    </a:lnTo>
                    <a:lnTo>
                      <a:pt x="432" y="24"/>
                    </a:lnTo>
                    <a:lnTo>
                      <a:pt x="433" y="24"/>
                    </a:lnTo>
                    <a:lnTo>
                      <a:pt x="434" y="24"/>
                    </a:lnTo>
                    <a:lnTo>
                      <a:pt x="435" y="26"/>
                    </a:lnTo>
                    <a:lnTo>
                      <a:pt x="437" y="27"/>
                    </a:lnTo>
                    <a:lnTo>
                      <a:pt x="438" y="27"/>
                    </a:lnTo>
                    <a:lnTo>
                      <a:pt x="439" y="27"/>
                    </a:lnTo>
                    <a:lnTo>
                      <a:pt x="440" y="28"/>
                    </a:lnTo>
                    <a:lnTo>
                      <a:pt x="441" y="28"/>
                    </a:lnTo>
                    <a:lnTo>
                      <a:pt x="443" y="29"/>
                    </a:lnTo>
                    <a:lnTo>
                      <a:pt x="444" y="29"/>
                    </a:lnTo>
                    <a:lnTo>
                      <a:pt x="445" y="30"/>
                    </a:lnTo>
                    <a:lnTo>
                      <a:pt x="446" y="30"/>
                    </a:lnTo>
                    <a:lnTo>
                      <a:pt x="447" y="32"/>
                    </a:lnTo>
                    <a:lnTo>
                      <a:pt x="450" y="32"/>
                    </a:lnTo>
                    <a:lnTo>
                      <a:pt x="451" y="33"/>
                    </a:lnTo>
                    <a:lnTo>
                      <a:pt x="452" y="34"/>
                    </a:lnTo>
                    <a:lnTo>
                      <a:pt x="455" y="34"/>
                    </a:lnTo>
                    <a:lnTo>
                      <a:pt x="456" y="35"/>
                    </a:lnTo>
                    <a:lnTo>
                      <a:pt x="458" y="36"/>
                    </a:lnTo>
                    <a:lnTo>
                      <a:pt x="459" y="38"/>
                    </a:lnTo>
                    <a:lnTo>
                      <a:pt x="462" y="39"/>
                    </a:lnTo>
                    <a:lnTo>
                      <a:pt x="463" y="39"/>
                    </a:lnTo>
                    <a:lnTo>
                      <a:pt x="464" y="40"/>
                    </a:lnTo>
                    <a:lnTo>
                      <a:pt x="467" y="40"/>
                    </a:lnTo>
                    <a:lnTo>
                      <a:pt x="468" y="41"/>
                    </a:lnTo>
                    <a:lnTo>
                      <a:pt x="469" y="41"/>
                    </a:lnTo>
                    <a:lnTo>
                      <a:pt x="470" y="42"/>
                    </a:lnTo>
                    <a:lnTo>
                      <a:pt x="471" y="42"/>
                    </a:lnTo>
                    <a:lnTo>
                      <a:pt x="473" y="44"/>
                    </a:lnTo>
                    <a:lnTo>
                      <a:pt x="474" y="45"/>
                    </a:lnTo>
                    <a:lnTo>
                      <a:pt x="475" y="45"/>
                    </a:lnTo>
                    <a:lnTo>
                      <a:pt x="476" y="46"/>
                    </a:lnTo>
                    <a:lnTo>
                      <a:pt x="477" y="46"/>
                    </a:lnTo>
                    <a:lnTo>
                      <a:pt x="479" y="47"/>
                    </a:lnTo>
                    <a:lnTo>
                      <a:pt x="480" y="47"/>
                    </a:lnTo>
                    <a:lnTo>
                      <a:pt x="481" y="48"/>
                    </a:lnTo>
                    <a:lnTo>
                      <a:pt x="482" y="48"/>
                    </a:lnTo>
                    <a:lnTo>
                      <a:pt x="483" y="50"/>
                    </a:lnTo>
                    <a:lnTo>
                      <a:pt x="485" y="50"/>
                    </a:lnTo>
                    <a:lnTo>
                      <a:pt x="486" y="51"/>
                    </a:lnTo>
                    <a:lnTo>
                      <a:pt x="487" y="52"/>
                    </a:lnTo>
                    <a:lnTo>
                      <a:pt x="488" y="52"/>
                    </a:lnTo>
                    <a:lnTo>
                      <a:pt x="489" y="53"/>
                    </a:lnTo>
                    <a:lnTo>
                      <a:pt x="491" y="53"/>
                    </a:lnTo>
                    <a:lnTo>
                      <a:pt x="493" y="54"/>
                    </a:lnTo>
                    <a:lnTo>
                      <a:pt x="494" y="56"/>
                    </a:lnTo>
                    <a:lnTo>
                      <a:pt x="495" y="57"/>
                    </a:lnTo>
                    <a:lnTo>
                      <a:pt x="498" y="57"/>
                    </a:lnTo>
                    <a:lnTo>
                      <a:pt x="499" y="58"/>
                    </a:lnTo>
                    <a:lnTo>
                      <a:pt x="500" y="59"/>
                    </a:lnTo>
                    <a:lnTo>
                      <a:pt x="503" y="60"/>
                    </a:lnTo>
                    <a:lnTo>
                      <a:pt x="504" y="60"/>
                    </a:lnTo>
                    <a:lnTo>
                      <a:pt x="505" y="62"/>
                    </a:lnTo>
                    <a:lnTo>
                      <a:pt x="506" y="62"/>
                    </a:lnTo>
                    <a:lnTo>
                      <a:pt x="507" y="63"/>
                    </a:lnTo>
                    <a:lnTo>
                      <a:pt x="509" y="63"/>
                    </a:lnTo>
                    <a:lnTo>
                      <a:pt x="509" y="64"/>
                    </a:lnTo>
                    <a:lnTo>
                      <a:pt x="510" y="64"/>
                    </a:lnTo>
                    <a:lnTo>
                      <a:pt x="511" y="65"/>
                    </a:lnTo>
                    <a:lnTo>
                      <a:pt x="512" y="65"/>
                    </a:lnTo>
                    <a:lnTo>
                      <a:pt x="512" y="66"/>
                    </a:lnTo>
                    <a:lnTo>
                      <a:pt x="513" y="66"/>
                    </a:lnTo>
                    <a:lnTo>
                      <a:pt x="515" y="66"/>
                    </a:lnTo>
                    <a:lnTo>
                      <a:pt x="515" y="68"/>
                    </a:lnTo>
                    <a:lnTo>
                      <a:pt x="516" y="68"/>
                    </a:lnTo>
                    <a:lnTo>
                      <a:pt x="517" y="69"/>
                    </a:lnTo>
                    <a:lnTo>
                      <a:pt x="518" y="69"/>
                    </a:lnTo>
                    <a:lnTo>
                      <a:pt x="519" y="70"/>
                    </a:lnTo>
                    <a:lnTo>
                      <a:pt x="521" y="71"/>
                    </a:lnTo>
                    <a:lnTo>
                      <a:pt x="522" y="71"/>
                    </a:lnTo>
                    <a:lnTo>
                      <a:pt x="523" y="72"/>
                    </a:lnTo>
                    <a:lnTo>
                      <a:pt x="524" y="72"/>
                    </a:lnTo>
                    <a:lnTo>
                      <a:pt x="524" y="74"/>
                    </a:lnTo>
                    <a:lnTo>
                      <a:pt x="525" y="74"/>
                    </a:lnTo>
                    <a:lnTo>
                      <a:pt x="527" y="75"/>
                    </a:lnTo>
                    <a:lnTo>
                      <a:pt x="529" y="76"/>
                    </a:lnTo>
                    <a:lnTo>
                      <a:pt x="530" y="76"/>
                    </a:lnTo>
                    <a:lnTo>
                      <a:pt x="531" y="77"/>
                    </a:lnTo>
                    <a:lnTo>
                      <a:pt x="533" y="78"/>
                    </a:lnTo>
                    <a:lnTo>
                      <a:pt x="534" y="80"/>
                    </a:lnTo>
                    <a:lnTo>
                      <a:pt x="535" y="80"/>
                    </a:lnTo>
                    <a:lnTo>
                      <a:pt x="536" y="81"/>
                    </a:lnTo>
                    <a:lnTo>
                      <a:pt x="537" y="82"/>
                    </a:lnTo>
                    <a:lnTo>
                      <a:pt x="539" y="82"/>
                    </a:lnTo>
                    <a:lnTo>
                      <a:pt x="540" y="83"/>
                    </a:lnTo>
                    <a:lnTo>
                      <a:pt x="541" y="84"/>
                    </a:lnTo>
                    <a:lnTo>
                      <a:pt x="542" y="84"/>
                    </a:lnTo>
                    <a:lnTo>
                      <a:pt x="543" y="86"/>
                    </a:lnTo>
                    <a:lnTo>
                      <a:pt x="545" y="87"/>
                    </a:lnTo>
                    <a:lnTo>
                      <a:pt x="546" y="87"/>
                    </a:lnTo>
                    <a:lnTo>
                      <a:pt x="546" y="88"/>
                    </a:lnTo>
                    <a:lnTo>
                      <a:pt x="547" y="88"/>
                    </a:lnTo>
                    <a:lnTo>
                      <a:pt x="548" y="89"/>
                    </a:lnTo>
                    <a:lnTo>
                      <a:pt x="549" y="89"/>
                    </a:lnTo>
                    <a:lnTo>
                      <a:pt x="549" y="90"/>
                    </a:lnTo>
                    <a:lnTo>
                      <a:pt x="551" y="90"/>
                    </a:lnTo>
                    <a:lnTo>
                      <a:pt x="551" y="92"/>
                    </a:lnTo>
                    <a:lnTo>
                      <a:pt x="552" y="92"/>
                    </a:lnTo>
                    <a:lnTo>
                      <a:pt x="553" y="93"/>
                    </a:lnTo>
                    <a:lnTo>
                      <a:pt x="554" y="94"/>
                    </a:lnTo>
                    <a:lnTo>
                      <a:pt x="555" y="94"/>
                    </a:lnTo>
                    <a:lnTo>
                      <a:pt x="557" y="95"/>
                    </a:lnTo>
                    <a:lnTo>
                      <a:pt x="557" y="96"/>
                    </a:lnTo>
                    <a:lnTo>
                      <a:pt x="558" y="96"/>
                    </a:lnTo>
                    <a:lnTo>
                      <a:pt x="559" y="98"/>
                    </a:lnTo>
                    <a:lnTo>
                      <a:pt x="560" y="99"/>
                    </a:lnTo>
                    <a:lnTo>
                      <a:pt x="561" y="99"/>
                    </a:lnTo>
                    <a:lnTo>
                      <a:pt x="561" y="100"/>
                    </a:lnTo>
                    <a:lnTo>
                      <a:pt x="563" y="100"/>
                    </a:lnTo>
                    <a:lnTo>
                      <a:pt x="564" y="101"/>
                    </a:lnTo>
                    <a:lnTo>
                      <a:pt x="565" y="101"/>
                    </a:lnTo>
                    <a:lnTo>
                      <a:pt x="565" y="102"/>
                    </a:lnTo>
                    <a:lnTo>
                      <a:pt x="566" y="102"/>
                    </a:lnTo>
                    <a:lnTo>
                      <a:pt x="566" y="104"/>
                    </a:lnTo>
                    <a:lnTo>
                      <a:pt x="567" y="104"/>
                    </a:lnTo>
                    <a:lnTo>
                      <a:pt x="569" y="105"/>
                    </a:lnTo>
                    <a:lnTo>
                      <a:pt x="570" y="105"/>
                    </a:lnTo>
                    <a:lnTo>
                      <a:pt x="570" y="106"/>
                    </a:lnTo>
                    <a:lnTo>
                      <a:pt x="571" y="106"/>
                    </a:lnTo>
                    <a:lnTo>
                      <a:pt x="571" y="107"/>
                    </a:lnTo>
                    <a:lnTo>
                      <a:pt x="572" y="107"/>
                    </a:lnTo>
                    <a:lnTo>
                      <a:pt x="573" y="108"/>
                    </a:lnTo>
                    <a:lnTo>
                      <a:pt x="575" y="110"/>
                    </a:lnTo>
                    <a:lnTo>
                      <a:pt x="576" y="110"/>
                    </a:lnTo>
                    <a:lnTo>
                      <a:pt x="577" y="111"/>
                    </a:lnTo>
                    <a:lnTo>
                      <a:pt x="578" y="111"/>
                    </a:lnTo>
                    <a:lnTo>
                      <a:pt x="579" y="112"/>
                    </a:lnTo>
                    <a:lnTo>
                      <a:pt x="579" y="113"/>
                    </a:lnTo>
                    <a:lnTo>
                      <a:pt x="581" y="113"/>
                    </a:lnTo>
                    <a:lnTo>
                      <a:pt x="582" y="115"/>
                    </a:lnTo>
                    <a:lnTo>
                      <a:pt x="583" y="115"/>
                    </a:lnTo>
                    <a:lnTo>
                      <a:pt x="583" y="116"/>
                    </a:lnTo>
                    <a:lnTo>
                      <a:pt x="584" y="116"/>
                    </a:lnTo>
                    <a:lnTo>
                      <a:pt x="585" y="117"/>
                    </a:lnTo>
                    <a:lnTo>
                      <a:pt x="587" y="117"/>
                    </a:lnTo>
                    <a:lnTo>
                      <a:pt x="587" y="118"/>
                    </a:lnTo>
                    <a:lnTo>
                      <a:pt x="588" y="118"/>
                    </a:lnTo>
                    <a:lnTo>
                      <a:pt x="588" y="119"/>
                    </a:lnTo>
                    <a:lnTo>
                      <a:pt x="589" y="119"/>
                    </a:lnTo>
                    <a:lnTo>
                      <a:pt x="590" y="121"/>
                    </a:lnTo>
                    <a:lnTo>
                      <a:pt x="591" y="122"/>
                    </a:lnTo>
                    <a:lnTo>
                      <a:pt x="593" y="123"/>
                    </a:lnTo>
                    <a:lnTo>
                      <a:pt x="594" y="124"/>
                    </a:lnTo>
                    <a:lnTo>
                      <a:pt x="595" y="125"/>
                    </a:lnTo>
                    <a:lnTo>
                      <a:pt x="596" y="127"/>
                    </a:lnTo>
                    <a:lnTo>
                      <a:pt x="597" y="128"/>
                    </a:lnTo>
                    <a:lnTo>
                      <a:pt x="599" y="129"/>
                    </a:lnTo>
                    <a:lnTo>
                      <a:pt x="600" y="130"/>
                    </a:lnTo>
                    <a:lnTo>
                      <a:pt x="600" y="131"/>
                    </a:lnTo>
                    <a:lnTo>
                      <a:pt x="601" y="131"/>
                    </a:lnTo>
                    <a:lnTo>
                      <a:pt x="602" y="133"/>
                    </a:lnTo>
                    <a:lnTo>
                      <a:pt x="603" y="135"/>
                    </a:lnTo>
                    <a:lnTo>
                      <a:pt x="605" y="135"/>
                    </a:lnTo>
                    <a:lnTo>
                      <a:pt x="606" y="136"/>
                    </a:lnTo>
                    <a:lnTo>
                      <a:pt x="607" y="137"/>
                    </a:lnTo>
                    <a:lnTo>
                      <a:pt x="608" y="139"/>
                    </a:lnTo>
                    <a:lnTo>
                      <a:pt x="608" y="140"/>
                    </a:lnTo>
                    <a:lnTo>
                      <a:pt x="609" y="141"/>
                    </a:lnTo>
                    <a:lnTo>
                      <a:pt x="611" y="141"/>
                    </a:lnTo>
                    <a:lnTo>
                      <a:pt x="611" y="142"/>
                    </a:lnTo>
                    <a:lnTo>
                      <a:pt x="612" y="143"/>
                    </a:lnTo>
                    <a:lnTo>
                      <a:pt x="613" y="145"/>
                    </a:lnTo>
                    <a:lnTo>
                      <a:pt x="614" y="146"/>
                    </a:lnTo>
                    <a:lnTo>
                      <a:pt x="615" y="147"/>
                    </a:lnTo>
                    <a:lnTo>
                      <a:pt x="617" y="148"/>
                    </a:lnTo>
                    <a:lnTo>
                      <a:pt x="618" y="149"/>
                    </a:lnTo>
                    <a:lnTo>
                      <a:pt x="618" y="151"/>
                    </a:lnTo>
                    <a:lnTo>
                      <a:pt x="619" y="151"/>
                    </a:lnTo>
                    <a:lnTo>
                      <a:pt x="620" y="152"/>
                    </a:lnTo>
                    <a:lnTo>
                      <a:pt x="620" y="153"/>
                    </a:lnTo>
                    <a:lnTo>
                      <a:pt x="621" y="154"/>
                    </a:lnTo>
                    <a:lnTo>
                      <a:pt x="623" y="155"/>
                    </a:lnTo>
                    <a:lnTo>
                      <a:pt x="623" y="157"/>
                    </a:lnTo>
                    <a:lnTo>
                      <a:pt x="624" y="158"/>
                    </a:lnTo>
                    <a:lnTo>
                      <a:pt x="625" y="159"/>
                    </a:lnTo>
                    <a:lnTo>
                      <a:pt x="626" y="160"/>
                    </a:lnTo>
                    <a:lnTo>
                      <a:pt x="627" y="161"/>
                    </a:lnTo>
                    <a:lnTo>
                      <a:pt x="629" y="163"/>
                    </a:lnTo>
                    <a:lnTo>
                      <a:pt x="630" y="165"/>
                    </a:lnTo>
                    <a:lnTo>
                      <a:pt x="631" y="166"/>
                    </a:lnTo>
                    <a:lnTo>
                      <a:pt x="633" y="167"/>
                    </a:lnTo>
                    <a:lnTo>
                      <a:pt x="635" y="170"/>
                    </a:lnTo>
                    <a:lnTo>
                      <a:pt x="635" y="171"/>
                    </a:lnTo>
                    <a:lnTo>
                      <a:pt x="636" y="172"/>
                    </a:lnTo>
                    <a:lnTo>
                      <a:pt x="637" y="173"/>
                    </a:lnTo>
                    <a:lnTo>
                      <a:pt x="638" y="175"/>
                    </a:lnTo>
                    <a:lnTo>
                      <a:pt x="639" y="176"/>
                    </a:lnTo>
                    <a:lnTo>
                      <a:pt x="639" y="177"/>
                    </a:lnTo>
                    <a:lnTo>
                      <a:pt x="641" y="177"/>
                    </a:lnTo>
                    <a:lnTo>
                      <a:pt x="642" y="178"/>
                    </a:lnTo>
                    <a:lnTo>
                      <a:pt x="642" y="179"/>
                    </a:lnTo>
                    <a:lnTo>
                      <a:pt x="643" y="181"/>
                    </a:lnTo>
                    <a:lnTo>
                      <a:pt x="644" y="181"/>
                    </a:lnTo>
                    <a:lnTo>
                      <a:pt x="644" y="182"/>
                    </a:lnTo>
                    <a:lnTo>
                      <a:pt x="645" y="183"/>
                    </a:lnTo>
                    <a:lnTo>
                      <a:pt x="645" y="184"/>
                    </a:lnTo>
                    <a:lnTo>
                      <a:pt x="647" y="185"/>
                    </a:lnTo>
                    <a:lnTo>
                      <a:pt x="648" y="185"/>
                    </a:lnTo>
                    <a:lnTo>
                      <a:pt x="648" y="187"/>
                    </a:lnTo>
                    <a:lnTo>
                      <a:pt x="649" y="188"/>
                    </a:lnTo>
                    <a:lnTo>
                      <a:pt x="650" y="189"/>
                    </a:lnTo>
                    <a:lnTo>
                      <a:pt x="650" y="190"/>
                    </a:lnTo>
                    <a:lnTo>
                      <a:pt x="651" y="191"/>
                    </a:lnTo>
                    <a:lnTo>
                      <a:pt x="653" y="193"/>
                    </a:lnTo>
                    <a:lnTo>
                      <a:pt x="653" y="194"/>
                    </a:lnTo>
                    <a:lnTo>
                      <a:pt x="654" y="195"/>
                    </a:lnTo>
                    <a:lnTo>
                      <a:pt x="655" y="196"/>
                    </a:lnTo>
                    <a:lnTo>
                      <a:pt x="656" y="199"/>
                    </a:lnTo>
                    <a:lnTo>
                      <a:pt x="657" y="200"/>
                    </a:lnTo>
                    <a:lnTo>
                      <a:pt x="659" y="202"/>
                    </a:lnTo>
                    <a:lnTo>
                      <a:pt x="660" y="203"/>
                    </a:lnTo>
                    <a:lnTo>
                      <a:pt x="661" y="206"/>
                    </a:lnTo>
                    <a:lnTo>
                      <a:pt x="663" y="207"/>
                    </a:lnTo>
                    <a:lnTo>
                      <a:pt x="665" y="209"/>
                    </a:lnTo>
                    <a:lnTo>
                      <a:pt x="665" y="211"/>
                    </a:lnTo>
                    <a:lnTo>
                      <a:pt x="666" y="212"/>
                    </a:lnTo>
                    <a:lnTo>
                      <a:pt x="667" y="213"/>
                    </a:lnTo>
                    <a:lnTo>
                      <a:pt x="668" y="215"/>
                    </a:lnTo>
                    <a:lnTo>
                      <a:pt x="669" y="217"/>
                    </a:lnTo>
                    <a:lnTo>
                      <a:pt x="669" y="218"/>
                    </a:lnTo>
                    <a:lnTo>
                      <a:pt x="671" y="219"/>
                    </a:lnTo>
                    <a:lnTo>
                      <a:pt x="672" y="220"/>
                    </a:lnTo>
                    <a:lnTo>
                      <a:pt x="673" y="221"/>
                    </a:lnTo>
                    <a:lnTo>
                      <a:pt x="674" y="223"/>
                    </a:lnTo>
                    <a:lnTo>
                      <a:pt x="674" y="224"/>
                    </a:lnTo>
                    <a:lnTo>
                      <a:pt x="675" y="225"/>
                    </a:lnTo>
                    <a:lnTo>
                      <a:pt x="677" y="226"/>
                    </a:lnTo>
                    <a:lnTo>
                      <a:pt x="678" y="227"/>
                    </a:lnTo>
                    <a:lnTo>
                      <a:pt x="678" y="229"/>
                    </a:lnTo>
                    <a:lnTo>
                      <a:pt x="679" y="230"/>
                    </a:lnTo>
                    <a:lnTo>
                      <a:pt x="680" y="231"/>
                    </a:lnTo>
                    <a:lnTo>
                      <a:pt x="680" y="232"/>
                    </a:lnTo>
                    <a:lnTo>
                      <a:pt x="681" y="233"/>
                    </a:lnTo>
                    <a:lnTo>
                      <a:pt x="683" y="235"/>
                    </a:lnTo>
                    <a:lnTo>
                      <a:pt x="684" y="236"/>
                    </a:lnTo>
                    <a:lnTo>
                      <a:pt x="685" y="238"/>
                    </a:lnTo>
                    <a:lnTo>
                      <a:pt x="686" y="239"/>
                    </a:lnTo>
                    <a:lnTo>
                      <a:pt x="687" y="241"/>
                    </a:lnTo>
                    <a:lnTo>
                      <a:pt x="689" y="243"/>
                    </a:lnTo>
                    <a:lnTo>
                      <a:pt x="690" y="244"/>
                    </a:lnTo>
                    <a:lnTo>
                      <a:pt x="691" y="247"/>
                    </a:lnTo>
                    <a:lnTo>
                      <a:pt x="692" y="249"/>
                    </a:lnTo>
                    <a:lnTo>
                      <a:pt x="693" y="250"/>
                    </a:lnTo>
                    <a:lnTo>
                      <a:pt x="695" y="253"/>
                    </a:lnTo>
                    <a:lnTo>
                      <a:pt x="696" y="254"/>
                    </a:lnTo>
                    <a:lnTo>
                      <a:pt x="697" y="255"/>
                    </a:lnTo>
                    <a:lnTo>
                      <a:pt x="698" y="256"/>
                    </a:lnTo>
                    <a:lnTo>
                      <a:pt x="699" y="257"/>
                    </a:lnTo>
                    <a:lnTo>
                      <a:pt x="701" y="260"/>
                    </a:lnTo>
                    <a:lnTo>
                      <a:pt x="701" y="261"/>
                    </a:lnTo>
                    <a:lnTo>
                      <a:pt x="702" y="262"/>
                    </a:lnTo>
                    <a:lnTo>
                      <a:pt x="703" y="262"/>
                    </a:lnTo>
                    <a:lnTo>
                      <a:pt x="703" y="263"/>
                    </a:lnTo>
                    <a:lnTo>
                      <a:pt x="704" y="265"/>
                    </a:lnTo>
                    <a:lnTo>
                      <a:pt x="704" y="266"/>
                    </a:lnTo>
                    <a:lnTo>
                      <a:pt x="705" y="267"/>
                    </a:lnTo>
                    <a:lnTo>
                      <a:pt x="707" y="268"/>
                    </a:lnTo>
                    <a:lnTo>
                      <a:pt x="708" y="269"/>
                    </a:lnTo>
                    <a:lnTo>
                      <a:pt x="708" y="271"/>
                    </a:lnTo>
                    <a:lnTo>
                      <a:pt x="709" y="272"/>
                    </a:lnTo>
                    <a:lnTo>
                      <a:pt x="710" y="273"/>
                    </a:lnTo>
                    <a:lnTo>
                      <a:pt x="710" y="274"/>
                    </a:lnTo>
                    <a:lnTo>
                      <a:pt x="711" y="275"/>
                    </a:lnTo>
                    <a:lnTo>
                      <a:pt x="711" y="277"/>
                    </a:lnTo>
                    <a:lnTo>
                      <a:pt x="713" y="278"/>
                    </a:lnTo>
                    <a:lnTo>
                      <a:pt x="713" y="279"/>
                    </a:lnTo>
                    <a:lnTo>
                      <a:pt x="714" y="280"/>
                    </a:lnTo>
                    <a:lnTo>
                      <a:pt x="715" y="281"/>
                    </a:lnTo>
                    <a:lnTo>
                      <a:pt x="715" y="283"/>
                    </a:lnTo>
                    <a:lnTo>
                      <a:pt x="716" y="285"/>
                    </a:lnTo>
                    <a:lnTo>
                      <a:pt x="717" y="286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4" name="Freeform 287">
                <a:extLst>
                  <a:ext uri="{FF2B5EF4-FFF2-40B4-BE49-F238E27FC236}">
                    <a16:creationId xmlns:a16="http://schemas.microsoft.com/office/drawing/2014/main" id="{74B1F629-2E43-534B-A21E-437C7E023ED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114" y="954"/>
                <a:ext cx="430" cy="173"/>
              </a:xfrm>
              <a:custGeom>
                <a:avLst/>
                <a:gdLst>
                  <a:gd name="T0" fmla="*/ 1 w 717"/>
                  <a:gd name="T1" fmla="*/ 1 h 286"/>
                  <a:gd name="T2" fmla="*/ 1 w 717"/>
                  <a:gd name="T3" fmla="*/ 1 h 286"/>
                  <a:gd name="T4" fmla="*/ 1 w 717"/>
                  <a:gd name="T5" fmla="*/ 1 h 286"/>
                  <a:gd name="T6" fmla="*/ 1 w 717"/>
                  <a:gd name="T7" fmla="*/ 1 h 286"/>
                  <a:gd name="T8" fmla="*/ 1 w 717"/>
                  <a:gd name="T9" fmla="*/ 1 h 286"/>
                  <a:gd name="T10" fmla="*/ 1 w 717"/>
                  <a:gd name="T11" fmla="*/ 1 h 286"/>
                  <a:gd name="T12" fmla="*/ 1 w 717"/>
                  <a:gd name="T13" fmla="*/ 1 h 286"/>
                  <a:gd name="T14" fmla="*/ 1 w 717"/>
                  <a:gd name="T15" fmla="*/ 1 h 286"/>
                  <a:gd name="T16" fmla="*/ 1 w 717"/>
                  <a:gd name="T17" fmla="*/ 1 h 286"/>
                  <a:gd name="T18" fmla="*/ 1 w 717"/>
                  <a:gd name="T19" fmla="*/ 1 h 286"/>
                  <a:gd name="T20" fmla="*/ 1 w 717"/>
                  <a:gd name="T21" fmla="*/ 1 h 286"/>
                  <a:gd name="T22" fmla="*/ 1 w 717"/>
                  <a:gd name="T23" fmla="*/ 1 h 286"/>
                  <a:gd name="T24" fmla="*/ 1 w 717"/>
                  <a:gd name="T25" fmla="*/ 1 h 286"/>
                  <a:gd name="T26" fmla="*/ 1 w 717"/>
                  <a:gd name="T27" fmla="*/ 1 h 286"/>
                  <a:gd name="T28" fmla="*/ 1 w 717"/>
                  <a:gd name="T29" fmla="*/ 1 h 286"/>
                  <a:gd name="T30" fmla="*/ 1 w 717"/>
                  <a:gd name="T31" fmla="*/ 1 h 286"/>
                  <a:gd name="T32" fmla="*/ 1 w 717"/>
                  <a:gd name="T33" fmla="*/ 1 h 286"/>
                  <a:gd name="T34" fmla="*/ 1 w 717"/>
                  <a:gd name="T35" fmla="*/ 1 h 286"/>
                  <a:gd name="T36" fmla="*/ 1 w 717"/>
                  <a:gd name="T37" fmla="*/ 1 h 286"/>
                  <a:gd name="T38" fmla="*/ 1 w 717"/>
                  <a:gd name="T39" fmla="*/ 1 h 286"/>
                  <a:gd name="T40" fmla="*/ 1 w 717"/>
                  <a:gd name="T41" fmla="*/ 1 h 286"/>
                  <a:gd name="T42" fmla="*/ 1 w 717"/>
                  <a:gd name="T43" fmla="*/ 1 h 286"/>
                  <a:gd name="T44" fmla="*/ 1 w 717"/>
                  <a:gd name="T45" fmla="*/ 1 h 286"/>
                  <a:gd name="T46" fmla="*/ 1 w 717"/>
                  <a:gd name="T47" fmla="*/ 1 h 286"/>
                  <a:gd name="T48" fmla="*/ 1 w 717"/>
                  <a:gd name="T49" fmla="*/ 1 h 286"/>
                  <a:gd name="T50" fmla="*/ 1 w 717"/>
                  <a:gd name="T51" fmla="*/ 1 h 286"/>
                  <a:gd name="T52" fmla="*/ 1 w 717"/>
                  <a:gd name="T53" fmla="*/ 1 h 286"/>
                  <a:gd name="T54" fmla="*/ 1 w 717"/>
                  <a:gd name="T55" fmla="*/ 1 h 286"/>
                  <a:gd name="T56" fmla="*/ 1 w 717"/>
                  <a:gd name="T57" fmla="*/ 1 h 286"/>
                  <a:gd name="T58" fmla="*/ 1 w 717"/>
                  <a:gd name="T59" fmla="*/ 1 h 286"/>
                  <a:gd name="T60" fmla="*/ 1 w 717"/>
                  <a:gd name="T61" fmla="*/ 1 h 286"/>
                  <a:gd name="T62" fmla="*/ 1 w 717"/>
                  <a:gd name="T63" fmla="*/ 1 h 286"/>
                  <a:gd name="T64" fmla="*/ 1 w 717"/>
                  <a:gd name="T65" fmla="*/ 1 h 286"/>
                  <a:gd name="T66" fmla="*/ 1 w 717"/>
                  <a:gd name="T67" fmla="*/ 1 h 286"/>
                  <a:gd name="T68" fmla="*/ 1 w 717"/>
                  <a:gd name="T69" fmla="*/ 1 h 286"/>
                  <a:gd name="T70" fmla="*/ 1 w 717"/>
                  <a:gd name="T71" fmla="*/ 1 h 286"/>
                  <a:gd name="T72" fmla="*/ 1 w 717"/>
                  <a:gd name="T73" fmla="*/ 1 h 286"/>
                  <a:gd name="T74" fmla="*/ 1 w 717"/>
                  <a:gd name="T75" fmla="*/ 1 h 286"/>
                  <a:gd name="T76" fmla="*/ 1 w 717"/>
                  <a:gd name="T77" fmla="*/ 1 h 286"/>
                  <a:gd name="T78" fmla="*/ 1 w 717"/>
                  <a:gd name="T79" fmla="*/ 1 h 286"/>
                  <a:gd name="T80" fmla="*/ 1 w 717"/>
                  <a:gd name="T81" fmla="*/ 1 h 286"/>
                  <a:gd name="T82" fmla="*/ 1 w 717"/>
                  <a:gd name="T83" fmla="*/ 1 h 286"/>
                  <a:gd name="T84" fmla="*/ 1 w 717"/>
                  <a:gd name="T85" fmla="*/ 1 h 286"/>
                  <a:gd name="T86" fmla="*/ 1 w 717"/>
                  <a:gd name="T87" fmla="*/ 1 h 286"/>
                  <a:gd name="T88" fmla="*/ 1 w 717"/>
                  <a:gd name="T89" fmla="*/ 1 h 286"/>
                  <a:gd name="T90" fmla="*/ 1 w 717"/>
                  <a:gd name="T91" fmla="*/ 1 h 286"/>
                  <a:gd name="T92" fmla="*/ 1 w 717"/>
                  <a:gd name="T93" fmla="*/ 1 h 286"/>
                  <a:gd name="T94" fmla="*/ 1 w 717"/>
                  <a:gd name="T95" fmla="*/ 1 h 286"/>
                  <a:gd name="T96" fmla="*/ 1 w 717"/>
                  <a:gd name="T97" fmla="*/ 1 h 286"/>
                  <a:gd name="T98" fmla="*/ 1 w 717"/>
                  <a:gd name="T99" fmla="*/ 1 h 286"/>
                  <a:gd name="T100" fmla="*/ 1 w 717"/>
                  <a:gd name="T101" fmla="*/ 1 h 286"/>
                  <a:gd name="T102" fmla="*/ 1 w 717"/>
                  <a:gd name="T103" fmla="*/ 1 h 286"/>
                  <a:gd name="T104" fmla="*/ 1 w 717"/>
                  <a:gd name="T105" fmla="*/ 1 h 286"/>
                  <a:gd name="T106" fmla="*/ 1 w 717"/>
                  <a:gd name="T107" fmla="*/ 1 h 286"/>
                  <a:gd name="T108" fmla="*/ 1 w 717"/>
                  <a:gd name="T109" fmla="*/ 1 h 286"/>
                  <a:gd name="T110" fmla="*/ 1 w 717"/>
                  <a:gd name="T111" fmla="*/ 1 h 286"/>
                  <a:gd name="T112" fmla="*/ 1 w 717"/>
                  <a:gd name="T113" fmla="*/ 1 h 286"/>
                  <a:gd name="T114" fmla="*/ 1 w 717"/>
                  <a:gd name="T115" fmla="*/ 1 h 286"/>
                  <a:gd name="T116" fmla="*/ 1 w 717"/>
                  <a:gd name="T117" fmla="*/ 1 h 286"/>
                  <a:gd name="T118" fmla="*/ 1 w 717"/>
                  <a:gd name="T119" fmla="*/ 1 h 286"/>
                  <a:gd name="T120" fmla="*/ 1 w 717"/>
                  <a:gd name="T121" fmla="*/ 1 h 28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6">
                    <a:moveTo>
                      <a:pt x="0" y="286"/>
                    </a:moveTo>
                    <a:lnTo>
                      <a:pt x="27" y="286"/>
                    </a:lnTo>
                    <a:lnTo>
                      <a:pt x="54" y="286"/>
                    </a:lnTo>
                    <a:lnTo>
                      <a:pt x="78" y="286"/>
                    </a:lnTo>
                    <a:lnTo>
                      <a:pt x="99" y="286"/>
                    </a:lnTo>
                    <a:lnTo>
                      <a:pt x="121" y="286"/>
                    </a:lnTo>
                    <a:lnTo>
                      <a:pt x="140" y="286"/>
                    </a:lnTo>
                    <a:lnTo>
                      <a:pt x="158" y="286"/>
                    </a:lnTo>
                    <a:lnTo>
                      <a:pt x="175" y="286"/>
                    </a:lnTo>
                    <a:lnTo>
                      <a:pt x="191" y="286"/>
                    </a:lnTo>
                    <a:lnTo>
                      <a:pt x="205" y="286"/>
                    </a:lnTo>
                    <a:lnTo>
                      <a:pt x="217" y="286"/>
                    </a:lnTo>
                    <a:lnTo>
                      <a:pt x="229" y="286"/>
                    </a:lnTo>
                    <a:lnTo>
                      <a:pt x="240" y="286"/>
                    </a:lnTo>
                    <a:lnTo>
                      <a:pt x="249" y="286"/>
                    </a:lnTo>
                    <a:lnTo>
                      <a:pt x="259" y="286"/>
                    </a:lnTo>
                    <a:lnTo>
                      <a:pt x="267" y="286"/>
                    </a:lnTo>
                    <a:lnTo>
                      <a:pt x="273" y="286"/>
                    </a:lnTo>
                    <a:lnTo>
                      <a:pt x="281" y="285"/>
                    </a:lnTo>
                    <a:lnTo>
                      <a:pt x="287" y="285"/>
                    </a:lnTo>
                    <a:lnTo>
                      <a:pt x="291" y="285"/>
                    </a:lnTo>
                    <a:lnTo>
                      <a:pt x="296" y="285"/>
                    </a:lnTo>
                    <a:lnTo>
                      <a:pt x="300" y="285"/>
                    </a:lnTo>
                    <a:lnTo>
                      <a:pt x="303" y="285"/>
                    </a:lnTo>
                    <a:lnTo>
                      <a:pt x="306" y="285"/>
                    </a:lnTo>
                    <a:lnTo>
                      <a:pt x="309" y="285"/>
                    </a:lnTo>
                    <a:lnTo>
                      <a:pt x="312" y="285"/>
                    </a:lnTo>
                    <a:lnTo>
                      <a:pt x="314" y="285"/>
                    </a:lnTo>
                    <a:lnTo>
                      <a:pt x="315" y="285"/>
                    </a:lnTo>
                    <a:lnTo>
                      <a:pt x="318" y="285"/>
                    </a:lnTo>
                    <a:lnTo>
                      <a:pt x="319" y="285"/>
                    </a:lnTo>
                    <a:lnTo>
                      <a:pt x="321" y="285"/>
                    </a:lnTo>
                    <a:lnTo>
                      <a:pt x="324" y="284"/>
                    </a:lnTo>
                    <a:lnTo>
                      <a:pt x="325" y="284"/>
                    </a:lnTo>
                    <a:lnTo>
                      <a:pt x="327" y="284"/>
                    </a:lnTo>
                    <a:lnTo>
                      <a:pt x="329" y="284"/>
                    </a:lnTo>
                    <a:lnTo>
                      <a:pt x="331" y="284"/>
                    </a:lnTo>
                    <a:lnTo>
                      <a:pt x="332" y="284"/>
                    </a:lnTo>
                    <a:lnTo>
                      <a:pt x="333" y="284"/>
                    </a:lnTo>
                    <a:lnTo>
                      <a:pt x="335" y="284"/>
                    </a:lnTo>
                    <a:lnTo>
                      <a:pt x="336" y="284"/>
                    </a:lnTo>
                    <a:lnTo>
                      <a:pt x="338" y="284"/>
                    </a:lnTo>
                    <a:lnTo>
                      <a:pt x="339" y="284"/>
                    </a:lnTo>
                    <a:lnTo>
                      <a:pt x="341" y="282"/>
                    </a:lnTo>
                    <a:lnTo>
                      <a:pt x="342" y="282"/>
                    </a:lnTo>
                    <a:lnTo>
                      <a:pt x="343" y="282"/>
                    </a:lnTo>
                    <a:lnTo>
                      <a:pt x="344" y="282"/>
                    </a:lnTo>
                    <a:lnTo>
                      <a:pt x="345" y="282"/>
                    </a:lnTo>
                    <a:lnTo>
                      <a:pt x="347" y="282"/>
                    </a:lnTo>
                    <a:lnTo>
                      <a:pt x="348" y="282"/>
                    </a:lnTo>
                    <a:lnTo>
                      <a:pt x="349" y="282"/>
                    </a:lnTo>
                    <a:lnTo>
                      <a:pt x="350" y="282"/>
                    </a:lnTo>
                    <a:lnTo>
                      <a:pt x="351" y="281"/>
                    </a:lnTo>
                    <a:lnTo>
                      <a:pt x="353" y="281"/>
                    </a:lnTo>
                    <a:lnTo>
                      <a:pt x="354" y="281"/>
                    </a:lnTo>
                    <a:lnTo>
                      <a:pt x="355" y="281"/>
                    </a:lnTo>
                    <a:lnTo>
                      <a:pt x="356" y="281"/>
                    </a:lnTo>
                    <a:lnTo>
                      <a:pt x="357" y="281"/>
                    </a:lnTo>
                    <a:lnTo>
                      <a:pt x="360" y="281"/>
                    </a:lnTo>
                    <a:lnTo>
                      <a:pt x="361" y="280"/>
                    </a:lnTo>
                    <a:lnTo>
                      <a:pt x="362" y="280"/>
                    </a:lnTo>
                    <a:lnTo>
                      <a:pt x="365" y="280"/>
                    </a:lnTo>
                    <a:lnTo>
                      <a:pt x="366" y="280"/>
                    </a:lnTo>
                    <a:lnTo>
                      <a:pt x="368" y="279"/>
                    </a:lnTo>
                    <a:lnTo>
                      <a:pt x="369" y="279"/>
                    </a:lnTo>
                    <a:lnTo>
                      <a:pt x="372" y="279"/>
                    </a:lnTo>
                    <a:lnTo>
                      <a:pt x="373" y="279"/>
                    </a:lnTo>
                    <a:lnTo>
                      <a:pt x="374" y="279"/>
                    </a:lnTo>
                    <a:lnTo>
                      <a:pt x="377" y="279"/>
                    </a:lnTo>
                    <a:lnTo>
                      <a:pt x="378" y="278"/>
                    </a:lnTo>
                    <a:lnTo>
                      <a:pt x="379" y="278"/>
                    </a:lnTo>
                    <a:lnTo>
                      <a:pt x="380" y="278"/>
                    </a:lnTo>
                    <a:lnTo>
                      <a:pt x="381" y="278"/>
                    </a:lnTo>
                    <a:lnTo>
                      <a:pt x="383" y="278"/>
                    </a:lnTo>
                    <a:lnTo>
                      <a:pt x="384" y="278"/>
                    </a:lnTo>
                    <a:lnTo>
                      <a:pt x="385" y="276"/>
                    </a:lnTo>
                    <a:lnTo>
                      <a:pt x="386" y="276"/>
                    </a:lnTo>
                    <a:lnTo>
                      <a:pt x="387" y="276"/>
                    </a:lnTo>
                    <a:lnTo>
                      <a:pt x="389" y="276"/>
                    </a:lnTo>
                    <a:lnTo>
                      <a:pt x="390" y="275"/>
                    </a:lnTo>
                    <a:lnTo>
                      <a:pt x="391" y="275"/>
                    </a:lnTo>
                    <a:lnTo>
                      <a:pt x="392" y="275"/>
                    </a:lnTo>
                    <a:lnTo>
                      <a:pt x="393" y="275"/>
                    </a:lnTo>
                    <a:lnTo>
                      <a:pt x="395" y="274"/>
                    </a:lnTo>
                    <a:lnTo>
                      <a:pt x="396" y="274"/>
                    </a:lnTo>
                    <a:lnTo>
                      <a:pt x="397" y="274"/>
                    </a:lnTo>
                    <a:lnTo>
                      <a:pt x="398" y="273"/>
                    </a:lnTo>
                    <a:lnTo>
                      <a:pt x="399" y="273"/>
                    </a:lnTo>
                    <a:lnTo>
                      <a:pt x="402" y="272"/>
                    </a:lnTo>
                    <a:lnTo>
                      <a:pt x="403" y="272"/>
                    </a:lnTo>
                    <a:lnTo>
                      <a:pt x="405" y="272"/>
                    </a:lnTo>
                    <a:lnTo>
                      <a:pt x="407" y="270"/>
                    </a:lnTo>
                    <a:lnTo>
                      <a:pt x="409" y="269"/>
                    </a:lnTo>
                    <a:lnTo>
                      <a:pt x="411" y="269"/>
                    </a:lnTo>
                    <a:lnTo>
                      <a:pt x="414" y="268"/>
                    </a:lnTo>
                    <a:lnTo>
                      <a:pt x="415" y="268"/>
                    </a:lnTo>
                    <a:lnTo>
                      <a:pt x="417" y="267"/>
                    </a:lnTo>
                    <a:lnTo>
                      <a:pt x="420" y="267"/>
                    </a:lnTo>
                    <a:lnTo>
                      <a:pt x="421" y="266"/>
                    </a:lnTo>
                    <a:lnTo>
                      <a:pt x="422" y="266"/>
                    </a:lnTo>
                    <a:lnTo>
                      <a:pt x="425" y="266"/>
                    </a:lnTo>
                    <a:lnTo>
                      <a:pt x="426" y="264"/>
                    </a:lnTo>
                    <a:lnTo>
                      <a:pt x="427" y="264"/>
                    </a:lnTo>
                    <a:lnTo>
                      <a:pt x="428" y="263"/>
                    </a:lnTo>
                    <a:lnTo>
                      <a:pt x="429" y="263"/>
                    </a:lnTo>
                    <a:lnTo>
                      <a:pt x="431" y="263"/>
                    </a:lnTo>
                    <a:lnTo>
                      <a:pt x="432" y="262"/>
                    </a:lnTo>
                    <a:lnTo>
                      <a:pt x="433" y="262"/>
                    </a:lnTo>
                    <a:lnTo>
                      <a:pt x="434" y="262"/>
                    </a:lnTo>
                    <a:lnTo>
                      <a:pt x="435" y="261"/>
                    </a:lnTo>
                    <a:lnTo>
                      <a:pt x="437" y="261"/>
                    </a:lnTo>
                    <a:lnTo>
                      <a:pt x="438" y="260"/>
                    </a:lnTo>
                    <a:lnTo>
                      <a:pt x="439" y="260"/>
                    </a:lnTo>
                    <a:lnTo>
                      <a:pt x="440" y="258"/>
                    </a:lnTo>
                    <a:lnTo>
                      <a:pt x="441" y="258"/>
                    </a:lnTo>
                    <a:lnTo>
                      <a:pt x="443" y="258"/>
                    </a:lnTo>
                    <a:lnTo>
                      <a:pt x="444" y="257"/>
                    </a:lnTo>
                    <a:lnTo>
                      <a:pt x="445" y="257"/>
                    </a:lnTo>
                    <a:lnTo>
                      <a:pt x="446" y="256"/>
                    </a:lnTo>
                    <a:lnTo>
                      <a:pt x="447" y="255"/>
                    </a:lnTo>
                    <a:lnTo>
                      <a:pt x="450" y="255"/>
                    </a:lnTo>
                    <a:lnTo>
                      <a:pt x="451" y="254"/>
                    </a:lnTo>
                    <a:lnTo>
                      <a:pt x="452" y="252"/>
                    </a:lnTo>
                    <a:lnTo>
                      <a:pt x="455" y="252"/>
                    </a:lnTo>
                    <a:lnTo>
                      <a:pt x="456" y="251"/>
                    </a:lnTo>
                    <a:lnTo>
                      <a:pt x="458" y="250"/>
                    </a:lnTo>
                    <a:lnTo>
                      <a:pt x="459" y="249"/>
                    </a:lnTo>
                    <a:lnTo>
                      <a:pt x="462" y="249"/>
                    </a:lnTo>
                    <a:lnTo>
                      <a:pt x="463" y="248"/>
                    </a:lnTo>
                    <a:lnTo>
                      <a:pt x="464" y="246"/>
                    </a:lnTo>
                    <a:lnTo>
                      <a:pt x="467" y="246"/>
                    </a:lnTo>
                    <a:lnTo>
                      <a:pt x="468" y="245"/>
                    </a:lnTo>
                    <a:lnTo>
                      <a:pt x="469" y="245"/>
                    </a:lnTo>
                    <a:lnTo>
                      <a:pt x="470" y="244"/>
                    </a:lnTo>
                    <a:lnTo>
                      <a:pt x="471" y="244"/>
                    </a:lnTo>
                    <a:lnTo>
                      <a:pt x="473" y="243"/>
                    </a:lnTo>
                    <a:lnTo>
                      <a:pt x="474" y="243"/>
                    </a:lnTo>
                    <a:lnTo>
                      <a:pt x="475" y="242"/>
                    </a:lnTo>
                    <a:lnTo>
                      <a:pt x="476" y="242"/>
                    </a:lnTo>
                    <a:lnTo>
                      <a:pt x="477" y="240"/>
                    </a:lnTo>
                    <a:lnTo>
                      <a:pt x="479" y="239"/>
                    </a:lnTo>
                    <a:lnTo>
                      <a:pt x="480" y="239"/>
                    </a:lnTo>
                    <a:lnTo>
                      <a:pt x="481" y="239"/>
                    </a:lnTo>
                    <a:lnTo>
                      <a:pt x="482" y="238"/>
                    </a:lnTo>
                    <a:lnTo>
                      <a:pt x="483" y="237"/>
                    </a:lnTo>
                    <a:lnTo>
                      <a:pt x="485" y="237"/>
                    </a:lnTo>
                    <a:lnTo>
                      <a:pt x="486" y="236"/>
                    </a:lnTo>
                    <a:lnTo>
                      <a:pt x="487" y="236"/>
                    </a:lnTo>
                    <a:lnTo>
                      <a:pt x="488" y="234"/>
                    </a:lnTo>
                    <a:lnTo>
                      <a:pt x="489" y="233"/>
                    </a:lnTo>
                    <a:lnTo>
                      <a:pt x="491" y="233"/>
                    </a:lnTo>
                    <a:lnTo>
                      <a:pt x="493" y="232"/>
                    </a:lnTo>
                    <a:lnTo>
                      <a:pt x="494" y="231"/>
                    </a:lnTo>
                    <a:lnTo>
                      <a:pt x="495" y="230"/>
                    </a:lnTo>
                    <a:lnTo>
                      <a:pt x="498" y="230"/>
                    </a:lnTo>
                    <a:lnTo>
                      <a:pt x="499" y="228"/>
                    </a:lnTo>
                    <a:lnTo>
                      <a:pt x="500" y="227"/>
                    </a:lnTo>
                    <a:lnTo>
                      <a:pt x="503" y="227"/>
                    </a:lnTo>
                    <a:lnTo>
                      <a:pt x="504" y="226"/>
                    </a:lnTo>
                    <a:lnTo>
                      <a:pt x="505" y="225"/>
                    </a:lnTo>
                    <a:lnTo>
                      <a:pt x="506" y="225"/>
                    </a:lnTo>
                    <a:lnTo>
                      <a:pt x="507" y="224"/>
                    </a:lnTo>
                    <a:lnTo>
                      <a:pt x="509" y="224"/>
                    </a:lnTo>
                    <a:lnTo>
                      <a:pt x="509" y="222"/>
                    </a:lnTo>
                    <a:lnTo>
                      <a:pt x="510" y="222"/>
                    </a:lnTo>
                    <a:lnTo>
                      <a:pt x="511" y="221"/>
                    </a:lnTo>
                    <a:lnTo>
                      <a:pt x="512" y="221"/>
                    </a:lnTo>
                    <a:lnTo>
                      <a:pt x="513" y="220"/>
                    </a:lnTo>
                    <a:lnTo>
                      <a:pt x="515" y="220"/>
                    </a:lnTo>
                    <a:lnTo>
                      <a:pt x="515" y="219"/>
                    </a:lnTo>
                    <a:lnTo>
                      <a:pt x="516" y="219"/>
                    </a:lnTo>
                    <a:lnTo>
                      <a:pt x="517" y="219"/>
                    </a:lnTo>
                    <a:lnTo>
                      <a:pt x="517" y="218"/>
                    </a:lnTo>
                    <a:lnTo>
                      <a:pt x="518" y="218"/>
                    </a:lnTo>
                    <a:lnTo>
                      <a:pt x="519" y="216"/>
                    </a:lnTo>
                    <a:lnTo>
                      <a:pt x="521" y="215"/>
                    </a:lnTo>
                    <a:lnTo>
                      <a:pt x="522" y="215"/>
                    </a:lnTo>
                    <a:lnTo>
                      <a:pt x="523" y="214"/>
                    </a:lnTo>
                    <a:lnTo>
                      <a:pt x="524" y="214"/>
                    </a:lnTo>
                    <a:lnTo>
                      <a:pt x="524" y="213"/>
                    </a:lnTo>
                    <a:lnTo>
                      <a:pt x="525" y="213"/>
                    </a:lnTo>
                    <a:lnTo>
                      <a:pt x="527" y="212"/>
                    </a:lnTo>
                    <a:lnTo>
                      <a:pt x="529" y="210"/>
                    </a:lnTo>
                    <a:lnTo>
                      <a:pt x="530" y="209"/>
                    </a:lnTo>
                    <a:lnTo>
                      <a:pt x="531" y="209"/>
                    </a:lnTo>
                    <a:lnTo>
                      <a:pt x="533" y="208"/>
                    </a:lnTo>
                    <a:lnTo>
                      <a:pt x="534" y="207"/>
                    </a:lnTo>
                    <a:lnTo>
                      <a:pt x="535" y="207"/>
                    </a:lnTo>
                    <a:lnTo>
                      <a:pt x="536" y="206"/>
                    </a:lnTo>
                    <a:lnTo>
                      <a:pt x="537" y="204"/>
                    </a:lnTo>
                    <a:lnTo>
                      <a:pt x="539" y="204"/>
                    </a:lnTo>
                    <a:lnTo>
                      <a:pt x="540" y="203"/>
                    </a:lnTo>
                    <a:lnTo>
                      <a:pt x="541" y="202"/>
                    </a:lnTo>
                    <a:lnTo>
                      <a:pt x="542" y="202"/>
                    </a:lnTo>
                    <a:lnTo>
                      <a:pt x="543" y="201"/>
                    </a:lnTo>
                    <a:lnTo>
                      <a:pt x="545" y="201"/>
                    </a:lnTo>
                    <a:lnTo>
                      <a:pt x="545" y="200"/>
                    </a:lnTo>
                    <a:lnTo>
                      <a:pt x="546" y="200"/>
                    </a:lnTo>
                    <a:lnTo>
                      <a:pt x="547" y="198"/>
                    </a:lnTo>
                    <a:lnTo>
                      <a:pt x="548" y="197"/>
                    </a:lnTo>
                    <a:lnTo>
                      <a:pt x="549" y="197"/>
                    </a:lnTo>
                    <a:lnTo>
                      <a:pt x="549" y="196"/>
                    </a:lnTo>
                    <a:lnTo>
                      <a:pt x="551" y="196"/>
                    </a:lnTo>
                    <a:lnTo>
                      <a:pt x="551" y="195"/>
                    </a:lnTo>
                    <a:lnTo>
                      <a:pt x="552" y="195"/>
                    </a:lnTo>
                    <a:lnTo>
                      <a:pt x="553" y="194"/>
                    </a:lnTo>
                    <a:lnTo>
                      <a:pt x="554" y="192"/>
                    </a:lnTo>
                    <a:lnTo>
                      <a:pt x="555" y="191"/>
                    </a:lnTo>
                    <a:lnTo>
                      <a:pt x="557" y="191"/>
                    </a:lnTo>
                    <a:lnTo>
                      <a:pt x="557" y="190"/>
                    </a:lnTo>
                    <a:lnTo>
                      <a:pt x="558" y="190"/>
                    </a:lnTo>
                    <a:lnTo>
                      <a:pt x="559" y="189"/>
                    </a:lnTo>
                    <a:lnTo>
                      <a:pt x="560" y="188"/>
                    </a:lnTo>
                    <a:lnTo>
                      <a:pt x="561" y="188"/>
                    </a:lnTo>
                    <a:lnTo>
                      <a:pt x="561" y="186"/>
                    </a:lnTo>
                    <a:lnTo>
                      <a:pt x="563" y="186"/>
                    </a:lnTo>
                    <a:lnTo>
                      <a:pt x="564" y="185"/>
                    </a:lnTo>
                    <a:lnTo>
                      <a:pt x="565" y="185"/>
                    </a:lnTo>
                    <a:lnTo>
                      <a:pt x="565" y="184"/>
                    </a:lnTo>
                    <a:lnTo>
                      <a:pt x="566" y="184"/>
                    </a:lnTo>
                    <a:lnTo>
                      <a:pt x="566" y="183"/>
                    </a:lnTo>
                    <a:lnTo>
                      <a:pt x="567" y="183"/>
                    </a:lnTo>
                    <a:lnTo>
                      <a:pt x="569" y="182"/>
                    </a:lnTo>
                    <a:lnTo>
                      <a:pt x="570" y="182"/>
                    </a:lnTo>
                    <a:lnTo>
                      <a:pt x="570" y="180"/>
                    </a:lnTo>
                    <a:lnTo>
                      <a:pt x="571" y="180"/>
                    </a:lnTo>
                    <a:lnTo>
                      <a:pt x="572" y="179"/>
                    </a:lnTo>
                    <a:lnTo>
                      <a:pt x="573" y="179"/>
                    </a:lnTo>
                    <a:lnTo>
                      <a:pt x="573" y="178"/>
                    </a:lnTo>
                    <a:lnTo>
                      <a:pt x="575" y="178"/>
                    </a:lnTo>
                    <a:lnTo>
                      <a:pt x="576" y="177"/>
                    </a:lnTo>
                    <a:lnTo>
                      <a:pt x="577" y="177"/>
                    </a:lnTo>
                    <a:lnTo>
                      <a:pt x="578" y="176"/>
                    </a:lnTo>
                    <a:lnTo>
                      <a:pt x="579" y="174"/>
                    </a:lnTo>
                    <a:lnTo>
                      <a:pt x="581" y="173"/>
                    </a:lnTo>
                    <a:lnTo>
                      <a:pt x="582" y="173"/>
                    </a:lnTo>
                    <a:lnTo>
                      <a:pt x="583" y="172"/>
                    </a:lnTo>
                    <a:lnTo>
                      <a:pt x="584" y="171"/>
                    </a:lnTo>
                    <a:lnTo>
                      <a:pt x="585" y="171"/>
                    </a:lnTo>
                    <a:lnTo>
                      <a:pt x="585" y="170"/>
                    </a:lnTo>
                    <a:lnTo>
                      <a:pt x="587" y="170"/>
                    </a:lnTo>
                    <a:lnTo>
                      <a:pt x="587" y="168"/>
                    </a:lnTo>
                    <a:lnTo>
                      <a:pt x="588" y="168"/>
                    </a:lnTo>
                    <a:lnTo>
                      <a:pt x="589" y="167"/>
                    </a:lnTo>
                    <a:lnTo>
                      <a:pt x="590" y="166"/>
                    </a:lnTo>
                    <a:lnTo>
                      <a:pt x="591" y="165"/>
                    </a:lnTo>
                    <a:lnTo>
                      <a:pt x="593" y="165"/>
                    </a:lnTo>
                    <a:lnTo>
                      <a:pt x="593" y="164"/>
                    </a:lnTo>
                    <a:lnTo>
                      <a:pt x="594" y="162"/>
                    </a:lnTo>
                    <a:lnTo>
                      <a:pt x="595" y="161"/>
                    </a:lnTo>
                    <a:lnTo>
                      <a:pt x="596" y="161"/>
                    </a:lnTo>
                    <a:lnTo>
                      <a:pt x="596" y="160"/>
                    </a:lnTo>
                    <a:lnTo>
                      <a:pt x="597" y="159"/>
                    </a:lnTo>
                    <a:lnTo>
                      <a:pt x="599" y="158"/>
                    </a:lnTo>
                    <a:lnTo>
                      <a:pt x="600" y="158"/>
                    </a:lnTo>
                    <a:lnTo>
                      <a:pt x="600" y="156"/>
                    </a:lnTo>
                    <a:lnTo>
                      <a:pt x="601" y="155"/>
                    </a:lnTo>
                    <a:lnTo>
                      <a:pt x="602" y="154"/>
                    </a:lnTo>
                    <a:lnTo>
                      <a:pt x="603" y="153"/>
                    </a:lnTo>
                    <a:lnTo>
                      <a:pt x="605" y="152"/>
                    </a:lnTo>
                    <a:lnTo>
                      <a:pt x="606" y="150"/>
                    </a:lnTo>
                    <a:lnTo>
                      <a:pt x="607" y="149"/>
                    </a:lnTo>
                    <a:lnTo>
                      <a:pt x="608" y="148"/>
                    </a:lnTo>
                    <a:lnTo>
                      <a:pt x="608" y="147"/>
                    </a:lnTo>
                    <a:lnTo>
                      <a:pt x="609" y="147"/>
                    </a:lnTo>
                    <a:lnTo>
                      <a:pt x="611" y="146"/>
                    </a:lnTo>
                    <a:lnTo>
                      <a:pt x="611" y="144"/>
                    </a:lnTo>
                    <a:lnTo>
                      <a:pt x="612" y="144"/>
                    </a:lnTo>
                    <a:lnTo>
                      <a:pt x="612" y="143"/>
                    </a:lnTo>
                    <a:lnTo>
                      <a:pt x="613" y="142"/>
                    </a:lnTo>
                    <a:lnTo>
                      <a:pt x="614" y="141"/>
                    </a:lnTo>
                    <a:lnTo>
                      <a:pt x="615" y="141"/>
                    </a:lnTo>
                    <a:lnTo>
                      <a:pt x="615" y="140"/>
                    </a:lnTo>
                    <a:lnTo>
                      <a:pt x="617" y="138"/>
                    </a:lnTo>
                    <a:lnTo>
                      <a:pt x="618" y="137"/>
                    </a:lnTo>
                    <a:lnTo>
                      <a:pt x="618" y="136"/>
                    </a:lnTo>
                    <a:lnTo>
                      <a:pt x="619" y="136"/>
                    </a:lnTo>
                    <a:lnTo>
                      <a:pt x="620" y="135"/>
                    </a:lnTo>
                    <a:lnTo>
                      <a:pt x="620" y="134"/>
                    </a:lnTo>
                    <a:lnTo>
                      <a:pt x="621" y="132"/>
                    </a:lnTo>
                    <a:lnTo>
                      <a:pt x="623" y="131"/>
                    </a:lnTo>
                    <a:lnTo>
                      <a:pt x="624" y="130"/>
                    </a:lnTo>
                    <a:lnTo>
                      <a:pt x="625" y="128"/>
                    </a:lnTo>
                    <a:lnTo>
                      <a:pt x="626" y="126"/>
                    </a:lnTo>
                    <a:lnTo>
                      <a:pt x="627" y="125"/>
                    </a:lnTo>
                    <a:lnTo>
                      <a:pt x="629" y="124"/>
                    </a:lnTo>
                    <a:lnTo>
                      <a:pt x="630" y="122"/>
                    </a:lnTo>
                    <a:lnTo>
                      <a:pt x="631" y="120"/>
                    </a:lnTo>
                    <a:lnTo>
                      <a:pt x="633" y="119"/>
                    </a:lnTo>
                    <a:lnTo>
                      <a:pt x="635" y="118"/>
                    </a:lnTo>
                    <a:lnTo>
                      <a:pt x="635" y="117"/>
                    </a:lnTo>
                    <a:lnTo>
                      <a:pt x="636" y="114"/>
                    </a:lnTo>
                    <a:lnTo>
                      <a:pt x="637" y="113"/>
                    </a:lnTo>
                    <a:lnTo>
                      <a:pt x="638" y="112"/>
                    </a:lnTo>
                    <a:lnTo>
                      <a:pt x="639" y="112"/>
                    </a:lnTo>
                    <a:lnTo>
                      <a:pt x="639" y="111"/>
                    </a:lnTo>
                    <a:lnTo>
                      <a:pt x="641" y="110"/>
                    </a:lnTo>
                    <a:lnTo>
                      <a:pt x="642" y="108"/>
                    </a:lnTo>
                    <a:lnTo>
                      <a:pt x="642" y="107"/>
                    </a:lnTo>
                    <a:lnTo>
                      <a:pt x="643" y="106"/>
                    </a:lnTo>
                    <a:lnTo>
                      <a:pt x="644" y="106"/>
                    </a:lnTo>
                    <a:lnTo>
                      <a:pt x="644" y="105"/>
                    </a:lnTo>
                    <a:lnTo>
                      <a:pt x="645" y="104"/>
                    </a:lnTo>
                    <a:lnTo>
                      <a:pt x="645" y="102"/>
                    </a:lnTo>
                    <a:lnTo>
                      <a:pt x="647" y="102"/>
                    </a:lnTo>
                    <a:lnTo>
                      <a:pt x="648" y="101"/>
                    </a:lnTo>
                    <a:lnTo>
                      <a:pt x="648" y="100"/>
                    </a:lnTo>
                    <a:lnTo>
                      <a:pt x="649" y="99"/>
                    </a:lnTo>
                    <a:lnTo>
                      <a:pt x="650" y="98"/>
                    </a:lnTo>
                    <a:lnTo>
                      <a:pt x="650" y="96"/>
                    </a:lnTo>
                    <a:lnTo>
                      <a:pt x="651" y="95"/>
                    </a:lnTo>
                    <a:lnTo>
                      <a:pt x="653" y="94"/>
                    </a:lnTo>
                    <a:lnTo>
                      <a:pt x="653" y="93"/>
                    </a:lnTo>
                    <a:lnTo>
                      <a:pt x="654" y="92"/>
                    </a:lnTo>
                    <a:lnTo>
                      <a:pt x="655" y="90"/>
                    </a:lnTo>
                    <a:lnTo>
                      <a:pt x="656" y="88"/>
                    </a:lnTo>
                    <a:lnTo>
                      <a:pt x="657" y="87"/>
                    </a:lnTo>
                    <a:lnTo>
                      <a:pt x="659" y="84"/>
                    </a:lnTo>
                    <a:lnTo>
                      <a:pt x="660" y="83"/>
                    </a:lnTo>
                    <a:lnTo>
                      <a:pt x="661" y="81"/>
                    </a:lnTo>
                    <a:lnTo>
                      <a:pt x="663" y="80"/>
                    </a:lnTo>
                    <a:lnTo>
                      <a:pt x="665" y="77"/>
                    </a:lnTo>
                    <a:lnTo>
                      <a:pt x="665" y="76"/>
                    </a:lnTo>
                    <a:lnTo>
                      <a:pt x="666" y="75"/>
                    </a:lnTo>
                    <a:lnTo>
                      <a:pt x="667" y="74"/>
                    </a:lnTo>
                    <a:lnTo>
                      <a:pt x="668" y="72"/>
                    </a:lnTo>
                    <a:lnTo>
                      <a:pt x="669" y="71"/>
                    </a:lnTo>
                    <a:lnTo>
                      <a:pt x="669" y="70"/>
                    </a:lnTo>
                    <a:lnTo>
                      <a:pt x="671" y="69"/>
                    </a:lnTo>
                    <a:lnTo>
                      <a:pt x="672" y="68"/>
                    </a:lnTo>
                    <a:lnTo>
                      <a:pt x="672" y="66"/>
                    </a:lnTo>
                    <a:lnTo>
                      <a:pt x="673" y="65"/>
                    </a:lnTo>
                    <a:lnTo>
                      <a:pt x="674" y="64"/>
                    </a:lnTo>
                    <a:lnTo>
                      <a:pt x="674" y="63"/>
                    </a:lnTo>
                    <a:lnTo>
                      <a:pt x="675" y="62"/>
                    </a:lnTo>
                    <a:lnTo>
                      <a:pt x="677" y="62"/>
                    </a:lnTo>
                    <a:lnTo>
                      <a:pt x="677" y="60"/>
                    </a:lnTo>
                    <a:lnTo>
                      <a:pt x="678" y="59"/>
                    </a:lnTo>
                    <a:lnTo>
                      <a:pt x="678" y="58"/>
                    </a:lnTo>
                    <a:lnTo>
                      <a:pt x="679" y="57"/>
                    </a:lnTo>
                    <a:lnTo>
                      <a:pt x="680" y="56"/>
                    </a:lnTo>
                    <a:lnTo>
                      <a:pt x="680" y="54"/>
                    </a:lnTo>
                    <a:lnTo>
                      <a:pt x="681" y="53"/>
                    </a:lnTo>
                    <a:lnTo>
                      <a:pt x="683" y="52"/>
                    </a:lnTo>
                    <a:lnTo>
                      <a:pt x="684" y="51"/>
                    </a:lnTo>
                    <a:lnTo>
                      <a:pt x="685" y="50"/>
                    </a:lnTo>
                    <a:lnTo>
                      <a:pt x="686" y="47"/>
                    </a:lnTo>
                    <a:lnTo>
                      <a:pt x="687" y="46"/>
                    </a:lnTo>
                    <a:lnTo>
                      <a:pt x="689" y="45"/>
                    </a:lnTo>
                    <a:lnTo>
                      <a:pt x="690" y="42"/>
                    </a:lnTo>
                    <a:lnTo>
                      <a:pt x="691" y="40"/>
                    </a:lnTo>
                    <a:lnTo>
                      <a:pt x="692" y="39"/>
                    </a:lnTo>
                    <a:lnTo>
                      <a:pt x="693" y="36"/>
                    </a:lnTo>
                    <a:lnTo>
                      <a:pt x="695" y="35"/>
                    </a:lnTo>
                    <a:lnTo>
                      <a:pt x="696" y="33"/>
                    </a:lnTo>
                    <a:lnTo>
                      <a:pt x="697" y="32"/>
                    </a:lnTo>
                    <a:lnTo>
                      <a:pt x="698" y="30"/>
                    </a:lnTo>
                    <a:lnTo>
                      <a:pt x="699" y="29"/>
                    </a:lnTo>
                    <a:lnTo>
                      <a:pt x="701" y="28"/>
                    </a:lnTo>
                    <a:lnTo>
                      <a:pt x="701" y="27"/>
                    </a:lnTo>
                    <a:lnTo>
                      <a:pt x="702" y="26"/>
                    </a:lnTo>
                    <a:lnTo>
                      <a:pt x="703" y="24"/>
                    </a:lnTo>
                    <a:lnTo>
                      <a:pt x="703" y="23"/>
                    </a:lnTo>
                    <a:lnTo>
                      <a:pt x="704" y="22"/>
                    </a:lnTo>
                    <a:lnTo>
                      <a:pt x="704" y="21"/>
                    </a:lnTo>
                    <a:lnTo>
                      <a:pt x="705" y="20"/>
                    </a:lnTo>
                    <a:lnTo>
                      <a:pt x="707" y="20"/>
                    </a:lnTo>
                    <a:lnTo>
                      <a:pt x="707" y="18"/>
                    </a:lnTo>
                    <a:lnTo>
                      <a:pt x="708" y="17"/>
                    </a:lnTo>
                    <a:lnTo>
                      <a:pt x="708" y="16"/>
                    </a:lnTo>
                    <a:lnTo>
                      <a:pt x="709" y="16"/>
                    </a:lnTo>
                    <a:lnTo>
                      <a:pt x="709" y="15"/>
                    </a:lnTo>
                    <a:lnTo>
                      <a:pt x="710" y="14"/>
                    </a:lnTo>
                    <a:lnTo>
                      <a:pt x="710" y="12"/>
                    </a:lnTo>
                    <a:lnTo>
                      <a:pt x="711" y="11"/>
                    </a:lnTo>
                    <a:lnTo>
                      <a:pt x="711" y="10"/>
                    </a:lnTo>
                    <a:lnTo>
                      <a:pt x="713" y="9"/>
                    </a:lnTo>
                    <a:lnTo>
                      <a:pt x="713" y="8"/>
                    </a:lnTo>
                    <a:lnTo>
                      <a:pt x="714" y="6"/>
                    </a:lnTo>
                    <a:lnTo>
                      <a:pt x="715" y="5"/>
                    </a:lnTo>
                    <a:lnTo>
                      <a:pt x="715" y="4"/>
                    </a:lnTo>
                    <a:lnTo>
                      <a:pt x="716" y="3"/>
                    </a:lnTo>
                    <a:lnTo>
                      <a:pt x="717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5" name="Freeform 288">
                <a:extLst>
                  <a:ext uri="{FF2B5EF4-FFF2-40B4-BE49-F238E27FC236}">
                    <a16:creationId xmlns:a16="http://schemas.microsoft.com/office/drawing/2014/main" id="{5D51F14B-5332-7448-8F3F-09BCB4BCF15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108" y="782"/>
                <a:ext cx="52" cy="172"/>
              </a:xfrm>
              <a:custGeom>
                <a:avLst/>
                <a:gdLst>
                  <a:gd name="T0" fmla="*/ 1 w 85"/>
                  <a:gd name="T1" fmla="*/ 1 h 287"/>
                  <a:gd name="T2" fmla="*/ 1 w 85"/>
                  <a:gd name="T3" fmla="*/ 1 h 287"/>
                  <a:gd name="T4" fmla="*/ 1 w 85"/>
                  <a:gd name="T5" fmla="*/ 1 h 287"/>
                  <a:gd name="T6" fmla="*/ 1 w 85"/>
                  <a:gd name="T7" fmla="*/ 1 h 287"/>
                  <a:gd name="T8" fmla="*/ 1 w 85"/>
                  <a:gd name="T9" fmla="*/ 1 h 287"/>
                  <a:gd name="T10" fmla="*/ 1 w 85"/>
                  <a:gd name="T11" fmla="*/ 1 h 287"/>
                  <a:gd name="T12" fmla="*/ 1 w 85"/>
                  <a:gd name="T13" fmla="*/ 1 h 287"/>
                  <a:gd name="T14" fmla="*/ 1 w 85"/>
                  <a:gd name="T15" fmla="*/ 1 h 287"/>
                  <a:gd name="T16" fmla="*/ 1 w 85"/>
                  <a:gd name="T17" fmla="*/ 1 h 287"/>
                  <a:gd name="T18" fmla="*/ 1 w 85"/>
                  <a:gd name="T19" fmla="*/ 1 h 287"/>
                  <a:gd name="T20" fmla="*/ 1 w 85"/>
                  <a:gd name="T21" fmla="*/ 1 h 287"/>
                  <a:gd name="T22" fmla="*/ 1 w 85"/>
                  <a:gd name="T23" fmla="*/ 1 h 287"/>
                  <a:gd name="T24" fmla="*/ 1 w 85"/>
                  <a:gd name="T25" fmla="*/ 1 h 287"/>
                  <a:gd name="T26" fmla="*/ 1 w 85"/>
                  <a:gd name="T27" fmla="*/ 1 h 287"/>
                  <a:gd name="T28" fmla="*/ 1 w 85"/>
                  <a:gd name="T29" fmla="*/ 1 h 287"/>
                  <a:gd name="T30" fmla="*/ 1 w 85"/>
                  <a:gd name="T31" fmla="*/ 1 h 287"/>
                  <a:gd name="T32" fmla="*/ 1 w 85"/>
                  <a:gd name="T33" fmla="*/ 1 h 287"/>
                  <a:gd name="T34" fmla="*/ 1 w 85"/>
                  <a:gd name="T35" fmla="*/ 1 h 287"/>
                  <a:gd name="T36" fmla="*/ 1 w 85"/>
                  <a:gd name="T37" fmla="*/ 1 h 287"/>
                  <a:gd name="T38" fmla="*/ 1 w 85"/>
                  <a:gd name="T39" fmla="*/ 1 h 287"/>
                  <a:gd name="T40" fmla="*/ 1 w 85"/>
                  <a:gd name="T41" fmla="*/ 1 h 287"/>
                  <a:gd name="T42" fmla="*/ 1 w 85"/>
                  <a:gd name="T43" fmla="*/ 1 h 287"/>
                  <a:gd name="T44" fmla="*/ 1 w 85"/>
                  <a:gd name="T45" fmla="*/ 1 h 287"/>
                  <a:gd name="T46" fmla="*/ 1 w 85"/>
                  <a:gd name="T47" fmla="*/ 1 h 287"/>
                  <a:gd name="T48" fmla="*/ 1 w 85"/>
                  <a:gd name="T49" fmla="*/ 1 h 287"/>
                  <a:gd name="T50" fmla="*/ 1 w 85"/>
                  <a:gd name="T51" fmla="*/ 1 h 287"/>
                  <a:gd name="T52" fmla="*/ 1 w 85"/>
                  <a:gd name="T53" fmla="*/ 1 h 287"/>
                  <a:gd name="T54" fmla="*/ 1 w 85"/>
                  <a:gd name="T55" fmla="*/ 1 h 287"/>
                  <a:gd name="T56" fmla="*/ 1 w 85"/>
                  <a:gd name="T57" fmla="*/ 1 h 287"/>
                  <a:gd name="T58" fmla="*/ 1 w 85"/>
                  <a:gd name="T59" fmla="*/ 1 h 287"/>
                  <a:gd name="T60" fmla="*/ 1 w 85"/>
                  <a:gd name="T61" fmla="*/ 1 h 287"/>
                  <a:gd name="T62" fmla="*/ 1 w 85"/>
                  <a:gd name="T63" fmla="*/ 1 h 287"/>
                  <a:gd name="T64" fmla="*/ 1 w 85"/>
                  <a:gd name="T65" fmla="*/ 1 h 287"/>
                  <a:gd name="T66" fmla="*/ 1 w 85"/>
                  <a:gd name="T67" fmla="*/ 1 h 287"/>
                  <a:gd name="T68" fmla="*/ 1 w 85"/>
                  <a:gd name="T69" fmla="*/ 1 h 287"/>
                  <a:gd name="T70" fmla="*/ 1 w 85"/>
                  <a:gd name="T71" fmla="*/ 1 h 287"/>
                  <a:gd name="T72" fmla="*/ 1 w 85"/>
                  <a:gd name="T73" fmla="*/ 1 h 287"/>
                  <a:gd name="T74" fmla="*/ 1 w 85"/>
                  <a:gd name="T75" fmla="*/ 1 h 287"/>
                  <a:gd name="T76" fmla="*/ 1 w 85"/>
                  <a:gd name="T77" fmla="*/ 1 h 287"/>
                  <a:gd name="T78" fmla="*/ 1 w 85"/>
                  <a:gd name="T79" fmla="*/ 1 h 287"/>
                  <a:gd name="T80" fmla="*/ 1 w 85"/>
                  <a:gd name="T81" fmla="*/ 1 h 287"/>
                  <a:gd name="T82" fmla="*/ 1 w 85"/>
                  <a:gd name="T83" fmla="*/ 1 h 287"/>
                  <a:gd name="T84" fmla="*/ 1 w 85"/>
                  <a:gd name="T85" fmla="*/ 1 h 287"/>
                  <a:gd name="T86" fmla="*/ 1 w 85"/>
                  <a:gd name="T87" fmla="*/ 1 h 287"/>
                  <a:gd name="T88" fmla="*/ 1 w 85"/>
                  <a:gd name="T89" fmla="*/ 1 h 287"/>
                  <a:gd name="T90" fmla="*/ 1 w 85"/>
                  <a:gd name="T91" fmla="*/ 1 h 287"/>
                  <a:gd name="T92" fmla="*/ 1 w 85"/>
                  <a:gd name="T93" fmla="*/ 1 h 287"/>
                  <a:gd name="T94" fmla="*/ 1 w 85"/>
                  <a:gd name="T95" fmla="*/ 1 h 287"/>
                  <a:gd name="T96" fmla="*/ 1 w 85"/>
                  <a:gd name="T97" fmla="*/ 1 h 287"/>
                  <a:gd name="T98" fmla="*/ 1 w 85"/>
                  <a:gd name="T99" fmla="*/ 1 h 287"/>
                  <a:gd name="T100" fmla="*/ 1 w 85"/>
                  <a:gd name="T101" fmla="*/ 1 h 287"/>
                  <a:gd name="T102" fmla="*/ 1 w 85"/>
                  <a:gd name="T103" fmla="*/ 1 h 287"/>
                  <a:gd name="T104" fmla="*/ 1 w 85"/>
                  <a:gd name="T105" fmla="*/ 1 h 287"/>
                  <a:gd name="T106" fmla="*/ 1 w 85"/>
                  <a:gd name="T107" fmla="*/ 1 h 287"/>
                  <a:gd name="T108" fmla="*/ 1 w 85"/>
                  <a:gd name="T109" fmla="*/ 1 h 287"/>
                  <a:gd name="T110" fmla="*/ 1 w 85"/>
                  <a:gd name="T111" fmla="*/ 1 h 287"/>
                  <a:gd name="T112" fmla="*/ 1 w 85"/>
                  <a:gd name="T113" fmla="*/ 1 h 2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7">
                    <a:moveTo>
                      <a:pt x="0" y="0"/>
                    </a:moveTo>
                    <a:lnTo>
                      <a:pt x="2" y="4"/>
                    </a:lnTo>
                    <a:lnTo>
                      <a:pt x="3" y="8"/>
                    </a:lnTo>
                    <a:lnTo>
                      <a:pt x="4" y="10"/>
                    </a:lnTo>
                    <a:lnTo>
                      <a:pt x="6" y="12"/>
                    </a:lnTo>
                    <a:lnTo>
                      <a:pt x="8" y="15"/>
                    </a:lnTo>
                    <a:lnTo>
                      <a:pt x="9" y="17"/>
                    </a:lnTo>
                    <a:lnTo>
                      <a:pt x="10" y="20"/>
                    </a:lnTo>
                    <a:lnTo>
                      <a:pt x="12" y="21"/>
                    </a:lnTo>
                    <a:lnTo>
                      <a:pt x="12" y="23"/>
                    </a:lnTo>
                    <a:lnTo>
                      <a:pt x="13" y="24"/>
                    </a:lnTo>
                    <a:lnTo>
                      <a:pt x="14" y="27"/>
                    </a:lnTo>
                    <a:lnTo>
                      <a:pt x="15" y="28"/>
                    </a:lnTo>
                    <a:lnTo>
                      <a:pt x="15" y="29"/>
                    </a:lnTo>
                    <a:lnTo>
                      <a:pt x="16" y="30"/>
                    </a:lnTo>
                    <a:lnTo>
                      <a:pt x="18" y="33"/>
                    </a:lnTo>
                    <a:lnTo>
                      <a:pt x="18" y="34"/>
                    </a:lnTo>
                    <a:lnTo>
                      <a:pt x="19" y="35"/>
                    </a:lnTo>
                    <a:lnTo>
                      <a:pt x="19" y="36"/>
                    </a:lnTo>
                    <a:lnTo>
                      <a:pt x="20" y="38"/>
                    </a:lnTo>
                    <a:lnTo>
                      <a:pt x="20" y="39"/>
                    </a:lnTo>
                    <a:lnTo>
                      <a:pt x="21" y="40"/>
                    </a:lnTo>
                    <a:lnTo>
                      <a:pt x="21" y="41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4" y="45"/>
                    </a:lnTo>
                    <a:lnTo>
                      <a:pt x="24" y="46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6" y="51"/>
                    </a:lnTo>
                    <a:lnTo>
                      <a:pt x="26" y="52"/>
                    </a:lnTo>
                    <a:lnTo>
                      <a:pt x="27" y="53"/>
                    </a:lnTo>
                    <a:lnTo>
                      <a:pt x="27" y="56"/>
                    </a:lnTo>
                    <a:lnTo>
                      <a:pt x="28" y="57"/>
                    </a:lnTo>
                    <a:lnTo>
                      <a:pt x="28" y="58"/>
                    </a:lnTo>
                    <a:lnTo>
                      <a:pt x="30" y="59"/>
                    </a:lnTo>
                    <a:lnTo>
                      <a:pt x="30" y="60"/>
                    </a:lnTo>
                    <a:lnTo>
                      <a:pt x="31" y="62"/>
                    </a:lnTo>
                    <a:lnTo>
                      <a:pt x="31" y="63"/>
                    </a:lnTo>
                    <a:lnTo>
                      <a:pt x="31" y="64"/>
                    </a:lnTo>
                    <a:lnTo>
                      <a:pt x="32" y="65"/>
                    </a:lnTo>
                    <a:lnTo>
                      <a:pt x="32" y="66"/>
                    </a:lnTo>
                    <a:lnTo>
                      <a:pt x="32" y="68"/>
                    </a:lnTo>
                    <a:lnTo>
                      <a:pt x="33" y="69"/>
                    </a:lnTo>
                    <a:lnTo>
                      <a:pt x="33" y="70"/>
                    </a:lnTo>
                    <a:lnTo>
                      <a:pt x="34" y="71"/>
                    </a:lnTo>
                    <a:lnTo>
                      <a:pt x="34" y="72"/>
                    </a:lnTo>
                    <a:lnTo>
                      <a:pt x="36" y="74"/>
                    </a:lnTo>
                    <a:lnTo>
                      <a:pt x="36" y="75"/>
                    </a:lnTo>
                    <a:lnTo>
                      <a:pt x="36" y="76"/>
                    </a:lnTo>
                    <a:lnTo>
                      <a:pt x="37" y="77"/>
                    </a:lnTo>
                    <a:lnTo>
                      <a:pt x="37" y="78"/>
                    </a:lnTo>
                    <a:lnTo>
                      <a:pt x="37" y="80"/>
                    </a:lnTo>
                    <a:lnTo>
                      <a:pt x="38" y="81"/>
                    </a:lnTo>
                    <a:lnTo>
                      <a:pt x="38" y="82"/>
                    </a:lnTo>
                    <a:lnTo>
                      <a:pt x="38" y="83"/>
                    </a:lnTo>
                    <a:lnTo>
                      <a:pt x="39" y="84"/>
                    </a:lnTo>
                    <a:lnTo>
                      <a:pt x="39" y="86"/>
                    </a:lnTo>
                    <a:lnTo>
                      <a:pt x="40" y="88"/>
                    </a:lnTo>
                    <a:lnTo>
                      <a:pt x="40" y="89"/>
                    </a:lnTo>
                    <a:lnTo>
                      <a:pt x="42" y="92"/>
                    </a:lnTo>
                    <a:lnTo>
                      <a:pt x="43" y="93"/>
                    </a:lnTo>
                    <a:lnTo>
                      <a:pt x="43" y="95"/>
                    </a:lnTo>
                    <a:lnTo>
                      <a:pt x="44" y="98"/>
                    </a:lnTo>
                    <a:lnTo>
                      <a:pt x="44" y="99"/>
                    </a:lnTo>
                    <a:lnTo>
                      <a:pt x="45" y="100"/>
                    </a:lnTo>
                    <a:lnTo>
                      <a:pt x="46" y="102"/>
                    </a:lnTo>
                    <a:lnTo>
                      <a:pt x="46" y="104"/>
                    </a:lnTo>
                    <a:lnTo>
                      <a:pt x="46" y="105"/>
                    </a:lnTo>
                    <a:lnTo>
                      <a:pt x="48" y="106"/>
                    </a:lnTo>
                    <a:lnTo>
                      <a:pt x="48" y="107"/>
                    </a:lnTo>
                    <a:lnTo>
                      <a:pt x="49" y="108"/>
                    </a:lnTo>
                    <a:lnTo>
                      <a:pt x="49" y="110"/>
                    </a:lnTo>
                    <a:lnTo>
                      <a:pt x="49" y="111"/>
                    </a:lnTo>
                    <a:lnTo>
                      <a:pt x="50" y="112"/>
                    </a:lnTo>
                    <a:lnTo>
                      <a:pt x="50" y="113"/>
                    </a:lnTo>
                    <a:lnTo>
                      <a:pt x="50" y="115"/>
                    </a:lnTo>
                    <a:lnTo>
                      <a:pt x="51" y="115"/>
                    </a:lnTo>
                    <a:lnTo>
                      <a:pt x="51" y="116"/>
                    </a:lnTo>
                    <a:lnTo>
                      <a:pt x="51" y="117"/>
                    </a:lnTo>
                    <a:lnTo>
                      <a:pt x="51" y="118"/>
                    </a:lnTo>
                    <a:lnTo>
                      <a:pt x="52" y="119"/>
                    </a:lnTo>
                    <a:lnTo>
                      <a:pt x="52" y="121"/>
                    </a:lnTo>
                    <a:lnTo>
                      <a:pt x="52" y="122"/>
                    </a:lnTo>
                    <a:lnTo>
                      <a:pt x="54" y="123"/>
                    </a:lnTo>
                    <a:lnTo>
                      <a:pt x="54" y="124"/>
                    </a:lnTo>
                    <a:lnTo>
                      <a:pt x="54" y="125"/>
                    </a:lnTo>
                    <a:lnTo>
                      <a:pt x="55" y="127"/>
                    </a:lnTo>
                    <a:lnTo>
                      <a:pt x="55" y="128"/>
                    </a:lnTo>
                    <a:lnTo>
                      <a:pt x="55" y="130"/>
                    </a:lnTo>
                    <a:lnTo>
                      <a:pt x="56" y="131"/>
                    </a:lnTo>
                    <a:lnTo>
                      <a:pt x="56" y="133"/>
                    </a:lnTo>
                    <a:lnTo>
                      <a:pt x="57" y="135"/>
                    </a:lnTo>
                    <a:lnTo>
                      <a:pt x="57" y="136"/>
                    </a:lnTo>
                    <a:lnTo>
                      <a:pt x="58" y="139"/>
                    </a:lnTo>
                    <a:lnTo>
                      <a:pt x="58" y="141"/>
                    </a:lnTo>
                    <a:lnTo>
                      <a:pt x="60" y="142"/>
                    </a:lnTo>
                    <a:lnTo>
                      <a:pt x="60" y="145"/>
                    </a:lnTo>
                    <a:lnTo>
                      <a:pt x="61" y="146"/>
                    </a:lnTo>
                    <a:lnTo>
                      <a:pt x="61" y="147"/>
                    </a:lnTo>
                    <a:lnTo>
                      <a:pt x="61" y="148"/>
                    </a:lnTo>
                    <a:lnTo>
                      <a:pt x="62" y="149"/>
                    </a:lnTo>
                    <a:lnTo>
                      <a:pt x="62" y="151"/>
                    </a:lnTo>
                    <a:lnTo>
                      <a:pt x="62" y="152"/>
                    </a:lnTo>
                    <a:lnTo>
                      <a:pt x="63" y="153"/>
                    </a:lnTo>
                    <a:lnTo>
                      <a:pt x="63" y="154"/>
                    </a:lnTo>
                    <a:lnTo>
                      <a:pt x="63" y="155"/>
                    </a:lnTo>
                    <a:lnTo>
                      <a:pt x="63" y="157"/>
                    </a:lnTo>
                    <a:lnTo>
                      <a:pt x="64" y="158"/>
                    </a:lnTo>
                    <a:lnTo>
                      <a:pt x="64" y="159"/>
                    </a:lnTo>
                    <a:lnTo>
                      <a:pt x="64" y="160"/>
                    </a:lnTo>
                    <a:lnTo>
                      <a:pt x="66" y="161"/>
                    </a:lnTo>
                    <a:lnTo>
                      <a:pt x="66" y="163"/>
                    </a:lnTo>
                    <a:lnTo>
                      <a:pt x="66" y="164"/>
                    </a:lnTo>
                    <a:lnTo>
                      <a:pt x="67" y="165"/>
                    </a:lnTo>
                    <a:lnTo>
                      <a:pt x="67" y="166"/>
                    </a:lnTo>
                    <a:lnTo>
                      <a:pt x="67" y="167"/>
                    </a:lnTo>
                    <a:lnTo>
                      <a:pt x="67" y="169"/>
                    </a:lnTo>
                    <a:lnTo>
                      <a:pt x="68" y="170"/>
                    </a:lnTo>
                    <a:lnTo>
                      <a:pt x="68" y="172"/>
                    </a:lnTo>
                    <a:lnTo>
                      <a:pt x="69" y="173"/>
                    </a:lnTo>
                    <a:lnTo>
                      <a:pt x="69" y="175"/>
                    </a:lnTo>
                    <a:lnTo>
                      <a:pt x="69" y="177"/>
                    </a:lnTo>
                    <a:lnTo>
                      <a:pt x="70" y="178"/>
                    </a:lnTo>
                    <a:lnTo>
                      <a:pt x="70" y="181"/>
                    </a:lnTo>
                    <a:lnTo>
                      <a:pt x="72" y="183"/>
                    </a:lnTo>
                    <a:lnTo>
                      <a:pt x="72" y="184"/>
                    </a:lnTo>
                    <a:lnTo>
                      <a:pt x="73" y="187"/>
                    </a:lnTo>
                    <a:lnTo>
                      <a:pt x="73" y="188"/>
                    </a:lnTo>
                    <a:lnTo>
                      <a:pt x="74" y="189"/>
                    </a:lnTo>
                    <a:lnTo>
                      <a:pt x="74" y="190"/>
                    </a:lnTo>
                    <a:lnTo>
                      <a:pt x="74" y="191"/>
                    </a:lnTo>
                    <a:lnTo>
                      <a:pt x="75" y="194"/>
                    </a:lnTo>
                    <a:lnTo>
                      <a:pt x="75" y="195"/>
                    </a:lnTo>
                    <a:lnTo>
                      <a:pt x="75" y="196"/>
                    </a:lnTo>
                    <a:lnTo>
                      <a:pt x="76" y="196"/>
                    </a:lnTo>
                    <a:lnTo>
                      <a:pt x="76" y="197"/>
                    </a:lnTo>
                    <a:lnTo>
                      <a:pt x="76" y="199"/>
                    </a:lnTo>
                    <a:lnTo>
                      <a:pt x="76" y="200"/>
                    </a:lnTo>
                    <a:lnTo>
                      <a:pt x="76" y="201"/>
                    </a:lnTo>
                    <a:lnTo>
                      <a:pt x="78" y="202"/>
                    </a:lnTo>
                    <a:lnTo>
                      <a:pt x="78" y="203"/>
                    </a:lnTo>
                    <a:lnTo>
                      <a:pt x="78" y="205"/>
                    </a:lnTo>
                    <a:lnTo>
                      <a:pt x="78" y="206"/>
                    </a:lnTo>
                    <a:lnTo>
                      <a:pt x="78" y="207"/>
                    </a:lnTo>
                    <a:lnTo>
                      <a:pt x="78" y="208"/>
                    </a:lnTo>
                    <a:lnTo>
                      <a:pt x="79" y="209"/>
                    </a:lnTo>
                    <a:lnTo>
                      <a:pt x="79" y="211"/>
                    </a:lnTo>
                    <a:lnTo>
                      <a:pt x="79" y="212"/>
                    </a:lnTo>
                    <a:lnTo>
                      <a:pt x="79" y="213"/>
                    </a:lnTo>
                    <a:lnTo>
                      <a:pt x="79" y="214"/>
                    </a:lnTo>
                    <a:lnTo>
                      <a:pt x="79" y="215"/>
                    </a:lnTo>
                    <a:lnTo>
                      <a:pt x="79" y="218"/>
                    </a:lnTo>
                    <a:lnTo>
                      <a:pt x="79" y="219"/>
                    </a:lnTo>
                    <a:lnTo>
                      <a:pt x="79" y="220"/>
                    </a:lnTo>
                    <a:lnTo>
                      <a:pt x="79" y="223"/>
                    </a:lnTo>
                    <a:lnTo>
                      <a:pt x="80" y="224"/>
                    </a:lnTo>
                    <a:lnTo>
                      <a:pt x="80" y="226"/>
                    </a:lnTo>
                    <a:lnTo>
                      <a:pt x="80" y="227"/>
                    </a:lnTo>
                    <a:lnTo>
                      <a:pt x="80" y="229"/>
                    </a:lnTo>
                    <a:lnTo>
                      <a:pt x="80" y="230"/>
                    </a:lnTo>
                    <a:lnTo>
                      <a:pt x="80" y="231"/>
                    </a:lnTo>
                    <a:lnTo>
                      <a:pt x="80" y="232"/>
                    </a:lnTo>
                    <a:lnTo>
                      <a:pt x="80" y="233"/>
                    </a:lnTo>
                    <a:lnTo>
                      <a:pt x="80" y="235"/>
                    </a:lnTo>
                    <a:lnTo>
                      <a:pt x="80" y="236"/>
                    </a:lnTo>
                    <a:lnTo>
                      <a:pt x="81" y="237"/>
                    </a:lnTo>
                    <a:lnTo>
                      <a:pt x="81" y="238"/>
                    </a:lnTo>
                    <a:lnTo>
                      <a:pt x="81" y="239"/>
                    </a:lnTo>
                    <a:lnTo>
                      <a:pt x="81" y="241"/>
                    </a:lnTo>
                    <a:lnTo>
                      <a:pt x="81" y="242"/>
                    </a:lnTo>
                    <a:lnTo>
                      <a:pt x="81" y="243"/>
                    </a:lnTo>
                    <a:lnTo>
                      <a:pt x="81" y="244"/>
                    </a:lnTo>
                    <a:lnTo>
                      <a:pt x="82" y="245"/>
                    </a:lnTo>
                    <a:lnTo>
                      <a:pt x="82" y="247"/>
                    </a:lnTo>
                    <a:lnTo>
                      <a:pt x="82" y="248"/>
                    </a:lnTo>
                    <a:lnTo>
                      <a:pt x="82" y="249"/>
                    </a:lnTo>
                    <a:lnTo>
                      <a:pt x="82" y="250"/>
                    </a:lnTo>
                    <a:lnTo>
                      <a:pt x="84" y="251"/>
                    </a:lnTo>
                    <a:lnTo>
                      <a:pt x="84" y="253"/>
                    </a:lnTo>
                    <a:lnTo>
                      <a:pt x="84" y="254"/>
                    </a:lnTo>
                    <a:lnTo>
                      <a:pt x="84" y="255"/>
                    </a:lnTo>
                    <a:lnTo>
                      <a:pt x="84" y="256"/>
                    </a:lnTo>
                    <a:lnTo>
                      <a:pt x="84" y="257"/>
                    </a:lnTo>
                    <a:lnTo>
                      <a:pt x="85" y="257"/>
                    </a:lnTo>
                    <a:lnTo>
                      <a:pt x="85" y="259"/>
                    </a:lnTo>
                    <a:lnTo>
                      <a:pt x="85" y="260"/>
                    </a:lnTo>
                    <a:lnTo>
                      <a:pt x="85" y="261"/>
                    </a:lnTo>
                    <a:lnTo>
                      <a:pt x="85" y="262"/>
                    </a:lnTo>
                    <a:lnTo>
                      <a:pt x="85" y="263"/>
                    </a:lnTo>
                    <a:lnTo>
                      <a:pt x="85" y="265"/>
                    </a:lnTo>
                    <a:lnTo>
                      <a:pt x="85" y="266"/>
                    </a:lnTo>
                    <a:lnTo>
                      <a:pt x="85" y="267"/>
                    </a:lnTo>
                    <a:lnTo>
                      <a:pt x="85" y="268"/>
                    </a:lnTo>
                    <a:lnTo>
                      <a:pt x="85" y="269"/>
                    </a:lnTo>
                    <a:lnTo>
                      <a:pt x="85" y="271"/>
                    </a:lnTo>
                    <a:lnTo>
                      <a:pt x="85" y="272"/>
                    </a:lnTo>
                    <a:lnTo>
                      <a:pt x="85" y="273"/>
                    </a:lnTo>
                    <a:lnTo>
                      <a:pt x="85" y="274"/>
                    </a:lnTo>
                    <a:lnTo>
                      <a:pt x="85" y="275"/>
                    </a:lnTo>
                    <a:lnTo>
                      <a:pt x="85" y="278"/>
                    </a:lnTo>
                    <a:lnTo>
                      <a:pt x="84" y="279"/>
                    </a:lnTo>
                    <a:lnTo>
                      <a:pt x="84" y="281"/>
                    </a:lnTo>
                    <a:lnTo>
                      <a:pt x="84" y="284"/>
                    </a:lnTo>
                    <a:lnTo>
                      <a:pt x="84" y="285"/>
                    </a:lnTo>
                    <a:lnTo>
                      <a:pt x="84" y="28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6" name="Freeform 289">
                <a:extLst>
                  <a:ext uri="{FF2B5EF4-FFF2-40B4-BE49-F238E27FC236}">
                    <a16:creationId xmlns:a16="http://schemas.microsoft.com/office/drawing/2014/main" id="{2201F7D3-C086-344A-96C1-C0541148CB4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108" y="954"/>
                <a:ext cx="52" cy="173"/>
              </a:xfrm>
              <a:custGeom>
                <a:avLst/>
                <a:gdLst>
                  <a:gd name="T0" fmla="*/ 1 w 85"/>
                  <a:gd name="T1" fmla="*/ 1 h 287"/>
                  <a:gd name="T2" fmla="*/ 1 w 85"/>
                  <a:gd name="T3" fmla="*/ 1 h 287"/>
                  <a:gd name="T4" fmla="*/ 1 w 85"/>
                  <a:gd name="T5" fmla="*/ 1 h 287"/>
                  <a:gd name="T6" fmla="*/ 1 w 85"/>
                  <a:gd name="T7" fmla="*/ 1 h 287"/>
                  <a:gd name="T8" fmla="*/ 1 w 85"/>
                  <a:gd name="T9" fmla="*/ 1 h 287"/>
                  <a:gd name="T10" fmla="*/ 1 w 85"/>
                  <a:gd name="T11" fmla="*/ 1 h 287"/>
                  <a:gd name="T12" fmla="*/ 1 w 85"/>
                  <a:gd name="T13" fmla="*/ 1 h 287"/>
                  <a:gd name="T14" fmla="*/ 1 w 85"/>
                  <a:gd name="T15" fmla="*/ 1 h 287"/>
                  <a:gd name="T16" fmla="*/ 1 w 85"/>
                  <a:gd name="T17" fmla="*/ 1 h 287"/>
                  <a:gd name="T18" fmla="*/ 1 w 85"/>
                  <a:gd name="T19" fmla="*/ 1 h 287"/>
                  <a:gd name="T20" fmla="*/ 1 w 85"/>
                  <a:gd name="T21" fmla="*/ 1 h 287"/>
                  <a:gd name="T22" fmla="*/ 1 w 85"/>
                  <a:gd name="T23" fmla="*/ 1 h 287"/>
                  <a:gd name="T24" fmla="*/ 1 w 85"/>
                  <a:gd name="T25" fmla="*/ 1 h 287"/>
                  <a:gd name="T26" fmla="*/ 1 w 85"/>
                  <a:gd name="T27" fmla="*/ 1 h 287"/>
                  <a:gd name="T28" fmla="*/ 1 w 85"/>
                  <a:gd name="T29" fmla="*/ 1 h 287"/>
                  <a:gd name="T30" fmla="*/ 1 w 85"/>
                  <a:gd name="T31" fmla="*/ 1 h 287"/>
                  <a:gd name="T32" fmla="*/ 1 w 85"/>
                  <a:gd name="T33" fmla="*/ 1 h 287"/>
                  <a:gd name="T34" fmla="*/ 1 w 85"/>
                  <a:gd name="T35" fmla="*/ 1 h 287"/>
                  <a:gd name="T36" fmla="*/ 1 w 85"/>
                  <a:gd name="T37" fmla="*/ 1 h 287"/>
                  <a:gd name="T38" fmla="*/ 1 w 85"/>
                  <a:gd name="T39" fmla="*/ 1 h 287"/>
                  <a:gd name="T40" fmla="*/ 1 w 85"/>
                  <a:gd name="T41" fmla="*/ 1 h 287"/>
                  <a:gd name="T42" fmla="*/ 1 w 85"/>
                  <a:gd name="T43" fmla="*/ 1 h 287"/>
                  <a:gd name="T44" fmla="*/ 1 w 85"/>
                  <a:gd name="T45" fmla="*/ 1 h 287"/>
                  <a:gd name="T46" fmla="*/ 1 w 85"/>
                  <a:gd name="T47" fmla="*/ 1 h 287"/>
                  <a:gd name="T48" fmla="*/ 1 w 85"/>
                  <a:gd name="T49" fmla="*/ 1 h 287"/>
                  <a:gd name="T50" fmla="*/ 1 w 85"/>
                  <a:gd name="T51" fmla="*/ 1 h 287"/>
                  <a:gd name="T52" fmla="*/ 1 w 85"/>
                  <a:gd name="T53" fmla="*/ 1 h 287"/>
                  <a:gd name="T54" fmla="*/ 1 w 85"/>
                  <a:gd name="T55" fmla="*/ 1 h 287"/>
                  <a:gd name="T56" fmla="*/ 1 w 85"/>
                  <a:gd name="T57" fmla="*/ 1 h 287"/>
                  <a:gd name="T58" fmla="*/ 1 w 85"/>
                  <a:gd name="T59" fmla="*/ 1 h 287"/>
                  <a:gd name="T60" fmla="*/ 1 w 85"/>
                  <a:gd name="T61" fmla="*/ 1 h 287"/>
                  <a:gd name="T62" fmla="*/ 1 w 85"/>
                  <a:gd name="T63" fmla="*/ 1 h 287"/>
                  <a:gd name="T64" fmla="*/ 1 w 85"/>
                  <a:gd name="T65" fmla="*/ 1 h 287"/>
                  <a:gd name="T66" fmla="*/ 1 w 85"/>
                  <a:gd name="T67" fmla="*/ 1 h 287"/>
                  <a:gd name="T68" fmla="*/ 1 w 85"/>
                  <a:gd name="T69" fmla="*/ 1 h 287"/>
                  <a:gd name="T70" fmla="*/ 1 w 85"/>
                  <a:gd name="T71" fmla="*/ 1 h 287"/>
                  <a:gd name="T72" fmla="*/ 1 w 85"/>
                  <a:gd name="T73" fmla="*/ 1 h 287"/>
                  <a:gd name="T74" fmla="*/ 1 w 85"/>
                  <a:gd name="T75" fmla="*/ 1 h 287"/>
                  <a:gd name="T76" fmla="*/ 1 w 85"/>
                  <a:gd name="T77" fmla="*/ 1 h 287"/>
                  <a:gd name="T78" fmla="*/ 1 w 85"/>
                  <a:gd name="T79" fmla="*/ 1 h 287"/>
                  <a:gd name="T80" fmla="*/ 1 w 85"/>
                  <a:gd name="T81" fmla="*/ 1 h 287"/>
                  <a:gd name="T82" fmla="*/ 1 w 85"/>
                  <a:gd name="T83" fmla="*/ 1 h 287"/>
                  <a:gd name="T84" fmla="*/ 1 w 85"/>
                  <a:gd name="T85" fmla="*/ 1 h 287"/>
                  <a:gd name="T86" fmla="*/ 1 w 85"/>
                  <a:gd name="T87" fmla="*/ 1 h 287"/>
                  <a:gd name="T88" fmla="*/ 1 w 85"/>
                  <a:gd name="T89" fmla="*/ 1 h 287"/>
                  <a:gd name="T90" fmla="*/ 1 w 85"/>
                  <a:gd name="T91" fmla="*/ 1 h 287"/>
                  <a:gd name="T92" fmla="*/ 1 w 85"/>
                  <a:gd name="T93" fmla="*/ 1 h 287"/>
                  <a:gd name="T94" fmla="*/ 1 w 85"/>
                  <a:gd name="T95" fmla="*/ 1 h 287"/>
                  <a:gd name="T96" fmla="*/ 1 w 85"/>
                  <a:gd name="T97" fmla="*/ 1 h 287"/>
                  <a:gd name="T98" fmla="*/ 1 w 85"/>
                  <a:gd name="T99" fmla="*/ 1 h 287"/>
                  <a:gd name="T100" fmla="*/ 1 w 85"/>
                  <a:gd name="T101" fmla="*/ 1 h 287"/>
                  <a:gd name="T102" fmla="*/ 1 w 85"/>
                  <a:gd name="T103" fmla="*/ 1 h 287"/>
                  <a:gd name="T104" fmla="*/ 1 w 85"/>
                  <a:gd name="T105" fmla="*/ 1 h 287"/>
                  <a:gd name="T106" fmla="*/ 1 w 85"/>
                  <a:gd name="T107" fmla="*/ 1 h 287"/>
                  <a:gd name="T108" fmla="*/ 1 w 85"/>
                  <a:gd name="T109" fmla="*/ 1 h 287"/>
                  <a:gd name="T110" fmla="*/ 1 w 85"/>
                  <a:gd name="T111" fmla="*/ 1 h 287"/>
                  <a:gd name="T112" fmla="*/ 1 w 85"/>
                  <a:gd name="T113" fmla="*/ 1 h 2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7">
                    <a:moveTo>
                      <a:pt x="0" y="287"/>
                    </a:moveTo>
                    <a:lnTo>
                      <a:pt x="2" y="283"/>
                    </a:lnTo>
                    <a:lnTo>
                      <a:pt x="3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8" y="273"/>
                    </a:lnTo>
                    <a:lnTo>
                      <a:pt x="9" y="270"/>
                    </a:lnTo>
                    <a:lnTo>
                      <a:pt x="10" y="268"/>
                    </a:lnTo>
                    <a:lnTo>
                      <a:pt x="12" y="267"/>
                    </a:lnTo>
                    <a:lnTo>
                      <a:pt x="12" y="264"/>
                    </a:lnTo>
                    <a:lnTo>
                      <a:pt x="13" y="263"/>
                    </a:lnTo>
                    <a:lnTo>
                      <a:pt x="14" y="261"/>
                    </a:lnTo>
                    <a:lnTo>
                      <a:pt x="15" y="259"/>
                    </a:lnTo>
                    <a:lnTo>
                      <a:pt x="15" y="258"/>
                    </a:lnTo>
                    <a:lnTo>
                      <a:pt x="16" y="257"/>
                    </a:lnTo>
                    <a:lnTo>
                      <a:pt x="18" y="256"/>
                    </a:lnTo>
                    <a:lnTo>
                      <a:pt x="18" y="255"/>
                    </a:lnTo>
                    <a:lnTo>
                      <a:pt x="19" y="253"/>
                    </a:lnTo>
                    <a:lnTo>
                      <a:pt x="19" y="252"/>
                    </a:lnTo>
                    <a:lnTo>
                      <a:pt x="20" y="251"/>
                    </a:lnTo>
                    <a:lnTo>
                      <a:pt x="20" y="250"/>
                    </a:lnTo>
                    <a:lnTo>
                      <a:pt x="20" y="249"/>
                    </a:lnTo>
                    <a:lnTo>
                      <a:pt x="21" y="247"/>
                    </a:lnTo>
                    <a:lnTo>
                      <a:pt x="21" y="246"/>
                    </a:lnTo>
                    <a:lnTo>
                      <a:pt x="22" y="245"/>
                    </a:lnTo>
                    <a:lnTo>
                      <a:pt x="22" y="244"/>
                    </a:lnTo>
                    <a:lnTo>
                      <a:pt x="24" y="243"/>
                    </a:lnTo>
                    <a:lnTo>
                      <a:pt x="24" y="241"/>
                    </a:lnTo>
                    <a:lnTo>
                      <a:pt x="25" y="240"/>
                    </a:lnTo>
                    <a:lnTo>
                      <a:pt x="25" y="239"/>
                    </a:lnTo>
                    <a:lnTo>
                      <a:pt x="26" y="238"/>
                    </a:lnTo>
                    <a:lnTo>
                      <a:pt x="26" y="235"/>
                    </a:lnTo>
                    <a:lnTo>
                      <a:pt x="27" y="234"/>
                    </a:lnTo>
                    <a:lnTo>
                      <a:pt x="27" y="233"/>
                    </a:lnTo>
                    <a:lnTo>
                      <a:pt x="28" y="231"/>
                    </a:lnTo>
                    <a:lnTo>
                      <a:pt x="28" y="229"/>
                    </a:lnTo>
                    <a:lnTo>
                      <a:pt x="30" y="228"/>
                    </a:lnTo>
                    <a:lnTo>
                      <a:pt x="30" y="227"/>
                    </a:lnTo>
                    <a:lnTo>
                      <a:pt x="31" y="226"/>
                    </a:lnTo>
                    <a:lnTo>
                      <a:pt x="31" y="225"/>
                    </a:lnTo>
                    <a:lnTo>
                      <a:pt x="31" y="223"/>
                    </a:lnTo>
                    <a:lnTo>
                      <a:pt x="32" y="222"/>
                    </a:lnTo>
                    <a:lnTo>
                      <a:pt x="32" y="221"/>
                    </a:lnTo>
                    <a:lnTo>
                      <a:pt x="32" y="220"/>
                    </a:lnTo>
                    <a:lnTo>
                      <a:pt x="33" y="220"/>
                    </a:lnTo>
                    <a:lnTo>
                      <a:pt x="33" y="219"/>
                    </a:lnTo>
                    <a:lnTo>
                      <a:pt x="33" y="217"/>
                    </a:lnTo>
                    <a:lnTo>
                      <a:pt x="34" y="216"/>
                    </a:lnTo>
                    <a:lnTo>
                      <a:pt x="34" y="215"/>
                    </a:lnTo>
                    <a:lnTo>
                      <a:pt x="36" y="214"/>
                    </a:lnTo>
                    <a:lnTo>
                      <a:pt x="36" y="213"/>
                    </a:lnTo>
                    <a:lnTo>
                      <a:pt x="36" y="211"/>
                    </a:lnTo>
                    <a:lnTo>
                      <a:pt x="37" y="210"/>
                    </a:lnTo>
                    <a:lnTo>
                      <a:pt x="37" y="209"/>
                    </a:lnTo>
                    <a:lnTo>
                      <a:pt x="38" y="208"/>
                    </a:lnTo>
                    <a:lnTo>
                      <a:pt x="38" y="205"/>
                    </a:lnTo>
                    <a:lnTo>
                      <a:pt x="38" y="204"/>
                    </a:lnTo>
                    <a:lnTo>
                      <a:pt x="39" y="203"/>
                    </a:lnTo>
                    <a:lnTo>
                      <a:pt x="39" y="202"/>
                    </a:lnTo>
                    <a:lnTo>
                      <a:pt x="40" y="201"/>
                    </a:lnTo>
                    <a:lnTo>
                      <a:pt x="40" y="198"/>
                    </a:lnTo>
                    <a:lnTo>
                      <a:pt x="42" y="197"/>
                    </a:lnTo>
                    <a:lnTo>
                      <a:pt x="43" y="195"/>
                    </a:lnTo>
                    <a:lnTo>
                      <a:pt x="43" y="192"/>
                    </a:lnTo>
                    <a:lnTo>
                      <a:pt x="44" y="191"/>
                    </a:lnTo>
                    <a:lnTo>
                      <a:pt x="44" y="189"/>
                    </a:lnTo>
                    <a:lnTo>
                      <a:pt x="45" y="187"/>
                    </a:lnTo>
                    <a:lnTo>
                      <a:pt x="46" y="186"/>
                    </a:lnTo>
                    <a:lnTo>
                      <a:pt x="46" y="184"/>
                    </a:lnTo>
                    <a:lnTo>
                      <a:pt x="46" y="183"/>
                    </a:lnTo>
                    <a:lnTo>
                      <a:pt x="48" y="181"/>
                    </a:lnTo>
                    <a:lnTo>
                      <a:pt x="48" y="180"/>
                    </a:lnTo>
                    <a:lnTo>
                      <a:pt x="49" y="179"/>
                    </a:lnTo>
                    <a:lnTo>
                      <a:pt x="49" y="178"/>
                    </a:lnTo>
                    <a:lnTo>
                      <a:pt x="49" y="177"/>
                    </a:lnTo>
                    <a:lnTo>
                      <a:pt x="50" y="175"/>
                    </a:lnTo>
                    <a:lnTo>
                      <a:pt x="50" y="174"/>
                    </a:lnTo>
                    <a:lnTo>
                      <a:pt x="51" y="173"/>
                    </a:lnTo>
                    <a:lnTo>
                      <a:pt x="51" y="172"/>
                    </a:lnTo>
                    <a:lnTo>
                      <a:pt x="51" y="171"/>
                    </a:lnTo>
                    <a:lnTo>
                      <a:pt x="51" y="169"/>
                    </a:lnTo>
                    <a:lnTo>
                      <a:pt x="52" y="168"/>
                    </a:lnTo>
                    <a:lnTo>
                      <a:pt x="52" y="167"/>
                    </a:lnTo>
                    <a:lnTo>
                      <a:pt x="52" y="166"/>
                    </a:lnTo>
                    <a:lnTo>
                      <a:pt x="54" y="165"/>
                    </a:lnTo>
                    <a:lnTo>
                      <a:pt x="54" y="163"/>
                    </a:lnTo>
                    <a:lnTo>
                      <a:pt x="54" y="162"/>
                    </a:lnTo>
                    <a:lnTo>
                      <a:pt x="55" y="161"/>
                    </a:lnTo>
                    <a:lnTo>
                      <a:pt x="55" y="160"/>
                    </a:lnTo>
                    <a:lnTo>
                      <a:pt x="55" y="159"/>
                    </a:lnTo>
                    <a:lnTo>
                      <a:pt x="56" y="156"/>
                    </a:lnTo>
                    <a:lnTo>
                      <a:pt x="56" y="155"/>
                    </a:lnTo>
                    <a:lnTo>
                      <a:pt x="57" y="153"/>
                    </a:lnTo>
                    <a:lnTo>
                      <a:pt x="57" y="150"/>
                    </a:lnTo>
                    <a:lnTo>
                      <a:pt x="58" y="149"/>
                    </a:lnTo>
                    <a:lnTo>
                      <a:pt x="58" y="147"/>
                    </a:lnTo>
                    <a:lnTo>
                      <a:pt x="60" y="145"/>
                    </a:lnTo>
                    <a:lnTo>
                      <a:pt x="60" y="144"/>
                    </a:lnTo>
                    <a:lnTo>
                      <a:pt x="61" y="142"/>
                    </a:lnTo>
                    <a:lnTo>
                      <a:pt x="61" y="141"/>
                    </a:lnTo>
                    <a:lnTo>
                      <a:pt x="61" y="139"/>
                    </a:lnTo>
                    <a:lnTo>
                      <a:pt x="62" y="138"/>
                    </a:lnTo>
                    <a:lnTo>
                      <a:pt x="62" y="137"/>
                    </a:lnTo>
                    <a:lnTo>
                      <a:pt x="62" y="136"/>
                    </a:lnTo>
                    <a:lnTo>
                      <a:pt x="63" y="135"/>
                    </a:lnTo>
                    <a:lnTo>
                      <a:pt x="63" y="133"/>
                    </a:lnTo>
                    <a:lnTo>
                      <a:pt x="63" y="132"/>
                    </a:lnTo>
                    <a:lnTo>
                      <a:pt x="63" y="131"/>
                    </a:lnTo>
                    <a:lnTo>
                      <a:pt x="64" y="130"/>
                    </a:lnTo>
                    <a:lnTo>
                      <a:pt x="64" y="129"/>
                    </a:lnTo>
                    <a:lnTo>
                      <a:pt x="64" y="127"/>
                    </a:lnTo>
                    <a:lnTo>
                      <a:pt x="66" y="126"/>
                    </a:lnTo>
                    <a:lnTo>
                      <a:pt x="66" y="125"/>
                    </a:lnTo>
                    <a:lnTo>
                      <a:pt x="66" y="124"/>
                    </a:lnTo>
                    <a:lnTo>
                      <a:pt x="67" y="123"/>
                    </a:lnTo>
                    <a:lnTo>
                      <a:pt x="67" y="121"/>
                    </a:lnTo>
                    <a:lnTo>
                      <a:pt x="67" y="120"/>
                    </a:lnTo>
                    <a:lnTo>
                      <a:pt x="67" y="119"/>
                    </a:lnTo>
                    <a:lnTo>
                      <a:pt x="68" y="118"/>
                    </a:lnTo>
                    <a:lnTo>
                      <a:pt x="68" y="117"/>
                    </a:lnTo>
                    <a:lnTo>
                      <a:pt x="69" y="114"/>
                    </a:lnTo>
                    <a:lnTo>
                      <a:pt x="69" y="113"/>
                    </a:lnTo>
                    <a:lnTo>
                      <a:pt x="69" y="112"/>
                    </a:lnTo>
                    <a:lnTo>
                      <a:pt x="70" y="109"/>
                    </a:lnTo>
                    <a:lnTo>
                      <a:pt x="70" y="107"/>
                    </a:lnTo>
                    <a:lnTo>
                      <a:pt x="72" y="106"/>
                    </a:lnTo>
                    <a:lnTo>
                      <a:pt x="72" y="103"/>
                    </a:lnTo>
                    <a:lnTo>
                      <a:pt x="73" y="102"/>
                    </a:lnTo>
                    <a:lnTo>
                      <a:pt x="73" y="100"/>
                    </a:lnTo>
                    <a:lnTo>
                      <a:pt x="74" y="99"/>
                    </a:lnTo>
                    <a:lnTo>
                      <a:pt x="74" y="97"/>
                    </a:lnTo>
                    <a:lnTo>
                      <a:pt x="74" y="96"/>
                    </a:lnTo>
                    <a:lnTo>
                      <a:pt x="75" y="95"/>
                    </a:lnTo>
                    <a:lnTo>
                      <a:pt x="75" y="94"/>
                    </a:lnTo>
                    <a:lnTo>
                      <a:pt x="75" y="93"/>
                    </a:lnTo>
                    <a:lnTo>
                      <a:pt x="76" y="91"/>
                    </a:lnTo>
                    <a:lnTo>
                      <a:pt x="76" y="90"/>
                    </a:lnTo>
                    <a:lnTo>
                      <a:pt x="76" y="89"/>
                    </a:lnTo>
                    <a:lnTo>
                      <a:pt x="76" y="88"/>
                    </a:lnTo>
                    <a:lnTo>
                      <a:pt x="76" y="87"/>
                    </a:lnTo>
                    <a:lnTo>
                      <a:pt x="78" y="87"/>
                    </a:lnTo>
                    <a:lnTo>
                      <a:pt x="78" y="85"/>
                    </a:lnTo>
                    <a:lnTo>
                      <a:pt x="78" y="84"/>
                    </a:lnTo>
                    <a:lnTo>
                      <a:pt x="78" y="83"/>
                    </a:lnTo>
                    <a:lnTo>
                      <a:pt x="78" y="82"/>
                    </a:lnTo>
                    <a:lnTo>
                      <a:pt x="78" y="81"/>
                    </a:lnTo>
                    <a:lnTo>
                      <a:pt x="78" y="79"/>
                    </a:lnTo>
                    <a:lnTo>
                      <a:pt x="79" y="78"/>
                    </a:lnTo>
                    <a:lnTo>
                      <a:pt x="79" y="77"/>
                    </a:lnTo>
                    <a:lnTo>
                      <a:pt x="79" y="76"/>
                    </a:lnTo>
                    <a:lnTo>
                      <a:pt x="79" y="75"/>
                    </a:lnTo>
                    <a:lnTo>
                      <a:pt x="79" y="73"/>
                    </a:lnTo>
                    <a:lnTo>
                      <a:pt x="79" y="72"/>
                    </a:lnTo>
                    <a:lnTo>
                      <a:pt x="79" y="70"/>
                    </a:lnTo>
                    <a:lnTo>
                      <a:pt x="79" y="69"/>
                    </a:lnTo>
                    <a:lnTo>
                      <a:pt x="79" y="66"/>
                    </a:lnTo>
                    <a:lnTo>
                      <a:pt x="79" y="65"/>
                    </a:lnTo>
                    <a:lnTo>
                      <a:pt x="80" y="64"/>
                    </a:lnTo>
                    <a:lnTo>
                      <a:pt x="80" y="61"/>
                    </a:lnTo>
                    <a:lnTo>
                      <a:pt x="80" y="60"/>
                    </a:lnTo>
                    <a:lnTo>
                      <a:pt x="80" y="59"/>
                    </a:lnTo>
                    <a:lnTo>
                      <a:pt x="80" y="58"/>
                    </a:lnTo>
                    <a:lnTo>
                      <a:pt x="80" y="57"/>
                    </a:lnTo>
                    <a:lnTo>
                      <a:pt x="80" y="55"/>
                    </a:lnTo>
                    <a:lnTo>
                      <a:pt x="80" y="54"/>
                    </a:lnTo>
                    <a:lnTo>
                      <a:pt x="80" y="53"/>
                    </a:lnTo>
                    <a:lnTo>
                      <a:pt x="80" y="52"/>
                    </a:lnTo>
                    <a:lnTo>
                      <a:pt x="81" y="52"/>
                    </a:lnTo>
                    <a:lnTo>
                      <a:pt x="81" y="51"/>
                    </a:lnTo>
                    <a:lnTo>
                      <a:pt x="81" y="49"/>
                    </a:lnTo>
                    <a:lnTo>
                      <a:pt x="81" y="48"/>
                    </a:lnTo>
                    <a:lnTo>
                      <a:pt x="81" y="47"/>
                    </a:lnTo>
                    <a:lnTo>
                      <a:pt x="81" y="46"/>
                    </a:lnTo>
                    <a:lnTo>
                      <a:pt x="81" y="45"/>
                    </a:lnTo>
                    <a:lnTo>
                      <a:pt x="81" y="43"/>
                    </a:lnTo>
                    <a:lnTo>
                      <a:pt x="82" y="43"/>
                    </a:lnTo>
                    <a:lnTo>
                      <a:pt x="82" y="42"/>
                    </a:lnTo>
                    <a:lnTo>
                      <a:pt x="82" y="41"/>
                    </a:lnTo>
                    <a:lnTo>
                      <a:pt x="82" y="40"/>
                    </a:lnTo>
                    <a:lnTo>
                      <a:pt x="82" y="39"/>
                    </a:lnTo>
                    <a:lnTo>
                      <a:pt x="82" y="37"/>
                    </a:lnTo>
                    <a:lnTo>
                      <a:pt x="82" y="36"/>
                    </a:lnTo>
                    <a:lnTo>
                      <a:pt x="84" y="36"/>
                    </a:lnTo>
                    <a:lnTo>
                      <a:pt x="84" y="35"/>
                    </a:lnTo>
                    <a:lnTo>
                      <a:pt x="84" y="34"/>
                    </a:lnTo>
                    <a:lnTo>
                      <a:pt x="84" y="33"/>
                    </a:lnTo>
                    <a:lnTo>
                      <a:pt x="84" y="31"/>
                    </a:lnTo>
                    <a:lnTo>
                      <a:pt x="84" y="30"/>
                    </a:lnTo>
                    <a:lnTo>
                      <a:pt x="85" y="30"/>
                    </a:lnTo>
                    <a:lnTo>
                      <a:pt x="85" y="29"/>
                    </a:lnTo>
                    <a:lnTo>
                      <a:pt x="85" y="28"/>
                    </a:lnTo>
                    <a:lnTo>
                      <a:pt x="85" y="27"/>
                    </a:lnTo>
                    <a:lnTo>
                      <a:pt x="85" y="25"/>
                    </a:lnTo>
                    <a:lnTo>
                      <a:pt x="85" y="24"/>
                    </a:lnTo>
                    <a:lnTo>
                      <a:pt x="85" y="23"/>
                    </a:lnTo>
                    <a:lnTo>
                      <a:pt x="85" y="22"/>
                    </a:lnTo>
                    <a:lnTo>
                      <a:pt x="85" y="21"/>
                    </a:lnTo>
                    <a:lnTo>
                      <a:pt x="85" y="19"/>
                    </a:lnTo>
                    <a:lnTo>
                      <a:pt x="85" y="18"/>
                    </a:lnTo>
                    <a:lnTo>
                      <a:pt x="85" y="17"/>
                    </a:lnTo>
                    <a:lnTo>
                      <a:pt x="85" y="15"/>
                    </a:lnTo>
                    <a:lnTo>
                      <a:pt x="85" y="13"/>
                    </a:lnTo>
                    <a:lnTo>
                      <a:pt x="85" y="12"/>
                    </a:lnTo>
                    <a:lnTo>
                      <a:pt x="85" y="10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5"/>
                    </a:lnTo>
                    <a:lnTo>
                      <a:pt x="84" y="3"/>
                    </a:lnTo>
                    <a:lnTo>
                      <a:pt x="8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257" name="Line 290">
              <a:extLst>
                <a:ext uri="{FF2B5EF4-FFF2-40B4-BE49-F238E27FC236}">
                  <a16:creationId xmlns:a16="http://schemas.microsoft.com/office/drawing/2014/main" id="{5F6087B0-0FEA-B247-9A1A-F81D5A723C6A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4862513" y="4870450"/>
              <a:ext cx="274637" cy="317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8" name="Line 291">
              <a:extLst>
                <a:ext uri="{FF2B5EF4-FFF2-40B4-BE49-F238E27FC236}">
                  <a16:creationId xmlns:a16="http://schemas.microsoft.com/office/drawing/2014/main" id="{BAF949E5-3595-1447-B59E-BC9059FA4B0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4833938" y="5278438"/>
              <a:ext cx="295275" cy="158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9" name="Line 292">
              <a:extLst>
                <a:ext uri="{FF2B5EF4-FFF2-40B4-BE49-F238E27FC236}">
                  <a16:creationId xmlns:a16="http://schemas.microsoft.com/office/drawing/2014/main" id="{95A6F496-1D13-B848-A2BA-AF20BB390CF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5518150" y="5073650"/>
              <a:ext cx="287338" cy="317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0" name="Freeform 293">
              <a:extLst>
                <a:ext uri="{FF2B5EF4-FFF2-40B4-BE49-F238E27FC236}">
                  <a16:creationId xmlns:a16="http://schemas.microsoft.com/office/drawing/2014/main" id="{9E79125D-3D61-5147-ADCA-3B2AA4CF9AE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129213" y="4575175"/>
              <a:ext cx="388937" cy="998538"/>
            </a:xfrm>
            <a:custGeom>
              <a:avLst/>
              <a:gdLst>
                <a:gd name="T0" fmla="*/ 2147483646 w 505"/>
                <a:gd name="T1" fmla="*/ 2147483646 h 1297"/>
                <a:gd name="T2" fmla="*/ 2147483646 w 505"/>
                <a:gd name="T3" fmla="*/ 2147483646 h 1297"/>
                <a:gd name="T4" fmla="*/ 0 w 505"/>
                <a:gd name="T5" fmla="*/ 0 h 1297"/>
                <a:gd name="T6" fmla="*/ 0 w 505"/>
                <a:gd name="T7" fmla="*/ 2147483646 h 1297"/>
                <a:gd name="T8" fmla="*/ 2147483646 w 505"/>
                <a:gd name="T9" fmla="*/ 2147483646 h 12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5" h="1297">
                  <a:moveTo>
                    <a:pt x="505" y="1033"/>
                  </a:moveTo>
                  <a:lnTo>
                    <a:pt x="505" y="264"/>
                  </a:lnTo>
                  <a:lnTo>
                    <a:pt x="0" y="0"/>
                  </a:lnTo>
                  <a:lnTo>
                    <a:pt x="0" y="1297"/>
                  </a:lnTo>
                  <a:lnTo>
                    <a:pt x="505" y="1033"/>
                  </a:lnTo>
                  <a:close/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1" name="Line 294">
              <a:extLst>
                <a:ext uri="{FF2B5EF4-FFF2-40B4-BE49-F238E27FC236}">
                  <a16:creationId xmlns:a16="http://schemas.microsoft.com/office/drawing/2014/main" id="{E5884AD3-0A9B-A64C-BA6D-85D9B58FF8A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5313363" y="4279900"/>
              <a:ext cx="3175" cy="38735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2" name="Rectangle 295">
              <a:extLst>
                <a:ext uri="{FF2B5EF4-FFF2-40B4-BE49-F238E27FC236}">
                  <a16:creationId xmlns:a16="http://schemas.microsoft.com/office/drawing/2014/main" id="{9490648B-66E6-234E-8F1F-4F514C35034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69000" y="4991100"/>
              <a:ext cx="1202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9263" name="Line 296">
              <a:extLst>
                <a:ext uri="{FF2B5EF4-FFF2-40B4-BE49-F238E27FC236}">
                  <a16:creationId xmlns:a16="http://schemas.microsoft.com/office/drawing/2014/main" id="{B1B02E6D-39D7-D947-8A4D-D1BDA14F52D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4833938" y="4279900"/>
              <a:ext cx="479425" cy="15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4" name="Rectangle 297">
              <a:extLst>
                <a:ext uri="{FF2B5EF4-FFF2-40B4-BE49-F238E27FC236}">
                  <a16:creationId xmlns:a16="http://schemas.microsoft.com/office/drawing/2014/main" id="{77F400A3-62BB-A242-823D-AF0848FCCCC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59313" y="4189413"/>
              <a:ext cx="1301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9265" name="Rectangle 298">
              <a:extLst>
                <a:ext uri="{FF2B5EF4-FFF2-40B4-BE49-F238E27FC236}">
                  <a16:creationId xmlns:a16="http://schemas.microsoft.com/office/drawing/2014/main" id="{29B08F96-B398-8044-BCEB-6A332FE8BE2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570413" y="47498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9266" name="Rectangle 299">
              <a:extLst>
                <a:ext uri="{FF2B5EF4-FFF2-40B4-BE49-F238E27FC236}">
                  <a16:creationId xmlns:a16="http://schemas.microsoft.com/office/drawing/2014/main" id="{09966419-8365-5A4A-8201-3CA3F80F7F4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49788" y="4838700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9267" name="Rectangle 300">
              <a:extLst>
                <a:ext uri="{FF2B5EF4-FFF2-40B4-BE49-F238E27FC236}">
                  <a16:creationId xmlns:a16="http://schemas.microsoft.com/office/drawing/2014/main" id="{4C307FFC-350F-9740-989C-01F5F9FF4DB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570413" y="51482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9268" name="Rectangle 301">
              <a:extLst>
                <a:ext uri="{FF2B5EF4-FFF2-40B4-BE49-F238E27FC236}">
                  <a16:creationId xmlns:a16="http://schemas.microsoft.com/office/drawing/2014/main" id="{CE7A1B3C-47F3-D840-BA82-A1C9046415B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49788" y="5235575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9269" name="Rectangle 302">
              <a:extLst>
                <a:ext uri="{FF2B5EF4-FFF2-40B4-BE49-F238E27FC236}">
                  <a16:creationId xmlns:a16="http://schemas.microsoft.com/office/drawing/2014/main" id="{F97EF79F-0831-E644-BA14-9193D9D8B65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05413" y="4827588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9270" name="Rectangle 303">
              <a:extLst>
                <a:ext uri="{FF2B5EF4-FFF2-40B4-BE49-F238E27FC236}">
                  <a16:creationId xmlns:a16="http://schemas.microsoft.com/office/drawing/2014/main" id="{41F79F9D-8768-2249-9BA3-671AFE8D48A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05413" y="5219700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9271" name="Rectangle 304">
              <a:extLst>
                <a:ext uri="{FF2B5EF4-FFF2-40B4-BE49-F238E27FC236}">
                  <a16:creationId xmlns:a16="http://schemas.microsoft.com/office/drawing/2014/main" id="{7272E11A-0819-374C-9FB3-08052CD62EB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376738" y="5853113"/>
              <a:ext cx="20732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Helvetica" pitchFamily="2" charset="0"/>
                </a:rPr>
                <a:t>(c) Graphical symbol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9272" name="Rectangle 305">
              <a:extLst>
                <a:ext uri="{FF2B5EF4-FFF2-40B4-BE49-F238E27FC236}">
                  <a16:creationId xmlns:a16="http://schemas.microsoft.com/office/drawing/2014/main" id="{80DB1977-2EEB-044E-8F85-B295EA92F07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201738" y="5895975"/>
              <a:ext cx="9473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Helvetica" pitchFamily="2" charset="0"/>
                </a:rPr>
                <a:t>(b) Circuit </a:t>
              </a:r>
              <a:endParaRPr lang="en-US" altLang="en-US" sz="1600" b="0">
                <a:latin typeface="Times" pitchFamily="2" charset="0"/>
              </a:endParaRPr>
            </a:p>
          </p:txBody>
        </p:sp>
      </p:grpSp>
      <p:sp>
        <p:nvSpPr>
          <p:cNvPr id="9219" name="TextBox 125">
            <a:extLst>
              <a:ext uri="{FF2B5EF4-FFF2-40B4-BE49-F238E27FC236}">
                <a16:creationId xmlns:a16="http://schemas.microsoft.com/office/drawing/2014/main" id="{6C6FCC7E-44CD-034A-8286-74E5EAE408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0" y="6477001"/>
            <a:ext cx="27828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2.33b-c from the textbook ]</a:t>
            </a:r>
          </a:p>
        </p:txBody>
      </p:sp>
      <p:grpSp>
        <p:nvGrpSpPr>
          <p:cNvPr id="9220" name="Group 46">
            <a:extLst>
              <a:ext uri="{FF2B5EF4-FFF2-40B4-BE49-F238E27FC236}">
                <a16:creationId xmlns:a16="http://schemas.microsoft.com/office/drawing/2014/main" id="{FA7D0A01-D0BC-1749-BAD7-1707518A4B65}"/>
              </a:ext>
            </a:extLst>
          </p:cNvPr>
          <p:cNvGrpSpPr>
            <a:grpSpLocks/>
          </p:cNvGrpSpPr>
          <p:nvPr/>
        </p:nvGrpSpPr>
        <p:grpSpPr bwMode="auto">
          <a:xfrm>
            <a:off x="3352800" y="4724401"/>
            <a:ext cx="4348488" cy="609599"/>
            <a:chOff x="533400" y="4495800"/>
            <a:chExt cx="4347843" cy="609599"/>
          </a:xfrm>
        </p:grpSpPr>
        <p:sp>
          <p:nvSpPr>
            <p:cNvPr id="9221" name="TextBox 36">
              <a:extLst>
                <a:ext uri="{FF2B5EF4-FFF2-40B4-BE49-F238E27FC236}">
                  <a16:creationId xmlns:a16="http://schemas.microsoft.com/office/drawing/2014/main" id="{A6C51396-D65C-DE4D-9903-14577BB30C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3400" y="4495800"/>
              <a:ext cx="2228164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f (s, x</a:t>
              </a:r>
              <a:r>
                <a:rPr lang="en-US" altLang="en-US" sz="3200" b="0" i="1" baseline="-25000">
                  <a:latin typeface="Times" pitchFamily="2" charset="0"/>
                </a:rPr>
                <a:t>1,</a:t>
              </a: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  <a:r>
                <a:rPr lang="en-US" altLang="en-US" sz="3200" b="0" i="1">
                  <a:latin typeface="Times" pitchFamily="2" charset="0"/>
                </a:rPr>
                <a:t>) =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grpSp>
          <p:nvGrpSpPr>
            <p:cNvPr id="9222" name="Group 37">
              <a:extLst>
                <a:ext uri="{FF2B5EF4-FFF2-40B4-BE49-F238E27FC236}">
                  <a16:creationId xmlns:a16="http://schemas.microsoft.com/office/drawing/2014/main" id="{2FEC9789-807A-454A-BFF8-58900F20AF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41447" y="4520624"/>
              <a:ext cx="1006858" cy="584775"/>
              <a:chOff x="5791200" y="2667000"/>
              <a:chExt cx="1006858" cy="584775"/>
            </a:xfrm>
          </p:grpSpPr>
          <p:sp>
            <p:nvSpPr>
              <p:cNvPr id="9225" name="TextBox 43">
                <a:extLst>
                  <a:ext uri="{FF2B5EF4-FFF2-40B4-BE49-F238E27FC236}">
                    <a16:creationId xmlns:a16="http://schemas.microsoft.com/office/drawing/2014/main" id="{C70C709D-8CC5-0940-A84B-79BBA62F05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91200" y="2667000"/>
                <a:ext cx="1006858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latin typeface="Times" pitchFamily="2" charset="0"/>
                  </a:rPr>
                  <a:t>s x</a:t>
                </a:r>
                <a:r>
                  <a:rPr lang="en-US" altLang="en-US" sz="3200" b="0" i="1" baseline="-25000">
                    <a:latin typeface="Times" pitchFamily="2" charset="0"/>
                  </a:rPr>
                  <a:t>1</a:t>
                </a:r>
                <a:r>
                  <a:rPr lang="en-US" altLang="en-US" sz="3200" b="0" i="1">
                    <a:latin typeface="Times" pitchFamily="2" charset="0"/>
                  </a:rPr>
                  <a:t> </a:t>
                </a:r>
                <a:r>
                  <a:rPr lang="en-US" altLang="en-US" sz="3200" b="0" i="1" baseline="-25000">
                    <a:latin typeface="Times" pitchFamily="2" charset="0"/>
                  </a:rPr>
                  <a:t>  </a:t>
                </a:r>
              </a:p>
            </p:txBody>
          </p:sp>
          <p:cxnSp>
            <p:nvCxnSpPr>
              <p:cNvPr id="9226" name="Straight Connector 70">
                <a:extLst>
                  <a:ext uri="{FF2B5EF4-FFF2-40B4-BE49-F238E27FC236}">
                    <a16:creationId xmlns:a16="http://schemas.microsoft.com/office/drawing/2014/main" id="{9E175738-8255-994C-9D00-7D3AC374573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867224" y="2819976"/>
                <a:ext cx="228566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9223" name="TextBox 41">
              <a:extLst>
                <a:ext uri="{FF2B5EF4-FFF2-40B4-BE49-F238E27FC236}">
                  <a16:creationId xmlns:a16="http://schemas.microsoft.com/office/drawing/2014/main" id="{066DF4AF-1921-FE42-B1FA-389E2E8E8E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14800" y="4520624"/>
              <a:ext cx="766443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</a:p>
          </p:txBody>
        </p:sp>
        <p:sp>
          <p:nvSpPr>
            <p:cNvPr id="9224" name="TextBox 39">
              <a:extLst>
                <a:ext uri="{FF2B5EF4-FFF2-40B4-BE49-F238E27FC236}">
                  <a16:creationId xmlns:a16="http://schemas.microsoft.com/office/drawing/2014/main" id="{081620D3-61B6-6E40-AE11-C1C2FE52EB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81400" y="4520624"/>
              <a:ext cx="461917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+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7" name="Title 1">
            <a:extLst>
              <a:ext uri="{FF2B5EF4-FFF2-40B4-BE49-F238E27FC236}">
                <a16:creationId xmlns:a16="http://schemas.microsoft.com/office/drawing/2014/main" id="{3BCDC542-1CEB-0B4A-ADE6-A4D5DC2286F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Adding an Enable Input</a:t>
            </a:r>
          </a:p>
        </p:txBody>
      </p:sp>
      <p:sp>
        <p:nvSpPr>
          <p:cNvPr id="86018" name="TextBox 125">
            <a:extLst>
              <a:ext uri="{FF2B5EF4-FFF2-40B4-BE49-F238E27FC236}">
                <a16:creationId xmlns:a16="http://schemas.microsoft.com/office/drawing/2014/main" id="{A8FE6BB2-493A-EC47-8DF5-086E5D1179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4.14c from the textbook ]</a:t>
            </a:r>
          </a:p>
        </p:txBody>
      </p:sp>
      <p:grpSp>
        <p:nvGrpSpPr>
          <p:cNvPr id="86019" name="Group 2">
            <a:extLst>
              <a:ext uri="{FF2B5EF4-FFF2-40B4-BE49-F238E27FC236}">
                <a16:creationId xmlns:a16="http://schemas.microsoft.com/office/drawing/2014/main" id="{C6B546E1-7AD9-9D4C-A22B-F1190CD99A90}"/>
              </a:ext>
            </a:extLst>
          </p:cNvPr>
          <p:cNvGrpSpPr>
            <a:grpSpLocks/>
          </p:cNvGrpSpPr>
          <p:nvPr/>
        </p:nvGrpSpPr>
        <p:grpSpPr bwMode="auto">
          <a:xfrm>
            <a:off x="1905001" y="1600200"/>
            <a:ext cx="6486525" cy="4800600"/>
            <a:chOff x="990600" y="1600200"/>
            <a:chExt cx="6486390" cy="4800600"/>
          </a:xfrm>
        </p:grpSpPr>
        <p:pic>
          <p:nvPicPr>
            <p:cNvPr id="86020" name="Picture 3" descr="Screen shot 2013-10-16 at 2.56.03 PM.png">
              <a:extLst>
                <a:ext uri="{FF2B5EF4-FFF2-40B4-BE49-F238E27FC236}">
                  <a16:creationId xmlns:a16="http://schemas.microsoft.com/office/drawing/2014/main" id="{D97C013D-2713-F94C-8D1E-2EB86596DFB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5000" y="1600200"/>
              <a:ext cx="5571990" cy="4495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86021" name="Straight Connector 4">
              <a:extLst>
                <a:ext uri="{FF2B5EF4-FFF2-40B4-BE49-F238E27FC236}">
                  <a16:creationId xmlns:a16="http://schemas.microsoft.com/office/drawing/2014/main" id="{056073C3-67BC-6A4F-9DCD-CAD4BDC4755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029116" y="2209800"/>
              <a:ext cx="11113" cy="419100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6022" name="Straight Connector 5">
              <a:extLst>
                <a:ext uri="{FF2B5EF4-FFF2-40B4-BE49-F238E27FC236}">
                  <a16:creationId xmlns:a16="http://schemas.microsoft.com/office/drawing/2014/main" id="{375B8485-0942-B84E-8F03-505C6545E57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5941" y="2216150"/>
              <a:ext cx="392105" cy="635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6023" name="Straight Connector 7">
              <a:extLst>
                <a:ext uri="{FF2B5EF4-FFF2-40B4-BE49-F238E27FC236}">
                  <a16:creationId xmlns:a16="http://schemas.microsoft.com/office/drawing/2014/main" id="{A00A83AB-0996-8E4B-91E6-C0164C5BDB5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116" y="3394075"/>
              <a:ext cx="392105" cy="635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6024" name="Straight Connector 8">
              <a:extLst>
                <a:ext uri="{FF2B5EF4-FFF2-40B4-BE49-F238E27FC236}">
                  <a16:creationId xmlns:a16="http://schemas.microsoft.com/office/drawing/2014/main" id="{45726DBF-0540-AD4B-B349-D956DDAEFFB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116" y="4508500"/>
              <a:ext cx="392105" cy="635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6025" name="Straight Connector 9">
              <a:extLst>
                <a:ext uri="{FF2B5EF4-FFF2-40B4-BE49-F238E27FC236}">
                  <a16:creationId xmlns:a16="http://schemas.microsoft.com/office/drawing/2014/main" id="{74D56647-A42B-6043-850C-EB87351FCAA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116" y="5630863"/>
              <a:ext cx="392105" cy="7937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6026" name="Straight Connector 11">
              <a:extLst>
                <a:ext uri="{FF2B5EF4-FFF2-40B4-BE49-F238E27FC236}">
                  <a16:creationId xmlns:a16="http://schemas.microsoft.com/office/drawing/2014/main" id="{34392CF0-49F1-394D-A11E-E17E441FAB3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00187" y="6400800"/>
              <a:ext cx="3440041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86027" name="TextBox 12">
              <a:extLst>
                <a:ext uri="{FF2B5EF4-FFF2-40B4-BE49-F238E27FC236}">
                  <a16:creationId xmlns:a16="http://schemas.microsoft.com/office/drawing/2014/main" id="{2FF82AE2-5FD1-0F40-A661-C00F6BA59A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0600" y="5867400"/>
              <a:ext cx="52609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En</a:t>
              </a:r>
            </a:p>
          </p:txBody>
        </p:sp>
        <p:sp>
          <p:nvSpPr>
            <p:cNvPr id="86028" name="Oval 49">
              <a:extLst>
                <a:ext uri="{FF2B5EF4-FFF2-40B4-BE49-F238E27FC236}">
                  <a16:creationId xmlns:a16="http://schemas.microsoft.com/office/drawing/2014/main" id="{BC0BFFB5-923F-704B-AE6C-D59FBE69A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1467" y="3318935"/>
              <a:ext cx="152399" cy="15239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029" name="Oval 49">
              <a:extLst>
                <a:ext uri="{FF2B5EF4-FFF2-40B4-BE49-F238E27FC236}">
                  <a16:creationId xmlns:a16="http://schemas.microsoft.com/office/drawing/2014/main" id="{BD7172C2-B55D-CB4F-B113-CD9E8E62F2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8646" y="4433711"/>
              <a:ext cx="152399" cy="15239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6030" name="Oval 49">
              <a:extLst>
                <a:ext uri="{FF2B5EF4-FFF2-40B4-BE49-F238E27FC236}">
                  <a16:creationId xmlns:a16="http://schemas.microsoft.com/office/drawing/2014/main" id="{0B73C8E5-71F0-9845-BC9C-0C29DD7A74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5825" y="5562602"/>
              <a:ext cx="152399" cy="15239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Title 1">
            <a:extLst>
              <a:ext uri="{FF2B5EF4-FFF2-40B4-BE49-F238E27FC236}">
                <a16:creationId xmlns:a16="http://schemas.microsoft.com/office/drawing/2014/main" id="{401809C8-9B22-E346-867E-8BE273CB376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2-to-4 Decoder with an Enable Input</a:t>
            </a:r>
          </a:p>
        </p:txBody>
      </p:sp>
      <p:sp>
        <p:nvSpPr>
          <p:cNvPr id="87042" name="TextBox 125">
            <a:extLst>
              <a:ext uri="{FF2B5EF4-FFF2-40B4-BE49-F238E27FC236}">
                <a16:creationId xmlns:a16="http://schemas.microsoft.com/office/drawing/2014/main" id="{33165F7B-0B36-4F4C-9F09-3659D0BEF2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3914" y="6246813"/>
            <a:ext cx="2865437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FF0000"/>
                </a:solidFill>
                <a:latin typeface="Times" pitchFamily="2" charset="0"/>
              </a:rPr>
              <a:t>When En=1 this circuit behaves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FF0000"/>
                </a:solidFill>
                <a:latin typeface="Times" pitchFamily="2" charset="0"/>
              </a:rPr>
              <a:t>like the one without enable.</a:t>
            </a:r>
          </a:p>
        </p:txBody>
      </p:sp>
      <p:grpSp>
        <p:nvGrpSpPr>
          <p:cNvPr id="87043" name="Group 2">
            <a:extLst>
              <a:ext uri="{FF2B5EF4-FFF2-40B4-BE49-F238E27FC236}">
                <a16:creationId xmlns:a16="http://schemas.microsoft.com/office/drawing/2014/main" id="{676C51D9-9369-E34C-B088-2FAD7812F9DB}"/>
              </a:ext>
            </a:extLst>
          </p:cNvPr>
          <p:cNvGrpSpPr>
            <a:grpSpLocks/>
          </p:cNvGrpSpPr>
          <p:nvPr/>
        </p:nvGrpSpPr>
        <p:grpSpPr bwMode="auto">
          <a:xfrm>
            <a:off x="1905001" y="1600200"/>
            <a:ext cx="6486525" cy="4800600"/>
            <a:chOff x="990600" y="1600200"/>
            <a:chExt cx="6486390" cy="4800600"/>
          </a:xfrm>
        </p:grpSpPr>
        <p:pic>
          <p:nvPicPr>
            <p:cNvPr id="87049" name="Picture 3" descr="Screen shot 2013-10-16 at 2.56.03 PM.png">
              <a:extLst>
                <a:ext uri="{FF2B5EF4-FFF2-40B4-BE49-F238E27FC236}">
                  <a16:creationId xmlns:a16="http://schemas.microsoft.com/office/drawing/2014/main" id="{3EAC5E11-321A-C249-91FF-3D619E8F1D1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5000" y="1600200"/>
              <a:ext cx="5571990" cy="4495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87050" name="Straight Connector 4">
              <a:extLst>
                <a:ext uri="{FF2B5EF4-FFF2-40B4-BE49-F238E27FC236}">
                  <a16:creationId xmlns:a16="http://schemas.microsoft.com/office/drawing/2014/main" id="{7291BED3-42FB-AA4A-BAE2-89035FDA3C8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029116" y="2209800"/>
              <a:ext cx="11113" cy="419100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051" name="Straight Connector 5">
              <a:extLst>
                <a:ext uri="{FF2B5EF4-FFF2-40B4-BE49-F238E27FC236}">
                  <a16:creationId xmlns:a16="http://schemas.microsoft.com/office/drawing/2014/main" id="{C7BE1A5C-97B1-6C4C-8988-585F74D5022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5941" y="2216150"/>
              <a:ext cx="392105" cy="635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052" name="Straight Connector 7">
              <a:extLst>
                <a:ext uri="{FF2B5EF4-FFF2-40B4-BE49-F238E27FC236}">
                  <a16:creationId xmlns:a16="http://schemas.microsoft.com/office/drawing/2014/main" id="{0B82C86E-5C48-7044-926E-42A452577C7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116" y="3394075"/>
              <a:ext cx="392105" cy="635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053" name="Straight Connector 8">
              <a:extLst>
                <a:ext uri="{FF2B5EF4-FFF2-40B4-BE49-F238E27FC236}">
                  <a16:creationId xmlns:a16="http://schemas.microsoft.com/office/drawing/2014/main" id="{2A71AF8E-17D6-8248-9F3B-1D8E4598A81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116" y="4508500"/>
              <a:ext cx="392105" cy="635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054" name="Straight Connector 9">
              <a:extLst>
                <a:ext uri="{FF2B5EF4-FFF2-40B4-BE49-F238E27FC236}">
                  <a16:creationId xmlns:a16="http://schemas.microsoft.com/office/drawing/2014/main" id="{7619343F-B719-8A43-ADC6-11A38326213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116" y="5630863"/>
              <a:ext cx="392105" cy="7937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055" name="Straight Connector 11">
              <a:extLst>
                <a:ext uri="{FF2B5EF4-FFF2-40B4-BE49-F238E27FC236}">
                  <a16:creationId xmlns:a16="http://schemas.microsoft.com/office/drawing/2014/main" id="{EE8011C9-ECC9-D245-84D2-35D682EBDBD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00187" y="6400800"/>
              <a:ext cx="3440041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87056" name="TextBox 12">
              <a:extLst>
                <a:ext uri="{FF2B5EF4-FFF2-40B4-BE49-F238E27FC236}">
                  <a16:creationId xmlns:a16="http://schemas.microsoft.com/office/drawing/2014/main" id="{D1AA1955-41B9-AA44-B38F-8133ADDA11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0600" y="5867400"/>
              <a:ext cx="52609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En</a:t>
              </a:r>
            </a:p>
          </p:txBody>
        </p:sp>
        <p:sp>
          <p:nvSpPr>
            <p:cNvPr id="87057" name="Oval 49">
              <a:extLst>
                <a:ext uri="{FF2B5EF4-FFF2-40B4-BE49-F238E27FC236}">
                  <a16:creationId xmlns:a16="http://schemas.microsoft.com/office/drawing/2014/main" id="{98B09CBB-0803-854C-91F3-BA5B8DC121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1467" y="3318935"/>
              <a:ext cx="152399" cy="15239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58" name="Oval 49">
              <a:extLst>
                <a:ext uri="{FF2B5EF4-FFF2-40B4-BE49-F238E27FC236}">
                  <a16:creationId xmlns:a16="http://schemas.microsoft.com/office/drawing/2014/main" id="{0801E0E7-FC86-3446-A88F-68F3E4BA53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8646" y="4433711"/>
              <a:ext cx="152399" cy="15239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7059" name="Oval 49">
              <a:extLst>
                <a:ext uri="{FF2B5EF4-FFF2-40B4-BE49-F238E27FC236}">
                  <a16:creationId xmlns:a16="http://schemas.microsoft.com/office/drawing/2014/main" id="{0A6A32D1-6CAF-D240-A1DF-B817A7B80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5825" y="5562602"/>
              <a:ext cx="152399" cy="15239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7044" name="TextBox 16">
            <a:extLst>
              <a:ext uri="{FF2B5EF4-FFF2-40B4-BE49-F238E27FC236}">
                <a16:creationId xmlns:a16="http://schemas.microsoft.com/office/drawing/2014/main" id="{BA5E8BD5-402D-C54B-B52D-BAA7099824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80064" y="2032001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7045" name="TextBox 18">
            <a:extLst>
              <a:ext uri="{FF2B5EF4-FFF2-40B4-BE49-F238E27FC236}">
                <a16:creationId xmlns:a16="http://schemas.microsoft.com/office/drawing/2014/main" id="{234AAEC6-3C00-F14B-BA6E-8E34DB6570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43550" y="42481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7046" name="TextBox 19">
            <a:extLst>
              <a:ext uri="{FF2B5EF4-FFF2-40B4-BE49-F238E27FC236}">
                <a16:creationId xmlns:a16="http://schemas.microsoft.com/office/drawing/2014/main" id="{0A51D5A1-1312-0E46-BC62-6AE8896256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43550" y="53705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7047" name="TextBox 16">
            <a:extLst>
              <a:ext uri="{FF2B5EF4-FFF2-40B4-BE49-F238E27FC236}">
                <a16:creationId xmlns:a16="http://schemas.microsoft.com/office/drawing/2014/main" id="{ACC8BAE7-A973-2C49-A8C2-26BBDDE910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75301" y="31257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7048" name="TextBox 19">
            <a:extLst>
              <a:ext uri="{FF2B5EF4-FFF2-40B4-BE49-F238E27FC236}">
                <a16:creationId xmlns:a16="http://schemas.microsoft.com/office/drawing/2014/main" id="{0161F4D3-3D36-E143-B0C6-AEBE80FF82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71750" y="58816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066" name="Group 2">
            <a:extLst>
              <a:ext uri="{FF2B5EF4-FFF2-40B4-BE49-F238E27FC236}">
                <a16:creationId xmlns:a16="http://schemas.microsoft.com/office/drawing/2014/main" id="{104C5CED-AB36-DD40-BDD8-54BA9B1B5BC9}"/>
              </a:ext>
            </a:extLst>
          </p:cNvPr>
          <p:cNvGrpSpPr>
            <a:grpSpLocks/>
          </p:cNvGrpSpPr>
          <p:nvPr/>
        </p:nvGrpSpPr>
        <p:grpSpPr bwMode="auto">
          <a:xfrm>
            <a:off x="1905001" y="1600200"/>
            <a:ext cx="6486525" cy="4800600"/>
            <a:chOff x="990600" y="1600200"/>
            <a:chExt cx="6486390" cy="4800600"/>
          </a:xfrm>
        </p:grpSpPr>
        <p:pic>
          <p:nvPicPr>
            <p:cNvPr id="88077" name="Picture 3" descr="Screen shot 2013-10-16 at 2.56.03 PM.png">
              <a:extLst>
                <a:ext uri="{FF2B5EF4-FFF2-40B4-BE49-F238E27FC236}">
                  <a16:creationId xmlns:a16="http://schemas.microsoft.com/office/drawing/2014/main" id="{3CF8037C-80FE-4442-B7FB-D047D2C07CB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5000" y="1600200"/>
              <a:ext cx="5571990" cy="4495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88078" name="Straight Connector 4">
              <a:extLst>
                <a:ext uri="{FF2B5EF4-FFF2-40B4-BE49-F238E27FC236}">
                  <a16:creationId xmlns:a16="http://schemas.microsoft.com/office/drawing/2014/main" id="{0F12B612-BE52-7749-9B1E-C7F99441B79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029116" y="2209800"/>
              <a:ext cx="11113" cy="419100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8079" name="Straight Connector 5">
              <a:extLst>
                <a:ext uri="{FF2B5EF4-FFF2-40B4-BE49-F238E27FC236}">
                  <a16:creationId xmlns:a16="http://schemas.microsoft.com/office/drawing/2014/main" id="{AA85BD42-97E2-A24F-995E-2C5A06E00A3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5941" y="2216150"/>
              <a:ext cx="392105" cy="635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8080" name="Straight Connector 7">
              <a:extLst>
                <a:ext uri="{FF2B5EF4-FFF2-40B4-BE49-F238E27FC236}">
                  <a16:creationId xmlns:a16="http://schemas.microsoft.com/office/drawing/2014/main" id="{046577FC-6EDD-9747-9985-2D308E2B707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116" y="3394075"/>
              <a:ext cx="392105" cy="635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8081" name="Straight Connector 8">
              <a:extLst>
                <a:ext uri="{FF2B5EF4-FFF2-40B4-BE49-F238E27FC236}">
                  <a16:creationId xmlns:a16="http://schemas.microsoft.com/office/drawing/2014/main" id="{64AF40BC-43BF-6743-AACD-51E998A854A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116" y="4508500"/>
              <a:ext cx="392105" cy="635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8082" name="Straight Connector 9">
              <a:extLst>
                <a:ext uri="{FF2B5EF4-FFF2-40B4-BE49-F238E27FC236}">
                  <a16:creationId xmlns:a16="http://schemas.microsoft.com/office/drawing/2014/main" id="{8CB2CAE8-EEC4-8547-954D-09F16D8394E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116" y="5630863"/>
              <a:ext cx="392105" cy="7937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8083" name="Straight Connector 11">
              <a:extLst>
                <a:ext uri="{FF2B5EF4-FFF2-40B4-BE49-F238E27FC236}">
                  <a16:creationId xmlns:a16="http://schemas.microsoft.com/office/drawing/2014/main" id="{E10ACF3A-B1E6-8148-AC79-B49B18BF478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00187" y="6400800"/>
              <a:ext cx="3440041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88084" name="TextBox 12">
              <a:extLst>
                <a:ext uri="{FF2B5EF4-FFF2-40B4-BE49-F238E27FC236}">
                  <a16:creationId xmlns:a16="http://schemas.microsoft.com/office/drawing/2014/main" id="{62D3F4FA-4FBE-CF43-B2BD-7EC6D927AA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0600" y="5867400"/>
              <a:ext cx="52609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En</a:t>
              </a:r>
            </a:p>
          </p:txBody>
        </p:sp>
        <p:sp>
          <p:nvSpPr>
            <p:cNvPr id="88085" name="Oval 49">
              <a:extLst>
                <a:ext uri="{FF2B5EF4-FFF2-40B4-BE49-F238E27FC236}">
                  <a16:creationId xmlns:a16="http://schemas.microsoft.com/office/drawing/2014/main" id="{B5A4ADA5-F3A2-9442-924F-7A2647DF9E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1467" y="3318935"/>
              <a:ext cx="152399" cy="15239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86" name="Oval 49">
              <a:extLst>
                <a:ext uri="{FF2B5EF4-FFF2-40B4-BE49-F238E27FC236}">
                  <a16:creationId xmlns:a16="http://schemas.microsoft.com/office/drawing/2014/main" id="{3C263F90-3D6F-E549-86D7-821E42F863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8646" y="4433711"/>
              <a:ext cx="152399" cy="15239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87" name="Oval 49">
              <a:extLst>
                <a:ext uri="{FF2B5EF4-FFF2-40B4-BE49-F238E27FC236}">
                  <a16:creationId xmlns:a16="http://schemas.microsoft.com/office/drawing/2014/main" id="{AEB984CB-8B57-174C-9AFD-A5E066E997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5825" y="5562602"/>
              <a:ext cx="152399" cy="15239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8067" name="TextBox 16">
            <a:extLst>
              <a:ext uri="{FF2B5EF4-FFF2-40B4-BE49-F238E27FC236}">
                <a16:creationId xmlns:a16="http://schemas.microsoft.com/office/drawing/2014/main" id="{BF48920F-9DFB-2149-A9C7-25B123FBEC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3114" y="18653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8068" name="TextBox 18">
            <a:extLst>
              <a:ext uri="{FF2B5EF4-FFF2-40B4-BE49-F238E27FC236}">
                <a16:creationId xmlns:a16="http://schemas.microsoft.com/office/drawing/2014/main" id="{895AB0F3-4EBD-874A-9B33-0431D5BA6C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3114" y="41195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8069" name="TextBox 19">
            <a:extLst>
              <a:ext uri="{FF2B5EF4-FFF2-40B4-BE49-F238E27FC236}">
                <a16:creationId xmlns:a16="http://schemas.microsoft.com/office/drawing/2014/main" id="{E73DD231-227F-8342-8DEF-7496F27D00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38989" y="52117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8070" name="TextBox 16">
            <a:extLst>
              <a:ext uri="{FF2B5EF4-FFF2-40B4-BE49-F238E27FC236}">
                <a16:creationId xmlns:a16="http://schemas.microsoft.com/office/drawing/2014/main" id="{47FEF907-85A3-974C-8095-D2E9F2E5E8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7875" y="29972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8071" name="TextBox 19">
            <a:extLst>
              <a:ext uri="{FF2B5EF4-FFF2-40B4-BE49-F238E27FC236}">
                <a16:creationId xmlns:a16="http://schemas.microsoft.com/office/drawing/2014/main" id="{D7CBFF10-7FF6-3E44-9739-14C3715559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71750" y="58816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8072" name="TextBox 16">
            <a:extLst>
              <a:ext uri="{FF2B5EF4-FFF2-40B4-BE49-F238E27FC236}">
                <a16:creationId xmlns:a16="http://schemas.microsoft.com/office/drawing/2014/main" id="{5657785A-3A84-C542-B497-535089B278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80064" y="2032001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8073" name="TextBox 18">
            <a:extLst>
              <a:ext uri="{FF2B5EF4-FFF2-40B4-BE49-F238E27FC236}">
                <a16:creationId xmlns:a16="http://schemas.microsoft.com/office/drawing/2014/main" id="{8FAA4828-EC9C-0348-BFD2-FAC6369765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43550" y="42481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8074" name="TextBox 19">
            <a:extLst>
              <a:ext uri="{FF2B5EF4-FFF2-40B4-BE49-F238E27FC236}">
                <a16:creationId xmlns:a16="http://schemas.microsoft.com/office/drawing/2014/main" id="{E524BE74-739E-024A-B1F6-5312F4F819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43550" y="53705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8075" name="TextBox 16">
            <a:extLst>
              <a:ext uri="{FF2B5EF4-FFF2-40B4-BE49-F238E27FC236}">
                <a16:creationId xmlns:a16="http://schemas.microsoft.com/office/drawing/2014/main" id="{76E1E9F7-71F9-BC46-B9E9-9E849B0E78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75301" y="31257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8076" name="TextBox 125">
            <a:extLst>
              <a:ext uri="{FF2B5EF4-FFF2-40B4-BE49-F238E27FC236}">
                <a16:creationId xmlns:a16="http://schemas.microsoft.com/office/drawing/2014/main" id="{F5CD46D4-217D-AF42-AA1E-30ADF000A2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3913" y="6246813"/>
            <a:ext cx="283051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FF0000"/>
                </a:solidFill>
                <a:latin typeface="Times" pitchFamily="2" charset="0"/>
              </a:rPr>
              <a:t>When En=0 all outputs are set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FF0000"/>
                </a:solidFill>
                <a:latin typeface="Times" pitchFamily="2" charset="0"/>
              </a:rPr>
              <a:t>to 0 and the decoder is disabled.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A3A0A7DB-A1D0-E1AF-D3DC-6BF5EE7DEEB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304800"/>
            <a:ext cx="10972800" cy="685800"/>
          </a:xfrm>
        </p:spPr>
        <p:txBody>
          <a:bodyPr/>
          <a:lstStyle/>
          <a:p>
            <a:r>
              <a:rPr lang="en-US" altLang="en-US" dirty="0"/>
              <a:t>2-to-4 Decoder with an Enable Input</a:t>
            </a:r>
          </a:p>
        </p:txBody>
      </p:sp>
    </p:spTree>
  </p:cSld>
  <p:clrMapOvr>
    <a:masterClrMapping/>
  </p:clrMapOvr>
  <p:transition/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Title 1">
            <a:extLst>
              <a:ext uri="{FF2B5EF4-FFF2-40B4-BE49-F238E27FC236}">
                <a16:creationId xmlns:a16="http://schemas.microsoft.com/office/drawing/2014/main" id="{A89EA2EA-E02E-2B43-9D7D-BE23BBC47AC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1295400"/>
          </a:xfrm>
        </p:spPr>
        <p:txBody>
          <a:bodyPr/>
          <a:lstStyle/>
          <a:p>
            <a:r>
              <a:rPr lang="en-US" altLang="en-US"/>
              <a:t>Truth Table and Graphical Symbol </a:t>
            </a:r>
            <a:br>
              <a:rPr lang="en-US" altLang="en-US"/>
            </a:br>
            <a:r>
              <a:rPr lang="en-US" altLang="en-US"/>
              <a:t>for a 2-to-4 Decoder with an Enable Input</a:t>
            </a:r>
          </a:p>
        </p:txBody>
      </p:sp>
      <p:sp>
        <p:nvSpPr>
          <p:cNvPr id="89090" name="TextBox 125">
            <a:extLst>
              <a:ext uri="{FF2B5EF4-FFF2-40B4-BE49-F238E27FC236}">
                <a16:creationId xmlns:a16="http://schemas.microsoft.com/office/drawing/2014/main" id="{990B6D68-8DC0-184F-9B52-4F04D507C0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0" y="6477001"/>
            <a:ext cx="27828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4.14a-b from the textbook ]</a:t>
            </a:r>
          </a:p>
        </p:txBody>
      </p:sp>
      <p:pic>
        <p:nvPicPr>
          <p:cNvPr id="89091" name="Picture 2">
            <a:extLst>
              <a:ext uri="{FF2B5EF4-FFF2-40B4-BE49-F238E27FC236}">
                <a16:creationId xmlns:a16="http://schemas.microsoft.com/office/drawing/2014/main" id="{BDEAA87C-7CDC-2A41-81DA-CDFE32CFA6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2133600"/>
            <a:ext cx="7239000" cy="312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3" name="Title 1">
            <a:extLst>
              <a:ext uri="{FF2B5EF4-FFF2-40B4-BE49-F238E27FC236}">
                <a16:creationId xmlns:a16="http://schemas.microsoft.com/office/drawing/2014/main" id="{EF24C09A-F5E3-0247-83FD-7D35A3F1D4D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1295400"/>
          </a:xfrm>
        </p:spPr>
        <p:txBody>
          <a:bodyPr/>
          <a:lstStyle/>
          <a:p>
            <a:r>
              <a:rPr lang="en-US" altLang="en-US"/>
              <a:t>Truth Table and Graphical Symbol </a:t>
            </a:r>
            <a:br>
              <a:rPr lang="en-US" altLang="en-US"/>
            </a:br>
            <a:r>
              <a:rPr lang="en-US" altLang="en-US"/>
              <a:t>for a 2-to-4 Decoder with an Enable Input</a:t>
            </a:r>
          </a:p>
        </p:txBody>
      </p:sp>
      <p:sp>
        <p:nvSpPr>
          <p:cNvPr id="90114" name="TextBox 125">
            <a:extLst>
              <a:ext uri="{FF2B5EF4-FFF2-40B4-BE49-F238E27FC236}">
                <a16:creationId xmlns:a16="http://schemas.microsoft.com/office/drawing/2014/main" id="{E0EAE859-D55B-8042-B54E-BE3B317F2E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0" y="6477001"/>
            <a:ext cx="27828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4.14a-b from the textbook ]</a:t>
            </a:r>
          </a:p>
        </p:txBody>
      </p:sp>
      <p:pic>
        <p:nvPicPr>
          <p:cNvPr id="90115" name="Picture 2">
            <a:extLst>
              <a:ext uri="{FF2B5EF4-FFF2-40B4-BE49-F238E27FC236}">
                <a16:creationId xmlns:a16="http://schemas.microsoft.com/office/drawing/2014/main" id="{AC02109D-7024-5044-8D0F-1894265205C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2133600"/>
            <a:ext cx="7239000" cy="312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116" name="Rectangle 2">
            <a:extLst>
              <a:ext uri="{FF2B5EF4-FFF2-40B4-BE49-F238E27FC236}">
                <a16:creationId xmlns:a16="http://schemas.microsoft.com/office/drawing/2014/main" id="{5AAEEBCF-FDBC-4141-B072-88DBF152DB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4114800"/>
            <a:ext cx="838200" cy="457200"/>
          </a:xfrm>
          <a:prstGeom prst="rect">
            <a:avLst/>
          </a:prstGeom>
          <a:noFill/>
          <a:ln w="444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0117" name="TextBox 2">
            <a:extLst>
              <a:ext uri="{FF2B5EF4-FFF2-40B4-BE49-F238E27FC236}">
                <a16:creationId xmlns:a16="http://schemas.microsoft.com/office/drawing/2014/main" id="{2B3104AA-91CF-A249-A6CF-D29BA3D83F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1" y="5410200"/>
            <a:ext cx="437197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x indicates that it does not matter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what the value of this variable is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for this row of the truth table</a:t>
            </a:r>
          </a:p>
        </p:txBody>
      </p:sp>
      <p:cxnSp>
        <p:nvCxnSpPr>
          <p:cNvPr id="90118" name="Straight Arrow Connector 6">
            <a:extLst>
              <a:ext uri="{FF2B5EF4-FFF2-40B4-BE49-F238E27FC236}">
                <a16:creationId xmlns:a16="http://schemas.microsoft.com/office/drawing/2014/main" id="{F9F6D9B4-68A1-FA47-B362-63CB57ED042F}"/>
              </a:ext>
            </a:extLst>
          </p:cNvPr>
          <p:cNvCxnSpPr>
            <a:cxnSpLocks noChangeShapeType="1"/>
            <a:endCxn id="90116" idx="2"/>
          </p:cNvCxnSpPr>
          <p:nvPr/>
        </p:nvCxnSpPr>
        <p:spPr bwMode="auto">
          <a:xfrm flipV="1">
            <a:off x="2209800" y="4572000"/>
            <a:ext cx="723900" cy="838200"/>
          </a:xfrm>
          <a:prstGeom prst="straightConnector1">
            <a:avLst/>
          </a:prstGeom>
          <a:noFill/>
          <a:ln w="444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7" name="Title 1">
            <a:extLst>
              <a:ext uri="{FF2B5EF4-FFF2-40B4-BE49-F238E27FC236}">
                <a16:creationId xmlns:a16="http://schemas.microsoft.com/office/drawing/2014/main" id="{80662800-B10E-7849-B594-D4999997BCD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1295400"/>
          </a:xfrm>
        </p:spPr>
        <p:txBody>
          <a:bodyPr/>
          <a:lstStyle/>
          <a:p>
            <a:r>
              <a:rPr lang="en-US" altLang="en-US"/>
              <a:t>Truth Table and Graphical Symbol </a:t>
            </a:r>
            <a:br>
              <a:rPr lang="en-US" altLang="en-US"/>
            </a:br>
            <a:r>
              <a:rPr lang="en-US" altLang="en-US"/>
              <a:t>for a 2-to-4 Decoder with an Enable Input</a:t>
            </a:r>
          </a:p>
        </p:txBody>
      </p:sp>
      <p:sp>
        <p:nvSpPr>
          <p:cNvPr id="91138" name="TextBox 125">
            <a:extLst>
              <a:ext uri="{FF2B5EF4-FFF2-40B4-BE49-F238E27FC236}">
                <a16:creationId xmlns:a16="http://schemas.microsoft.com/office/drawing/2014/main" id="{96121F09-46F6-4D45-83F1-A35785E00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0" y="6477001"/>
            <a:ext cx="27828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4.14a-b from the textbook ]</a:t>
            </a:r>
          </a:p>
        </p:txBody>
      </p:sp>
      <p:pic>
        <p:nvPicPr>
          <p:cNvPr id="91139" name="Picture 2">
            <a:extLst>
              <a:ext uri="{FF2B5EF4-FFF2-40B4-BE49-F238E27FC236}">
                <a16:creationId xmlns:a16="http://schemas.microsoft.com/office/drawing/2014/main" id="{81B41585-B93A-BF41-B87C-28E3468924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2133600"/>
            <a:ext cx="7239000" cy="312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1140" name="Group 4">
            <a:extLst>
              <a:ext uri="{FF2B5EF4-FFF2-40B4-BE49-F238E27FC236}">
                <a16:creationId xmlns:a16="http://schemas.microsoft.com/office/drawing/2014/main" id="{9F89C8F1-E590-9941-A4A1-D1A23690E7F8}"/>
              </a:ext>
            </a:extLst>
          </p:cNvPr>
          <p:cNvGrpSpPr>
            <a:grpSpLocks/>
          </p:cNvGrpSpPr>
          <p:nvPr/>
        </p:nvGrpSpPr>
        <p:grpSpPr bwMode="auto">
          <a:xfrm>
            <a:off x="2073275" y="3978276"/>
            <a:ext cx="3448050" cy="2322513"/>
            <a:chOff x="1158239" y="3977640"/>
            <a:chExt cx="3448051" cy="2322374"/>
          </a:xfrm>
        </p:grpSpPr>
        <p:sp>
          <p:nvSpPr>
            <p:cNvPr id="91141" name="TextBox 1">
              <a:extLst>
                <a:ext uri="{FF2B5EF4-FFF2-40B4-BE49-F238E27FC236}">
                  <a16:creationId xmlns:a16="http://schemas.microsoft.com/office/drawing/2014/main" id="{94DD5815-D764-0E4C-9858-6FCC52ACA4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8239" y="4114800"/>
              <a:ext cx="3448051" cy="218521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0    0    0        0    0  </a:t>
              </a:r>
              <a:r>
                <a:rPr lang="en-US" altLang="en-US" sz="2800" b="0">
                  <a:solidFill>
                    <a:srgbClr val="FF0000"/>
                  </a:solidFill>
                  <a:latin typeface="Times" pitchFamily="2" charset="0"/>
                </a:rPr>
                <a:t> 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0    0 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0    0    1        0    0  </a:t>
              </a:r>
              <a:r>
                <a:rPr lang="en-US" altLang="en-US" sz="2800" b="0">
                  <a:solidFill>
                    <a:srgbClr val="FF0000"/>
                  </a:solidFill>
                  <a:latin typeface="Times" pitchFamily="2" charset="0"/>
                </a:rPr>
                <a:t> 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0    0 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0    1    0        0    0  </a:t>
              </a:r>
              <a:r>
                <a:rPr lang="en-US" altLang="en-US" sz="2800" b="0">
                  <a:solidFill>
                    <a:srgbClr val="FF0000"/>
                  </a:solidFill>
                  <a:latin typeface="Times" pitchFamily="2" charset="0"/>
                </a:rPr>
                <a:t> 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0    0 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0    1    1        0    0  </a:t>
              </a:r>
              <a:r>
                <a:rPr lang="en-US" altLang="en-US" sz="2800" b="0">
                  <a:solidFill>
                    <a:srgbClr val="FF0000"/>
                  </a:solidFill>
                  <a:latin typeface="Times" pitchFamily="2" charset="0"/>
                </a:rPr>
                <a:t> 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0    0 </a:t>
              </a:r>
            </a:p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cxnSp>
          <p:nvCxnSpPr>
            <p:cNvPr id="91142" name="Straight Connector 3">
              <a:extLst>
                <a:ext uri="{FF2B5EF4-FFF2-40B4-BE49-F238E27FC236}">
                  <a16:creationId xmlns:a16="http://schemas.microsoft.com/office/drawing/2014/main" id="{A27F5EBE-975D-7C47-BDEA-22F31422683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567940" y="3977640"/>
              <a:ext cx="3810" cy="1908810"/>
            </a:xfrm>
            <a:prstGeom prst="line">
              <a:avLst/>
            </a:prstGeom>
            <a:noFill/>
            <a:ln w="15875" algn="ctr">
              <a:solidFill>
                <a:srgbClr val="0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1" name="Title 1">
            <a:extLst>
              <a:ext uri="{FF2B5EF4-FFF2-40B4-BE49-F238E27FC236}">
                <a16:creationId xmlns:a16="http://schemas.microsoft.com/office/drawing/2014/main" id="{922CD5DA-F0E2-FD45-BFA8-5BAFEF824EE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1295400"/>
          </a:xfrm>
        </p:spPr>
        <p:txBody>
          <a:bodyPr/>
          <a:lstStyle/>
          <a:p>
            <a:r>
              <a:rPr lang="en-US" altLang="en-US"/>
              <a:t>Truth Table and Graphical Symbol </a:t>
            </a:r>
            <a:br>
              <a:rPr lang="en-US" altLang="en-US"/>
            </a:br>
            <a:r>
              <a:rPr lang="en-US" altLang="en-US"/>
              <a:t>for a 2-to-4 Decoder with an Enable Input</a:t>
            </a:r>
          </a:p>
        </p:txBody>
      </p:sp>
      <p:sp>
        <p:nvSpPr>
          <p:cNvPr id="92162" name="TextBox 125">
            <a:extLst>
              <a:ext uri="{FF2B5EF4-FFF2-40B4-BE49-F238E27FC236}">
                <a16:creationId xmlns:a16="http://schemas.microsoft.com/office/drawing/2014/main" id="{6C6C72A0-9818-C847-B0ED-09D8BB3893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0" y="6477001"/>
            <a:ext cx="27828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4.14a-b from the textbook ]</a:t>
            </a:r>
          </a:p>
        </p:txBody>
      </p:sp>
      <p:pic>
        <p:nvPicPr>
          <p:cNvPr id="92163" name="Picture 2">
            <a:extLst>
              <a:ext uri="{FF2B5EF4-FFF2-40B4-BE49-F238E27FC236}">
                <a16:creationId xmlns:a16="http://schemas.microsoft.com/office/drawing/2014/main" id="{12EC7E08-9F1E-3A45-AA74-529B0058D6D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2133600"/>
            <a:ext cx="7239000" cy="312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64" name="TextBox 1">
            <a:extLst>
              <a:ext uri="{FF2B5EF4-FFF2-40B4-BE49-F238E27FC236}">
                <a16:creationId xmlns:a16="http://schemas.microsoft.com/office/drawing/2014/main" id="{8E6540B0-842C-1546-9B6C-B442818F14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73275" y="2632076"/>
            <a:ext cx="3448050" cy="35401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0    0    0        0    0  </a:t>
            </a: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  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0    0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0    0    1        0    0  </a:t>
            </a: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  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0    0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0    1    0        0    0  </a:t>
            </a: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  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0    0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0    1    1        0    0  </a:t>
            </a: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  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0    0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1    0    0        1    0  </a:t>
            </a:r>
            <a:r>
              <a:rPr lang="en-US" altLang="en-US" sz="2800" b="0">
                <a:latin typeface="Times" pitchFamily="2" charset="0"/>
              </a:rPr>
              <a:t>  </a:t>
            </a:r>
            <a:r>
              <a:rPr lang="en-US" altLang="en-US" b="0">
                <a:latin typeface="Times" pitchFamily="2" charset="0"/>
              </a:rPr>
              <a:t>0    0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1    0    1        0    1  </a:t>
            </a:r>
            <a:r>
              <a:rPr lang="en-US" altLang="en-US" sz="2800" b="0">
                <a:latin typeface="Times" pitchFamily="2" charset="0"/>
              </a:rPr>
              <a:t>  </a:t>
            </a:r>
            <a:r>
              <a:rPr lang="en-US" altLang="en-US" b="0">
                <a:latin typeface="Times" pitchFamily="2" charset="0"/>
              </a:rPr>
              <a:t>0    0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1    1    0        0    0  </a:t>
            </a:r>
            <a:r>
              <a:rPr lang="en-US" altLang="en-US" sz="2800" b="0">
                <a:latin typeface="Times" pitchFamily="2" charset="0"/>
              </a:rPr>
              <a:t>  1</a:t>
            </a:r>
            <a:r>
              <a:rPr lang="en-US" altLang="en-US" b="0">
                <a:latin typeface="Times" pitchFamily="2" charset="0"/>
              </a:rPr>
              <a:t>    0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1    1    1        0    0  </a:t>
            </a:r>
            <a:r>
              <a:rPr lang="en-US" altLang="en-US" sz="2800" b="0">
                <a:latin typeface="Times" pitchFamily="2" charset="0"/>
              </a:rPr>
              <a:t>  </a:t>
            </a:r>
            <a:r>
              <a:rPr lang="en-US" altLang="en-US" b="0">
                <a:latin typeface="Times" pitchFamily="2" charset="0"/>
              </a:rPr>
              <a:t>0    1 </a:t>
            </a:r>
          </a:p>
        </p:txBody>
      </p:sp>
      <p:cxnSp>
        <p:nvCxnSpPr>
          <p:cNvPr id="92165" name="Straight Connector 3">
            <a:extLst>
              <a:ext uri="{FF2B5EF4-FFF2-40B4-BE49-F238E27FC236}">
                <a16:creationId xmlns:a16="http://schemas.microsoft.com/office/drawing/2014/main" id="{F600763E-0E44-4249-BC87-342B27485D2B}"/>
              </a:ext>
            </a:extLst>
          </p:cNvPr>
          <p:cNvCxnSpPr>
            <a:cxnSpLocks/>
          </p:cNvCxnSpPr>
          <p:nvPr/>
        </p:nvCxnSpPr>
        <p:spPr bwMode="auto">
          <a:xfrm flipH="1">
            <a:off x="3486151" y="2171700"/>
            <a:ext cx="22225" cy="3714750"/>
          </a:xfrm>
          <a:prstGeom prst="line">
            <a:avLst/>
          </a:prstGeom>
          <a:noFill/>
          <a:ln w="19050" algn="ctr">
            <a:solidFill>
              <a:srgbClr val="0F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5" name="Title 1">
            <a:extLst>
              <a:ext uri="{FF2B5EF4-FFF2-40B4-BE49-F238E27FC236}">
                <a16:creationId xmlns:a16="http://schemas.microsoft.com/office/drawing/2014/main" id="{0910E117-8A55-8F4E-93BC-0BD52219B47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1295400"/>
          </a:xfrm>
        </p:spPr>
        <p:txBody>
          <a:bodyPr/>
          <a:lstStyle/>
          <a:p>
            <a:r>
              <a:rPr lang="en-US" altLang="en-US"/>
              <a:t>Graphical Symbol for a Binary </a:t>
            </a:r>
            <a:br>
              <a:rPr lang="en-US" altLang="en-US"/>
            </a:br>
            <a:r>
              <a:rPr lang="en-US" altLang="en-US"/>
              <a:t>n-to-2</a:t>
            </a:r>
            <a:r>
              <a:rPr lang="en-US" altLang="en-US" baseline="30000"/>
              <a:t>n</a:t>
            </a:r>
            <a:r>
              <a:rPr lang="en-US" altLang="en-US"/>
              <a:t> Decoder with an Enable Input</a:t>
            </a:r>
          </a:p>
        </p:txBody>
      </p:sp>
      <p:sp>
        <p:nvSpPr>
          <p:cNvPr id="93186" name="TextBox 125">
            <a:extLst>
              <a:ext uri="{FF2B5EF4-FFF2-40B4-BE49-F238E27FC236}">
                <a16:creationId xmlns:a16="http://schemas.microsoft.com/office/drawing/2014/main" id="{4C43540C-5C7A-7349-AEBB-6D74F0C662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4.14d from the textbook ]</a:t>
            </a:r>
          </a:p>
        </p:txBody>
      </p:sp>
      <p:pic>
        <p:nvPicPr>
          <p:cNvPr id="93187" name="Picture 4">
            <a:extLst>
              <a:ext uri="{FF2B5EF4-FFF2-40B4-BE49-F238E27FC236}">
                <a16:creationId xmlns:a16="http://schemas.microsoft.com/office/drawing/2014/main" id="{2B06C7E1-5D76-0248-B64A-D69F7D965ED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2801" y="1752600"/>
            <a:ext cx="4830763" cy="2743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188" name="TextBox 2">
            <a:extLst>
              <a:ext uri="{FF2B5EF4-FFF2-40B4-BE49-F238E27FC236}">
                <a16:creationId xmlns:a16="http://schemas.microsoft.com/office/drawing/2014/main" id="{3391D206-97A6-6941-B918-9C63525CE7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3200" y="4724401"/>
            <a:ext cx="58435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A binary decoder with n inputs has 2</a:t>
            </a:r>
            <a:r>
              <a:rPr lang="en-US" altLang="en-US" b="0" baseline="30000">
                <a:latin typeface="Times" pitchFamily="2" charset="0"/>
              </a:rPr>
              <a:t>n</a:t>
            </a:r>
            <a:r>
              <a:rPr lang="en-US" altLang="en-US" b="0">
                <a:latin typeface="Times" pitchFamily="2" charset="0"/>
              </a:rPr>
              <a:t> outputs</a:t>
            </a:r>
          </a:p>
        </p:txBody>
      </p:sp>
      <p:sp>
        <p:nvSpPr>
          <p:cNvPr id="93189" name="TextBox 6">
            <a:extLst>
              <a:ext uri="{FF2B5EF4-FFF2-40B4-BE49-F238E27FC236}">
                <a16:creationId xmlns:a16="http://schemas.microsoft.com/office/drawing/2014/main" id="{A608E0C0-DC78-444A-877B-639A271094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5486401"/>
            <a:ext cx="821690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The outputs of an enabled binary decoder are “one-hot” encoded,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meaning that only a single bit is set to 1, i.e., it is </a:t>
            </a:r>
            <a:r>
              <a:rPr lang="en-US" altLang="en-US" b="0" i="1">
                <a:latin typeface="Times" pitchFamily="2" charset="0"/>
              </a:rPr>
              <a:t>hot</a:t>
            </a:r>
            <a:r>
              <a:rPr lang="en-US" altLang="en-US" b="0">
                <a:latin typeface="Times" pitchFamily="2" charset="0"/>
              </a:rPr>
              <a:t>.</a:t>
            </a:r>
          </a:p>
        </p:txBody>
      </p:sp>
    </p:spTree>
  </p:cSld>
  <p:clrMapOvr>
    <a:masterClrMapping/>
  </p:clrMapOvr>
  <p:transition/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09" name="Title 1">
            <a:extLst>
              <a:ext uri="{FF2B5EF4-FFF2-40B4-BE49-F238E27FC236}">
                <a16:creationId xmlns:a16="http://schemas.microsoft.com/office/drawing/2014/main" id="{A753ED01-39CF-F24B-A310-343A44E520D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How can we build larger decoders?</a:t>
            </a:r>
          </a:p>
        </p:txBody>
      </p:sp>
      <p:sp>
        <p:nvSpPr>
          <p:cNvPr id="94210" name="Content Placeholder 2">
            <a:extLst>
              <a:ext uri="{FF2B5EF4-FFF2-40B4-BE49-F238E27FC236}">
                <a16:creationId xmlns:a16="http://schemas.microsoft.com/office/drawing/2014/main" id="{7F38872A-CD0E-A345-8CC2-4097958F210C}"/>
              </a:ext>
            </a:extLst>
          </p:cNvPr>
          <p:cNvSpPr txBox="1">
            <a:spLocks/>
          </p:cNvSpPr>
          <p:nvPr/>
        </p:nvSpPr>
        <p:spPr bwMode="auto">
          <a:xfrm>
            <a:off x="2133600" y="1295400"/>
            <a:ext cx="685800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  <a:p>
            <a:r>
              <a:rPr lang="en-US" altLang="en-US"/>
              <a:t>3-to-8 ?</a:t>
            </a:r>
          </a:p>
          <a:p>
            <a:endParaRPr lang="en-US" altLang="en-US"/>
          </a:p>
          <a:p>
            <a:endParaRPr lang="en-US" altLang="en-US"/>
          </a:p>
          <a:p>
            <a:r>
              <a:rPr lang="en-US" altLang="en-US"/>
              <a:t>4-to-16?</a:t>
            </a:r>
          </a:p>
          <a:p>
            <a:endParaRPr lang="en-US" altLang="en-US"/>
          </a:p>
          <a:p>
            <a:endParaRPr lang="en-US" altLang="en-US"/>
          </a:p>
          <a:p>
            <a:r>
              <a:rPr lang="en-US" altLang="en-US"/>
              <a:t>5-to-??</a:t>
            </a:r>
          </a:p>
        </p:txBody>
      </p:sp>
    </p:spTree>
  </p:cSld>
  <p:clrMapOvr>
    <a:masterClrMapping/>
  </p:clrMapOvr>
  <p:transition/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233" name="Group 1">
            <a:extLst>
              <a:ext uri="{FF2B5EF4-FFF2-40B4-BE49-F238E27FC236}">
                <a16:creationId xmlns:a16="http://schemas.microsoft.com/office/drawing/2014/main" id="{F997BA85-83D3-904A-8E4D-63E2A71A374C}"/>
              </a:ext>
            </a:extLst>
          </p:cNvPr>
          <p:cNvGrpSpPr>
            <a:grpSpLocks/>
          </p:cNvGrpSpPr>
          <p:nvPr/>
        </p:nvGrpSpPr>
        <p:grpSpPr bwMode="auto">
          <a:xfrm>
            <a:off x="4149725" y="1031876"/>
            <a:ext cx="3252208" cy="5521325"/>
            <a:chOff x="3138488" y="352425"/>
            <a:chExt cx="3252208" cy="5521325"/>
          </a:xfrm>
        </p:grpSpPr>
        <p:sp>
          <p:nvSpPr>
            <p:cNvPr id="95236" name="Line 4">
              <a:extLst>
                <a:ext uri="{FF2B5EF4-FFF2-40B4-BE49-F238E27FC236}">
                  <a16:creationId xmlns:a16="http://schemas.microsoft.com/office/drawing/2014/main" id="{1DA00274-5F8C-4847-BDAA-487B70F8E8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76625" y="3817938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37" name="Line 5">
              <a:extLst>
                <a:ext uri="{FF2B5EF4-FFF2-40B4-BE49-F238E27FC236}">
                  <a16:creationId xmlns:a16="http://schemas.microsoft.com/office/drawing/2014/main" id="{091288E0-BEA6-FF4B-8B03-D21A87DF44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49713" y="4065588"/>
              <a:ext cx="5715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38" name="Freeform 6">
              <a:extLst>
                <a:ext uri="{FF2B5EF4-FFF2-40B4-BE49-F238E27FC236}">
                  <a16:creationId xmlns:a16="http://schemas.microsoft.com/office/drawing/2014/main" id="{79B5BBC1-AC99-1949-9FDC-2A80208D0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275" y="3665538"/>
              <a:ext cx="325438" cy="801687"/>
            </a:xfrm>
            <a:custGeom>
              <a:avLst/>
              <a:gdLst>
                <a:gd name="T0" fmla="*/ 2147483646 w 409"/>
                <a:gd name="T1" fmla="*/ 2147483646 h 1010"/>
                <a:gd name="T2" fmla="*/ 2147483646 w 409"/>
                <a:gd name="T3" fmla="*/ 2147483646 h 1010"/>
                <a:gd name="T4" fmla="*/ 0 w 409"/>
                <a:gd name="T5" fmla="*/ 0 h 1010"/>
                <a:gd name="T6" fmla="*/ 0 w 409"/>
                <a:gd name="T7" fmla="*/ 2147483646 h 1010"/>
                <a:gd name="T8" fmla="*/ 2147483646 w 409"/>
                <a:gd name="T9" fmla="*/ 2147483646 h 10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9"/>
                <a:gd name="T16" fmla="*/ 0 h 1010"/>
                <a:gd name="T17" fmla="*/ 409 w 409"/>
                <a:gd name="T18" fmla="*/ 1010 h 10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9" h="1010">
                  <a:moveTo>
                    <a:pt x="409" y="817"/>
                  </a:moveTo>
                  <a:lnTo>
                    <a:pt x="409" y="192"/>
                  </a:lnTo>
                  <a:lnTo>
                    <a:pt x="0" y="0"/>
                  </a:lnTo>
                  <a:lnTo>
                    <a:pt x="0" y="1010"/>
                  </a:lnTo>
                  <a:lnTo>
                    <a:pt x="409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39" name="Freeform 7">
              <a:extLst>
                <a:ext uri="{FF2B5EF4-FFF2-40B4-BE49-F238E27FC236}">
                  <a16:creationId xmlns:a16="http://schemas.microsoft.com/office/drawing/2014/main" id="{5514EE55-098C-2641-8623-0550C7BCF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425" y="3360738"/>
              <a:ext cx="420688" cy="342900"/>
            </a:xfrm>
            <a:custGeom>
              <a:avLst/>
              <a:gdLst>
                <a:gd name="T0" fmla="*/ 2147483646 w 529"/>
                <a:gd name="T1" fmla="*/ 0 h 432"/>
                <a:gd name="T2" fmla="*/ 0 w 529"/>
                <a:gd name="T3" fmla="*/ 0 h 432"/>
                <a:gd name="T4" fmla="*/ 0 w 529"/>
                <a:gd name="T5" fmla="*/ 2147483646 h 432"/>
                <a:gd name="T6" fmla="*/ 0 60000 65536"/>
                <a:gd name="T7" fmla="*/ 0 60000 65536"/>
                <a:gd name="T8" fmla="*/ 0 60000 65536"/>
                <a:gd name="T9" fmla="*/ 0 w 529"/>
                <a:gd name="T10" fmla="*/ 0 h 432"/>
                <a:gd name="T11" fmla="*/ 529 w 529"/>
                <a:gd name="T12" fmla="*/ 432 h 43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9" h="432">
                  <a:moveTo>
                    <a:pt x="529" y="0"/>
                  </a:moveTo>
                  <a:lnTo>
                    <a:pt x="0" y="0"/>
                  </a:lnTo>
                  <a:lnTo>
                    <a:pt x="0" y="43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40" name="Rectangle 8">
              <a:extLst>
                <a:ext uri="{FF2B5EF4-FFF2-40B4-BE49-F238E27FC236}">
                  <a16:creationId xmlns:a16="http://schemas.microsoft.com/office/drawing/2014/main" id="{DB4F2328-1945-ED4C-A652-9F78A2C0F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5163" y="367665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41" name="Freeform 9">
              <a:extLst>
                <a:ext uri="{FF2B5EF4-FFF2-40B4-BE49-F238E27FC236}">
                  <a16:creationId xmlns:a16="http://schemas.microsoft.com/office/drawing/2014/main" id="{2563732A-10D2-174B-89B8-990751C65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3532188"/>
              <a:ext cx="439738" cy="247650"/>
            </a:xfrm>
            <a:custGeom>
              <a:avLst/>
              <a:gdLst>
                <a:gd name="T0" fmla="*/ 2147483646 w 553"/>
                <a:gd name="T1" fmla="*/ 0 h 312"/>
                <a:gd name="T2" fmla="*/ 0 w 553"/>
                <a:gd name="T3" fmla="*/ 0 h 312"/>
                <a:gd name="T4" fmla="*/ 0 w 553"/>
                <a:gd name="T5" fmla="*/ 2147483646 h 312"/>
                <a:gd name="T6" fmla="*/ 0 60000 65536"/>
                <a:gd name="T7" fmla="*/ 0 60000 65536"/>
                <a:gd name="T8" fmla="*/ 0 60000 65536"/>
                <a:gd name="T9" fmla="*/ 0 w 553"/>
                <a:gd name="T10" fmla="*/ 0 h 312"/>
                <a:gd name="T11" fmla="*/ 553 w 553"/>
                <a:gd name="T12" fmla="*/ 312 h 3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3" h="312">
                  <a:moveTo>
                    <a:pt x="553" y="0"/>
                  </a:moveTo>
                  <a:lnTo>
                    <a:pt x="0" y="0"/>
                  </a:lnTo>
                  <a:lnTo>
                    <a:pt x="0" y="31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42" name="Line 10">
              <a:extLst>
                <a:ext uri="{FF2B5EF4-FFF2-40B4-BE49-F238E27FC236}">
                  <a16:creationId xmlns:a16="http://schemas.microsoft.com/office/drawing/2014/main" id="{8814FDB5-7752-1E41-8D24-1A8C35E0EE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76625" y="4314825"/>
              <a:ext cx="2476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43" name="Rectangle 11">
              <a:extLst>
                <a:ext uri="{FF2B5EF4-FFF2-40B4-BE49-F238E27FC236}">
                  <a16:creationId xmlns:a16="http://schemas.microsoft.com/office/drawing/2014/main" id="{608E09A1-D41A-0C4C-94A1-640C8A0E33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5813" y="3763963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44" name="Rectangle 12">
              <a:extLst>
                <a:ext uri="{FF2B5EF4-FFF2-40B4-BE49-F238E27FC236}">
                  <a16:creationId xmlns:a16="http://schemas.microsoft.com/office/drawing/2014/main" id="{E1FC54EC-80D9-6A4C-A9AF-EE38AE53A0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8488" y="4187825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45" name="Freeform 13">
              <a:extLst>
                <a:ext uri="{FF2B5EF4-FFF2-40B4-BE49-F238E27FC236}">
                  <a16:creationId xmlns:a16="http://schemas.microsoft.com/office/drawing/2014/main" id="{5E6E1C44-9ACF-1446-8F55-061699B29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675" y="4141788"/>
              <a:ext cx="38100" cy="39687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2147483646 w 48"/>
                <a:gd name="T21" fmla="*/ 2147483646 h 48"/>
                <a:gd name="T22" fmla="*/ 2147483646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0 h 48"/>
                <a:gd name="T42" fmla="*/ 2147483646 w 48"/>
                <a:gd name="T43" fmla="*/ 0 h 48"/>
                <a:gd name="T44" fmla="*/ 2147483646 w 48"/>
                <a:gd name="T45" fmla="*/ 0 h 48"/>
                <a:gd name="T46" fmla="*/ 2147483646 w 48"/>
                <a:gd name="T47" fmla="*/ 0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0 w 48"/>
                <a:gd name="T65" fmla="*/ 2147483646 h 48"/>
                <a:gd name="T66" fmla="*/ 0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3" y="46"/>
                  </a:lnTo>
                  <a:lnTo>
                    <a:pt x="35" y="46"/>
                  </a:lnTo>
                  <a:lnTo>
                    <a:pt x="36" y="44"/>
                  </a:lnTo>
                  <a:lnTo>
                    <a:pt x="37" y="44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3" y="40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5"/>
                  </a:lnTo>
                  <a:lnTo>
                    <a:pt x="47" y="34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8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5" y="13"/>
                  </a:lnTo>
                  <a:lnTo>
                    <a:pt x="45" y="12"/>
                  </a:lnTo>
                  <a:lnTo>
                    <a:pt x="44" y="11"/>
                  </a:lnTo>
                  <a:lnTo>
                    <a:pt x="43" y="10"/>
                  </a:lnTo>
                  <a:lnTo>
                    <a:pt x="43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39" y="5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40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246" name="Freeform 14">
              <a:extLst>
                <a:ext uri="{FF2B5EF4-FFF2-40B4-BE49-F238E27FC236}">
                  <a16:creationId xmlns:a16="http://schemas.microsoft.com/office/drawing/2014/main" id="{4E9BCE79-1B80-7249-BDE7-7C5A99E5B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325" y="4156075"/>
              <a:ext cx="23813" cy="23813"/>
            </a:xfrm>
            <a:custGeom>
              <a:avLst/>
              <a:gdLst>
                <a:gd name="T0" fmla="*/ 2147483646 w 30"/>
                <a:gd name="T1" fmla="*/ 2147483646 h 30"/>
                <a:gd name="T2" fmla="*/ 2147483646 w 30"/>
                <a:gd name="T3" fmla="*/ 2147483646 h 30"/>
                <a:gd name="T4" fmla="*/ 2147483646 w 30"/>
                <a:gd name="T5" fmla="*/ 2147483646 h 30"/>
                <a:gd name="T6" fmla="*/ 2147483646 w 30"/>
                <a:gd name="T7" fmla="*/ 2147483646 h 30"/>
                <a:gd name="T8" fmla="*/ 2147483646 w 30"/>
                <a:gd name="T9" fmla="*/ 2147483646 h 30"/>
                <a:gd name="T10" fmla="*/ 2147483646 w 30"/>
                <a:gd name="T11" fmla="*/ 2147483646 h 30"/>
                <a:gd name="T12" fmla="*/ 2147483646 w 30"/>
                <a:gd name="T13" fmla="*/ 2147483646 h 30"/>
                <a:gd name="T14" fmla="*/ 2147483646 w 30"/>
                <a:gd name="T15" fmla="*/ 2147483646 h 30"/>
                <a:gd name="T16" fmla="*/ 2147483646 w 30"/>
                <a:gd name="T17" fmla="*/ 2147483646 h 30"/>
                <a:gd name="T18" fmla="*/ 2147483646 w 30"/>
                <a:gd name="T19" fmla="*/ 2147483646 h 30"/>
                <a:gd name="T20" fmla="*/ 2147483646 w 30"/>
                <a:gd name="T21" fmla="*/ 2147483646 h 30"/>
                <a:gd name="T22" fmla="*/ 2147483646 w 30"/>
                <a:gd name="T23" fmla="*/ 2147483646 h 30"/>
                <a:gd name="T24" fmla="*/ 2147483646 w 30"/>
                <a:gd name="T25" fmla="*/ 2147483646 h 30"/>
                <a:gd name="T26" fmla="*/ 2147483646 w 30"/>
                <a:gd name="T27" fmla="*/ 2147483646 h 30"/>
                <a:gd name="T28" fmla="*/ 2147483646 w 30"/>
                <a:gd name="T29" fmla="*/ 2147483646 h 30"/>
                <a:gd name="T30" fmla="*/ 2147483646 w 30"/>
                <a:gd name="T31" fmla="*/ 2147483646 h 30"/>
                <a:gd name="T32" fmla="*/ 2147483646 w 30"/>
                <a:gd name="T33" fmla="*/ 2147483646 h 30"/>
                <a:gd name="T34" fmla="*/ 2147483646 w 30"/>
                <a:gd name="T35" fmla="*/ 2147483646 h 30"/>
                <a:gd name="T36" fmla="*/ 2147483646 w 30"/>
                <a:gd name="T37" fmla="*/ 2147483646 h 30"/>
                <a:gd name="T38" fmla="*/ 2147483646 w 30"/>
                <a:gd name="T39" fmla="*/ 0 h 30"/>
                <a:gd name="T40" fmla="*/ 2147483646 w 30"/>
                <a:gd name="T41" fmla="*/ 0 h 30"/>
                <a:gd name="T42" fmla="*/ 2147483646 w 30"/>
                <a:gd name="T43" fmla="*/ 0 h 30"/>
                <a:gd name="T44" fmla="*/ 2147483646 w 30"/>
                <a:gd name="T45" fmla="*/ 0 h 30"/>
                <a:gd name="T46" fmla="*/ 2147483646 w 30"/>
                <a:gd name="T47" fmla="*/ 0 h 30"/>
                <a:gd name="T48" fmla="*/ 2147483646 w 30"/>
                <a:gd name="T49" fmla="*/ 2147483646 h 30"/>
                <a:gd name="T50" fmla="*/ 2147483646 w 30"/>
                <a:gd name="T51" fmla="*/ 2147483646 h 30"/>
                <a:gd name="T52" fmla="*/ 2147483646 w 30"/>
                <a:gd name="T53" fmla="*/ 2147483646 h 30"/>
                <a:gd name="T54" fmla="*/ 2147483646 w 30"/>
                <a:gd name="T55" fmla="*/ 2147483646 h 30"/>
                <a:gd name="T56" fmla="*/ 2147483646 w 30"/>
                <a:gd name="T57" fmla="*/ 2147483646 h 30"/>
                <a:gd name="T58" fmla="*/ 2147483646 w 30"/>
                <a:gd name="T59" fmla="*/ 2147483646 h 30"/>
                <a:gd name="T60" fmla="*/ 2147483646 w 30"/>
                <a:gd name="T61" fmla="*/ 2147483646 h 30"/>
                <a:gd name="T62" fmla="*/ 0 w 30"/>
                <a:gd name="T63" fmla="*/ 2147483646 h 30"/>
                <a:gd name="T64" fmla="*/ 0 w 30"/>
                <a:gd name="T65" fmla="*/ 2147483646 h 30"/>
                <a:gd name="T66" fmla="*/ 0 w 30"/>
                <a:gd name="T67" fmla="*/ 2147483646 h 30"/>
                <a:gd name="T68" fmla="*/ 0 w 30"/>
                <a:gd name="T69" fmla="*/ 2147483646 h 30"/>
                <a:gd name="T70" fmla="*/ 2147483646 w 30"/>
                <a:gd name="T71" fmla="*/ 2147483646 h 30"/>
                <a:gd name="T72" fmla="*/ 2147483646 w 30"/>
                <a:gd name="T73" fmla="*/ 2147483646 h 30"/>
                <a:gd name="T74" fmla="*/ 2147483646 w 30"/>
                <a:gd name="T75" fmla="*/ 2147483646 h 30"/>
                <a:gd name="T76" fmla="*/ 2147483646 w 30"/>
                <a:gd name="T77" fmla="*/ 2147483646 h 30"/>
                <a:gd name="T78" fmla="*/ 2147483646 w 30"/>
                <a:gd name="T79" fmla="*/ 2147483646 h 30"/>
                <a:gd name="T80" fmla="*/ 2147483646 w 30"/>
                <a:gd name="T81" fmla="*/ 2147483646 h 30"/>
                <a:gd name="T82" fmla="*/ 2147483646 w 30"/>
                <a:gd name="T83" fmla="*/ 2147483646 h 30"/>
                <a:gd name="T84" fmla="*/ 2147483646 w 30"/>
                <a:gd name="T85" fmla="*/ 2147483646 h 30"/>
                <a:gd name="T86" fmla="*/ 2147483646 w 30"/>
                <a:gd name="T87" fmla="*/ 2147483646 h 3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0"/>
                <a:gd name="T133" fmla="*/ 0 h 30"/>
                <a:gd name="T134" fmla="*/ 30 w 30"/>
                <a:gd name="T135" fmla="*/ 30 h 3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0" h="30">
                  <a:moveTo>
                    <a:pt x="15" y="30"/>
                  </a:move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9"/>
                  </a:lnTo>
                  <a:lnTo>
                    <a:pt x="19" y="29"/>
                  </a:lnTo>
                  <a:lnTo>
                    <a:pt x="20" y="29"/>
                  </a:lnTo>
                  <a:lnTo>
                    <a:pt x="21" y="27"/>
                  </a:lnTo>
                  <a:lnTo>
                    <a:pt x="22" y="27"/>
                  </a:lnTo>
                  <a:lnTo>
                    <a:pt x="24" y="27"/>
                  </a:lnTo>
                  <a:lnTo>
                    <a:pt x="24" y="26"/>
                  </a:lnTo>
                  <a:lnTo>
                    <a:pt x="25" y="26"/>
                  </a:lnTo>
                  <a:lnTo>
                    <a:pt x="25" y="25"/>
                  </a:lnTo>
                  <a:lnTo>
                    <a:pt x="26" y="25"/>
                  </a:lnTo>
                  <a:lnTo>
                    <a:pt x="26" y="24"/>
                  </a:lnTo>
                  <a:lnTo>
                    <a:pt x="27" y="24"/>
                  </a:lnTo>
                  <a:lnTo>
                    <a:pt x="27" y="23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9"/>
                  </a:lnTo>
                  <a:lnTo>
                    <a:pt x="30" y="19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15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30" y="9"/>
                  </a:lnTo>
                  <a:lnTo>
                    <a:pt x="28" y="9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3"/>
                  </a:lnTo>
                  <a:lnTo>
                    <a:pt x="3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6" y="26"/>
                  </a:lnTo>
                  <a:lnTo>
                    <a:pt x="7" y="27"/>
                  </a:lnTo>
                  <a:lnTo>
                    <a:pt x="8" y="27"/>
                  </a:lnTo>
                  <a:lnTo>
                    <a:pt x="9" y="29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15" y="3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47" name="Freeform 15">
              <a:extLst>
                <a:ext uri="{FF2B5EF4-FFF2-40B4-BE49-F238E27FC236}">
                  <a16:creationId xmlns:a16="http://schemas.microsoft.com/office/drawing/2014/main" id="{CE41038D-7E75-674F-9A1E-738545DCD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675" y="4046538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2147483646 w 48"/>
                <a:gd name="T21" fmla="*/ 2147483646 h 48"/>
                <a:gd name="T22" fmla="*/ 2147483646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0 h 48"/>
                <a:gd name="T42" fmla="*/ 2147483646 w 48"/>
                <a:gd name="T43" fmla="*/ 0 h 48"/>
                <a:gd name="T44" fmla="*/ 2147483646 w 48"/>
                <a:gd name="T45" fmla="*/ 0 h 48"/>
                <a:gd name="T46" fmla="*/ 2147483646 w 48"/>
                <a:gd name="T47" fmla="*/ 0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0 w 48"/>
                <a:gd name="T65" fmla="*/ 2147483646 h 48"/>
                <a:gd name="T66" fmla="*/ 0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3" y="45"/>
                  </a:lnTo>
                  <a:lnTo>
                    <a:pt x="35" y="45"/>
                  </a:lnTo>
                  <a:lnTo>
                    <a:pt x="36" y="44"/>
                  </a:lnTo>
                  <a:lnTo>
                    <a:pt x="37" y="44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39"/>
                  </a:lnTo>
                  <a:lnTo>
                    <a:pt x="43" y="39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5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5"/>
                  </a:lnTo>
                  <a:lnTo>
                    <a:pt x="47" y="14"/>
                  </a:lnTo>
                  <a:lnTo>
                    <a:pt x="45" y="13"/>
                  </a:lnTo>
                  <a:lnTo>
                    <a:pt x="45" y="12"/>
                  </a:lnTo>
                  <a:lnTo>
                    <a:pt x="44" y="11"/>
                  </a:lnTo>
                  <a:lnTo>
                    <a:pt x="43" y="9"/>
                  </a:lnTo>
                  <a:lnTo>
                    <a:pt x="43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39" y="5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39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5"/>
                  </a:lnTo>
                  <a:lnTo>
                    <a:pt x="15" y="45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248" name="Freeform 16">
              <a:extLst>
                <a:ext uri="{FF2B5EF4-FFF2-40B4-BE49-F238E27FC236}">
                  <a16:creationId xmlns:a16="http://schemas.microsoft.com/office/drawing/2014/main" id="{96D2E86E-C558-D445-B313-E99EFB5CC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325" y="4060825"/>
              <a:ext cx="23813" cy="23813"/>
            </a:xfrm>
            <a:custGeom>
              <a:avLst/>
              <a:gdLst>
                <a:gd name="T0" fmla="*/ 2147483646 w 30"/>
                <a:gd name="T1" fmla="*/ 2147483646 h 30"/>
                <a:gd name="T2" fmla="*/ 2147483646 w 30"/>
                <a:gd name="T3" fmla="*/ 2147483646 h 30"/>
                <a:gd name="T4" fmla="*/ 2147483646 w 30"/>
                <a:gd name="T5" fmla="*/ 2147483646 h 30"/>
                <a:gd name="T6" fmla="*/ 2147483646 w 30"/>
                <a:gd name="T7" fmla="*/ 2147483646 h 30"/>
                <a:gd name="T8" fmla="*/ 2147483646 w 30"/>
                <a:gd name="T9" fmla="*/ 2147483646 h 30"/>
                <a:gd name="T10" fmla="*/ 2147483646 w 30"/>
                <a:gd name="T11" fmla="*/ 2147483646 h 30"/>
                <a:gd name="T12" fmla="*/ 2147483646 w 30"/>
                <a:gd name="T13" fmla="*/ 2147483646 h 30"/>
                <a:gd name="T14" fmla="*/ 2147483646 w 30"/>
                <a:gd name="T15" fmla="*/ 2147483646 h 30"/>
                <a:gd name="T16" fmla="*/ 2147483646 w 30"/>
                <a:gd name="T17" fmla="*/ 2147483646 h 30"/>
                <a:gd name="T18" fmla="*/ 2147483646 w 30"/>
                <a:gd name="T19" fmla="*/ 2147483646 h 30"/>
                <a:gd name="T20" fmla="*/ 2147483646 w 30"/>
                <a:gd name="T21" fmla="*/ 2147483646 h 30"/>
                <a:gd name="T22" fmla="*/ 2147483646 w 30"/>
                <a:gd name="T23" fmla="*/ 2147483646 h 30"/>
                <a:gd name="T24" fmla="*/ 2147483646 w 30"/>
                <a:gd name="T25" fmla="*/ 2147483646 h 30"/>
                <a:gd name="T26" fmla="*/ 2147483646 w 30"/>
                <a:gd name="T27" fmla="*/ 2147483646 h 30"/>
                <a:gd name="T28" fmla="*/ 2147483646 w 30"/>
                <a:gd name="T29" fmla="*/ 2147483646 h 30"/>
                <a:gd name="T30" fmla="*/ 2147483646 w 30"/>
                <a:gd name="T31" fmla="*/ 2147483646 h 30"/>
                <a:gd name="T32" fmla="*/ 2147483646 w 30"/>
                <a:gd name="T33" fmla="*/ 2147483646 h 30"/>
                <a:gd name="T34" fmla="*/ 2147483646 w 30"/>
                <a:gd name="T35" fmla="*/ 2147483646 h 30"/>
                <a:gd name="T36" fmla="*/ 2147483646 w 30"/>
                <a:gd name="T37" fmla="*/ 2147483646 h 30"/>
                <a:gd name="T38" fmla="*/ 2147483646 w 30"/>
                <a:gd name="T39" fmla="*/ 0 h 30"/>
                <a:gd name="T40" fmla="*/ 2147483646 w 30"/>
                <a:gd name="T41" fmla="*/ 0 h 30"/>
                <a:gd name="T42" fmla="*/ 2147483646 w 30"/>
                <a:gd name="T43" fmla="*/ 0 h 30"/>
                <a:gd name="T44" fmla="*/ 2147483646 w 30"/>
                <a:gd name="T45" fmla="*/ 0 h 30"/>
                <a:gd name="T46" fmla="*/ 2147483646 w 30"/>
                <a:gd name="T47" fmla="*/ 0 h 30"/>
                <a:gd name="T48" fmla="*/ 2147483646 w 30"/>
                <a:gd name="T49" fmla="*/ 2147483646 h 30"/>
                <a:gd name="T50" fmla="*/ 2147483646 w 30"/>
                <a:gd name="T51" fmla="*/ 2147483646 h 30"/>
                <a:gd name="T52" fmla="*/ 2147483646 w 30"/>
                <a:gd name="T53" fmla="*/ 2147483646 h 30"/>
                <a:gd name="T54" fmla="*/ 2147483646 w 30"/>
                <a:gd name="T55" fmla="*/ 2147483646 h 30"/>
                <a:gd name="T56" fmla="*/ 2147483646 w 30"/>
                <a:gd name="T57" fmla="*/ 2147483646 h 30"/>
                <a:gd name="T58" fmla="*/ 2147483646 w 30"/>
                <a:gd name="T59" fmla="*/ 2147483646 h 30"/>
                <a:gd name="T60" fmla="*/ 2147483646 w 30"/>
                <a:gd name="T61" fmla="*/ 2147483646 h 30"/>
                <a:gd name="T62" fmla="*/ 0 w 30"/>
                <a:gd name="T63" fmla="*/ 2147483646 h 30"/>
                <a:gd name="T64" fmla="*/ 0 w 30"/>
                <a:gd name="T65" fmla="*/ 2147483646 h 30"/>
                <a:gd name="T66" fmla="*/ 0 w 30"/>
                <a:gd name="T67" fmla="*/ 2147483646 h 30"/>
                <a:gd name="T68" fmla="*/ 0 w 30"/>
                <a:gd name="T69" fmla="*/ 2147483646 h 30"/>
                <a:gd name="T70" fmla="*/ 2147483646 w 30"/>
                <a:gd name="T71" fmla="*/ 2147483646 h 30"/>
                <a:gd name="T72" fmla="*/ 2147483646 w 30"/>
                <a:gd name="T73" fmla="*/ 2147483646 h 30"/>
                <a:gd name="T74" fmla="*/ 2147483646 w 30"/>
                <a:gd name="T75" fmla="*/ 2147483646 h 30"/>
                <a:gd name="T76" fmla="*/ 2147483646 w 30"/>
                <a:gd name="T77" fmla="*/ 2147483646 h 30"/>
                <a:gd name="T78" fmla="*/ 2147483646 w 30"/>
                <a:gd name="T79" fmla="*/ 2147483646 h 30"/>
                <a:gd name="T80" fmla="*/ 2147483646 w 30"/>
                <a:gd name="T81" fmla="*/ 2147483646 h 30"/>
                <a:gd name="T82" fmla="*/ 2147483646 w 30"/>
                <a:gd name="T83" fmla="*/ 2147483646 h 30"/>
                <a:gd name="T84" fmla="*/ 2147483646 w 30"/>
                <a:gd name="T85" fmla="*/ 2147483646 h 30"/>
                <a:gd name="T86" fmla="*/ 2147483646 w 30"/>
                <a:gd name="T87" fmla="*/ 2147483646 h 3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0"/>
                <a:gd name="T133" fmla="*/ 0 h 30"/>
                <a:gd name="T134" fmla="*/ 30 w 30"/>
                <a:gd name="T135" fmla="*/ 30 h 3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0" h="30">
                  <a:moveTo>
                    <a:pt x="15" y="30"/>
                  </a:move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20" y="28"/>
                  </a:lnTo>
                  <a:lnTo>
                    <a:pt x="21" y="27"/>
                  </a:lnTo>
                  <a:lnTo>
                    <a:pt x="22" y="27"/>
                  </a:lnTo>
                  <a:lnTo>
                    <a:pt x="24" y="27"/>
                  </a:lnTo>
                  <a:lnTo>
                    <a:pt x="24" y="26"/>
                  </a:lnTo>
                  <a:lnTo>
                    <a:pt x="25" y="26"/>
                  </a:lnTo>
                  <a:lnTo>
                    <a:pt x="25" y="25"/>
                  </a:lnTo>
                  <a:lnTo>
                    <a:pt x="26" y="25"/>
                  </a:lnTo>
                  <a:lnTo>
                    <a:pt x="26" y="24"/>
                  </a:lnTo>
                  <a:lnTo>
                    <a:pt x="27" y="24"/>
                  </a:lnTo>
                  <a:lnTo>
                    <a:pt x="27" y="22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9"/>
                  </a:lnTo>
                  <a:lnTo>
                    <a:pt x="30" y="19"/>
                  </a:lnTo>
                  <a:lnTo>
                    <a:pt x="30" y="18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30" y="12"/>
                  </a:lnTo>
                  <a:lnTo>
                    <a:pt x="30" y="10"/>
                  </a:lnTo>
                  <a:lnTo>
                    <a:pt x="30" y="9"/>
                  </a:lnTo>
                  <a:lnTo>
                    <a:pt x="28" y="9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3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6" y="26"/>
                  </a:lnTo>
                  <a:lnTo>
                    <a:pt x="7" y="27"/>
                  </a:lnTo>
                  <a:lnTo>
                    <a:pt x="8" y="27"/>
                  </a:lnTo>
                  <a:lnTo>
                    <a:pt x="9" y="28"/>
                  </a:lnTo>
                  <a:lnTo>
                    <a:pt x="10" y="28"/>
                  </a:lnTo>
                  <a:lnTo>
                    <a:pt x="12" y="28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15" y="3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49" name="Freeform 17">
              <a:extLst>
                <a:ext uri="{FF2B5EF4-FFF2-40B4-BE49-F238E27FC236}">
                  <a16:creationId xmlns:a16="http://schemas.microsoft.com/office/drawing/2014/main" id="{684AC0CE-663E-F54D-ABE0-628379D78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675" y="3951288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2147483646 w 48"/>
                <a:gd name="T21" fmla="*/ 2147483646 h 48"/>
                <a:gd name="T22" fmla="*/ 2147483646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0 h 48"/>
                <a:gd name="T42" fmla="*/ 2147483646 w 48"/>
                <a:gd name="T43" fmla="*/ 0 h 48"/>
                <a:gd name="T44" fmla="*/ 2147483646 w 48"/>
                <a:gd name="T45" fmla="*/ 0 h 48"/>
                <a:gd name="T46" fmla="*/ 2147483646 w 48"/>
                <a:gd name="T47" fmla="*/ 0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0 w 48"/>
                <a:gd name="T65" fmla="*/ 2147483646 h 48"/>
                <a:gd name="T66" fmla="*/ 0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6"/>
                  </a:lnTo>
                  <a:lnTo>
                    <a:pt x="30" y="46"/>
                  </a:lnTo>
                  <a:lnTo>
                    <a:pt x="31" y="46"/>
                  </a:lnTo>
                  <a:lnTo>
                    <a:pt x="32" y="46"/>
                  </a:lnTo>
                  <a:lnTo>
                    <a:pt x="33" y="45"/>
                  </a:lnTo>
                  <a:lnTo>
                    <a:pt x="35" y="45"/>
                  </a:lnTo>
                  <a:lnTo>
                    <a:pt x="36" y="44"/>
                  </a:lnTo>
                  <a:lnTo>
                    <a:pt x="37" y="44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0"/>
                  </a:lnTo>
                  <a:lnTo>
                    <a:pt x="42" y="39"/>
                  </a:lnTo>
                  <a:lnTo>
                    <a:pt x="43" y="39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7" y="14"/>
                  </a:lnTo>
                  <a:lnTo>
                    <a:pt x="45" y="13"/>
                  </a:lnTo>
                  <a:lnTo>
                    <a:pt x="45" y="12"/>
                  </a:lnTo>
                  <a:lnTo>
                    <a:pt x="44" y="10"/>
                  </a:lnTo>
                  <a:lnTo>
                    <a:pt x="43" y="9"/>
                  </a:lnTo>
                  <a:lnTo>
                    <a:pt x="43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39" y="4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4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3" y="34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39"/>
                  </a:lnTo>
                  <a:lnTo>
                    <a:pt x="7" y="40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5"/>
                  </a:lnTo>
                  <a:lnTo>
                    <a:pt x="15" y="45"/>
                  </a:lnTo>
                  <a:lnTo>
                    <a:pt x="15" y="46"/>
                  </a:lnTo>
                  <a:lnTo>
                    <a:pt x="17" y="46"/>
                  </a:lnTo>
                  <a:lnTo>
                    <a:pt x="18" y="46"/>
                  </a:lnTo>
                  <a:lnTo>
                    <a:pt x="19" y="46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250" name="Freeform 18">
              <a:extLst>
                <a:ext uri="{FF2B5EF4-FFF2-40B4-BE49-F238E27FC236}">
                  <a16:creationId xmlns:a16="http://schemas.microsoft.com/office/drawing/2014/main" id="{57D84502-A25F-C041-AEB8-D593C2E08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325" y="3965575"/>
              <a:ext cx="23813" cy="23813"/>
            </a:xfrm>
            <a:custGeom>
              <a:avLst/>
              <a:gdLst>
                <a:gd name="T0" fmla="*/ 2147483646 w 30"/>
                <a:gd name="T1" fmla="*/ 2147483646 h 30"/>
                <a:gd name="T2" fmla="*/ 2147483646 w 30"/>
                <a:gd name="T3" fmla="*/ 2147483646 h 30"/>
                <a:gd name="T4" fmla="*/ 2147483646 w 30"/>
                <a:gd name="T5" fmla="*/ 2147483646 h 30"/>
                <a:gd name="T6" fmla="*/ 2147483646 w 30"/>
                <a:gd name="T7" fmla="*/ 2147483646 h 30"/>
                <a:gd name="T8" fmla="*/ 2147483646 w 30"/>
                <a:gd name="T9" fmla="*/ 2147483646 h 30"/>
                <a:gd name="T10" fmla="*/ 2147483646 w 30"/>
                <a:gd name="T11" fmla="*/ 2147483646 h 30"/>
                <a:gd name="T12" fmla="*/ 2147483646 w 30"/>
                <a:gd name="T13" fmla="*/ 2147483646 h 30"/>
                <a:gd name="T14" fmla="*/ 2147483646 w 30"/>
                <a:gd name="T15" fmla="*/ 2147483646 h 30"/>
                <a:gd name="T16" fmla="*/ 2147483646 w 30"/>
                <a:gd name="T17" fmla="*/ 2147483646 h 30"/>
                <a:gd name="T18" fmla="*/ 2147483646 w 30"/>
                <a:gd name="T19" fmla="*/ 2147483646 h 30"/>
                <a:gd name="T20" fmla="*/ 2147483646 w 30"/>
                <a:gd name="T21" fmla="*/ 2147483646 h 30"/>
                <a:gd name="T22" fmla="*/ 2147483646 w 30"/>
                <a:gd name="T23" fmla="*/ 2147483646 h 30"/>
                <a:gd name="T24" fmla="*/ 2147483646 w 30"/>
                <a:gd name="T25" fmla="*/ 2147483646 h 30"/>
                <a:gd name="T26" fmla="*/ 2147483646 w 30"/>
                <a:gd name="T27" fmla="*/ 2147483646 h 30"/>
                <a:gd name="T28" fmla="*/ 2147483646 w 30"/>
                <a:gd name="T29" fmla="*/ 2147483646 h 30"/>
                <a:gd name="T30" fmla="*/ 2147483646 w 30"/>
                <a:gd name="T31" fmla="*/ 2147483646 h 30"/>
                <a:gd name="T32" fmla="*/ 2147483646 w 30"/>
                <a:gd name="T33" fmla="*/ 2147483646 h 30"/>
                <a:gd name="T34" fmla="*/ 2147483646 w 30"/>
                <a:gd name="T35" fmla="*/ 2147483646 h 30"/>
                <a:gd name="T36" fmla="*/ 2147483646 w 30"/>
                <a:gd name="T37" fmla="*/ 2147483646 h 30"/>
                <a:gd name="T38" fmla="*/ 2147483646 w 30"/>
                <a:gd name="T39" fmla="*/ 0 h 30"/>
                <a:gd name="T40" fmla="*/ 2147483646 w 30"/>
                <a:gd name="T41" fmla="*/ 0 h 30"/>
                <a:gd name="T42" fmla="*/ 2147483646 w 30"/>
                <a:gd name="T43" fmla="*/ 0 h 30"/>
                <a:gd name="T44" fmla="*/ 2147483646 w 30"/>
                <a:gd name="T45" fmla="*/ 0 h 30"/>
                <a:gd name="T46" fmla="*/ 2147483646 w 30"/>
                <a:gd name="T47" fmla="*/ 0 h 30"/>
                <a:gd name="T48" fmla="*/ 2147483646 w 30"/>
                <a:gd name="T49" fmla="*/ 2147483646 h 30"/>
                <a:gd name="T50" fmla="*/ 2147483646 w 30"/>
                <a:gd name="T51" fmla="*/ 2147483646 h 30"/>
                <a:gd name="T52" fmla="*/ 2147483646 w 30"/>
                <a:gd name="T53" fmla="*/ 2147483646 h 30"/>
                <a:gd name="T54" fmla="*/ 2147483646 w 30"/>
                <a:gd name="T55" fmla="*/ 2147483646 h 30"/>
                <a:gd name="T56" fmla="*/ 2147483646 w 30"/>
                <a:gd name="T57" fmla="*/ 2147483646 h 30"/>
                <a:gd name="T58" fmla="*/ 2147483646 w 30"/>
                <a:gd name="T59" fmla="*/ 2147483646 h 30"/>
                <a:gd name="T60" fmla="*/ 2147483646 w 30"/>
                <a:gd name="T61" fmla="*/ 2147483646 h 30"/>
                <a:gd name="T62" fmla="*/ 0 w 30"/>
                <a:gd name="T63" fmla="*/ 2147483646 h 30"/>
                <a:gd name="T64" fmla="*/ 0 w 30"/>
                <a:gd name="T65" fmla="*/ 2147483646 h 30"/>
                <a:gd name="T66" fmla="*/ 0 w 30"/>
                <a:gd name="T67" fmla="*/ 2147483646 h 30"/>
                <a:gd name="T68" fmla="*/ 0 w 30"/>
                <a:gd name="T69" fmla="*/ 2147483646 h 30"/>
                <a:gd name="T70" fmla="*/ 2147483646 w 30"/>
                <a:gd name="T71" fmla="*/ 2147483646 h 30"/>
                <a:gd name="T72" fmla="*/ 2147483646 w 30"/>
                <a:gd name="T73" fmla="*/ 2147483646 h 30"/>
                <a:gd name="T74" fmla="*/ 2147483646 w 30"/>
                <a:gd name="T75" fmla="*/ 2147483646 h 30"/>
                <a:gd name="T76" fmla="*/ 2147483646 w 30"/>
                <a:gd name="T77" fmla="*/ 2147483646 h 30"/>
                <a:gd name="T78" fmla="*/ 2147483646 w 30"/>
                <a:gd name="T79" fmla="*/ 2147483646 h 30"/>
                <a:gd name="T80" fmla="*/ 2147483646 w 30"/>
                <a:gd name="T81" fmla="*/ 2147483646 h 30"/>
                <a:gd name="T82" fmla="*/ 2147483646 w 30"/>
                <a:gd name="T83" fmla="*/ 2147483646 h 30"/>
                <a:gd name="T84" fmla="*/ 2147483646 w 30"/>
                <a:gd name="T85" fmla="*/ 2147483646 h 30"/>
                <a:gd name="T86" fmla="*/ 2147483646 w 30"/>
                <a:gd name="T87" fmla="*/ 2147483646 h 3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0"/>
                <a:gd name="T133" fmla="*/ 0 h 30"/>
                <a:gd name="T134" fmla="*/ 30 w 30"/>
                <a:gd name="T135" fmla="*/ 30 h 3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0" h="30">
                  <a:moveTo>
                    <a:pt x="15" y="30"/>
                  </a:move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9"/>
                  </a:lnTo>
                  <a:lnTo>
                    <a:pt x="19" y="29"/>
                  </a:lnTo>
                  <a:lnTo>
                    <a:pt x="20" y="29"/>
                  </a:lnTo>
                  <a:lnTo>
                    <a:pt x="21" y="28"/>
                  </a:lnTo>
                  <a:lnTo>
                    <a:pt x="22" y="28"/>
                  </a:lnTo>
                  <a:lnTo>
                    <a:pt x="24" y="28"/>
                  </a:lnTo>
                  <a:lnTo>
                    <a:pt x="24" y="27"/>
                  </a:lnTo>
                  <a:lnTo>
                    <a:pt x="25" y="27"/>
                  </a:lnTo>
                  <a:lnTo>
                    <a:pt x="25" y="26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7" y="24"/>
                  </a:lnTo>
                  <a:lnTo>
                    <a:pt x="27" y="23"/>
                  </a:lnTo>
                  <a:lnTo>
                    <a:pt x="28" y="22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30" y="20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4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28" y="10"/>
                  </a:lnTo>
                  <a:lnTo>
                    <a:pt x="28" y="9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5" y="3"/>
                  </a:lnTo>
                  <a:lnTo>
                    <a:pt x="24" y="3"/>
                  </a:lnTo>
                  <a:lnTo>
                    <a:pt x="22" y="2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6" y="3"/>
                  </a:lnTo>
                  <a:lnTo>
                    <a:pt x="4" y="4"/>
                  </a:lnTo>
                  <a:lnTo>
                    <a:pt x="3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6"/>
                  </a:lnTo>
                  <a:lnTo>
                    <a:pt x="4" y="26"/>
                  </a:lnTo>
                  <a:lnTo>
                    <a:pt x="6" y="27"/>
                  </a:lnTo>
                  <a:lnTo>
                    <a:pt x="7" y="28"/>
                  </a:lnTo>
                  <a:lnTo>
                    <a:pt x="8" y="28"/>
                  </a:lnTo>
                  <a:lnTo>
                    <a:pt x="9" y="29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15" y="3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51" name="Line 19">
              <a:extLst>
                <a:ext uri="{FF2B5EF4-FFF2-40B4-BE49-F238E27FC236}">
                  <a16:creationId xmlns:a16="http://schemas.microsoft.com/office/drawing/2014/main" id="{3263B89F-DE3A-294E-A203-DFA5C5ED69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76625" y="1147763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52" name="Line 20">
              <a:extLst>
                <a:ext uri="{FF2B5EF4-FFF2-40B4-BE49-F238E27FC236}">
                  <a16:creationId xmlns:a16="http://schemas.microsoft.com/office/drawing/2014/main" id="{E5E38F83-D432-BB45-8BF6-9B4437BBF0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49713" y="1395413"/>
              <a:ext cx="7239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53" name="Freeform 21">
              <a:extLst>
                <a:ext uri="{FF2B5EF4-FFF2-40B4-BE49-F238E27FC236}">
                  <a16:creationId xmlns:a16="http://schemas.microsoft.com/office/drawing/2014/main" id="{7424DC14-4C39-EF4C-87F3-9E18CC1F2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275" y="995363"/>
              <a:ext cx="325438" cy="819150"/>
            </a:xfrm>
            <a:custGeom>
              <a:avLst/>
              <a:gdLst>
                <a:gd name="T0" fmla="*/ 2147483646 w 409"/>
                <a:gd name="T1" fmla="*/ 2147483646 h 1034"/>
                <a:gd name="T2" fmla="*/ 2147483646 w 409"/>
                <a:gd name="T3" fmla="*/ 2147483646 h 1034"/>
                <a:gd name="T4" fmla="*/ 0 w 409"/>
                <a:gd name="T5" fmla="*/ 0 h 1034"/>
                <a:gd name="T6" fmla="*/ 0 w 409"/>
                <a:gd name="T7" fmla="*/ 2147483646 h 1034"/>
                <a:gd name="T8" fmla="*/ 2147483646 w 409"/>
                <a:gd name="T9" fmla="*/ 2147483646 h 10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9"/>
                <a:gd name="T16" fmla="*/ 0 h 1034"/>
                <a:gd name="T17" fmla="*/ 409 w 409"/>
                <a:gd name="T18" fmla="*/ 1034 h 10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9" h="1034">
                  <a:moveTo>
                    <a:pt x="409" y="817"/>
                  </a:moveTo>
                  <a:lnTo>
                    <a:pt x="409" y="217"/>
                  </a:lnTo>
                  <a:lnTo>
                    <a:pt x="0" y="0"/>
                  </a:lnTo>
                  <a:lnTo>
                    <a:pt x="0" y="1034"/>
                  </a:lnTo>
                  <a:lnTo>
                    <a:pt x="409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54" name="Freeform 22">
              <a:extLst>
                <a:ext uri="{FF2B5EF4-FFF2-40B4-BE49-F238E27FC236}">
                  <a16:creationId xmlns:a16="http://schemas.microsoft.com/office/drawing/2014/main" id="{1F4FD6AF-D920-1348-B695-5A689E989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625" y="688975"/>
              <a:ext cx="304800" cy="344488"/>
            </a:xfrm>
            <a:custGeom>
              <a:avLst/>
              <a:gdLst>
                <a:gd name="T0" fmla="*/ 0 w 384"/>
                <a:gd name="T1" fmla="*/ 0 h 432"/>
                <a:gd name="T2" fmla="*/ 2147483646 w 384"/>
                <a:gd name="T3" fmla="*/ 0 h 432"/>
                <a:gd name="T4" fmla="*/ 2147483646 w 384"/>
                <a:gd name="T5" fmla="*/ 2147483646 h 432"/>
                <a:gd name="T6" fmla="*/ 0 60000 65536"/>
                <a:gd name="T7" fmla="*/ 0 60000 65536"/>
                <a:gd name="T8" fmla="*/ 0 60000 65536"/>
                <a:gd name="T9" fmla="*/ 0 w 384"/>
                <a:gd name="T10" fmla="*/ 0 h 432"/>
                <a:gd name="T11" fmla="*/ 384 w 384"/>
                <a:gd name="T12" fmla="*/ 432 h 43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84" h="432">
                  <a:moveTo>
                    <a:pt x="0" y="0"/>
                  </a:moveTo>
                  <a:lnTo>
                    <a:pt x="384" y="0"/>
                  </a:lnTo>
                  <a:lnTo>
                    <a:pt x="384" y="43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55" name="Rectangle 23">
              <a:extLst>
                <a:ext uri="{FF2B5EF4-FFF2-40B4-BE49-F238E27FC236}">
                  <a16:creationId xmlns:a16="http://schemas.microsoft.com/office/drawing/2014/main" id="{8F22DA72-5DE9-1748-83C1-BA59A6CA82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9138" y="4275138"/>
              <a:ext cx="139700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56" name="Rectangle 24">
              <a:extLst>
                <a:ext uri="{FF2B5EF4-FFF2-40B4-BE49-F238E27FC236}">
                  <a16:creationId xmlns:a16="http://schemas.microsoft.com/office/drawing/2014/main" id="{B1D0162D-CD2C-1146-BBB4-5E6895C038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0563" y="566738"/>
              <a:ext cx="11541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57" name="Rectangle 25">
              <a:extLst>
                <a:ext uri="{FF2B5EF4-FFF2-40B4-BE49-F238E27FC236}">
                  <a16:creationId xmlns:a16="http://schemas.microsoft.com/office/drawing/2014/main" id="{0298ABC8-3A40-D947-A60B-9238030A3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2000" y="654050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58" name="Rectangle 26">
              <a:extLst>
                <a:ext uri="{FF2B5EF4-FFF2-40B4-BE49-F238E27FC236}">
                  <a16:creationId xmlns:a16="http://schemas.microsoft.com/office/drawing/2014/main" id="{1BE8B9C3-7443-0C45-A541-AAA365B02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6750" y="1014413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59" name="Freeform 27">
              <a:extLst>
                <a:ext uri="{FF2B5EF4-FFF2-40B4-BE49-F238E27FC236}">
                  <a16:creationId xmlns:a16="http://schemas.microsoft.com/office/drawing/2014/main" id="{4FFA293C-3DFD-284E-8F05-9B33C2D0E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625" y="479425"/>
              <a:ext cx="457200" cy="630238"/>
            </a:xfrm>
            <a:custGeom>
              <a:avLst/>
              <a:gdLst>
                <a:gd name="T0" fmla="*/ 0 w 577"/>
                <a:gd name="T1" fmla="*/ 0 h 793"/>
                <a:gd name="T2" fmla="*/ 2147483646 w 577"/>
                <a:gd name="T3" fmla="*/ 0 h 793"/>
                <a:gd name="T4" fmla="*/ 2147483646 w 577"/>
                <a:gd name="T5" fmla="*/ 2147483646 h 793"/>
                <a:gd name="T6" fmla="*/ 0 60000 65536"/>
                <a:gd name="T7" fmla="*/ 0 60000 65536"/>
                <a:gd name="T8" fmla="*/ 0 60000 65536"/>
                <a:gd name="T9" fmla="*/ 0 w 577"/>
                <a:gd name="T10" fmla="*/ 0 h 793"/>
                <a:gd name="T11" fmla="*/ 577 w 577"/>
                <a:gd name="T12" fmla="*/ 793 h 79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77" h="793">
                  <a:moveTo>
                    <a:pt x="0" y="0"/>
                  </a:moveTo>
                  <a:lnTo>
                    <a:pt x="577" y="0"/>
                  </a:lnTo>
                  <a:lnTo>
                    <a:pt x="577" y="79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60" name="Rectangle 28">
              <a:extLst>
                <a:ext uri="{FF2B5EF4-FFF2-40B4-BE49-F238E27FC236}">
                  <a16:creationId xmlns:a16="http://schemas.microsoft.com/office/drawing/2014/main" id="{F7372A9D-8E5D-3048-AD27-ABE086918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5813" y="1101725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61" name="Rectangle 29">
              <a:extLst>
                <a:ext uri="{FF2B5EF4-FFF2-40B4-BE49-F238E27FC236}">
                  <a16:creationId xmlns:a16="http://schemas.microsoft.com/office/drawing/2014/main" id="{F1F8894C-B5E7-E344-A9C5-F3A254137F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0563" y="352425"/>
              <a:ext cx="11541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62" name="Line 30">
              <a:extLst>
                <a:ext uri="{FF2B5EF4-FFF2-40B4-BE49-F238E27FC236}">
                  <a16:creationId xmlns:a16="http://schemas.microsoft.com/office/drawing/2014/main" id="{203B2C38-3F66-E64B-8EA5-C5B274EE9A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76625" y="1662113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63" name="Rectangle 31">
              <a:extLst>
                <a:ext uri="{FF2B5EF4-FFF2-40B4-BE49-F238E27FC236}">
                  <a16:creationId xmlns:a16="http://schemas.microsoft.com/office/drawing/2014/main" id="{28B4E793-51ED-5C4F-BD91-4899E2FD08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2000" y="439738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64" name="Rectangle 32">
              <a:extLst>
                <a:ext uri="{FF2B5EF4-FFF2-40B4-BE49-F238E27FC236}">
                  <a16:creationId xmlns:a16="http://schemas.microsoft.com/office/drawing/2014/main" id="{4DE1ACDF-FC26-3449-892C-E3F78F9F93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5163" y="15255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65" name="Freeform 33">
              <a:extLst>
                <a:ext uri="{FF2B5EF4-FFF2-40B4-BE49-F238E27FC236}">
                  <a16:creationId xmlns:a16="http://schemas.microsoft.com/office/drawing/2014/main" id="{E79FD3BE-8581-4B48-B83E-BDCF9DD75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675" y="1471613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2147483646 w 48"/>
                <a:gd name="T21" fmla="*/ 2147483646 h 48"/>
                <a:gd name="T22" fmla="*/ 2147483646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0 h 48"/>
                <a:gd name="T42" fmla="*/ 2147483646 w 48"/>
                <a:gd name="T43" fmla="*/ 0 h 48"/>
                <a:gd name="T44" fmla="*/ 2147483646 w 48"/>
                <a:gd name="T45" fmla="*/ 0 h 48"/>
                <a:gd name="T46" fmla="*/ 2147483646 w 48"/>
                <a:gd name="T47" fmla="*/ 0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0 w 48"/>
                <a:gd name="T65" fmla="*/ 2147483646 h 48"/>
                <a:gd name="T66" fmla="*/ 0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3" y="46"/>
                  </a:lnTo>
                  <a:lnTo>
                    <a:pt x="35" y="46"/>
                  </a:lnTo>
                  <a:lnTo>
                    <a:pt x="36" y="45"/>
                  </a:lnTo>
                  <a:lnTo>
                    <a:pt x="37" y="45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3" y="40"/>
                  </a:lnTo>
                  <a:lnTo>
                    <a:pt x="43" y="39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5"/>
                  </a:lnTo>
                  <a:lnTo>
                    <a:pt x="47" y="34"/>
                  </a:lnTo>
                  <a:lnTo>
                    <a:pt x="47" y="33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5" y="13"/>
                  </a:lnTo>
                  <a:lnTo>
                    <a:pt x="45" y="12"/>
                  </a:lnTo>
                  <a:lnTo>
                    <a:pt x="44" y="11"/>
                  </a:lnTo>
                  <a:lnTo>
                    <a:pt x="43" y="10"/>
                  </a:lnTo>
                  <a:lnTo>
                    <a:pt x="43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39" y="5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5"/>
                  </a:lnTo>
                  <a:lnTo>
                    <a:pt x="13" y="45"/>
                  </a:lnTo>
                  <a:lnTo>
                    <a:pt x="14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266" name="Freeform 34">
              <a:extLst>
                <a:ext uri="{FF2B5EF4-FFF2-40B4-BE49-F238E27FC236}">
                  <a16:creationId xmlns:a16="http://schemas.microsoft.com/office/drawing/2014/main" id="{4D14EDA0-45C2-8D4F-A959-63AC4380C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325" y="1484313"/>
              <a:ext cx="23813" cy="23812"/>
            </a:xfrm>
            <a:custGeom>
              <a:avLst/>
              <a:gdLst>
                <a:gd name="T0" fmla="*/ 2147483646 w 30"/>
                <a:gd name="T1" fmla="*/ 2147483646 h 30"/>
                <a:gd name="T2" fmla="*/ 2147483646 w 30"/>
                <a:gd name="T3" fmla="*/ 2147483646 h 30"/>
                <a:gd name="T4" fmla="*/ 2147483646 w 30"/>
                <a:gd name="T5" fmla="*/ 2147483646 h 30"/>
                <a:gd name="T6" fmla="*/ 2147483646 w 30"/>
                <a:gd name="T7" fmla="*/ 2147483646 h 30"/>
                <a:gd name="T8" fmla="*/ 2147483646 w 30"/>
                <a:gd name="T9" fmla="*/ 2147483646 h 30"/>
                <a:gd name="T10" fmla="*/ 2147483646 w 30"/>
                <a:gd name="T11" fmla="*/ 2147483646 h 30"/>
                <a:gd name="T12" fmla="*/ 2147483646 w 30"/>
                <a:gd name="T13" fmla="*/ 2147483646 h 30"/>
                <a:gd name="T14" fmla="*/ 2147483646 w 30"/>
                <a:gd name="T15" fmla="*/ 2147483646 h 30"/>
                <a:gd name="T16" fmla="*/ 2147483646 w 30"/>
                <a:gd name="T17" fmla="*/ 2147483646 h 30"/>
                <a:gd name="T18" fmla="*/ 2147483646 w 30"/>
                <a:gd name="T19" fmla="*/ 2147483646 h 30"/>
                <a:gd name="T20" fmla="*/ 2147483646 w 30"/>
                <a:gd name="T21" fmla="*/ 2147483646 h 30"/>
                <a:gd name="T22" fmla="*/ 2147483646 w 30"/>
                <a:gd name="T23" fmla="*/ 2147483646 h 30"/>
                <a:gd name="T24" fmla="*/ 2147483646 w 30"/>
                <a:gd name="T25" fmla="*/ 2147483646 h 30"/>
                <a:gd name="T26" fmla="*/ 2147483646 w 30"/>
                <a:gd name="T27" fmla="*/ 2147483646 h 30"/>
                <a:gd name="T28" fmla="*/ 2147483646 w 30"/>
                <a:gd name="T29" fmla="*/ 2147483646 h 30"/>
                <a:gd name="T30" fmla="*/ 2147483646 w 30"/>
                <a:gd name="T31" fmla="*/ 2147483646 h 30"/>
                <a:gd name="T32" fmla="*/ 2147483646 w 30"/>
                <a:gd name="T33" fmla="*/ 2147483646 h 30"/>
                <a:gd name="T34" fmla="*/ 2147483646 w 30"/>
                <a:gd name="T35" fmla="*/ 2147483646 h 30"/>
                <a:gd name="T36" fmla="*/ 2147483646 w 30"/>
                <a:gd name="T37" fmla="*/ 2147483646 h 30"/>
                <a:gd name="T38" fmla="*/ 2147483646 w 30"/>
                <a:gd name="T39" fmla="*/ 0 h 30"/>
                <a:gd name="T40" fmla="*/ 2147483646 w 30"/>
                <a:gd name="T41" fmla="*/ 0 h 30"/>
                <a:gd name="T42" fmla="*/ 2147483646 w 30"/>
                <a:gd name="T43" fmla="*/ 0 h 30"/>
                <a:gd name="T44" fmla="*/ 2147483646 w 30"/>
                <a:gd name="T45" fmla="*/ 0 h 30"/>
                <a:gd name="T46" fmla="*/ 2147483646 w 30"/>
                <a:gd name="T47" fmla="*/ 0 h 30"/>
                <a:gd name="T48" fmla="*/ 2147483646 w 30"/>
                <a:gd name="T49" fmla="*/ 2147483646 h 30"/>
                <a:gd name="T50" fmla="*/ 2147483646 w 30"/>
                <a:gd name="T51" fmla="*/ 2147483646 h 30"/>
                <a:gd name="T52" fmla="*/ 2147483646 w 30"/>
                <a:gd name="T53" fmla="*/ 2147483646 h 30"/>
                <a:gd name="T54" fmla="*/ 2147483646 w 30"/>
                <a:gd name="T55" fmla="*/ 2147483646 h 30"/>
                <a:gd name="T56" fmla="*/ 2147483646 w 30"/>
                <a:gd name="T57" fmla="*/ 2147483646 h 30"/>
                <a:gd name="T58" fmla="*/ 2147483646 w 30"/>
                <a:gd name="T59" fmla="*/ 2147483646 h 30"/>
                <a:gd name="T60" fmla="*/ 2147483646 w 30"/>
                <a:gd name="T61" fmla="*/ 2147483646 h 30"/>
                <a:gd name="T62" fmla="*/ 0 w 30"/>
                <a:gd name="T63" fmla="*/ 2147483646 h 30"/>
                <a:gd name="T64" fmla="*/ 0 w 30"/>
                <a:gd name="T65" fmla="*/ 2147483646 h 30"/>
                <a:gd name="T66" fmla="*/ 0 w 30"/>
                <a:gd name="T67" fmla="*/ 2147483646 h 30"/>
                <a:gd name="T68" fmla="*/ 0 w 30"/>
                <a:gd name="T69" fmla="*/ 2147483646 h 30"/>
                <a:gd name="T70" fmla="*/ 2147483646 w 30"/>
                <a:gd name="T71" fmla="*/ 2147483646 h 30"/>
                <a:gd name="T72" fmla="*/ 2147483646 w 30"/>
                <a:gd name="T73" fmla="*/ 2147483646 h 30"/>
                <a:gd name="T74" fmla="*/ 2147483646 w 30"/>
                <a:gd name="T75" fmla="*/ 2147483646 h 30"/>
                <a:gd name="T76" fmla="*/ 2147483646 w 30"/>
                <a:gd name="T77" fmla="*/ 2147483646 h 30"/>
                <a:gd name="T78" fmla="*/ 2147483646 w 30"/>
                <a:gd name="T79" fmla="*/ 2147483646 h 30"/>
                <a:gd name="T80" fmla="*/ 2147483646 w 30"/>
                <a:gd name="T81" fmla="*/ 2147483646 h 30"/>
                <a:gd name="T82" fmla="*/ 2147483646 w 30"/>
                <a:gd name="T83" fmla="*/ 2147483646 h 30"/>
                <a:gd name="T84" fmla="*/ 2147483646 w 30"/>
                <a:gd name="T85" fmla="*/ 2147483646 h 30"/>
                <a:gd name="T86" fmla="*/ 2147483646 w 30"/>
                <a:gd name="T87" fmla="*/ 2147483646 h 3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0"/>
                <a:gd name="T133" fmla="*/ 0 h 30"/>
                <a:gd name="T134" fmla="*/ 30 w 30"/>
                <a:gd name="T135" fmla="*/ 30 h 3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0" h="30">
                  <a:moveTo>
                    <a:pt x="15" y="30"/>
                  </a:move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9"/>
                  </a:lnTo>
                  <a:lnTo>
                    <a:pt x="19" y="29"/>
                  </a:lnTo>
                  <a:lnTo>
                    <a:pt x="20" y="29"/>
                  </a:lnTo>
                  <a:lnTo>
                    <a:pt x="21" y="28"/>
                  </a:lnTo>
                  <a:lnTo>
                    <a:pt x="22" y="28"/>
                  </a:lnTo>
                  <a:lnTo>
                    <a:pt x="24" y="28"/>
                  </a:lnTo>
                  <a:lnTo>
                    <a:pt x="24" y="26"/>
                  </a:lnTo>
                  <a:lnTo>
                    <a:pt x="25" y="26"/>
                  </a:lnTo>
                  <a:lnTo>
                    <a:pt x="25" y="25"/>
                  </a:lnTo>
                  <a:lnTo>
                    <a:pt x="26" y="25"/>
                  </a:lnTo>
                  <a:lnTo>
                    <a:pt x="26" y="24"/>
                  </a:lnTo>
                  <a:lnTo>
                    <a:pt x="27" y="24"/>
                  </a:lnTo>
                  <a:lnTo>
                    <a:pt x="27" y="23"/>
                  </a:lnTo>
                  <a:lnTo>
                    <a:pt x="28" y="22"/>
                  </a:lnTo>
                  <a:lnTo>
                    <a:pt x="28" y="20"/>
                  </a:lnTo>
                  <a:lnTo>
                    <a:pt x="28" y="19"/>
                  </a:lnTo>
                  <a:lnTo>
                    <a:pt x="30" y="19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3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6" y="26"/>
                  </a:lnTo>
                  <a:lnTo>
                    <a:pt x="7" y="28"/>
                  </a:lnTo>
                  <a:lnTo>
                    <a:pt x="8" y="28"/>
                  </a:lnTo>
                  <a:lnTo>
                    <a:pt x="9" y="29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15" y="3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67" name="Freeform 35">
              <a:extLst>
                <a:ext uri="{FF2B5EF4-FFF2-40B4-BE49-F238E27FC236}">
                  <a16:creationId xmlns:a16="http://schemas.microsoft.com/office/drawing/2014/main" id="{F609EC30-2BB4-3549-8163-C6A7A1CAE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675" y="1376363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2147483646 w 48"/>
                <a:gd name="T21" fmla="*/ 2147483646 h 48"/>
                <a:gd name="T22" fmla="*/ 2147483646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0 h 48"/>
                <a:gd name="T42" fmla="*/ 2147483646 w 48"/>
                <a:gd name="T43" fmla="*/ 0 h 48"/>
                <a:gd name="T44" fmla="*/ 2147483646 w 48"/>
                <a:gd name="T45" fmla="*/ 0 h 48"/>
                <a:gd name="T46" fmla="*/ 2147483646 w 48"/>
                <a:gd name="T47" fmla="*/ 0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0 w 48"/>
                <a:gd name="T65" fmla="*/ 2147483646 h 48"/>
                <a:gd name="T66" fmla="*/ 0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3" y="46"/>
                  </a:lnTo>
                  <a:lnTo>
                    <a:pt x="35" y="46"/>
                  </a:lnTo>
                  <a:lnTo>
                    <a:pt x="36" y="44"/>
                  </a:lnTo>
                  <a:lnTo>
                    <a:pt x="37" y="44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3" y="40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5"/>
                  </a:lnTo>
                  <a:lnTo>
                    <a:pt x="47" y="34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8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5" y="13"/>
                  </a:lnTo>
                  <a:lnTo>
                    <a:pt x="45" y="12"/>
                  </a:lnTo>
                  <a:lnTo>
                    <a:pt x="44" y="11"/>
                  </a:lnTo>
                  <a:lnTo>
                    <a:pt x="43" y="10"/>
                  </a:lnTo>
                  <a:lnTo>
                    <a:pt x="43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39" y="5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40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268" name="Freeform 36">
              <a:extLst>
                <a:ext uri="{FF2B5EF4-FFF2-40B4-BE49-F238E27FC236}">
                  <a16:creationId xmlns:a16="http://schemas.microsoft.com/office/drawing/2014/main" id="{01A887AC-B2FD-474E-BBB1-FE1854EA0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325" y="1389063"/>
              <a:ext cx="23813" cy="23812"/>
            </a:xfrm>
            <a:custGeom>
              <a:avLst/>
              <a:gdLst>
                <a:gd name="T0" fmla="*/ 2147483646 w 30"/>
                <a:gd name="T1" fmla="*/ 2147483646 h 30"/>
                <a:gd name="T2" fmla="*/ 2147483646 w 30"/>
                <a:gd name="T3" fmla="*/ 2147483646 h 30"/>
                <a:gd name="T4" fmla="*/ 2147483646 w 30"/>
                <a:gd name="T5" fmla="*/ 2147483646 h 30"/>
                <a:gd name="T6" fmla="*/ 2147483646 w 30"/>
                <a:gd name="T7" fmla="*/ 2147483646 h 30"/>
                <a:gd name="T8" fmla="*/ 2147483646 w 30"/>
                <a:gd name="T9" fmla="*/ 2147483646 h 30"/>
                <a:gd name="T10" fmla="*/ 2147483646 w 30"/>
                <a:gd name="T11" fmla="*/ 2147483646 h 30"/>
                <a:gd name="T12" fmla="*/ 2147483646 w 30"/>
                <a:gd name="T13" fmla="*/ 2147483646 h 30"/>
                <a:gd name="T14" fmla="*/ 2147483646 w 30"/>
                <a:gd name="T15" fmla="*/ 2147483646 h 30"/>
                <a:gd name="T16" fmla="*/ 2147483646 w 30"/>
                <a:gd name="T17" fmla="*/ 2147483646 h 30"/>
                <a:gd name="T18" fmla="*/ 2147483646 w 30"/>
                <a:gd name="T19" fmla="*/ 2147483646 h 30"/>
                <a:gd name="T20" fmla="*/ 2147483646 w 30"/>
                <a:gd name="T21" fmla="*/ 2147483646 h 30"/>
                <a:gd name="T22" fmla="*/ 2147483646 w 30"/>
                <a:gd name="T23" fmla="*/ 2147483646 h 30"/>
                <a:gd name="T24" fmla="*/ 2147483646 w 30"/>
                <a:gd name="T25" fmla="*/ 2147483646 h 30"/>
                <a:gd name="T26" fmla="*/ 2147483646 w 30"/>
                <a:gd name="T27" fmla="*/ 2147483646 h 30"/>
                <a:gd name="T28" fmla="*/ 2147483646 w 30"/>
                <a:gd name="T29" fmla="*/ 2147483646 h 30"/>
                <a:gd name="T30" fmla="*/ 2147483646 w 30"/>
                <a:gd name="T31" fmla="*/ 2147483646 h 30"/>
                <a:gd name="T32" fmla="*/ 2147483646 w 30"/>
                <a:gd name="T33" fmla="*/ 2147483646 h 30"/>
                <a:gd name="T34" fmla="*/ 2147483646 w 30"/>
                <a:gd name="T35" fmla="*/ 2147483646 h 30"/>
                <a:gd name="T36" fmla="*/ 2147483646 w 30"/>
                <a:gd name="T37" fmla="*/ 2147483646 h 30"/>
                <a:gd name="T38" fmla="*/ 2147483646 w 30"/>
                <a:gd name="T39" fmla="*/ 0 h 30"/>
                <a:gd name="T40" fmla="*/ 2147483646 w 30"/>
                <a:gd name="T41" fmla="*/ 0 h 30"/>
                <a:gd name="T42" fmla="*/ 2147483646 w 30"/>
                <a:gd name="T43" fmla="*/ 0 h 30"/>
                <a:gd name="T44" fmla="*/ 2147483646 w 30"/>
                <a:gd name="T45" fmla="*/ 0 h 30"/>
                <a:gd name="T46" fmla="*/ 2147483646 w 30"/>
                <a:gd name="T47" fmla="*/ 0 h 30"/>
                <a:gd name="T48" fmla="*/ 2147483646 w 30"/>
                <a:gd name="T49" fmla="*/ 2147483646 h 30"/>
                <a:gd name="T50" fmla="*/ 2147483646 w 30"/>
                <a:gd name="T51" fmla="*/ 2147483646 h 30"/>
                <a:gd name="T52" fmla="*/ 2147483646 w 30"/>
                <a:gd name="T53" fmla="*/ 2147483646 h 30"/>
                <a:gd name="T54" fmla="*/ 2147483646 w 30"/>
                <a:gd name="T55" fmla="*/ 2147483646 h 30"/>
                <a:gd name="T56" fmla="*/ 2147483646 w 30"/>
                <a:gd name="T57" fmla="*/ 2147483646 h 30"/>
                <a:gd name="T58" fmla="*/ 2147483646 w 30"/>
                <a:gd name="T59" fmla="*/ 2147483646 h 30"/>
                <a:gd name="T60" fmla="*/ 2147483646 w 30"/>
                <a:gd name="T61" fmla="*/ 2147483646 h 30"/>
                <a:gd name="T62" fmla="*/ 0 w 30"/>
                <a:gd name="T63" fmla="*/ 2147483646 h 30"/>
                <a:gd name="T64" fmla="*/ 0 w 30"/>
                <a:gd name="T65" fmla="*/ 2147483646 h 30"/>
                <a:gd name="T66" fmla="*/ 0 w 30"/>
                <a:gd name="T67" fmla="*/ 2147483646 h 30"/>
                <a:gd name="T68" fmla="*/ 0 w 30"/>
                <a:gd name="T69" fmla="*/ 2147483646 h 30"/>
                <a:gd name="T70" fmla="*/ 2147483646 w 30"/>
                <a:gd name="T71" fmla="*/ 2147483646 h 30"/>
                <a:gd name="T72" fmla="*/ 2147483646 w 30"/>
                <a:gd name="T73" fmla="*/ 2147483646 h 30"/>
                <a:gd name="T74" fmla="*/ 2147483646 w 30"/>
                <a:gd name="T75" fmla="*/ 2147483646 h 30"/>
                <a:gd name="T76" fmla="*/ 2147483646 w 30"/>
                <a:gd name="T77" fmla="*/ 2147483646 h 30"/>
                <a:gd name="T78" fmla="*/ 2147483646 w 30"/>
                <a:gd name="T79" fmla="*/ 2147483646 h 30"/>
                <a:gd name="T80" fmla="*/ 2147483646 w 30"/>
                <a:gd name="T81" fmla="*/ 2147483646 h 30"/>
                <a:gd name="T82" fmla="*/ 2147483646 w 30"/>
                <a:gd name="T83" fmla="*/ 2147483646 h 30"/>
                <a:gd name="T84" fmla="*/ 2147483646 w 30"/>
                <a:gd name="T85" fmla="*/ 2147483646 h 30"/>
                <a:gd name="T86" fmla="*/ 2147483646 w 30"/>
                <a:gd name="T87" fmla="*/ 2147483646 h 3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0"/>
                <a:gd name="T133" fmla="*/ 0 h 30"/>
                <a:gd name="T134" fmla="*/ 30 w 30"/>
                <a:gd name="T135" fmla="*/ 30 h 3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0" h="30">
                  <a:moveTo>
                    <a:pt x="15" y="30"/>
                  </a:move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9"/>
                  </a:lnTo>
                  <a:lnTo>
                    <a:pt x="19" y="29"/>
                  </a:lnTo>
                  <a:lnTo>
                    <a:pt x="20" y="29"/>
                  </a:lnTo>
                  <a:lnTo>
                    <a:pt x="21" y="27"/>
                  </a:lnTo>
                  <a:lnTo>
                    <a:pt x="22" y="27"/>
                  </a:lnTo>
                  <a:lnTo>
                    <a:pt x="24" y="27"/>
                  </a:lnTo>
                  <a:lnTo>
                    <a:pt x="24" y="26"/>
                  </a:lnTo>
                  <a:lnTo>
                    <a:pt x="25" y="26"/>
                  </a:lnTo>
                  <a:lnTo>
                    <a:pt x="25" y="25"/>
                  </a:lnTo>
                  <a:lnTo>
                    <a:pt x="26" y="25"/>
                  </a:lnTo>
                  <a:lnTo>
                    <a:pt x="26" y="24"/>
                  </a:lnTo>
                  <a:lnTo>
                    <a:pt x="27" y="24"/>
                  </a:lnTo>
                  <a:lnTo>
                    <a:pt x="27" y="23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9"/>
                  </a:lnTo>
                  <a:lnTo>
                    <a:pt x="30" y="19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15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30" y="9"/>
                  </a:lnTo>
                  <a:lnTo>
                    <a:pt x="28" y="9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3"/>
                  </a:lnTo>
                  <a:lnTo>
                    <a:pt x="3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6" y="26"/>
                  </a:lnTo>
                  <a:lnTo>
                    <a:pt x="7" y="27"/>
                  </a:lnTo>
                  <a:lnTo>
                    <a:pt x="8" y="27"/>
                  </a:lnTo>
                  <a:lnTo>
                    <a:pt x="9" y="29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15" y="3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69" name="Freeform 37">
              <a:extLst>
                <a:ext uri="{FF2B5EF4-FFF2-40B4-BE49-F238E27FC236}">
                  <a16:creationId xmlns:a16="http://schemas.microsoft.com/office/drawing/2014/main" id="{42EE16CD-9F3D-6B4C-853C-58FAE7A2A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675" y="1300163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2147483646 w 48"/>
                <a:gd name="T21" fmla="*/ 2147483646 h 48"/>
                <a:gd name="T22" fmla="*/ 2147483646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0 h 48"/>
                <a:gd name="T42" fmla="*/ 2147483646 w 48"/>
                <a:gd name="T43" fmla="*/ 0 h 48"/>
                <a:gd name="T44" fmla="*/ 2147483646 w 48"/>
                <a:gd name="T45" fmla="*/ 0 h 48"/>
                <a:gd name="T46" fmla="*/ 2147483646 w 48"/>
                <a:gd name="T47" fmla="*/ 0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0 w 48"/>
                <a:gd name="T65" fmla="*/ 2147483646 h 48"/>
                <a:gd name="T66" fmla="*/ 0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3" y="45"/>
                  </a:lnTo>
                  <a:lnTo>
                    <a:pt x="35" y="45"/>
                  </a:lnTo>
                  <a:lnTo>
                    <a:pt x="36" y="44"/>
                  </a:lnTo>
                  <a:lnTo>
                    <a:pt x="37" y="44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39"/>
                  </a:lnTo>
                  <a:lnTo>
                    <a:pt x="43" y="39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5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5"/>
                  </a:lnTo>
                  <a:lnTo>
                    <a:pt x="47" y="14"/>
                  </a:lnTo>
                  <a:lnTo>
                    <a:pt x="45" y="13"/>
                  </a:lnTo>
                  <a:lnTo>
                    <a:pt x="45" y="12"/>
                  </a:lnTo>
                  <a:lnTo>
                    <a:pt x="44" y="11"/>
                  </a:lnTo>
                  <a:lnTo>
                    <a:pt x="43" y="9"/>
                  </a:lnTo>
                  <a:lnTo>
                    <a:pt x="43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39" y="5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39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5"/>
                  </a:lnTo>
                  <a:lnTo>
                    <a:pt x="15" y="45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270" name="Freeform 38">
              <a:extLst>
                <a:ext uri="{FF2B5EF4-FFF2-40B4-BE49-F238E27FC236}">
                  <a16:creationId xmlns:a16="http://schemas.microsoft.com/office/drawing/2014/main" id="{109032DC-5468-334D-B3B8-1700D1CC4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325" y="1293813"/>
              <a:ext cx="23813" cy="23812"/>
            </a:xfrm>
            <a:custGeom>
              <a:avLst/>
              <a:gdLst>
                <a:gd name="T0" fmla="*/ 2147483646 w 30"/>
                <a:gd name="T1" fmla="*/ 2147483646 h 30"/>
                <a:gd name="T2" fmla="*/ 2147483646 w 30"/>
                <a:gd name="T3" fmla="*/ 2147483646 h 30"/>
                <a:gd name="T4" fmla="*/ 2147483646 w 30"/>
                <a:gd name="T5" fmla="*/ 2147483646 h 30"/>
                <a:gd name="T6" fmla="*/ 2147483646 w 30"/>
                <a:gd name="T7" fmla="*/ 2147483646 h 30"/>
                <a:gd name="T8" fmla="*/ 2147483646 w 30"/>
                <a:gd name="T9" fmla="*/ 2147483646 h 30"/>
                <a:gd name="T10" fmla="*/ 2147483646 w 30"/>
                <a:gd name="T11" fmla="*/ 2147483646 h 30"/>
                <a:gd name="T12" fmla="*/ 2147483646 w 30"/>
                <a:gd name="T13" fmla="*/ 2147483646 h 30"/>
                <a:gd name="T14" fmla="*/ 2147483646 w 30"/>
                <a:gd name="T15" fmla="*/ 2147483646 h 30"/>
                <a:gd name="T16" fmla="*/ 2147483646 w 30"/>
                <a:gd name="T17" fmla="*/ 2147483646 h 30"/>
                <a:gd name="T18" fmla="*/ 2147483646 w 30"/>
                <a:gd name="T19" fmla="*/ 2147483646 h 30"/>
                <a:gd name="T20" fmla="*/ 2147483646 w 30"/>
                <a:gd name="T21" fmla="*/ 2147483646 h 30"/>
                <a:gd name="T22" fmla="*/ 2147483646 w 30"/>
                <a:gd name="T23" fmla="*/ 2147483646 h 30"/>
                <a:gd name="T24" fmla="*/ 2147483646 w 30"/>
                <a:gd name="T25" fmla="*/ 2147483646 h 30"/>
                <a:gd name="T26" fmla="*/ 2147483646 w 30"/>
                <a:gd name="T27" fmla="*/ 2147483646 h 30"/>
                <a:gd name="T28" fmla="*/ 2147483646 w 30"/>
                <a:gd name="T29" fmla="*/ 2147483646 h 30"/>
                <a:gd name="T30" fmla="*/ 2147483646 w 30"/>
                <a:gd name="T31" fmla="*/ 2147483646 h 30"/>
                <a:gd name="T32" fmla="*/ 2147483646 w 30"/>
                <a:gd name="T33" fmla="*/ 2147483646 h 30"/>
                <a:gd name="T34" fmla="*/ 2147483646 w 30"/>
                <a:gd name="T35" fmla="*/ 2147483646 h 30"/>
                <a:gd name="T36" fmla="*/ 2147483646 w 30"/>
                <a:gd name="T37" fmla="*/ 2147483646 h 30"/>
                <a:gd name="T38" fmla="*/ 2147483646 w 30"/>
                <a:gd name="T39" fmla="*/ 0 h 30"/>
                <a:gd name="T40" fmla="*/ 2147483646 w 30"/>
                <a:gd name="T41" fmla="*/ 0 h 30"/>
                <a:gd name="T42" fmla="*/ 2147483646 w 30"/>
                <a:gd name="T43" fmla="*/ 0 h 30"/>
                <a:gd name="T44" fmla="*/ 2147483646 w 30"/>
                <a:gd name="T45" fmla="*/ 0 h 30"/>
                <a:gd name="T46" fmla="*/ 2147483646 w 30"/>
                <a:gd name="T47" fmla="*/ 0 h 30"/>
                <a:gd name="T48" fmla="*/ 2147483646 w 30"/>
                <a:gd name="T49" fmla="*/ 2147483646 h 30"/>
                <a:gd name="T50" fmla="*/ 2147483646 w 30"/>
                <a:gd name="T51" fmla="*/ 2147483646 h 30"/>
                <a:gd name="T52" fmla="*/ 2147483646 w 30"/>
                <a:gd name="T53" fmla="*/ 2147483646 h 30"/>
                <a:gd name="T54" fmla="*/ 2147483646 w 30"/>
                <a:gd name="T55" fmla="*/ 2147483646 h 30"/>
                <a:gd name="T56" fmla="*/ 2147483646 w 30"/>
                <a:gd name="T57" fmla="*/ 2147483646 h 30"/>
                <a:gd name="T58" fmla="*/ 2147483646 w 30"/>
                <a:gd name="T59" fmla="*/ 2147483646 h 30"/>
                <a:gd name="T60" fmla="*/ 2147483646 w 30"/>
                <a:gd name="T61" fmla="*/ 2147483646 h 30"/>
                <a:gd name="T62" fmla="*/ 0 w 30"/>
                <a:gd name="T63" fmla="*/ 2147483646 h 30"/>
                <a:gd name="T64" fmla="*/ 0 w 30"/>
                <a:gd name="T65" fmla="*/ 2147483646 h 30"/>
                <a:gd name="T66" fmla="*/ 0 w 30"/>
                <a:gd name="T67" fmla="*/ 2147483646 h 30"/>
                <a:gd name="T68" fmla="*/ 0 w 30"/>
                <a:gd name="T69" fmla="*/ 2147483646 h 30"/>
                <a:gd name="T70" fmla="*/ 2147483646 w 30"/>
                <a:gd name="T71" fmla="*/ 2147483646 h 30"/>
                <a:gd name="T72" fmla="*/ 2147483646 w 30"/>
                <a:gd name="T73" fmla="*/ 2147483646 h 30"/>
                <a:gd name="T74" fmla="*/ 2147483646 w 30"/>
                <a:gd name="T75" fmla="*/ 2147483646 h 30"/>
                <a:gd name="T76" fmla="*/ 2147483646 w 30"/>
                <a:gd name="T77" fmla="*/ 2147483646 h 30"/>
                <a:gd name="T78" fmla="*/ 2147483646 w 30"/>
                <a:gd name="T79" fmla="*/ 2147483646 h 30"/>
                <a:gd name="T80" fmla="*/ 2147483646 w 30"/>
                <a:gd name="T81" fmla="*/ 2147483646 h 30"/>
                <a:gd name="T82" fmla="*/ 2147483646 w 30"/>
                <a:gd name="T83" fmla="*/ 2147483646 h 30"/>
                <a:gd name="T84" fmla="*/ 2147483646 w 30"/>
                <a:gd name="T85" fmla="*/ 2147483646 h 30"/>
                <a:gd name="T86" fmla="*/ 2147483646 w 30"/>
                <a:gd name="T87" fmla="*/ 2147483646 h 3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0"/>
                <a:gd name="T133" fmla="*/ 0 h 30"/>
                <a:gd name="T134" fmla="*/ 30 w 30"/>
                <a:gd name="T135" fmla="*/ 30 h 3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0" h="30">
                  <a:moveTo>
                    <a:pt x="15" y="30"/>
                  </a:move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20" y="28"/>
                  </a:lnTo>
                  <a:lnTo>
                    <a:pt x="21" y="27"/>
                  </a:lnTo>
                  <a:lnTo>
                    <a:pt x="22" y="27"/>
                  </a:lnTo>
                  <a:lnTo>
                    <a:pt x="24" y="27"/>
                  </a:lnTo>
                  <a:lnTo>
                    <a:pt x="24" y="26"/>
                  </a:lnTo>
                  <a:lnTo>
                    <a:pt x="25" y="26"/>
                  </a:lnTo>
                  <a:lnTo>
                    <a:pt x="25" y="25"/>
                  </a:lnTo>
                  <a:lnTo>
                    <a:pt x="26" y="25"/>
                  </a:lnTo>
                  <a:lnTo>
                    <a:pt x="26" y="24"/>
                  </a:lnTo>
                  <a:lnTo>
                    <a:pt x="27" y="24"/>
                  </a:lnTo>
                  <a:lnTo>
                    <a:pt x="27" y="22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9"/>
                  </a:lnTo>
                  <a:lnTo>
                    <a:pt x="30" y="19"/>
                  </a:lnTo>
                  <a:lnTo>
                    <a:pt x="30" y="18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30" y="12"/>
                  </a:lnTo>
                  <a:lnTo>
                    <a:pt x="30" y="10"/>
                  </a:lnTo>
                  <a:lnTo>
                    <a:pt x="30" y="9"/>
                  </a:lnTo>
                  <a:lnTo>
                    <a:pt x="28" y="9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3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6" y="26"/>
                  </a:lnTo>
                  <a:lnTo>
                    <a:pt x="7" y="27"/>
                  </a:lnTo>
                  <a:lnTo>
                    <a:pt x="8" y="27"/>
                  </a:lnTo>
                  <a:lnTo>
                    <a:pt x="9" y="28"/>
                  </a:lnTo>
                  <a:lnTo>
                    <a:pt x="10" y="28"/>
                  </a:lnTo>
                  <a:lnTo>
                    <a:pt x="12" y="28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15" y="3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71" name="Line 39">
              <a:extLst>
                <a:ext uri="{FF2B5EF4-FFF2-40B4-BE49-F238E27FC236}">
                  <a16:creationId xmlns:a16="http://schemas.microsoft.com/office/drawing/2014/main" id="{1C735D63-89F4-0946-AAE4-2DA9B8C42D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76625" y="2482850"/>
              <a:ext cx="2476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72" name="Freeform 40">
              <a:extLst>
                <a:ext uri="{FF2B5EF4-FFF2-40B4-BE49-F238E27FC236}">
                  <a16:creationId xmlns:a16="http://schemas.microsoft.com/office/drawing/2014/main" id="{632FFCAE-9930-1945-8A41-09CB8E093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275" y="2330450"/>
              <a:ext cx="325438" cy="820738"/>
            </a:xfrm>
            <a:custGeom>
              <a:avLst/>
              <a:gdLst>
                <a:gd name="T0" fmla="*/ 2147483646 w 409"/>
                <a:gd name="T1" fmla="*/ 2147483646 h 1033"/>
                <a:gd name="T2" fmla="*/ 2147483646 w 409"/>
                <a:gd name="T3" fmla="*/ 2147483646 h 1033"/>
                <a:gd name="T4" fmla="*/ 0 w 409"/>
                <a:gd name="T5" fmla="*/ 0 h 1033"/>
                <a:gd name="T6" fmla="*/ 0 w 409"/>
                <a:gd name="T7" fmla="*/ 2147483646 h 1033"/>
                <a:gd name="T8" fmla="*/ 2147483646 w 409"/>
                <a:gd name="T9" fmla="*/ 2147483646 h 10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9"/>
                <a:gd name="T16" fmla="*/ 0 h 1033"/>
                <a:gd name="T17" fmla="*/ 409 w 409"/>
                <a:gd name="T18" fmla="*/ 1033 h 10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9" h="1033">
                  <a:moveTo>
                    <a:pt x="409" y="817"/>
                  </a:moveTo>
                  <a:lnTo>
                    <a:pt x="409" y="216"/>
                  </a:lnTo>
                  <a:lnTo>
                    <a:pt x="0" y="0"/>
                  </a:lnTo>
                  <a:lnTo>
                    <a:pt x="0" y="1033"/>
                  </a:lnTo>
                  <a:lnTo>
                    <a:pt x="409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73" name="Freeform 41">
              <a:extLst>
                <a:ext uri="{FF2B5EF4-FFF2-40B4-BE49-F238E27FC236}">
                  <a16:creationId xmlns:a16="http://schemas.microsoft.com/office/drawing/2014/main" id="{973C09CD-AF01-2342-975C-F6EE313C0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425" y="2025650"/>
              <a:ext cx="420688" cy="342900"/>
            </a:xfrm>
            <a:custGeom>
              <a:avLst/>
              <a:gdLst>
                <a:gd name="T0" fmla="*/ 2147483646 w 529"/>
                <a:gd name="T1" fmla="*/ 0 h 433"/>
                <a:gd name="T2" fmla="*/ 0 w 529"/>
                <a:gd name="T3" fmla="*/ 0 h 433"/>
                <a:gd name="T4" fmla="*/ 0 w 529"/>
                <a:gd name="T5" fmla="*/ 2147483646 h 433"/>
                <a:gd name="T6" fmla="*/ 0 60000 65536"/>
                <a:gd name="T7" fmla="*/ 0 60000 65536"/>
                <a:gd name="T8" fmla="*/ 0 60000 65536"/>
                <a:gd name="T9" fmla="*/ 0 w 529"/>
                <a:gd name="T10" fmla="*/ 0 h 433"/>
                <a:gd name="T11" fmla="*/ 529 w 529"/>
                <a:gd name="T12" fmla="*/ 433 h 43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9" h="433">
                  <a:moveTo>
                    <a:pt x="529" y="0"/>
                  </a:moveTo>
                  <a:lnTo>
                    <a:pt x="0" y="0"/>
                  </a:lnTo>
                  <a:lnTo>
                    <a:pt x="0" y="43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74" name="Rectangle 42">
              <a:extLst>
                <a:ext uri="{FF2B5EF4-FFF2-40B4-BE49-F238E27FC236}">
                  <a16:creationId xmlns:a16="http://schemas.microsoft.com/office/drawing/2014/main" id="{34C9DF88-9E57-D648-A0AD-999F4C735D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5813" y="1612900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75" name="Rectangle 43">
              <a:extLst>
                <a:ext uri="{FF2B5EF4-FFF2-40B4-BE49-F238E27FC236}">
                  <a16:creationId xmlns:a16="http://schemas.microsoft.com/office/drawing/2014/main" id="{689553F3-184B-9441-906D-1793ADDDD0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5163" y="2346325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76" name="Freeform 44">
              <a:extLst>
                <a:ext uri="{FF2B5EF4-FFF2-40B4-BE49-F238E27FC236}">
                  <a16:creationId xmlns:a16="http://schemas.microsoft.com/office/drawing/2014/main" id="{112E5EFD-D182-0A41-ADD2-B8557274D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2197100"/>
              <a:ext cx="439738" cy="247650"/>
            </a:xfrm>
            <a:custGeom>
              <a:avLst/>
              <a:gdLst>
                <a:gd name="T0" fmla="*/ 2147483646 w 553"/>
                <a:gd name="T1" fmla="*/ 0 h 313"/>
                <a:gd name="T2" fmla="*/ 0 w 553"/>
                <a:gd name="T3" fmla="*/ 0 h 313"/>
                <a:gd name="T4" fmla="*/ 0 w 553"/>
                <a:gd name="T5" fmla="*/ 2147483646 h 313"/>
                <a:gd name="T6" fmla="*/ 0 60000 65536"/>
                <a:gd name="T7" fmla="*/ 0 60000 65536"/>
                <a:gd name="T8" fmla="*/ 0 60000 65536"/>
                <a:gd name="T9" fmla="*/ 0 w 553"/>
                <a:gd name="T10" fmla="*/ 0 h 313"/>
                <a:gd name="T11" fmla="*/ 553 w 553"/>
                <a:gd name="T12" fmla="*/ 313 h 31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3" h="313">
                  <a:moveTo>
                    <a:pt x="553" y="0"/>
                  </a:moveTo>
                  <a:lnTo>
                    <a:pt x="0" y="0"/>
                  </a:lnTo>
                  <a:lnTo>
                    <a:pt x="0" y="31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77" name="Line 45">
              <a:extLst>
                <a:ext uri="{FF2B5EF4-FFF2-40B4-BE49-F238E27FC236}">
                  <a16:creationId xmlns:a16="http://schemas.microsoft.com/office/drawing/2014/main" id="{FE2E6762-35B9-F84B-A70E-9EC0AC728D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76625" y="2997200"/>
              <a:ext cx="2476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78" name="Rectangle 46">
              <a:extLst>
                <a:ext uri="{FF2B5EF4-FFF2-40B4-BE49-F238E27FC236}">
                  <a16:creationId xmlns:a16="http://schemas.microsoft.com/office/drawing/2014/main" id="{FBF85609-240E-5C4D-9F86-9B3868B8DB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5813" y="2432050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79" name="Rectangle 47">
              <a:extLst>
                <a:ext uri="{FF2B5EF4-FFF2-40B4-BE49-F238E27FC236}">
                  <a16:creationId xmlns:a16="http://schemas.microsoft.com/office/drawing/2014/main" id="{91B6AF75-3DE7-914A-A292-345D782E69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5163" y="285750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80" name="Freeform 48">
              <a:extLst>
                <a:ext uri="{FF2B5EF4-FFF2-40B4-BE49-F238E27FC236}">
                  <a16:creationId xmlns:a16="http://schemas.microsoft.com/office/drawing/2014/main" id="{22F92AE7-D690-684D-8ECF-80A24C6D6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675" y="2806700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2147483646 w 48"/>
                <a:gd name="T21" fmla="*/ 2147483646 h 48"/>
                <a:gd name="T22" fmla="*/ 2147483646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0 h 48"/>
                <a:gd name="T42" fmla="*/ 2147483646 w 48"/>
                <a:gd name="T43" fmla="*/ 0 h 48"/>
                <a:gd name="T44" fmla="*/ 2147483646 w 48"/>
                <a:gd name="T45" fmla="*/ 0 h 48"/>
                <a:gd name="T46" fmla="*/ 2147483646 w 48"/>
                <a:gd name="T47" fmla="*/ 0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0 w 48"/>
                <a:gd name="T65" fmla="*/ 2147483646 h 48"/>
                <a:gd name="T66" fmla="*/ 0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6"/>
                  </a:lnTo>
                  <a:lnTo>
                    <a:pt x="30" y="46"/>
                  </a:lnTo>
                  <a:lnTo>
                    <a:pt x="31" y="46"/>
                  </a:lnTo>
                  <a:lnTo>
                    <a:pt x="32" y="46"/>
                  </a:lnTo>
                  <a:lnTo>
                    <a:pt x="33" y="45"/>
                  </a:lnTo>
                  <a:lnTo>
                    <a:pt x="35" y="45"/>
                  </a:lnTo>
                  <a:lnTo>
                    <a:pt x="36" y="44"/>
                  </a:lnTo>
                  <a:lnTo>
                    <a:pt x="37" y="44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0"/>
                  </a:lnTo>
                  <a:lnTo>
                    <a:pt x="42" y="39"/>
                  </a:lnTo>
                  <a:lnTo>
                    <a:pt x="43" y="39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7" y="14"/>
                  </a:lnTo>
                  <a:lnTo>
                    <a:pt x="45" y="13"/>
                  </a:lnTo>
                  <a:lnTo>
                    <a:pt x="45" y="12"/>
                  </a:lnTo>
                  <a:lnTo>
                    <a:pt x="44" y="10"/>
                  </a:lnTo>
                  <a:lnTo>
                    <a:pt x="43" y="9"/>
                  </a:lnTo>
                  <a:lnTo>
                    <a:pt x="43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39" y="4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4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3" y="34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39"/>
                  </a:lnTo>
                  <a:lnTo>
                    <a:pt x="7" y="40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5"/>
                  </a:lnTo>
                  <a:lnTo>
                    <a:pt x="15" y="45"/>
                  </a:lnTo>
                  <a:lnTo>
                    <a:pt x="15" y="46"/>
                  </a:lnTo>
                  <a:lnTo>
                    <a:pt x="17" y="46"/>
                  </a:lnTo>
                  <a:lnTo>
                    <a:pt x="18" y="46"/>
                  </a:lnTo>
                  <a:lnTo>
                    <a:pt x="19" y="46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281" name="Freeform 49">
              <a:extLst>
                <a:ext uri="{FF2B5EF4-FFF2-40B4-BE49-F238E27FC236}">
                  <a16:creationId xmlns:a16="http://schemas.microsoft.com/office/drawing/2014/main" id="{84FA89AE-ACA3-8448-A19A-3A0AC51CC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325" y="2820988"/>
              <a:ext cx="23813" cy="23812"/>
            </a:xfrm>
            <a:custGeom>
              <a:avLst/>
              <a:gdLst>
                <a:gd name="T0" fmla="*/ 2147483646 w 30"/>
                <a:gd name="T1" fmla="*/ 2147483646 h 30"/>
                <a:gd name="T2" fmla="*/ 2147483646 w 30"/>
                <a:gd name="T3" fmla="*/ 2147483646 h 30"/>
                <a:gd name="T4" fmla="*/ 2147483646 w 30"/>
                <a:gd name="T5" fmla="*/ 2147483646 h 30"/>
                <a:gd name="T6" fmla="*/ 2147483646 w 30"/>
                <a:gd name="T7" fmla="*/ 2147483646 h 30"/>
                <a:gd name="T8" fmla="*/ 2147483646 w 30"/>
                <a:gd name="T9" fmla="*/ 2147483646 h 30"/>
                <a:gd name="T10" fmla="*/ 2147483646 w 30"/>
                <a:gd name="T11" fmla="*/ 2147483646 h 30"/>
                <a:gd name="T12" fmla="*/ 2147483646 w 30"/>
                <a:gd name="T13" fmla="*/ 2147483646 h 30"/>
                <a:gd name="T14" fmla="*/ 2147483646 w 30"/>
                <a:gd name="T15" fmla="*/ 2147483646 h 30"/>
                <a:gd name="T16" fmla="*/ 2147483646 w 30"/>
                <a:gd name="T17" fmla="*/ 2147483646 h 30"/>
                <a:gd name="T18" fmla="*/ 2147483646 w 30"/>
                <a:gd name="T19" fmla="*/ 2147483646 h 30"/>
                <a:gd name="T20" fmla="*/ 2147483646 w 30"/>
                <a:gd name="T21" fmla="*/ 2147483646 h 30"/>
                <a:gd name="T22" fmla="*/ 2147483646 w 30"/>
                <a:gd name="T23" fmla="*/ 2147483646 h 30"/>
                <a:gd name="T24" fmla="*/ 2147483646 w 30"/>
                <a:gd name="T25" fmla="*/ 2147483646 h 30"/>
                <a:gd name="T26" fmla="*/ 2147483646 w 30"/>
                <a:gd name="T27" fmla="*/ 2147483646 h 30"/>
                <a:gd name="T28" fmla="*/ 2147483646 w 30"/>
                <a:gd name="T29" fmla="*/ 2147483646 h 30"/>
                <a:gd name="T30" fmla="*/ 2147483646 w 30"/>
                <a:gd name="T31" fmla="*/ 2147483646 h 30"/>
                <a:gd name="T32" fmla="*/ 2147483646 w 30"/>
                <a:gd name="T33" fmla="*/ 2147483646 h 30"/>
                <a:gd name="T34" fmla="*/ 2147483646 w 30"/>
                <a:gd name="T35" fmla="*/ 2147483646 h 30"/>
                <a:gd name="T36" fmla="*/ 2147483646 w 30"/>
                <a:gd name="T37" fmla="*/ 2147483646 h 30"/>
                <a:gd name="T38" fmla="*/ 2147483646 w 30"/>
                <a:gd name="T39" fmla="*/ 0 h 30"/>
                <a:gd name="T40" fmla="*/ 2147483646 w 30"/>
                <a:gd name="T41" fmla="*/ 0 h 30"/>
                <a:gd name="T42" fmla="*/ 2147483646 w 30"/>
                <a:gd name="T43" fmla="*/ 0 h 30"/>
                <a:gd name="T44" fmla="*/ 2147483646 w 30"/>
                <a:gd name="T45" fmla="*/ 0 h 30"/>
                <a:gd name="T46" fmla="*/ 2147483646 w 30"/>
                <a:gd name="T47" fmla="*/ 0 h 30"/>
                <a:gd name="T48" fmla="*/ 2147483646 w 30"/>
                <a:gd name="T49" fmla="*/ 2147483646 h 30"/>
                <a:gd name="T50" fmla="*/ 2147483646 w 30"/>
                <a:gd name="T51" fmla="*/ 2147483646 h 30"/>
                <a:gd name="T52" fmla="*/ 2147483646 w 30"/>
                <a:gd name="T53" fmla="*/ 2147483646 h 30"/>
                <a:gd name="T54" fmla="*/ 2147483646 w 30"/>
                <a:gd name="T55" fmla="*/ 2147483646 h 30"/>
                <a:gd name="T56" fmla="*/ 2147483646 w 30"/>
                <a:gd name="T57" fmla="*/ 2147483646 h 30"/>
                <a:gd name="T58" fmla="*/ 2147483646 w 30"/>
                <a:gd name="T59" fmla="*/ 2147483646 h 30"/>
                <a:gd name="T60" fmla="*/ 2147483646 w 30"/>
                <a:gd name="T61" fmla="*/ 2147483646 h 30"/>
                <a:gd name="T62" fmla="*/ 0 w 30"/>
                <a:gd name="T63" fmla="*/ 2147483646 h 30"/>
                <a:gd name="T64" fmla="*/ 0 w 30"/>
                <a:gd name="T65" fmla="*/ 2147483646 h 30"/>
                <a:gd name="T66" fmla="*/ 0 w 30"/>
                <a:gd name="T67" fmla="*/ 2147483646 h 30"/>
                <a:gd name="T68" fmla="*/ 0 w 30"/>
                <a:gd name="T69" fmla="*/ 2147483646 h 30"/>
                <a:gd name="T70" fmla="*/ 2147483646 w 30"/>
                <a:gd name="T71" fmla="*/ 2147483646 h 30"/>
                <a:gd name="T72" fmla="*/ 2147483646 w 30"/>
                <a:gd name="T73" fmla="*/ 2147483646 h 30"/>
                <a:gd name="T74" fmla="*/ 2147483646 w 30"/>
                <a:gd name="T75" fmla="*/ 2147483646 h 30"/>
                <a:gd name="T76" fmla="*/ 2147483646 w 30"/>
                <a:gd name="T77" fmla="*/ 2147483646 h 30"/>
                <a:gd name="T78" fmla="*/ 2147483646 w 30"/>
                <a:gd name="T79" fmla="*/ 2147483646 h 30"/>
                <a:gd name="T80" fmla="*/ 2147483646 w 30"/>
                <a:gd name="T81" fmla="*/ 2147483646 h 30"/>
                <a:gd name="T82" fmla="*/ 2147483646 w 30"/>
                <a:gd name="T83" fmla="*/ 2147483646 h 30"/>
                <a:gd name="T84" fmla="*/ 2147483646 w 30"/>
                <a:gd name="T85" fmla="*/ 2147483646 h 30"/>
                <a:gd name="T86" fmla="*/ 2147483646 w 30"/>
                <a:gd name="T87" fmla="*/ 2147483646 h 3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0"/>
                <a:gd name="T133" fmla="*/ 0 h 30"/>
                <a:gd name="T134" fmla="*/ 30 w 30"/>
                <a:gd name="T135" fmla="*/ 30 h 3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0" h="30">
                  <a:moveTo>
                    <a:pt x="15" y="30"/>
                  </a:move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9"/>
                  </a:lnTo>
                  <a:lnTo>
                    <a:pt x="19" y="29"/>
                  </a:lnTo>
                  <a:lnTo>
                    <a:pt x="20" y="29"/>
                  </a:lnTo>
                  <a:lnTo>
                    <a:pt x="21" y="28"/>
                  </a:lnTo>
                  <a:lnTo>
                    <a:pt x="22" y="28"/>
                  </a:lnTo>
                  <a:lnTo>
                    <a:pt x="24" y="28"/>
                  </a:lnTo>
                  <a:lnTo>
                    <a:pt x="24" y="27"/>
                  </a:lnTo>
                  <a:lnTo>
                    <a:pt x="25" y="27"/>
                  </a:lnTo>
                  <a:lnTo>
                    <a:pt x="25" y="26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7" y="24"/>
                  </a:lnTo>
                  <a:lnTo>
                    <a:pt x="27" y="23"/>
                  </a:lnTo>
                  <a:lnTo>
                    <a:pt x="28" y="22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30" y="20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4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28" y="10"/>
                  </a:lnTo>
                  <a:lnTo>
                    <a:pt x="28" y="9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5" y="3"/>
                  </a:lnTo>
                  <a:lnTo>
                    <a:pt x="24" y="3"/>
                  </a:lnTo>
                  <a:lnTo>
                    <a:pt x="22" y="2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6" y="3"/>
                  </a:lnTo>
                  <a:lnTo>
                    <a:pt x="4" y="4"/>
                  </a:lnTo>
                  <a:lnTo>
                    <a:pt x="3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6"/>
                  </a:lnTo>
                  <a:lnTo>
                    <a:pt x="4" y="26"/>
                  </a:lnTo>
                  <a:lnTo>
                    <a:pt x="6" y="27"/>
                  </a:lnTo>
                  <a:lnTo>
                    <a:pt x="7" y="28"/>
                  </a:lnTo>
                  <a:lnTo>
                    <a:pt x="8" y="28"/>
                  </a:lnTo>
                  <a:lnTo>
                    <a:pt x="9" y="29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15" y="3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82" name="Freeform 50">
              <a:extLst>
                <a:ext uri="{FF2B5EF4-FFF2-40B4-BE49-F238E27FC236}">
                  <a16:creationId xmlns:a16="http://schemas.microsoft.com/office/drawing/2014/main" id="{521FA221-EA7E-7449-BDF5-F521C71B25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675" y="2711450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2147483646 w 48"/>
                <a:gd name="T21" fmla="*/ 2147483646 h 48"/>
                <a:gd name="T22" fmla="*/ 2147483646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0 h 48"/>
                <a:gd name="T42" fmla="*/ 2147483646 w 48"/>
                <a:gd name="T43" fmla="*/ 0 h 48"/>
                <a:gd name="T44" fmla="*/ 2147483646 w 48"/>
                <a:gd name="T45" fmla="*/ 0 h 48"/>
                <a:gd name="T46" fmla="*/ 2147483646 w 48"/>
                <a:gd name="T47" fmla="*/ 0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0 w 48"/>
                <a:gd name="T65" fmla="*/ 2147483646 h 48"/>
                <a:gd name="T66" fmla="*/ 0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3" y="46"/>
                  </a:lnTo>
                  <a:lnTo>
                    <a:pt x="35" y="46"/>
                  </a:lnTo>
                  <a:lnTo>
                    <a:pt x="36" y="45"/>
                  </a:lnTo>
                  <a:lnTo>
                    <a:pt x="37" y="45"/>
                  </a:lnTo>
                  <a:lnTo>
                    <a:pt x="37" y="44"/>
                  </a:lnTo>
                  <a:lnTo>
                    <a:pt x="38" y="44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3" y="40"/>
                  </a:lnTo>
                  <a:lnTo>
                    <a:pt x="43" y="39"/>
                  </a:lnTo>
                  <a:lnTo>
                    <a:pt x="44" y="38"/>
                  </a:lnTo>
                  <a:lnTo>
                    <a:pt x="44" y="36"/>
                  </a:lnTo>
                  <a:lnTo>
                    <a:pt x="45" y="35"/>
                  </a:lnTo>
                  <a:lnTo>
                    <a:pt x="47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5" y="14"/>
                  </a:lnTo>
                  <a:lnTo>
                    <a:pt x="45" y="12"/>
                  </a:lnTo>
                  <a:lnTo>
                    <a:pt x="44" y="11"/>
                  </a:lnTo>
                  <a:lnTo>
                    <a:pt x="43" y="10"/>
                  </a:lnTo>
                  <a:lnTo>
                    <a:pt x="43" y="9"/>
                  </a:lnTo>
                  <a:lnTo>
                    <a:pt x="42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39" y="5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5" y="3"/>
                  </a:lnTo>
                  <a:lnTo>
                    <a:pt x="33" y="2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4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5"/>
                  </a:lnTo>
                  <a:lnTo>
                    <a:pt x="14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283" name="Freeform 51">
              <a:extLst>
                <a:ext uri="{FF2B5EF4-FFF2-40B4-BE49-F238E27FC236}">
                  <a16:creationId xmlns:a16="http://schemas.microsoft.com/office/drawing/2014/main" id="{C865F8E7-1552-1A45-906E-874D9190A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325" y="2725738"/>
              <a:ext cx="23813" cy="23812"/>
            </a:xfrm>
            <a:custGeom>
              <a:avLst/>
              <a:gdLst>
                <a:gd name="T0" fmla="*/ 2147483646 w 30"/>
                <a:gd name="T1" fmla="*/ 2147483646 h 30"/>
                <a:gd name="T2" fmla="*/ 2147483646 w 30"/>
                <a:gd name="T3" fmla="*/ 2147483646 h 30"/>
                <a:gd name="T4" fmla="*/ 2147483646 w 30"/>
                <a:gd name="T5" fmla="*/ 2147483646 h 30"/>
                <a:gd name="T6" fmla="*/ 2147483646 w 30"/>
                <a:gd name="T7" fmla="*/ 2147483646 h 30"/>
                <a:gd name="T8" fmla="*/ 2147483646 w 30"/>
                <a:gd name="T9" fmla="*/ 2147483646 h 30"/>
                <a:gd name="T10" fmla="*/ 2147483646 w 30"/>
                <a:gd name="T11" fmla="*/ 2147483646 h 30"/>
                <a:gd name="T12" fmla="*/ 2147483646 w 30"/>
                <a:gd name="T13" fmla="*/ 2147483646 h 30"/>
                <a:gd name="T14" fmla="*/ 2147483646 w 30"/>
                <a:gd name="T15" fmla="*/ 2147483646 h 30"/>
                <a:gd name="T16" fmla="*/ 2147483646 w 30"/>
                <a:gd name="T17" fmla="*/ 2147483646 h 30"/>
                <a:gd name="T18" fmla="*/ 2147483646 w 30"/>
                <a:gd name="T19" fmla="*/ 2147483646 h 30"/>
                <a:gd name="T20" fmla="*/ 2147483646 w 30"/>
                <a:gd name="T21" fmla="*/ 2147483646 h 30"/>
                <a:gd name="T22" fmla="*/ 2147483646 w 30"/>
                <a:gd name="T23" fmla="*/ 2147483646 h 30"/>
                <a:gd name="T24" fmla="*/ 2147483646 w 30"/>
                <a:gd name="T25" fmla="*/ 2147483646 h 30"/>
                <a:gd name="T26" fmla="*/ 2147483646 w 30"/>
                <a:gd name="T27" fmla="*/ 2147483646 h 30"/>
                <a:gd name="T28" fmla="*/ 2147483646 w 30"/>
                <a:gd name="T29" fmla="*/ 2147483646 h 30"/>
                <a:gd name="T30" fmla="*/ 2147483646 w 30"/>
                <a:gd name="T31" fmla="*/ 2147483646 h 30"/>
                <a:gd name="T32" fmla="*/ 2147483646 w 30"/>
                <a:gd name="T33" fmla="*/ 2147483646 h 30"/>
                <a:gd name="T34" fmla="*/ 2147483646 w 30"/>
                <a:gd name="T35" fmla="*/ 2147483646 h 30"/>
                <a:gd name="T36" fmla="*/ 2147483646 w 30"/>
                <a:gd name="T37" fmla="*/ 2147483646 h 30"/>
                <a:gd name="T38" fmla="*/ 2147483646 w 30"/>
                <a:gd name="T39" fmla="*/ 0 h 30"/>
                <a:gd name="T40" fmla="*/ 2147483646 w 30"/>
                <a:gd name="T41" fmla="*/ 0 h 30"/>
                <a:gd name="T42" fmla="*/ 2147483646 w 30"/>
                <a:gd name="T43" fmla="*/ 0 h 30"/>
                <a:gd name="T44" fmla="*/ 2147483646 w 30"/>
                <a:gd name="T45" fmla="*/ 0 h 30"/>
                <a:gd name="T46" fmla="*/ 2147483646 w 30"/>
                <a:gd name="T47" fmla="*/ 0 h 30"/>
                <a:gd name="T48" fmla="*/ 2147483646 w 30"/>
                <a:gd name="T49" fmla="*/ 2147483646 h 30"/>
                <a:gd name="T50" fmla="*/ 2147483646 w 30"/>
                <a:gd name="T51" fmla="*/ 2147483646 h 30"/>
                <a:gd name="T52" fmla="*/ 2147483646 w 30"/>
                <a:gd name="T53" fmla="*/ 2147483646 h 30"/>
                <a:gd name="T54" fmla="*/ 2147483646 w 30"/>
                <a:gd name="T55" fmla="*/ 2147483646 h 30"/>
                <a:gd name="T56" fmla="*/ 2147483646 w 30"/>
                <a:gd name="T57" fmla="*/ 2147483646 h 30"/>
                <a:gd name="T58" fmla="*/ 2147483646 w 30"/>
                <a:gd name="T59" fmla="*/ 2147483646 h 30"/>
                <a:gd name="T60" fmla="*/ 2147483646 w 30"/>
                <a:gd name="T61" fmla="*/ 2147483646 h 30"/>
                <a:gd name="T62" fmla="*/ 0 w 30"/>
                <a:gd name="T63" fmla="*/ 2147483646 h 30"/>
                <a:gd name="T64" fmla="*/ 0 w 30"/>
                <a:gd name="T65" fmla="*/ 2147483646 h 30"/>
                <a:gd name="T66" fmla="*/ 0 w 30"/>
                <a:gd name="T67" fmla="*/ 2147483646 h 30"/>
                <a:gd name="T68" fmla="*/ 0 w 30"/>
                <a:gd name="T69" fmla="*/ 2147483646 h 30"/>
                <a:gd name="T70" fmla="*/ 2147483646 w 30"/>
                <a:gd name="T71" fmla="*/ 2147483646 h 30"/>
                <a:gd name="T72" fmla="*/ 2147483646 w 30"/>
                <a:gd name="T73" fmla="*/ 2147483646 h 30"/>
                <a:gd name="T74" fmla="*/ 2147483646 w 30"/>
                <a:gd name="T75" fmla="*/ 2147483646 h 30"/>
                <a:gd name="T76" fmla="*/ 2147483646 w 30"/>
                <a:gd name="T77" fmla="*/ 2147483646 h 30"/>
                <a:gd name="T78" fmla="*/ 2147483646 w 30"/>
                <a:gd name="T79" fmla="*/ 2147483646 h 30"/>
                <a:gd name="T80" fmla="*/ 2147483646 w 30"/>
                <a:gd name="T81" fmla="*/ 2147483646 h 30"/>
                <a:gd name="T82" fmla="*/ 2147483646 w 30"/>
                <a:gd name="T83" fmla="*/ 2147483646 h 30"/>
                <a:gd name="T84" fmla="*/ 2147483646 w 30"/>
                <a:gd name="T85" fmla="*/ 2147483646 h 30"/>
                <a:gd name="T86" fmla="*/ 2147483646 w 30"/>
                <a:gd name="T87" fmla="*/ 2147483646 h 3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0"/>
                <a:gd name="T133" fmla="*/ 0 h 30"/>
                <a:gd name="T134" fmla="*/ 30 w 30"/>
                <a:gd name="T135" fmla="*/ 30 h 3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0" h="30">
                  <a:moveTo>
                    <a:pt x="15" y="30"/>
                  </a:move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9"/>
                  </a:lnTo>
                  <a:lnTo>
                    <a:pt x="19" y="29"/>
                  </a:lnTo>
                  <a:lnTo>
                    <a:pt x="20" y="29"/>
                  </a:lnTo>
                  <a:lnTo>
                    <a:pt x="21" y="28"/>
                  </a:lnTo>
                  <a:lnTo>
                    <a:pt x="22" y="28"/>
                  </a:lnTo>
                  <a:lnTo>
                    <a:pt x="24" y="28"/>
                  </a:lnTo>
                  <a:lnTo>
                    <a:pt x="24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6" y="25"/>
                  </a:lnTo>
                  <a:lnTo>
                    <a:pt x="26" y="24"/>
                  </a:lnTo>
                  <a:lnTo>
                    <a:pt x="27" y="24"/>
                  </a:lnTo>
                  <a:lnTo>
                    <a:pt x="27" y="23"/>
                  </a:lnTo>
                  <a:lnTo>
                    <a:pt x="28" y="22"/>
                  </a:lnTo>
                  <a:lnTo>
                    <a:pt x="28" y="21"/>
                  </a:lnTo>
                  <a:lnTo>
                    <a:pt x="28" y="19"/>
                  </a:lnTo>
                  <a:lnTo>
                    <a:pt x="30" y="19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3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28" y="10"/>
                  </a:lnTo>
                  <a:lnTo>
                    <a:pt x="28" y="9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5" y="3"/>
                  </a:lnTo>
                  <a:lnTo>
                    <a:pt x="24" y="3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6" y="3"/>
                  </a:lnTo>
                  <a:lnTo>
                    <a:pt x="4" y="4"/>
                  </a:lnTo>
                  <a:lnTo>
                    <a:pt x="3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6" y="27"/>
                  </a:lnTo>
                  <a:lnTo>
                    <a:pt x="7" y="28"/>
                  </a:lnTo>
                  <a:lnTo>
                    <a:pt x="8" y="28"/>
                  </a:lnTo>
                  <a:lnTo>
                    <a:pt x="9" y="29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15" y="3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84" name="Freeform 52">
              <a:extLst>
                <a:ext uri="{FF2B5EF4-FFF2-40B4-BE49-F238E27FC236}">
                  <a16:creationId xmlns:a16="http://schemas.microsoft.com/office/drawing/2014/main" id="{5A52AAEB-A01A-0E43-B487-CE5DFB74B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675" y="2616200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2147483646 w 48"/>
                <a:gd name="T21" fmla="*/ 2147483646 h 48"/>
                <a:gd name="T22" fmla="*/ 2147483646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0 h 48"/>
                <a:gd name="T42" fmla="*/ 2147483646 w 48"/>
                <a:gd name="T43" fmla="*/ 0 h 48"/>
                <a:gd name="T44" fmla="*/ 2147483646 w 48"/>
                <a:gd name="T45" fmla="*/ 0 h 48"/>
                <a:gd name="T46" fmla="*/ 2147483646 w 48"/>
                <a:gd name="T47" fmla="*/ 0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0 w 48"/>
                <a:gd name="T65" fmla="*/ 2147483646 h 48"/>
                <a:gd name="T66" fmla="*/ 0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3" y="46"/>
                  </a:lnTo>
                  <a:lnTo>
                    <a:pt x="35" y="46"/>
                  </a:lnTo>
                  <a:lnTo>
                    <a:pt x="36" y="45"/>
                  </a:lnTo>
                  <a:lnTo>
                    <a:pt x="37" y="45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3" y="40"/>
                  </a:lnTo>
                  <a:lnTo>
                    <a:pt x="43" y="39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5"/>
                  </a:lnTo>
                  <a:lnTo>
                    <a:pt x="47" y="34"/>
                  </a:lnTo>
                  <a:lnTo>
                    <a:pt x="47" y="33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5" y="13"/>
                  </a:lnTo>
                  <a:lnTo>
                    <a:pt x="45" y="12"/>
                  </a:lnTo>
                  <a:lnTo>
                    <a:pt x="44" y="11"/>
                  </a:lnTo>
                  <a:lnTo>
                    <a:pt x="43" y="10"/>
                  </a:lnTo>
                  <a:lnTo>
                    <a:pt x="43" y="9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39" y="5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5" y="3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5"/>
                  </a:lnTo>
                  <a:lnTo>
                    <a:pt x="13" y="45"/>
                  </a:lnTo>
                  <a:lnTo>
                    <a:pt x="14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285" name="Freeform 53">
              <a:extLst>
                <a:ext uri="{FF2B5EF4-FFF2-40B4-BE49-F238E27FC236}">
                  <a16:creationId xmlns:a16="http://schemas.microsoft.com/office/drawing/2014/main" id="{AC4F5479-92E5-B940-A89D-B113D009A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325" y="2628900"/>
              <a:ext cx="23813" cy="25400"/>
            </a:xfrm>
            <a:custGeom>
              <a:avLst/>
              <a:gdLst>
                <a:gd name="T0" fmla="*/ 2147483646 w 30"/>
                <a:gd name="T1" fmla="*/ 2147483646 h 30"/>
                <a:gd name="T2" fmla="*/ 2147483646 w 30"/>
                <a:gd name="T3" fmla="*/ 2147483646 h 30"/>
                <a:gd name="T4" fmla="*/ 2147483646 w 30"/>
                <a:gd name="T5" fmla="*/ 2147483646 h 30"/>
                <a:gd name="T6" fmla="*/ 2147483646 w 30"/>
                <a:gd name="T7" fmla="*/ 2147483646 h 30"/>
                <a:gd name="T8" fmla="*/ 2147483646 w 30"/>
                <a:gd name="T9" fmla="*/ 2147483646 h 30"/>
                <a:gd name="T10" fmla="*/ 2147483646 w 30"/>
                <a:gd name="T11" fmla="*/ 2147483646 h 30"/>
                <a:gd name="T12" fmla="*/ 2147483646 w 30"/>
                <a:gd name="T13" fmla="*/ 2147483646 h 30"/>
                <a:gd name="T14" fmla="*/ 2147483646 w 30"/>
                <a:gd name="T15" fmla="*/ 2147483646 h 30"/>
                <a:gd name="T16" fmla="*/ 2147483646 w 30"/>
                <a:gd name="T17" fmla="*/ 2147483646 h 30"/>
                <a:gd name="T18" fmla="*/ 2147483646 w 30"/>
                <a:gd name="T19" fmla="*/ 2147483646 h 30"/>
                <a:gd name="T20" fmla="*/ 2147483646 w 30"/>
                <a:gd name="T21" fmla="*/ 2147483646 h 30"/>
                <a:gd name="T22" fmla="*/ 2147483646 w 30"/>
                <a:gd name="T23" fmla="*/ 2147483646 h 30"/>
                <a:gd name="T24" fmla="*/ 2147483646 w 30"/>
                <a:gd name="T25" fmla="*/ 2147483646 h 30"/>
                <a:gd name="T26" fmla="*/ 2147483646 w 30"/>
                <a:gd name="T27" fmla="*/ 2147483646 h 30"/>
                <a:gd name="T28" fmla="*/ 2147483646 w 30"/>
                <a:gd name="T29" fmla="*/ 2147483646 h 30"/>
                <a:gd name="T30" fmla="*/ 2147483646 w 30"/>
                <a:gd name="T31" fmla="*/ 2147483646 h 30"/>
                <a:gd name="T32" fmla="*/ 2147483646 w 30"/>
                <a:gd name="T33" fmla="*/ 2147483646 h 30"/>
                <a:gd name="T34" fmla="*/ 2147483646 w 30"/>
                <a:gd name="T35" fmla="*/ 2147483646 h 30"/>
                <a:gd name="T36" fmla="*/ 2147483646 w 30"/>
                <a:gd name="T37" fmla="*/ 2147483646 h 30"/>
                <a:gd name="T38" fmla="*/ 2147483646 w 30"/>
                <a:gd name="T39" fmla="*/ 0 h 30"/>
                <a:gd name="T40" fmla="*/ 2147483646 w 30"/>
                <a:gd name="T41" fmla="*/ 0 h 30"/>
                <a:gd name="T42" fmla="*/ 2147483646 w 30"/>
                <a:gd name="T43" fmla="*/ 0 h 30"/>
                <a:gd name="T44" fmla="*/ 2147483646 w 30"/>
                <a:gd name="T45" fmla="*/ 0 h 30"/>
                <a:gd name="T46" fmla="*/ 2147483646 w 30"/>
                <a:gd name="T47" fmla="*/ 0 h 30"/>
                <a:gd name="T48" fmla="*/ 2147483646 w 30"/>
                <a:gd name="T49" fmla="*/ 2147483646 h 30"/>
                <a:gd name="T50" fmla="*/ 2147483646 w 30"/>
                <a:gd name="T51" fmla="*/ 2147483646 h 30"/>
                <a:gd name="T52" fmla="*/ 2147483646 w 30"/>
                <a:gd name="T53" fmla="*/ 2147483646 h 30"/>
                <a:gd name="T54" fmla="*/ 2147483646 w 30"/>
                <a:gd name="T55" fmla="*/ 2147483646 h 30"/>
                <a:gd name="T56" fmla="*/ 2147483646 w 30"/>
                <a:gd name="T57" fmla="*/ 2147483646 h 30"/>
                <a:gd name="T58" fmla="*/ 2147483646 w 30"/>
                <a:gd name="T59" fmla="*/ 2147483646 h 30"/>
                <a:gd name="T60" fmla="*/ 2147483646 w 30"/>
                <a:gd name="T61" fmla="*/ 2147483646 h 30"/>
                <a:gd name="T62" fmla="*/ 0 w 30"/>
                <a:gd name="T63" fmla="*/ 2147483646 h 30"/>
                <a:gd name="T64" fmla="*/ 0 w 30"/>
                <a:gd name="T65" fmla="*/ 2147483646 h 30"/>
                <a:gd name="T66" fmla="*/ 0 w 30"/>
                <a:gd name="T67" fmla="*/ 2147483646 h 30"/>
                <a:gd name="T68" fmla="*/ 0 w 30"/>
                <a:gd name="T69" fmla="*/ 2147483646 h 30"/>
                <a:gd name="T70" fmla="*/ 2147483646 w 30"/>
                <a:gd name="T71" fmla="*/ 2147483646 h 30"/>
                <a:gd name="T72" fmla="*/ 2147483646 w 30"/>
                <a:gd name="T73" fmla="*/ 2147483646 h 30"/>
                <a:gd name="T74" fmla="*/ 2147483646 w 30"/>
                <a:gd name="T75" fmla="*/ 2147483646 h 30"/>
                <a:gd name="T76" fmla="*/ 2147483646 w 30"/>
                <a:gd name="T77" fmla="*/ 2147483646 h 30"/>
                <a:gd name="T78" fmla="*/ 2147483646 w 30"/>
                <a:gd name="T79" fmla="*/ 2147483646 h 30"/>
                <a:gd name="T80" fmla="*/ 2147483646 w 30"/>
                <a:gd name="T81" fmla="*/ 2147483646 h 30"/>
                <a:gd name="T82" fmla="*/ 2147483646 w 30"/>
                <a:gd name="T83" fmla="*/ 2147483646 h 30"/>
                <a:gd name="T84" fmla="*/ 2147483646 w 30"/>
                <a:gd name="T85" fmla="*/ 2147483646 h 30"/>
                <a:gd name="T86" fmla="*/ 2147483646 w 30"/>
                <a:gd name="T87" fmla="*/ 2147483646 h 3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0"/>
                <a:gd name="T133" fmla="*/ 0 h 30"/>
                <a:gd name="T134" fmla="*/ 30 w 30"/>
                <a:gd name="T135" fmla="*/ 30 h 3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0" h="30">
                  <a:moveTo>
                    <a:pt x="15" y="30"/>
                  </a:move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9"/>
                  </a:lnTo>
                  <a:lnTo>
                    <a:pt x="19" y="29"/>
                  </a:lnTo>
                  <a:lnTo>
                    <a:pt x="20" y="29"/>
                  </a:lnTo>
                  <a:lnTo>
                    <a:pt x="21" y="28"/>
                  </a:lnTo>
                  <a:lnTo>
                    <a:pt x="22" y="28"/>
                  </a:lnTo>
                  <a:lnTo>
                    <a:pt x="24" y="28"/>
                  </a:lnTo>
                  <a:lnTo>
                    <a:pt x="24" y="26"/>
                  </a:lnTo>
                  <a:lnTo>
                    <a:pt x="25" y="26"/>
                  </a:lnTo>
                  <a:lnTo>
                    <a:pt x="25" y="25"/>
                  </a:lnTo>
                  <a:lnTo>
                    <a:pt x="26" y="25"/>
                  </a:lnTo>
                  <a:lnTo>
                    <a:pt x="26" y="24"/>
                  </a:lnTo>
                  <a:lnTo>
                    <a:pt x="27" y="24"/>
                  </a:lnTo>
                  <a:lnTo>
                    <a:pt x="27" y="23"/>
                  </a:lnTo>
                  <a:lnTo>
                    <a:pt x="28" y="22"/>
                  </a:lnTo>
                  <a:lnTo>
                    <a:pt x="28" y="20"/>
                  </a:lnTo>
                  <a:lnTo>
                    <a:pt x="28" y="19"/>
                  </a:lnTo>
                  <a:lnTo>
                    <a:pt x="30" y="19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3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6" y="26"/>
                  </a:lnTo>
                  <a:lnTo>
                    <a:pt x="7" y="28"/>
                  </a:lnTo>
                  <a:lnTo>
                    <a:pt x="8" y="28"/>
                  </a:lnTo>
                  <a:lnTo>
                    <a:pt x="9" y="29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15" y="3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86" name="Line 54">
              <a:extLst>
                <a:ext uri="{FF2B5EF4-FFF2-40B4-BE49-F238E27FC236}">
                  <a16:creationId xmlns:a16="http://schemas.microsoft.com/office/drawing/2014/main" id="{479F2324-8CA3-3F46-9881-B12A5AE75C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76625" y="5133975"/>
              <a:ext cx="2476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87" name="Line 55">
              <a:extLst>
                <a:ext uri="{FF2B5EF4-FFF2-40B4-BE49-F238E27FC236}">
                  <a16:creationId xmlns:a16="http://schemas.microsoft.com/office/drawing/2014/main" id="{EC0C9B19-FE38-7C4A-9A30-AAEF779B56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49713" y="5402263"/>
              <a:ext cx="7239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88" name="Freeform 56">
              <a:extLst>
                <a:ext uri="{FF2B5EF4-FFF2-40B4-BE49-F238E27FC236}">
                  <a16:creationId xmlns:a16="http://schemas.microsoft.com/office/drawing/2014/main" id="{EE8BF971-F2EB-1248-994E-3E59D0EB1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275" y="5072063"/>
              <a:ext cx="325438" cy="801687"/>
            </a:xfrm>
            <a:custGeom>
              <a:avLst/>
              <a:gdLst>
                <a:gd name="T0" fmla="*/ 2147483646 w 409"/>
                <a:gd name="T1" fmla="*/ 2147483646 h 1009"/>
                <a:gd name="T2" fmla="*/ 2147483646 w 409"/>
                <a:gd name="T3" fmla="*/ 2147483646 h 1009"/>
                <a:gd name="T4" fmla="*/ 0 w 409"/>
                <a:gd name="T5" fmla="*/ 0 h 1009"/>
                <a:gd name="T6" fmla="*/ 0 w 409"/>
                <a:gd name="T7" fmla="*/ 2147483646 h 1009"/>
                <a:gd name="T8" fmla="*/ 2147483646 w 409"/>
                <a:gd name="T9" fmla="*/ 2147483646 h 10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9"/>
                <a:gd name="T16" fmla="*/ 0 h 1009"/>
                <a:gd name="T17" fmla="*/ 409 w 409"/>
                <a:gd name="T18" fmla="*/ 1009 h 10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9" h="1009">
                  <a:moveTo>
                    <a:pt x="409" y="817"/>
                  </a:moveTo>
                  <a:lnTo>
                    <a:pt x="409" y="192"/>
                  </a:lnTo>
                  <a:lnTo>
                    <a:pt x="0" y="0"/>
                  </a:lnTo>
                  <a:lnTo>
                    <a:pt x="0" y="1009"/>
                  </a:lnTo>
                  <a:lnTo>
                    <a:pt x="409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89" name="Line 57">
              <a:extLst>
                <a:ext uri="{FF2B5EF4-FFF2-40B4-BE49-F238E27FC236}">
                  <a16:creationId xmlns:a16="http://schemas.microsoft.com/office/drawing/2014/main" id="{FD7D2587-BD5A-7F4D-A9FB-D0353B73C8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81425" y="4695825"/>
              <a:ext cx="1588" cy="3429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90" name="Rectangle 58">
              <a:extLst>
                <a:ext uri="{FF2B5EF4-FFF2-40B4-BE49-F238E27FC236}">
                  <a16:creationId xmlns:a16="http://schemas.microsoft.com/office/drawing/2014/main" id="{5B71029A-4C7B-F644-9EB7-3E8B7FC042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5813" y="2943225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91" name="Rectangle 59">
              <a:extLst>
                <a:ext uri="{FF2B5EF4-FFF2-40B4-BE49-F238E27FC236}">
                  <a16:creationId xmlns:a16="http://schemas.microsoft.com/office/drawing/2014/main" id="{1F684FCB-9E11-5645-9989-E235A87287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8488" y="5008563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92" name="Freeform 60">
              <a:extLst>
                <a:ext uri="{FF2B5EF4-FFF2-40B4-BE49-F238E27FC236}">
                  <a16:creationId xmlns:a16="http://schemas.microsoft.com/office/drawing/2014/main" id="{50989CBC-F39E-044E-92BB-7D4F8B16B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4867275"/>
              <a:ext cx="439738" cy="228600"/>
            </a:xfrm>
            <a:custGeom>
              <a:avLst/>
              <a:gdLst>
                <a:gd name="T0" fmla="*/ 2147483646 w 553"/>
                <a:gd name="T1" fmla="*/ 0 h 289"/>
                <a:gd name="T2" fmla="*/ 0 w 553"/>
                <a:gd name="T3" fmla="*/ 0 h 289"/>
                <a:gd name="T4" fmla="*/ 0 w 553"/>
                <a:gd name="T5" fmla="*/ 2147483646 h 289"/>
                <a:gd name="T6" fmla="*/ 0 60000 65536"/>
                <a:gd name="T7" fmla="*/ 0 60000 65536"/>
                <a:gd name="T8" fmla="*/ 0 60000 65536"/>
                <a:gd name="T9" fmla="*/ 0 w 553"/>
                <a:gd name="T10" fmla="*/ 0 h 289"/>
                <a:gd name="T11" fmla="*/ 553 w 553"/>
                <a:gd name="T12" fmla="*/ 289 h 2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3" h="289">
                  <a:moveTo>
                    <a:pt x="553" y="0"/>
                  </a:moveTo>
                  <a:lnTo>
                    <a:pt x="0" y="0"/>
                  </a:lnTo>
                  <a:lnTo>
                    <a:pt x="0" y="28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93" name="Line 61">
              <a:extLst>
                <a:ext uri="{FF2B5EF4-FFF2-40B4-BE49-F238E27FC236}">
                  <a16:creationId xmlns:a16="http://schemas.microsoft.com/office/drawing/2014/main" id="{BD6E3A9D-4823-D448-9AC6-EE454D0F46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76625" y="5649913"/>
              <a:ext cx="2476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94" name="Rectangle 62">
              <a:extLst>
                <a:ext uri="{FF2B5EF4-FFF2-40B4-BE49-F238E27FC236}">
                  <a16:creationId xmlns:a16="http://schemas.microsoft.com/office/drawing/2014/main" id="{D4854CE5-B5A6-A343-91E5-CEE86FDE61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9138" y="5095875"/>
              <a:ext cx="139700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95" name="Rectangle 63">
              <a:extLst>
                <a:ext uri="{FF2B5EF4-FFF2-40B4-BE49-F238E27FC236}">
                  <a16:creationId xmlns:a16="http://schemas.microsoft.com/office/drawing/2014/main" id="{D6DEB847-8F3C-024C-9D75-98123C8D00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8488" y="5591175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96" name="Freeform 64">
              <a:extLst>
                <a:ext uri="{FF2B5EF4-FFF2-40B4-BE49-F238E27FC236}">
                  <a16:creationId xmlns:a16="http://schemas.microsoft.com/office/drawing/2014/main" id="{36C3996F-6AF7-304F-88AF-A2D6A6196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675" y="5478463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2147483646 w 48"/>
                <a:gd name="T21" fmla="*/ 2147483646 h 48"/>
                <a:gd name="T22" fmla="*/ 2147483646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0 h 48"/>
                <a:gd name="T42" fmla="*/ 2147483646 w 48"/>
                <a:gd name="T43" fmla="*/ 0 h 48"/>
                <a:gd name="T44" fmla="*/ 2147483646 w 48"/>
                <a:gd name="T45" fmla="*/ 0 h 48"/>
                <a:gd name="T46" fmla="*/ 2147483646 w 48"/>
                <a:gd name="T47" fmla="*/ 0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0 w 48"/>
                <a:gd name="T65" fmla="*/ 2147483646 h 48"/>
                <a:gd name="T66" fmla="*/ 0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3" y="46"/>
                  </a:lnTo>
                  <a:lnTo>
                    <a:pt x="35" y="46"/>
                  </a:lnTo>
                  <a:lnTo>
                    <a:pt x="36" y="45"/>
                  </a:lnTo>
                  <a:lnTo>
                    <a:pt x="37" y="45"/>
                  </a:lnTo>
                  <a:lnTo>
                    <a:pt x="37" y="44"/>
                  </a:lnTo>
                  <a:lnTo>
                    <a:pt x="38" y="44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3" y="40"/>
                  </a:lnTo>
                  <a:lnTo>
                    <a:pt x="43" y="39"/>
                  </a:lnTo>
                  <a:lnTo>
                    <a:pt x="44" y="38"/>
                  </a:lnTo>
                  <a:lnTo>
                    <a:pt x="44" y="36"/>
                  </a:lnTo>
                  <a:lnTo>
                    <a:pt x="45" y="35"/>
                  </a:lnTo>
                  <a:lnTo>
                    <a:pt x="47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5" y="14"/>
                  </a:lnTo>
                  <a:lnTo>
                    <a:pt x="45" y="12"/>
                  </a:lnTo>
                  <a:lnTo>
                    <a:pt x="44" y="11"/>
                  </a:lnTo>
                  <a:lnTo>
                    <a:pt x="43" y="10"/>
                  </a:lnTo>
                  <a:lnTo>
                    <a:pt x="43" y="9"/>
                  </a:lnTo>
                  <a:lnTo>
                    <a:pt x="42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39" y="5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5" y="3"/>
                  </a:lnTo>
                  <a:lnTo>
                    <a:pt x="33" y="2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4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5"/>
                  </a:lnTo>
                  <a:lnTo>
                    <a:pt x="14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297" name="Freeform 65">
              <a:extLst>
                <a:ext uri="{FF2B5EF4-FFF2-40B4-BE49-F238E27FC236}">
                  <a16:creationId xmlns:a16="http://schemas.microsoft.com/office/drawing/2014/main" id="{9611A9D8-2B63-B641-BDF6-DDF27515F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325" y="5472113"/>
              <a:ext cx="23813" cy="23812"/>
            </a:xfrm>
            <a:custGeom>
              <a:avLst/>
              <a:gdLst>
                <a:gd name="T0" fmla="*/ 2147483646 w 30"/>
                <a:gd name="T1" fmla="*/ 2147483646 h 30"/>
                <a:gd name="T2" fmla="*/ 2147483646 w 30"/>
                <a:gd name="T3" fmla="*/ 2147483646 h 30"/>
                <a:gd name="T4" fmla="*/ 2147483646 w 30"/>
                <a:gd name="T5" fmla="*/ 2147483646 h 30"/>
                <a:gd name="T6" fmla="*/ 2147483646 w 30"/>
                <a:gd name="T7" fmla="*/ 2147483646 h 30"/>
                <a:gd name="T8" fmla="*/ 2147483646 w 30"/>
                <a:gd name="T9" fmla="*/ 2147483646 h 30"/>
                <a:gd name="T10" fmla="*/ 2147483646 w 30"/>
                <a:gd name="T11" fmla="*/ 2147483646 h 30"/>
                <a:gd name="T12" fmla="*/ 2147483646 w 30"/>
                <a:gd name="T13" fmla="*/ 2147483646 h 30"/>
                <a:gd name="T14" fmla="*/ 2147483646 w 30"/>
                <a:gd name="T15" fmla="*/ 2147483646 h 30"/>
                <a:gd name="T16" fmla="*/ 2147483646 w 30"/>
                <a:gd name="T17" fmla="*/ 2147483646 h 30"/>
                <a:gd name="T18" fmla="*/ 2147483646 w 30"/>
                <a:gd name="T19" fmla="*/ 2147483646 h 30"/>
                <a:gd name="T20" fmla="*/ 2147483646 w 30"/>
                <a:gd name="T21" fmla="*/ 2147483646 h 30"/>
                <a:gd name="T22" fmla="*/ 2147483646 w 30"/>
                <a:gd name="T23" fmla="*/ 2147483646 h 30"/>
                <a:gd name="T24" fmla="*/ 2147483646 w 30"/>
                <a:gd name="T25" fmla="*/ 2147483646 h 30"/>
                <a:gd name="T26" fmla="*/ 2147483646 w 30"/>
                <a:gd name="T27" fmla="*/ 2147483646 h 30"/>
                <a:gd name="T28" fmla="*/ 2147483646 w 30"/>
                <a:gd name="T29" fmla="*/ 2147483646 h 30"/>
                <a:gd name="T30" fmla="*/ 2147483646 w 30"/>
                <a:gd name="T31" fmla="*/ 2147483646 h 30"/>
                <a:gd name="T32" fmla="*/ 2147483646 w 30"/>
                <a:gd name="T33" fmla="*/ 2147483646 h 30"/>
                <a:gd name="T34" fmla="*/ 2147483646 w 30"/>
                <a:gd name="T35" fmla="*/ 2147483646 h 30"/>
                <a:gd name="T36" fmla="*/ 2147483646 w 30"/>
                <a:gd name="T37" fmla="*/ 2147483646 h 30"/>
                <a:gd name="T38" fmla="*/ 2147483646 w 30"/>
                <a:gd name="T39" fmla="*/ 0 h 30"/>
                <a:gd name="T40" fmla="*/ 2147483646 w 30"/>
                <a:gd name="T41" fmla="*/ 0 h 30"/>
                <a:gd name="T42" fmla="*/ 2147483646 w 30"/>
                <a:gd name="T43" fmla="*/ 0 h 30"/>
                <a:gd name="T44" fmla="*/ 2147483646 w 30"/>
                <a:gd name="T45" fmla="*/ 0 h 30"/>
                <a:gd name="T46" fmla="*/ 2147483646 w 30"/>
                <a:gd name="T47" fmla="*/ 0 h 30"/>
                <a:gd name="T48" fmla="*/ 2147483646 w 30"/>
                <a:gd name="T49" fmla="*/ 2147483646 h 30"/>
                <a:gd name="T50" fmla="*/ 2147483646 w 30"/>
                <a:gd name="T51" fmla="*/ 2147483646 h 30"/>
                <a:gd name="T52" fmla="*/ 2147483646 w 30"/>
                <a:gd name="T53" fmla="*/ 2147483646 h 30"/>
                <a:gd name="T54" fmla="*/ 2147483646 w 30"/>
                <a:gd name="T55" fmla="*/ 2147483646 h 30"/>
                <a:gd name="T56" fmla="*/ 2147483646 w 30"/>
                <a:gd name="T57" fmla="*/ 2147483646 h 30"/>
                <a:gd name="T58" fmla="*/ 2147483646 w 30"/>
                <a:gd name="T59" fmla="*/ 2147483646 h 30"/>
                <a:gd name="T60" fmla="*/ 2147483646 w 30"/>
                <a:gd name="T61" fmla="*/ 2147483646 h 30"/>
                <a:gd name="T62" fmla="*/ 0 w 30"/>
                <a:gd name="T63" fmla="*/ 2147483646 h 30"/>
                <a:gd name="T64" fmla="*/ 0 w 30"/>
                <a:gd name="T65" fmla="*/ 2147483646 h 30"/>
                <a:gd name="T66" fmla="*/ 0 w 30"/>
                <a:gd name="T67" fmla="*/ 2147483646 h 30"/>
                <a:gd name="T68" fmla="*/ 0 w 30"/>
                <a:gd name="T69" fmla="*/ 2147483646 h 30"/>
                <a:gd name="T70" fmla="*/ 2147483646 w 30"/>
                <a:gd name="T71" fmla="*/ 2147483646 h 30"/>
                <a:gd name="T72" fmla="*/ 2147483646 w 30"/>
                <a:gd name="T73" fmla="*/ 2147483646 h 30"/>
                <a:gd name="T74" fmla="*/ 2147483646 w 30"/>
                <a:gd name="T75" fmla="*/ 2147483646 h 30"/>
                <a:gd name="T76" fmla="*/ 2147483646 w 30"/>
                <a:gd name="T77" fmla="*/ 2147483646 h 30"/>
                <a:gd name="T78" fmla="*/ 2147483646 w 30"/>
                <a:gd name="T79" fmla="*/ 2147483646 h 30"/>
                <a:gd name="T80" fmla="*/ 2147483646 w 30"/>
                <a:gd name="T81" fmla="*/ 2147483646 h 30"/>
                <a:gd name="T82" fmla="*/ 2147483646 w 30"/>
                <a:gd name="T83" fmla="*/ 2147483646 h 30"/>
                <a:gd name="T84" fmla="*/ 2147483646 w 30"/>
                <a:gd name="T85" fmla="*/ 2147483646 h 30"/>
                <a:gd name="T86" fmla="*/ 2147483646 w 30"/>
                <a:gd name="T87" fmla="*/ 2147483646 h 3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0"/>
                <a:gd name="T133" fmla="*/ 0 h 30"/>
                <a:gd name="T134" fmla="*/ 30 w 30"/>
                <a:gd name="T135" fmla="*/ 30 h 3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0" h="30">
                  <a:moveTo>
                    <a:pt x="15" y="30"/>
                  </a:move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9"/>
                  </a:lnTo>
                  <a:lnTo>
                    <a:pt x="19" y="29"/>
                  </a:lnTo>
                  <a:lnTo>
                    <a:pt x="20" y="29"/>
                  </a:lnTo>
                  <a:lnTo>
                    <a:pt x="21" y="28"/>
                  </a:lnTo>
                  <a:lnTo>
                    <a:pt x="22" y="28"/>
                  </a:lnTo>
                  <a:lnTo>
                    <a:pt x="24" y="28"/>
                  </a:lnTo>
                  <a:lnTo>
                    <a:pt x="24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6" y="25"/>
                  </a:lnTo>
                  <a:lnTo>
                    <a:pt x="26" y="24"/>
                  </a:lnTo>
                  <a:lnTo>
                    <a:pt x="27" y="24"/>
                  </a:lnTo>
                  <a:lnTo>
                    <a:pt x="27" y="23"/>
                  </a:lnTo>
                  <a:lnTo>
                    <a:pt x="28" y="22"/>
                  </a:lnTo>
                  <a:lnTo>
                    <a:pt x="28" y="21"/>
                  </a:lnTo>
                  <a:lnTo>
                    <a:pt x="28" y="19"/>
                  </a:lnTo>
                  <a:lnTo>
                    <a:pt x="30" y="19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3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28" y="10"/>
                  </a:lnTo>
                  <a:lnTo>
                    <a:pt x="28" y="9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5" y="3"/>
                  </a:lnTo>
                  <a:lnTo>
                    <a:pt x="24" y="3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6" y="3"/>
                  </a:lnTo>
                  <a:lnTo>
                    <a:pt x="4" y="4"/>
                  </a:lnTo>
                  <a:lnTo>
                    <a:pt x="3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6" y="27"/>
                  </a:lnTo>
                  <a:lnTo>
                    <a:pt x="7" y="28"/>
                  </a:lnTo>
                  <a:lnTo>
                    <a:pt x="8" y="28"/>
                  </a:lnTo>
                  <a:lnTo>
                    <a:pt x="9" y="29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15" y="3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98" name="Freeform 66">
              <a:extLst>
                <a:ext uri="{FF2B5EF4-FFF2-40B4-BE49-F238E27FC236}">
                  <a16:creationId xmlns:a16="http://schemas.microsoft.com/office/drawing/2014/main" id="{FD70261A-3FA9-7C4D-9CDB-1CADE83D1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675" y="5383213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2147483646 w 48"/>
                <a:gd name="T21" fmla="*/ 2147483646 h 48"/>
                <a:gd name="T22" fmla="*/ 2147483646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0 h 48"/>
                <a:gd name="T42" fmla="*/ 2147483646 w 48"/>
                <a:gd name="T43" fmla="*/ 0 h 48"/>
                <a:gd name="T44" fmla="*/ 2147483646 w 48"/>
                <a:gd name="T45" fmla="*/ 0 h 48"/>
                <a:gd name="T46" fmla="*/ 2147483646 w 48"/>
                <a:gd name="T47" fmla="*/ 0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0 w 48"/>
                <a:gd name="T65" fmla="*/ 2147483646 h 48"/>
                <a:gd name="T66" fmla="*/ 0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3" y="46"/>
                  </a:lnTo>
                  <a:lnTo>
                    <a:pt x="35" y="46"/>
                  </a:lnTo>
                  <a:lnTo>
                    <a:pt x="36" y="45"/>
                  </a:lnTo>
                  <a:lnTo>
                    <a:pt x="37" y="45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3" y="40"/>
                  </a:lnTo>
                  <a:lnTo>
                    <a:pt x="43" y="39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5"/>
                  </a:lnTo>
                  <a:lnTo>
                    <a:pt x="47" y="34"/>
                  </a:lnTo>
                  <a:lnTo>
                    <a:pt x="47" y="33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5" y="13"/>
                  </a:lnTo>
                  <a:lnTo>
                    <a:pt x="45" y="12"/>
                  </a:lnTo>
                  <a:lnTo>
                    <a:pt x="44" y="11"/>
                  </a:lnTo>
                  <a:lnTo>
                    <a:pt x="43" y="10"/>
                  </a:lnTo>
                  <a:lnTo>
                    <a:pt x="43" y="9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39" y="5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5" y="3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5"/>
                  </a:lnTo>
                  <a:lnTo>
                    <a:pt x="13" y="45"/>
                  </a:lnTo>
                  <a:lnTo>
                    <a:pt x="14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299" name="Freeform 67">
              <a:extLst>
                <a:ext uri="{FF2B5EF4-FFF2-40B4-BE49-F238E27FC236}">
                  <a16:creationId xmlns:a16="http://schemas.microsoft.com/office/drawing/2014/main" id="{4DDB6645-0150-7F42-B5CB-0032AA67E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325" y="5395913"/>
              <a:ext cx="23813" cy="23812"/>
            </a:xfrm>
            <a:custGeom>
              <a:avLst/>
              <a:gdLst>
                <a:gd name="T0" fmla="*/ 2147483646 w 30"/>
                <a:gd name="T1" fmla="*/ 2147483646 h 30"/>
                <a:gd name="T2" fmla="*/ 2147483646 w 30"/>
                <a:gd name="T3" fmla="*/ 2147483646 h 30"/>
                <a:gd name="T4" fmla="*/ 2147483646 w 30"/>
                <a:gd name="T5" fmla="*/ 2147483646 h 30"/>
                <a:gd name="T6" fmla="*/ 2147483646 w 30"/>
                <a:gd name="T7" fmla="*/ 2147483646 h 30"/>
                <a:gd name="T8" fmla="*/ 2147483646 w 30"/>
                <a:gd name="T9" fmla="*/ 2147483646 h 30"/>
                <a:gd name="T10" fmla="*/ 2147483646 w 30"/>
                <a:gd name="T11" fmla="*/ 2147483646 h 30"/>
                <a:gd name="T12" fmla="*/ 2147483646 w 30"/>
                <a:gd name="T13" fmla="*/ 2147483646 h 30"/>
                <a:gd name="T14" fmla="*/ 2147483646 w 30"/>
                <a:gd name="T15" fmla="*/ 2147483646 h 30"/>
                <a:gd name="T16" fmla="*/ 2147483646 w 30"/>
                <a:gd name="T17" fmla="*/ 2147483646 h 30"/>
                <a:gd name="T18" fmla="*/ 2147483646 w 30"/>
                <a:gd name="T19" fmla="*/ 2147483646 h 30"/>
                <a:gd name="T20" fmla="*/ 2147483646 w 30"/>
                <a:gd name="T21" fmla="*/ 2147483646 h 30"/>
                <a:gd name="T22" fmla="*/ 2147483646 w 30"/>
                <a:gd name="T23" fmla="*/ 2147483646 h 30"/>
                <a:gd name="T24" fmla="*/ 2147483646 w 30"/>
                <a:gd name="T25" fmla="*/ 2147483646 h 30"/>
                <a:gd name="T26" fmla="*/ 2147483646 w 30"/>
                <a:gd name="T27" fmla="*/ 2147483646 h 30"/>
                <a:gd name="T28" fmla="*/ 2147483646 w 30"/>
                <a:gd name="T29" fmla="*/ 2147483646 h 30"/>
                <a:gd name="T30" fmla="*/ 2147483646 w 30"/>
                <a:gd name="T31" fmla="*/ 2147483646 h 30"/>
                <a:gd name="T32" fmla="*/ 2147483646 w 30"/>
                <a:gd name="T33" fmla="*/ 2147483646 h 30"/>
                <a:gd name="T34" fmla="*/ 2147483646 w 30"/>
                <a:gd name="T35" fmla="*/ 2147483646 h 30"/>
                <a:gd name="T36" fmla="*/ 2147483646 w 30"/>
                <a:gd name="T37" fmla="*/ 2147483646 h 30"/>
                <a:gd name="T38" fmla="*/ 2147483646 w 30"/>
                <a:gd name="T39" fmla="*/ 0 h 30"/>
                <a:gd name="T40" fmla="*/ 2147483646 w 30"/>
                <a:gd name="T41" fmla="*/ 0 h 30"/>
                <a:gd name="T42" fmla="*/ 2147483646 w 30"/>
                <a:gd name="T43" fmla="*/ 0 h 30"/>
                <a:gd name="T44" fmla="*/ 2147483646 w 30"/>
                <a:gd name="T45" fmla="*/ 0 h 30"/>
                <a:gd name="T46" fmla="*/ 2147483646 w 30"/>
                <a:gd name="T47" fmla="*/ 0 h 30"/>
                <a:gd name="T48" fmla="*/ 2147483646 w 30"/>
                <a:gd name="T49" fmla="*/ 2147483646 h 30"/>
                <a:gd name="T50" fmla="*/ 2147483646 w 30"/>
                <a:gd name="T51" fmla="*/ 2147483646 h 30"/>
                <a:gd name="T52" fmla="*/ 2147483646 w 30"/>
                <a:gd name="T53" fmla="*/ 2147483646 h 30"/>
                <a:gd name="T54" fmla="*/ 2147483646 w 30"/>
                <a:gd name="T55" fmla="*/ 2147483646 h 30"/>
                <a:gd name="T56" fmla="*/ 2147483646 w 30"/>
                <a:gd name="T57" fmla="*/ 2147483646 h 30"/>
                <a:gd name="T58" fmla="*/ 2147483646 w 30"/>
                <a:gd name="T59" fmla="*/ 2147483646 h 30"/>
                <a:gd name="T60" fmla="*/ 2147483646 w 30"/>
                <a:gd name="T61" fmla="*/ 2147483646 h 30"/>
                <a:gd name="T62" fmla="*/ 0 w 30"/>
                <a:gd name="T63" fmla="*/ 2147483646 h 30"/>
                <a:gd name="T64" fmla="*/ 0 w 30"/>
                <a:gd name="T65" fmla="*/ 2147483646 h 30"/>
                <a:gd name="T66" fmla="*/ 0 w 30"/>
                <a:gd name="T67" fmla="*/ 2147483646 h 30"/>
                <a:gd name="T68" fmla="*/ 0 w 30"/>
                <a:gd name="T69" fmla="*/ 2147483646 h 30"/>
                <a:gd name="T70" fmla="*/ 2147483646 w 30"/>
                <a:gd name="T71" fmla="*/ 2147483646 h 30"/>
                <a:gd name="T72" fmla="*/ 2147483646 w 30"/>
                <a:gd name="T73" fmla="*/ 2147483646 h 30"/>
                <a:gd name="T74" fmla="*/ 2147483646 w 30"/>
                <a:gd name="T75" fmla="*/ 2147483646 h 30"/>
                <a:gd name="T76" fmla="*/ 2147483646 w 30"/>
                <a:gd name="T77" fmla="*/ 2147483646 h 30"/>
                <a:gd name="T78" fmla="*/ 2147483646 w 30"/>
                <a:gd name="T79" fmla="*/ 2147483646 h 30"/>
                <a:gd name="T80" fmla="*/ 2147483646 w 30"/>
                <a:gd name="T81" fmla="*/ 2147483646 h 30"/>
                <a:gd name="T82" fmla="*/ 2147483646 w 30"/>
                <a:gd name="T83" fmla="*/ 2147483646 h 30"/>
                <a:gd name="T84" fmla="*/ 2147483646 w 30"/>
                <a:gd name="T85" fmla="*/ 2147483646 h 30"/>
                <a:gd name="T86" fmla="*/ 2147483646 w 30"/>
                <a:gd name="T87" fmla="*/ 2147483646 h 3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0"/>
                <a:gd name="T133" fmla="*/ 0 h 30"/>
                <a:gd name="T134" fmla="*/ 30 w 30"/>
                <a:gd name="T135" fmla="*/ 30 h 3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0" h="30">
                  <a:moveTo>
                    <a:pt x="15" y="30"/>
                  </a:move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9"/>
                  </a:lnTo>
                  <a:lnTo>
                    <a:pt x="19" y="29"/>
                  </a:lnTo>
                  <a:lnTo>
                    <a:pt x="20" y="29"/>
                  </a:lnTo>
                  <a:lnTo>
                    <a:pt x="21" y="28"/>
                  </a:lnTo>
                  <a:lnTo>
                    <a:pt x="22" y="28"/>
                  </a:lnTo>
                  <a:lnTo>
                    <a:pt x="24" y="28"/>
                  </a:lnTo>
                  <a:lnTo>
                    <a:pt x="24" y="26"/>
                  </a:lnTo>
                  <a:lnTo>
                    <a:pt x="25" y="26"/>
                  </a:lnTo>
                  <a:lnTo>
                    <a:pt x="25" y="25"/>
                  </a:lnTo>
                  <a:lnTo>
                    <a:pt x="26" y="25"/>
                  </a:lnTo>
                  <a:lnTo>
                    <a:pt x="26" y="24"/>
                  </a:lnTo>
                  <a:lnTo>
                    <a:pt x="27" y="24"/>
                  </a:lnTo>
                  <a:lnTo>
                    <a:pt x="27" y="23"/>
                  </a:lnTo>
                  <a:lnTo>
                    <a:pt x="28" y="22"/>
                  </a:lnTo>
                  <a:lnTo>
                    <a:pt x="28" y="20"/>
                  </a:lnTo>
                  <a:lnTo>
                    <a:pt x="28" y="19"/>
                  </a:lnTo>
                  <a:lnTo>
                    <a:pt x="30" y="19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3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6" y="26"/>
                  </a:lnTo>
                  <a:lnTo>
                    <a:pt x="7" y="28"/>
                  </a:lnTo>
                  <a:lnTo>
                    <a:pt x="8" y="28"/>
                  </a:lnTo>
                  <a:lnTo>
                    <a:pt x="9" y="29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15" y="3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00" name="Freeform 68">
              <a:extLst>
                <a:ext uri="{FF2B5EF4-FFF2-40B4-BE49-F238E27FC236}">
                  <a16:creationId xmlns:a16="http://schemas.microsoft.com/office/drawing/2014/main" id="{A02C53DC-9D6C-D742-90AF-F94FB341F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675" y="5287963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2147483646 w 48"/>
                <a:gd name="T21" fmla="*/ 2147483646 h 48"/>
                <a:gd name="T22" fmla="*/ 2147483646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0 h 48"/>
                <a:gd name="T42" fmla="*/ 2147483646 w 48"/>
                <a:gd name="T43" fmla="*/ 0 h 48"/>
                <a:gd name="T44" fmla="*/ 2147483646 w 48"/>
                <a:gd name="T45" fmla="*/ 0 h 48"/>
                <a:gd name="T46" fmla="*/ 2147483646 w 48"/>
                <a:gd name="T47" fmla="*/ 0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0 w 48"/>
                <a:gd name="T65" fmla="*/ 2147483646 h 48"/>
                <a:gd name="T66" fmla="*/ 0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3" y="46"/>
                  </a:lnTo>
                  <a:lnTo>
                    <a:pt x="35" y="46"/>
                  </a:lnTo>
                  <a:lnTo>
                    <a:pt x="36" y="45"/>
                  </a:lnTo>
                  <a:lnTo>
                    <a:pt x="37" y="45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3" y="40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5"/>
                  </a:lnTo>
                  <a:lnTo>
                    <a:pt x="47" y="34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8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5" y="13"/>
                  </a:lnTo>
                  <a:lnTo>
                    <a:pt x="45" y="12"/>
                  </a:lnTo>
                  <a:lnTo>
                    <a:pt x="44" y="11"/>
                  </a:lnTo>
                  <a:lnTo>
                    <a:pt x="43" y="10"/>
                  </a:lnTo>
                  <a:lnTo>
                    <a:pt x="43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39" y="5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40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5"/>
                  </a:lnTo>
                  <a:lnTo>
                    <a:pt x="13" y="45"/>
                  </a:lnTo>
                  <a:lnTo>
                    <a:pt x="14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301" name="Freeform 69">
              <a:extLst>
                <a:ext uri="{FF2B5EF4-FFF2-40B4-BE49-F238E27FC236}">
                  <a16:creationId xmlns:a16="http://schemas.microsoft.com/office/drawing/2014/main" id="{388BF270-6993-F448-9EEC-20BC6C5E5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325" y="5300663"/>
              <a:ext cx="23813" cy="23812"/>
            </a:xfrm>
            <a:custGeom>
              <a:avLst/>
              <a:gdLst>
                <a:gd name="T0" fmla="*/ 2147483646 w 30"/>
                <a:gd name="T1" fmla="*/ 2147483646 h 30"/>
                <a:gd name="T2" fmla="*/ 2147483646 w 30"/>
                <a:gd name="T3" fmla="*/ 2147483646 h 30"/>
                <a:gd name="T4" fmla="*/ 2147483646 w 30"/>
                <a:gd name="T5" fmla="*/ 2147483646 h 30"/>
                <a:gd name="T6" fmla="*/ 2147483646 w 30"/>
                <a:gd name="T7" fmla="*/ 2147483646 h 30"/>
                <a:gd name="T8" fmla="*/ 2147483646 w 30"/>
                <a:gd name="T9" fmla="*/ 2147483646 h 30"/>
                <a:gd name="T10" fmla="*/ 2147483646 w 30"/>
                <a:gd name="T11" fmla="*/ 2147483646 h 30"/>
                <a:gd name="T12" fmla="*/ 2147483646 w 30"/>
                <a:gd name="T13" fmla="*/ 2147483646 h 30"/>
                <a:gd name="T14" fmla="*/ 2147483646 w 30"/>
                <a:gd name="T15" fmla="*/ 2147483646 h 30"/>
                <a:gd name="T16" fmla="*/ 2147483646 w 30"/>
                <a:gd name="T17" fmla="*/ 2147483646 h 30"/>
                <a:gd name="T18" fmla="*/ 2147483646 w 30"/>
                <a:gd name="T19" fmla="*/ 2147483646 h 30"/>
                <a:gd name="T20" fmla="*/ 2147483646 w 30"/>
                <a:gd name="T21" fmla="*/ 2147483646 h 30"/>
                <a:gd name="T22" fmla="*/ 2147483646 w 30"/>
                <a:gd name="T23" fmla="*/ 2147483646 h 30"/>
                <a:gd name="T24" fmla="*/ 2147483646 w 30"/>
                <a:gd name="T25" fmla="*/ 2147483646 h 30"/>
                <a:gd name="T26" fmla="*/ 2147483646 w 30"/>
                <a:gd name="T27" fmla="*/ 2147483646 h 30"/>
                <a:gd name="T28" fmla="*/ 2147483646 w 30"/>
                <a:gd name="T29" fmla="*/ 2147483646 h 30"/>
                <a:gd name="T30" fmla="*/ 2147483646 w 30"/>
                <a:gd name="T31" fmla="*/ 2147483646 h 30"/>
                <a:gd name="T32" fmla="*/ 2147483646 w 30"/>
                <a:gd name="T33" fmla="*/ 2147483646 h 30"/>
                <a:gd name="T34" fmla="*/ 2147483646 w 30"/>
                <a:gd name="T35" fmla="*/ 2147483646 h 30"/>
                <a:gd name="T36" fmla="*/ 2147483646 w 30"/>
                <a:gd name="T37" fmla="*/ 2147483646 h 30"/>
                <a:gd name="T38" fmla="*/ 2147483646 w 30"/>
                <a:gd name="T39" fmla="*/ 0 h 30"/>
                <a:gd name="T40" fmla="*/ 2147483646 w 30"/>
                <a:gd name="T41" fmla="*/ 0 h 30"/>
                <a:gd name="T42" fmla="*/ 2147483646 w 30"/>
                <a:gd name="T43" fmla="*/ 0 h 30"/>
                <a:gd name="T44" fmla="*/ 2147483646 w 30"/>
                <a:gd name="T45" fmla="*/ 0 h 30"/>
                <a:gd name="T46" fmla="*/ 2147483646 w 30"/>
                <a:gd name="T47" fmla="*/ 0 h 30"/>
                <a:gd name="T48" fmla="*/ 2147483646 w 30"/>
                <a:gd name="T49" fmla="*/ 2147483646 h 30"/>
                <a:gd name="T50" fmla="*/ 2147483646 w 30"/>
                <a:gd name="T51" fmla="*/ 2147483646 h 30"/>
                <a:gd name="T52" fmla="*/ 2147483646 w 30"/>
                <a:gd name="T53" fmla="*/ 2147483646 h 30"/>
                <a:gd name="T54" fmla="*/ 2147483646 w 30"/>
                <a:gd name="T55" fmla="*/ 2147483646 h 30"/>
                <a:gd name="T56" fmla="*/ 2147483646 w 30"/>
                <a:gd name="T57" fmla="*/ 2147483646 h 30"/>
                <a:gd name="T58" fmla="*/ 2147483646 w 30"/>
                <a:gd name="T59" fmla="*/ 2147483646 h 30"/>
                <a:gd name="T60" fmla="*/ 2147483646 w 30"/>
                <a:gd name="T61" fmla="*/ 2147483646 h 30"/>
                <a:gd name="T62" fmla="*/ 0 w 30"/>
                <a:gd name="T63" fmla="*/ 2147483646 h 30"/>
                <a:gd name="T64" fmla="*/ 0 w 30"/>
                <a:gd name="T65" fmla="*/ 2147483646 h 30"/>
                <a:gd name="T66" fmla="*/ 0 w 30"/>
                <a:gd name="T67" fmla="*/ 2147483646 h 30"/>
                <a:gd name="T68" fmla="*/ 0 w 30"/>
                <a:gd name="T69" fmla="*/ 2147483646 h 30"/>
                <a:gd name="T70" fmla="*/ 2147483646 w 30"/>
                <a:gd name="T71" fmla="*/ 2147483646 h 30"/>
                <a:gd name="T72" fmla="*/ 2147483646 w 30"/>
                <a:gd name="T73" fmla="*/ 2147483646 h 30"/>
                <a:gd name="T74" fmla="*/ 2147483646 w 30"/>
                <a:gd name="T75" fmla="*/ 2147483646 h 30"/>
                <a:gd name="T76" fmla="*/ 2147483646 w 30"/>
                <a:gd name="T77" fmla="*/ 2147483646 h 30"/>
                <a:gd name="T78" fmla="*/ 2147483646 w 30"/>
                <a:gd name="T79" fmla="*/ 2147483646 h 30"/>
                <a:gd name="T80" fmla="*/ 2147483646 w 30"/>
                <a:gd name="T81" fmla="*/ 2147483646 h 30"/>
                <a:gd name="T82" fmla="*/ 2147483646 w 30"/>
                <a:gd name="T83" fmla="*/ 2147483646 h 30"/>
                <a:gd name="T84" fmla="*/ 2147483646 w 30"/>
                <a:gd name="T85" fmla="*/ 2147483646 h 30"/>
                <a:gd name="T86" fmla="*/ 2147483646 w 30"/>
                <a:gd name="T87" fmla="*/ 2147483646 h 3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0"/>
                <a:gd name="T133" fmla="*/ 0 h 30"/>
                <a:gd name="T134" fmla="*/ 30 w 30"/>
                <a:gd name="T135" fmla="*/ 30 h 3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0" h="30">
                  <a:moveTo>
                    <a:pt x="15" y="30"/>
                  </a:move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9"/>
                  </a:lnTo>
                  <a:lnTo>
                    <a:pt x="19" y="29"/>
                  </a:lnTo>
                  <a:lnTo>
                    <a:pt x="20" y="29"/>
                  </a:lnTo>
                  <a:lnTo>
                    <a:pt x="21" y="28"/>
                  </a:lnTo>
                  <a:lnTo>
                    <a:pt x="22" y="28"/>
                  </a:lnTo>
                  <a:lnTo>
                    <a:pt x="24" y="28"/>
                  </a:lnTo>
                  <a:lnTo>
                    <a:pt x="24" y="26"/>
                  </a:lnTo>
                  <a:lnTo>
                    <a:pt x="25" y="26"/>
                  </a:lnTo>
                  <a:lnTo>
                    <a:pt x="25" y="25"/>
                  </a:lnTo>
                  <a:lnTo>
                    <a:pt x="26" y="25"/>
                  </a:lnTo>
                  <a:lnTo>
                    <a:pt x="26" y="24"/>
                  </a:lnTo>
                  <a:lnTo>
                    <a:pt x="27" y="24"/>
                  </a:lnTo>
                  <a:lnTo>
                    <a:pt x="27" y="23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9"/>
                  </a:lnTo>
                  <a:lnTo>
                    <a:pt x="30" y="19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15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30" y="9"/>
                  </a:lnTo>
                  <a:lnTo>
                    <a:pt x="28" y="9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3"/>
                  </a:lnTo>
                  <a:lnTo>
                    <a:pt x="3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6" y="26"/>
                  </a:lnTo>
                  <a:lnTo>
                    <a:pt x="7" y="28"/>
                  </a:lnTo>
                  <a:lnTo>
                    <a:pt x="8" y="28"/>
                  </a:lnTo>
                  <a:lnTo>
                    <a:pt x="9" y="29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15" y="3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02" name="Freeform 71">
              <a:extLst>
                <a:ext uri="{FF2B5EF4-FFF2-40B4-BE49-F238E27FC236}">
                  <a16:creationId xmlns:a16="http://schemas.microsoft.com/office/drawing/2014/main" id="{50DAA554-6717-0F48-B378-BC9B72EA3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688975"/>
              <a:ext cx="439738" cy="4178300"/>
            </a:xfrm>
            <a:custGeom>
              <a:avLst/>
              <a:gdLst>
                <a:gd name="T0" fmla="*/ 2147483646 w 553"/>
                <a:gd name="T1" fmla="*/ 2147483646 h 5263"/>
                <a:gd name="T2" fmla="*/ 2147483646 w 553"/>
                <a:gd name="T3" fmla="*/ 0 h 5263"/>
                <a:gd name="T4" fmla="*/ 0 w 553"/>
                <a:gd name="T5" fmla="*/ 0 h 5263"/>
                <a:gd name="T6" fmla="*/ 0 60000 65536"/>
                <a:gd name="T7" fmla="*/ 0 60000 65536"/>
                <a:gd name="T8" fmla="*/ 0 60000 65536"/>
                <a:gd name="T9" fmla="*/ 0 w 553"/>
                <a:gd name="T10" fmla="*/ 0 h 5263"/>
                <a:gd name="T11" fmla="*/ 553 w 553"/>
                <a:gd name="T12" fmla="*/ 5263 h 52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3" h="5263">
                  <a:moveTo>
                    <a:pt x="553" y="5263"/>
                  </a:moveTo>
                  <a:lnTo>
                    <a:pt x="553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03" name="Line 72">
              <a:extLst>
                <a:ext uri="{FF2B5EF4-FFF2-40B4-BE49-F238E27FC236}">
                  <a16:creationId xmlns:a16="http://schemas.microsoft.com/office/drawing/2014/main" id="{B5C0336A-3008-464A-A405-4E973B7452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73613" y="3132138"/>
              <a:ext cx="6683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04" name="Line 73">
              <a:extLst>
                <a:ext uri="{FF2B5EF4-FFF2-40B4-BE49-F238E27FC236}">
                  <a16:creationId xmlns:a16="http://schemas.microsoft.com/office/drawing/2014/main" id="{80481D8E-C0E3-6447-80BA-C2C246D651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86438" y="3398838"/>
              <a:ext cx="3238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05" name="Freeform 74">
              <a:extLst>
                <a:ext uri="{FF2B5EF4-FFF2-40B4-BE49-F238E27FC236}">
                  <a16:creationId xmlns:a16="http://schemas.microsoft.com/office/drawing/2014/main" id="{0736C20C-7EB3-C14E-90C5-755E023AD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950" y="2978150"/>
              <a:ext cx="325438" cy="820738"/>
            </a:xfrm>
            <a:custGeom>
              <a:avLst/>
              <a:gdLst>
                <a:gd name="T0" fmla="*/ 2147483646 w 408"/>
                <a:gd name="T1" fmla="*/ 2147483646 h 1033"/>
                <a:gd name="T2" fmla="*/ 2147483646 w 408"/>
                <a:gd name="T3" fmla="*/ 2147483646 h 1033"/>
                <a:gd name="T4" fmla="*/ 0 w 408"/>
                <a:gd name="T5" fmla="*/ 0 h 1033"/>
                <a:gd name="T6" fmla="*/ 0 w 408"/>
                <a:gd name="T7" fmla="*/ 2147483646 h 1033"/>
                <a:gd name="T8" fmla="*/ 2147483646 w 408"/>
                <a:gd name="T9" fmla="*/ 2147483646 h 10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8"/>
                <a:gd name="T16" fmla="*/ 0 h 1033"/>
                <a:gd name="T17" fmla="*/ 408 w 408"/>
                <a:gd name="T18" fmla="*/ 1033 h 10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8" h="1033">
                  <a:moveTo>
                    <a:pt x="408" y="817"/>
                  </a:moveTo>
                  <a:lnTo>
                    <a:pt x="408" y="216"/>
                  </a:lnTo>
                  <a:lnTo>
                    <a:pt x="0" y="0"/>
                  </a:lnTo>
                  <a:lnTo>
                    <a:pt x="0" y="1033"/>
                  </a:lnTo>
                  <a:lnTo>
                    <a:pt x="408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06" name="Freeform 75">
              <a:extLst>
                <a:ext uri="{FF2B5EF4-FFF2-40B4-BE49-F238E27FC236}">
                  <a16:creationId xmlns:a16="http://schemas.microsoft.com/office/drawing/2014/main" id="{7BF46E07-A94C-F145-B726-B77957E6E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9550" y="2692400"/>
              <a:ext cx="228600" cy="323850"/>
            </a:xfrm>
            <a:custGeom>
              <a:avLst/>
              <a:gdLst>
                <a:gd name="T0" fmla="*/ 0 w 289"/>
                <a:gd name="T1" fmla="*/ 0 h 409"/>
                <a:gd name="T2" fmla="*/ 2147483646 w 289"/>
                <a:gd name="T3" fmla="*/ 0 h 409"/>
                <a:gd name="T4" fmla="*/ 2147483646 w 289"/>
                <a:gd name="T5" fmla="*/ 2147483646 h 409"/>
                <a:gd name="T6" fmla="*/ 0 60000 65536"/>
                <a:gd name="T7" fmla="*/ 0 60000 65536"/>
                <a:gd name="T8" fmla="*/ 0 60000 65536"/>
                <a:gd name="T9" fmla="*/ 0 w 289"/>
                <a:gd name="T10" fmla="*/ 0 h 409"/>
                <a:gd name="T11" fmla="*/ 289 w 289"/>
                <a:gd name="T12" fmla="*/ 409 h 40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9" h="409">
                  <a:moveTo>
                    <a:pt x="0" y="0"/>
                  </a:moveTo>
                  <a:lnTo>
                    <a:pt x="289" y="0"/>
                  </a:lnTo>
                  <a:lnTo>
                    <a:pt x="289" y="4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07" name="Rectangle 76">
              <a:extLst>
                <a:ext uri="{FF2B5EF4-FFF2-40B4-BE49-F238E27FC236}">
                  <a16:creationId xmlns:a16="http://schemas.microsoft.com/office/drawing/2014/main" id="{4123AD94-85E2-A444-9DF7-D629813AFD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9138" y="5678488"/>
              <a:ext cx="141064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15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08" name="Rectangle 77">
              <a:extLst>
                <a:ext uri="{FF2B5EF4-FFF2-40B4-BE49-F238E27FC236}">
                  <a16:creationId xmlns:a16="http://schemas.microsoft.com/office/drawing/2014/main" id="{D5F627C4-94E3-1249-8D4E-812B46509C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2554288"/>
              <a:ext cx="11541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09" name="Freeform 78">
              <a:extLst>
                <a:ext uri="{FF2B5EF4-FFF2-40B4-BE49-F238E27FC236}">
                  <a16:creationId xmlns:a16="http://schemas.microsoft.com/office/drawing/2014/main" id="{D7D39E04-C12A-BD4A-B108-30A390D86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9550" y="2463800"/>
              <a:ext cx="363538" cy="630238"/>
            </a:xfrm>
            <a:custGeom>
              <a:avLst/>
              <a:gdLst>
                <a:gd name="T0" fmla="*/ 0 w 457"/>
                <a:gd name="T1" fmla="*/ 0 h 793"/>
                <a:gd name="T2" fmla="*/ 2147483646 w 457"/>
                <a:gd name="T3" fmla="*/ 0 h 793"/>
                <a:gd name="T4" fmla="*/ 2147483646 w 457"/>
                <a:gd name="T5" fmla="*/ 2147483646 h 793"/>
                <a:gd name="T6" fmla="*/ 0 60000 65536"/>
                <a:gd name="T7" fmla="*/ 0 60000 65536"/>
                <a:gd name="T8" fmla="*/ 0 60000 65536"/>
                <a:gd name="T9" fmla="*/ 0 w 457"/>
                <a:gd name="T10" fmla="*/ 0 h 793"/>
                <a:gd name="T11" fmla="*/ 457 w 457"/>
                <a:gd name="T12" fmla="*/ 793 h 79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57" h="793">
                  <a:moveTo>
                    <a:pt x="0" y="0"/>
                  </a:moveTo>
                  <a:lnTo>
                    <a:pt x="457" y="0"/>
                  </a:lnTo>
                  <a:lnTo>
                    <a:pt x="457" y="79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10" name="Rectangle 79">
              <a:extLst>
                <a:ext uri="{FF2B5EF4-FFF2-40B4-BE49-F238E27FC236}">
                  <a16:creationId xmlns:a16="http://schemas.microsoft.com/office/drawing/2014/main" id="{664200E9-87D6-4442-ACC8-1FDF40ABF9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4138" y="2640013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11" name="Rectangle 80">
              <a:extLst>
                <a:ext uri="{FF2B5EF4-FFF2-40B4-BE49-F238E27FC236}">
                  <a16:creationId xmlns:a16="http://schemas.microsoft.com/office/drawing/2014/main" id="{0E621602-7025-B441-AFA7-BD8E6CC00C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2338388"/>
              <a:ext cx="11541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12" name="Line 81">
              <a:extLst>
                <a:ext uri="{FF2B5EF4-FFF2-40B4-BE49-F238E27FC236}">
                  <a16:creationId xmlns:a16="http://schemas.microsoft.com/office/drawing/2014/main" id="{0963A0CF-A0D7-EE41-B9A6-D2446D6FAE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73613" y="3646488"/>
              <a:ext cx="6683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13" name="Line 82">
              <a:extLst>
                <a:ext uri="{FF2B5EF4-FFF2-40B4-BE49-F238E27FC236}">
                  <a16:creationId xmlns:a16="http://schemas.microsoft.com/office/drawing/2014/main" id="{3375DFDA-0BEE-014F-8C5A-491FD68D67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21213" y="3303588"/>
              <a:ext cx="8207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14" name="Line 83">
              <a:extLst>
                <a:ext uri="{FF2B5EF4-FFF2-40B4-BE49-F238E27FC236}">
                  <a16:creationId xmlns:a16="http://schemas.microsoft.com/office/drawing/2014/main" id="{826FD2FD-F4D8-0549-9D1F-4D124EA937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21213" y="3475038"/>
              <a:ext cx="8207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15" name="Freeform 84">
              <a:extLst>
                <a:ext uri="{FF2B5EF4-FFF2-40B4-BE49-F238E27FC236}">
                  <a16:creationId xmlns:a16="http://schemas.microsoft.com/office/drawing/2014/main" id="{096F7149-1A48-AE44-ABF6-F1E56098B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713" y="2730500"/>
              <a:ext cx="571500" cy="573088"/>
            </a:xfrm>
            <a:custGeom>
              <a:avLst/>
              <a:gdLst>
                <a:gd name="T0" fmla="*/ 2147483646 w 722"/>
                <a:gd name="T1" fmla="*/ 2147483646 h 721"/>
                <a:gd name="T2" fmla="*/ 2147483646 w 722"/>
                <a:gd name="T3" fmla="*/ 0 h 721"/>
                <a:gd name="T4" fmla="*/ 0 w 722"/>
                <a:gd name="T5" fmla="*/ 0 h 721"/>
                <a:gd name="T6" fmla="*/ 0 60000 65536"/>
                <a:gd name="T7" fmla="*/ 0 60000 65536"/>
                <a:gd name="T8" fmla="*/ 0 60000 65536"/>
                <a:gd name="T9" fmla="*/ 0 w 722"/>
                <a:gd name="T10" fmla="*/ 0 h 721"/>
                <a:gd name="T11" fmla="*/ 722 w 722"/>
                <a:gd name="T12" fmla="*/ 721 h 72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22" h="721">
                  <a:moveTo>
                    <a:pt x="722" y="721"/>
                  </a:moveTo>
                  <a:lnTo>
                    <a:pt x="722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16" name="Line 85">
              <a:extLst>
                <a:ext uri="{FF2B5EF4-FFF2-40B4-BE49-F238E27FC236}">
                  <a16:creationId xmlns:a16="http://schemas.microsoft.com/office/drawing/2014/main" id="{D48984DF-C0AB-964E-BDCC-47AFF76DB5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73613" y="1395413"/>
              <a:ext cx="0" cy="173831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17" name="Line 86">
              <a:extLst>
                <a:ext uri="{FF2B5EF4-FFF2-40B4-BE49-F238E27FC236}">
                  <a16:creationId xmlns:a16="http://schemas.microsoft.com/office/drawing/2014/main" id="{E6BBDFB9-3A04-644C-911B-A2B1118CFB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22800" y="3475038"/>
              <a:ext cx="0" cy="6096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18" name="Line 87">
              <a:extLst>
                <a:ext uri="{FF2B5EF4-FFF2-40B4-BE49-F238E27FC236}">
                  <a16:creationId xmlns:a16="http://schemas.microsoft.com/office/drawing/2014/main" id="{64B9A912-BB74-7D4B-B0D4-5A8859049B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75200" y="3646488"/>
              <a:ext cx="0" cy="17367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19" name="Freeform 88">
              <a:extLst>
                <a:ext uri="{FF2B5EF4-FFF2-40B4-BE49-F238E27FC236}">
                  <a16:creationId xmlns:a16="http://schemas.microsoft.com/office/drawing/2014/main" id="{F531AF2A-0B62-194A-81F5-E3DFE6E93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4775" y="669925"/>
              <a:ext cx="38100" cy="38100"/>
            </a:xfrm>
            <a:custGeom>
              <a:avLst/>
              <a:gdLst>
                <a:gd name="T0" fmla="*/ 2147483646 w 48"/>
                <a:gd name="T1" fmla="*/ 0 h 48"/>
                <a:gd name="T2" fmla="*/ 2147483646 w 48"/>
                <a:gd name="T3" fmla="*/ 0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0 h 48"/>
                <a:gd name="T86" fmla="*/ 2147483646 w 48"/>
                <a:gd name="T87" fmla="*/ 0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4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3" y="34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39"/>
                  </a:lnTo>
                  <a:lnTo>
                    <a:pt x="7" y="40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5"/>
                  </a:lnTo>
                  <a:lnTo>
                    <a:pt x="15" y="45"/>
                  </a:lnTo>
                  <a:lnTo>
                    <a:pt x="15" y="46"/>
                  </a:lnTo>
                  <a:lnTo>
                    <a:pt x="17" y="46"/>
                  </a:lnTo>
                  <a:lnTo>
                    <a:pt x="18" y="46"/>
                  </a:lnTo>
                  <a:lnTo>
                    <a:pt x="19" y="46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6"/>
                  </a:lnTo>
                  <a:lnTo>
                    <a:pt x="30" y="46"/>
                  </a:lnTo>
                  <a:lnTo>
                    <a:pt x="31" y="46"/>
                  </a:lnTo>
                  <a:lnTo>
                    <a:pt x="32" y="46"/>
                  </a:lnTo>
                  <a:lnTo>
                    <a:pt x="33" y="45"/>
                  </a:lnTo>
                  <a:lnTo>
                    <a:pt x="35" y="45"/>
                  </a:lnTo>
                  <a:lnTo>
                    <a:pt x="36" y="44"/>
                  </a:lnTo>
                  <a:lnTo>
                    <a:pt x="37" y="44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0"/>
                  </a:lnTo>
                  <a:lnTo>
                    <a:pt x="42" y="39"/>
                  </a:lnTo>
                  <a:lnTo>
                    <a:pt x="43" y="39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7" y="14"/>
                  </a:lnTo>
                  <a:lnTo>
                    <a:pt x="45" y="13"/>
                  </a:lnTo>
                  <a:lnTo>
                    <a:pt x="45" y="12"/>
                  </a:lnTo>
                  <a:lnTo>
                    <a:pt x="44" y="10"/>
                  </a:lnTo>
                  <a:lnTo>
                    <a:pt x="43" y="9"/>
                  </a:lnTo>
                  <a:lnTo>
                    <a:pt x="43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39" y="4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320" name="Freeform 89">
              <a:extLst>
                <a:ext uri="{FF2B5EF4-FFF2-40B4-BE49-F238E27FC236}">
                  <a16:creationId xmlns:a16="http://schemas.microsoft.com/office/drawing/2014/main" id="{122EA03E-B176-BF45-8156-93BB8F130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663" y="677863"/>
              <a:ext cx="47625" cy="46037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0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0 w 59"/>
                <a:gd name="T19" fmla="*/ 2147483646 h 58"/>
                <a:gd name="T20" fmla="*/ 0 w 59"/>
                <a:gd name="T21" fmla="*/ 2147483646 h 58"/>
                <a:gd name="T22" fmla="*/ 0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0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9" y="9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5" y="45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8" y="48"/>
                  </a:lnTo>
                  <a:lnTo>
                    <a:pt x="9" y="49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5" y="54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8" y="57"/>
                  </a:lnTo>
                  <a:lnTo>
                    <a:pt x="20" y="57"/>
                  </a:lnTo>
                  <a:lnTo>
                    <a:pt x="21" y="57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8" y="58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1" y="57"/>
                  </a:lnTo>
                  <a:lnTo>
                    <a:pt x="42" y="56"/>
                  </a:lnTo>
                  <a:lnTo>
                    <a:pt x="44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8" y="52"/>
                  </a:lnTo>
                  <a:lnTo>
                    <a:pt x="50" y="51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4" y="46"/>
                  </a:lnTo>
                  <a:lnTo>
                    <a:pt x="54" y="45"/>
                  </a:lnTo>
                  <a:lnTo>
                    <a:pt x="56" y="43"/>
                  </a:lnTo>
                  <a:lnTo>
                    <a:pt x="56" y="42"/>
                  </a:lnTo>
                  <a:lnTo>
                    <a:pt x="57" y="41"/>
                  </a:lnTo>
                  <a:lnTo>
                    <a:pt x="57" y="39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6" y="16"/>
                  </a:lnTo>
                  <a:lnTo>
                    <a:pt x="56" y="15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9"/>
                  </a:lnTo>
                  <a:lnTo>
                    <a:pt x="50" y="7"/>
                  </a:lnTo>
                  <a:lnTo>
                    <a:pt x="48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4" y="4"/>
                  </a:lnTo>
                  <a:lnTo>
                    <a:pt x="42" y="3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21" name="Freeform 90">
              <a:extLst>
                <a:ext uri="{FF2B5EF4-FFF2-40B4-BE49-F238E27FC236}">
                  <a16:creationId xmlns:a16="http://schemas.microsoft.com/office/drawing/2014/main" id="{B27D8CD4-82D5-A541-9030-80A0CFA61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375" y="860425"/>
              <a:ext cx="38100" cy="39688"/>
            </a:xfrm>
            <a:custGeom>
              <a:avLst/>
              <a:gdLst>
                <a:gd name="T0" fmla="*/ 2147483646 w 49"/>
                <a:gd name="T1" fmla="*/ 0 h 48"/>
                <a:gd name="T2" fmla="*/ 2147483646 w 49"/>
                <a:gd name="T3" fmla="*/ 0 h 48"/>
                <a:gd name="T4" fmla="*/ 2147483646 w 49"/>
                <a:gd name="T5" fmla="*/ 2147483646 h 48"/>
                <a:gd name="T6" fmla="*/ 2147483646 w 49"/>
                <a:gd name="T7" fmla="*/ 2147483646 h 48"/>
                <a:gd name="T8" fmla="*/ 2147483646 w 49"/>
                <a:gd name="T9" fmla="*/ 2147483646 h 48"/>
                <a:gd name="T10" fmla="*/ 2147483646 w 49"/>
                <a:gd name="T11" fmla="*/ 2147483646 h 48"/>
                <a:gd name="T12" fmla="*/ 2147483646 w 49"/>
                <a:gd name="T13" fmla="*/ 2147483646 h 48"/>
                <a:gd name="T14" fmla="*/ 2147483646 w 49"/>
                <a:gd name="T15" fmla="*/ 2147483646 h 48"/>
                <a:gd name="T16" fmla="*/ 2147483646 w 49"/>
                <a:gd name="T17" fmla="*/ 2147483646 h 48"/>
                <a:gd name="T18" fmla="*/ 2147483646 w 49"/>
                <a:gd name="T19" fmla="*/ 2147483646 h 48"/>
                <a:gd name="T20" fmla="*/ 0 w 49"/>
                <a:gd name="T21" fmla="*/ 2147483646 h 48"/>
                <a:gd name="T22" fmla="*/ 0 w 49"/>
                <a:gd name="T23" fmla="*/ 2147483646 h 48"/>
                <a:gd name="T24" fmla="*/ 2147483646 w 49"/>
                <a:gd name="T25" fmla="*/ 2147483646 h 48"/>
                <a:gd name="T26" fmla="*/ 2147483646 w 49"/>
                <a:gd name="T27" fmla="*/ 2147483646 h 48"/>
                <a:gd name="T28" fmla="*/ 2147483646 w 49"/>
                <a:gd name="T29" fmla="*/ 2147483646 h 48"/>
                <a:gd name="T30" fmla="*/ 2147483646 w 49"/>
                <a:gd name="T31" fmla="*/ 2147483646 h 48"/>
                <a:gd name="T32" fmla="*/ 2147483646 w 49"/>
                <a:gd name="T33" fmla="*/ 2147483646 h 48"/>
                <a:gd name="T34" fmla="*/ 2147483646 w 49"/>
                <a:gd name="T35" fmla="*/ 2147483646 h 48"/>
                <a:gd name="T36" fmla="*/ 2147483646 w 49"/>
                <a:gd name="T37" fmla="*/ 2147483646 h 48"/>
                <a:gd name="T38" fmla="*/ 2147483646 w 49"/>
                <a:gd name="T39" fmla="*/ 2147483646 h 48"/>
                <a:gd name="T40" fmla="*/ 2147483646 w 49"/>
                <a:gd name="T41" fmla="*/ 2147483646 h 48"/>
                <a:gd name="T42" fmla="*/ 2147483646 w 49"/>
                <a:gd name="T43" fmla="*/ 2147483646 h 48"/>
                <a:gd name="T44" fmla="*/ 2147483646 w 49"/>
                <a:gd name="T45" fmla="*/ 2147483646 h 48"/>
                <a:gd name="T46" fmla="*/ 2147483646 w 49"/>
                <a:gd name="T47" fmla="*/ 2147483646 h 48"/>
                <a:gd name="T48" fmla="*/ 2147483646 w 49"/>
                <a:gd name="T49" fmla="*/ 2147483646 h 48"/>
                <a:gd name="T50" fmla="*/ 2147483646 w 49"/>
                <a:gd name="T51" fmla="*/ 2147483646 h 48"/>
                <a:gd name="T52" fmla="*/ 2147483646 w 49"/>
                <a:gd name="T53" fmla="*/ 2147483646 h 48"/>
                <a:gd name="T54" fmla="*/ 2147483646 w 49"/>
                <a:gd name="T55" fmla="*/ 2147483646 h 48"/>
                <a:gd name="T56" fmla="*/ 2147483646 w 49"/>
                <a:gd name="T57" fmla="*/ 2147483646 h 48"/>
                <a:gd name="T58" fmla="*/ 2147483646 w 49"/>
                <a:gd name="T59" fmla="*/ 2147483646 h 48"/>
                <a:gd name="T60" fmla="*/ 2147483646 w 49"/>
                <a:gd name="T61" fmla="*/ 2147483646 h 48"/>
                <a:gd name="T62" fmla="*/ 2147483646 w 49"/>
                <a:gd name="T63" fmla="*/ 2147483646 h 48"/>
                <a:gd name="T64" fmla="*/ 2147483646 w 49"/>
                <a:gd name="T65" fmla="*/ 2147483646 h 48"/>
                <a:gd name="T66" fmla="*/ 2147483646 w 49"/>
                <a:gd name="T67" fmla="*/ 2147483646 h 48"/>
                <a:gd name="T68" fmla="*/ 2147483646 w 49"/>
                <a:gd name="T69" fmla="*/ 2147483646 h 48"/>
                <a:gd name="T70" fmla="*/ 2147483646 w 49"/>
                <a:gd name="T71" fmla="*/ 2147483646 h 48"/>
                <a:gd name="T72" fmla="*/ 2147483646 w 49"/>
                <a:gd name="T73" fmla="*/ 2147483646 h 48"/>
                <a:gd name="T74" fmla="*/ 2147483646 w 49"/>
                <a:gd name="T75" fmla="*/ 2147483646 h 48"/>
                <a:gd name="T76" fmla="*/ 2147483646 w 49"/>
                <a:gd name="T77" fmla="*/ 2147483646 h 48"/>
                <a:gd name="T78" fmla="*/ 2147483646 w 49"/>
                <a:gd name="T79" fmla="*/ 2147483646 h 48"/>
                <a:gd name="T80" fmla="*/ 2147483646 w 49"/>
                <a:gd name="T81" fmla="*/ 2147483646 h 48"/>
                <a:gd name="T82" fmla="*/ 2147483646 w 49"/>
                <a:gd name="T83" fmla="*/ 2147483646 h 48"/>
                <a:gd name="T84" fmla="*/ 2147483646 w 49"/>
                <a:gd name="T85" fmla="*/ 0 h 48"/>
                <a:gd name="T86" fmla="*/ 2147483646 w 49"/>
                <a:gd name="T87" fmla="*/ 0 h 48"/>
                <a:gd name="T88" fmla="*/ 2147483646 w 49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9"/>
                <a:gd name="T136" fmla="*/ 0 h 48"/>
                <a:gd name="T137" fmla="*/ 49 w 49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9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6"/>
                  </a:lnTo>
                  <a:lnTo>
                    <a:pt x="8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40"/>
                  </a:lnTo>
                  <a:lnTo>
                    <a:pt x="8" y="41"/>
                  </a:lnTo>
                  <a:lnTo>
                    <a:pt x="9" y="42"/>
                  </a:lnTo>
                  <a:lnTo>
                    <a:pt x="10" y="42"/>
                  </a:lnTo>
                  <a:lnTo>
                    <a:pt x="10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6" y="46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20" y="47"/>
                  </a:lnTo>
                  <a:lnTo>
                    <a:pt x="21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6" y="44"/>
                  </a:lnTo>
                  <a:lnTo>
                    <a:pt x="38" y="44"/>
                  </a:lnTo>
                  <a:lnTo>
                    <a:pt x="38" y="43"/>
                  </a:lnTo>
                  <a:lnTo>
                    <a:pt x="39" y="43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4" y="40"/>
                  </a:lnTo>
                  <a:lnTo>
                    <a:pt x="44" y="38"/>
                  </a:lnTo>
                  <a:lnTo>
                    <a:pt x="45" y="37"/>
                  </a:lnTo>
                  <a:lnTo>
                    <a:pt x="45" y="36"/>
                  </a:lnTo>
                  <a:lnTo>
                    <a:pt x="46" y="35"/>
                  </a:lnTo>
                  <a:lnTo>
                    <a:pt x="47" y="34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9" y="30"/>
                  </a:lnTo>
                  <a:lnTo>
                    <a:pt x="49" y="29"/>
                  </a:lnTo>
                  <a:lnTo>
                    <a:pt x="49" y="28"/>
                  </a:lnTo>
                  <a:lnTo>
                    <a:pt x="49" y="26"/>
                  </a:lnTo>
                  <a:lnTo>
                    <a:pt x="49" y="25"/>
                  </a:lnTo>
                  <a:lnTo>
                    <a:pt x="49" y="24"/>
                  </a:lnTo>
                  <a:lnTo>
                    <a:pt x="49" y="23"/>
                  </a:lnTo>
                  <a:lnTo>
                    <a:pt x="49" y="22"/>
                  </a:lnTo>
                  <a:lnTo>
                    <a:pt x="49" y="20"/>
                  </a:lnTo>
                  <a:lnTo>
                    <a:pt x="49" y="19"/>
                  </a:lnTo>
                  <a:lnTo>
                    <a:pt x="49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2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322" name="Freeform 91">
              <a:extLst>
                <a:ext uri="{FF2B5EF4-FFF2-40B4-BE49-F238E27FC236}">
                  <a16:creationId xmlns:a16="http://schemas.microsoft.com/office/drawing/2014/main" id="{7C6FD8A2-A88C-CC4B-8484-A63B7BF1D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0313" y="849313"/>
              <a:ext cx="46037" cy="46037"/>
            </a:xfrm>
            <a:custGeom>
              <a:avLst/>
              <a:gdLst>
                <a:gd name="T0" fmla="*/ 2147483646 w 59"/>
                <a:gd name="T1" fmla="*/ 0 h 57"/>
                <a:gd name="T2" fmla="*/ 2147483646 w 59"/>
                <a:gd name="T3" fmla="*/ 0 h 57"/>
                <a:gd name="T4" fmla="*/ 2147483646 w 59"/>
                <a:gd name="T5" fmla="*/ 2147483646 h 57"/>
                <a:gd name="T6" fmla="*/ 2147483646 w 59"/>
                <a:gd name="T7" fmla="*/ 2147483646 h 57"/>
                <a:gd name="T8" fmla="*/ 2147483646 w 59"/>
                <a:gd name="T9" fmla="*/ 2147483646 h 57"/>
                <a:gd name="T10" fmla="*/ 2147483646 w 59"/>
                <a:gd name="T11" fmla="*/ 2147483646 h 57"/>
                <a:gd name="T12" fmla="*/ 2147483646 w 59"/>
                <a:gd name="T13" fmla="*/ 2147483646 h 57"/>
                <a:gd name="T14" fmla="*/ 2147483646 w 59"/>
                <a:gd name="T15" fmla="*/ 2147483646 h 57"/>
                <a:gd name="T16" fmla="*/ 2147483646 w 59"/>
                <a:gd name="T17" fmla="*/ 2147483646 h 57"/>
                <a:gd name="T18" fmla="*/ 0 w 59"/>
                <a:gd name="T19" fmla="*/ 2147483646 h 57"/>
                <a:gd name="T20" fmla="*/ 0 w 59"/>
                <a:gd name="T21" fmla="*/ 2147483646 h 57"/>
                <a:gd name="T22" fmla="*/ 0 w 59"/>
                <a:gd name="T23" fmla="*/ 2147483646 h 57"/>
                <a:gd name="T24" fmla="*/ 2147483646 w 59"/>
                <a:gd name="T25" fmla="*/ 2147483646 h 57"/>
                <a:gd name="T26" fmla="*/ 2147483646 w 59"/>
                <a:gd name="T27" fmla="*/ 2147483646 h 57"/>
                <a:gd name="T28" fmla="*/ 2147483646 w 59"/>
                <a:gd name="T29" fmla="*/ 2147483646 h 57"/>
                <a:gd name="T30" fmla="*/ 2147483646 w 59"/>
                <a:gd name="T31" fmla="*/ 2147483646 h 57"/>
                <a:gd name="T32" fmla="*/ 2147483646 w 59"/>
                <a:gd name="T33" fmla="*/ 2147483646 h 57"/>
                <a:gd name="T34" fmla="*/ 2147483646 w 59"/>
                <a:gd name="T35" fmla="*/ 2147483646 h 57"/>
                <a:gd name="T36" fmla="*/ 2147483646 w 59"/>
                <a:gd name="T37" fmla="*/ 2147483646 h 57"/>
                <a:gd name="T38" fmla="*/ 2147483646 w 59"/>
                <a:gd name="T39" fmla="*/ 2147483646 h 57"/>
                <a:gd name="T40" fmla="*/ 2147483646 w 59"/>
                <a:gd name="T41" fmla="*/ 2147483646 h 57"/>
                <a:gd name="T42" fmla="*/ 2147483646 w 59"/>
                <a:gd name="T43" fmla="*/ 2147483646 h 57"/>
                <a:gd name="T44" fmla="*/ 2147483646 w 59"/>
                <a:gd name="T45" fmla="*/ 2147483646 h 57"/>
                <a:gd name="T46" fmla="*/ 2147483646 w 59"/>
                <a:gd name="T47" fmla="*/ 2147483646 h 57"/>
                <a:gd name="T48" fmla="*/ 2147483646 w 59"/>
                <a:gd name="T49" fmla="*/ 2147483646 h 57"/>
                <a:gd name="T50" fmla="*/ 2147483646 w 59"/>
                <a:gd name="T51" fmla="*/ 2147483646 h 57"/>
                <a:gd name="T52" fmla="*/ 2147483646 w 59"/>
                <a:gd name="T53" fmla="*/ 2147483646 h 57"/>
                <a:gd name="T54" fmla="*/ 2147483646 w 59"/>
                <a:gd name="T55" fmla="*/ 2147483646 h 57"/>
                <a:gd name="T56" fmla="*/ 2147483646 w 59"/>
                <a:gd name="T57" fmla="*/ 2147483646 h 57"/>
                <a:gd name="T58" fmla="*/ 2147483646 w 59"/>
                <a:gd name="T59" fmla="*/ 2147483646 h 57"/>
                <a:gd name="T60" fmla="*/ 2147483646 w 59"/>
                <a:gd name="T61" fmla="*/ 2147483646 h 57"/>
                <a:gd name="T62" fmla="*/ 2147483646 w 59"/>
                <a:gd name="T63" fmla="*/ 2147483646 h 57"/>
                <a:gd name="T64" fmla="*/ 2147483646 w 59"/>
                <a:gd name="T65" fmla="*/ 2147483646 h 57"/>
                <a:gd name="T66" fmla="*/ 2147483646 w 59"/>
                <a:gd name="T67" fmla="*/ 2147483646 h 57"/>
                <a:gd name="T68" fmla="*/ 2147483646 w 59"/>
                <a:gd name="T69" fmla="*/ 2147483646 h 57"/>
                <a:gd name="T70" fmla="*/ 2147483646 w 59"/>
                <a:gd name="T71" fmla="*/ 2147483646 h 57"/>
                <a:gd name="T72" fmla="*/ 2147483646 w 59"/>
                <a:gd name="T73" fmla="*/ 2147483646 h 57"/>
                <a:gd name="T74" fmla="*/ 2147483646 w 59"/>
                <a:gd name="T75" fmla="*/ 2147483646 h 57"/>
                <a:gd name="T76" fmla="*/ 2147483646 w 59"/>
                <a:gd name="T77" fmla="*/ 2147483646 h 57"/>
                <a:gd name="T78" fmla="*/ 2147483646 w 59"/>
                <a:gd name="T79" fmla="*/ 2147483646 h 57"/>
                <a:gd name="T80" fmla="*/ 2147483646 w 59"/>
                <a:gd name="T81" fmla="*/ 2147483646 h 57"/>
                <a:gd name="T82" fmla="*/ 2147483646 w 59"/>
                <a:gd name="T83" fmla="*/ 2147483646 h 57"/>
                <a:gd name="T84" fmla="*/ 2147483646 w 59"/>
                <a:gd name="T85" fmla="*/ 0 h 57"/>
                <a:gd name="T86" fmla="*/ 2147483646 w 59"/>
                <a:gd name="T87" fmla="*/ 0 h 5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7"/>
                <a:gd name="T134" fmla="*/ 59 w 59"/>
                <a:gd name="T135" fmla="*/ 57 h 5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7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8" y="8"/>
                  </a:lnTo>
                  <a:lnTo>
                    <a:pt x="7" y="9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7" y="48"/>
                  </a:lnTo>
                  <a:lnTo>
                    <a:pt x="8" y="49"/>
                  </a:lnTo>
                  <a:lnTo>
                    <a:pt x="10" y="50"/>
                  </a:lnTo>
                  <a:lnTo>
                    <a:pt x="11" y="51"/>
                  </a:lnTo>
                  <a:lnTo>
                    <a:pt x="12" y="52"/>
                  </a:lnTo>
                  <a:lnTo>
                    <a:pt x="13" y="52"/>
                  </a:lnTo>
                  <a:lnTo>
                    <a:pt x="14" y="54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8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4" y="57"/>
                  </a:lnTo>
                  <a:lnTo>
                    <a:pt x="25" y="57"/>
                  </a:lnTo>
                  <a:lnTo>
                    <a:pt x="26" y="57"/>
                  </a:lnTo>
                  <a:lnTo>
                    <a:pt x="28" y="57"/>
                  </a:lnTo>
                  <a:lnTo>
                    <a:pt x="29" y="57"/>
                  </a:lnTo>
                  <a:lnTo>
                    <a:pt x="31" y="57"/>
                  </a:lnTo>
                  <a:lnTo>
                    <a:pt x="32" y="57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37" y="57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6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2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6"/>
                  </a:lnTo>
                  <a:lnTo>
                    <a:pt x="54" y="45"/>
                  </a:lnTo>
                  <a:lnTo>
                    <a:pt x="54" y="44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7" y="40"/>
                  </a:lnTo>
                  <a:lnTo>
                    <a:pt x="57" y="38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4"/>
                  </a:lnTo>
                  <a:lnTo>
                    <a:pt x="59" y="33"/>
                  </a:lnTo>
                  <a:lnTo>
                    <a:pt x="59" y="32"/>
                  </a:lnTo>
                  <a:lnTo>
                    <a:pt x="59" y="30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6"/>
                  </a:lnTo>
                  <a:lnTo>
                    <a:pt x="59" y="24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8" y="20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5" y="15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0"/>
                  </a:lnTo>
                  <a:lnTo>
                    <a:pt x="52" y="10"/>
                  </a:lnTo>
                  <a:lnTo>
                    <a:pt x="52" y="9"/>
                  </a:lnTo>
                  <a:lnTo>
                    <a:pt x="51" y="8"/>
                  </a:lnTo>
                  <a:lnTo>
                    <a:pt x="49" y="7"/>
                  </a:lnTo>
                  <a:lnTo>
                    <a:pt x="48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23" name="Freeform 92">
              <a:extLst>
                <a:ext uri="{FF2B5EF4-FFF2-40B4-BE49-F238E27FC236}">
                  <a16:creationId xmlns:a16="http://schemas.microsoft.com/office/drawing/2014/main" id="{9F2E1678-E614-7545-A74D-0B0B75C86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3063" y="2006600"/>
              <a:ext cx="38100" cy="38100"/>
            </a:xfrm>
            <a:custGeom>
              <a:avLst/>
              <a:gdLst>
                <a:gd name="T0" fmla="*/ 2147483646 w 49"/>
                <a:gd name="T1" fmla="*/ 0 h 48"/>
                <a:gd name="T2" fmla="*/ 2147483646 w 49"/>
                <a:gd name="T3" fmla="*/ 0 h 48"/>
                <a:gd name="T4" fmla="*/ 2147483646 w 49"/>
                <a:gd name="T5" fmla="*/ 2147483646 h 48"/>
                <a:gd name="T6" fmla="*/ 2147483646 w 49"/>
                <a:gd name="T7" fmla="*/ 2147483646 h 48"/>
                <a:gd name="T8" fmla="*/ 2147483646 w 49"/>
                <a:gd name="T9" fmla="*/ 2147483646 h 48"/>
                <a:gd name="T10" fmla="*/ 2147483646 w 49"/>
                <a:gd name="T11" fmla="*/ 2147483646 h 48"/>
                <a:gd name="T12" fmla="*/ 2147483646 w 49"/>
                <a:gd name="T13" fmla="*/ 2147483646 h 48"/>
                <a:gd name="T14" fmla="*/ 2147483646 w 49"/>
                <a:gd name="T15" fmla="*/ 2147483646 h 48"/>
                <a:gd name="T16" fmla="*/ 2147483646 w 49"/>
                <a:gd name="T17" fmla="*/ 2147483646 h 48"/>
                <a:gd name="T18" fmla="*/ 2147483646 w 49"/>
                <a:gd name="T19" fmla="*/ 2147483646 h 48"/>
                <a:gd name="T20" fmla="*/ 0 w 49"/>
                <a:gd name="T21" fmla="*/ 2147483646 h 48"/>
                <a:gd name="T22" fmla="*/ 0 w 49"/>
                <a:gd name="T23" fmla="*/ 2147483646 h 48"/>
                <a:gd name="T24" fmla="*/ 2147483646 w 49"/>
                <a:gd name="T25" fmla="*/ 2147483646 h 48"/>
                <a:gd name="T26" fmla="*/ 2147483646 w 49"/>
                <a:gd name="T27" fmla="*/ 2147483646 h 48"/>
                <a:gd name="T28" fmla="*/ 2147483646 w 49"/>
                <a:gd name="T29" fmla="*/ 2147483646 h 48"/>
                <a:gd name="T30" fmla="*/ 2147483646 w 49"/>
                <a:gd name="T31" fmla="*/ 2147483646 h 48"/>
                <a:gd name="T32" fmla="*/ 2147483646 w 49"/>
                <a:gd name="T33" fmla="*/ 2147483646 h 48"/>
                <a:gd name="T34" fmla="*/ 2147483646 w 49"/>
                <a:gd name="T35" fmla="*/ 2147483646 h 48"/>
                <a:gd name="T36" fmla="*/ 2147483646 w 49"/>
                <a:gd name="T37" fmla="*/ 2147483646 h 48"/>
                <a:gd name="T38" fmla="*/ 2147483646 w 49"/>
                <a:gd name="T39" fmla="*/ 2147483646 h 48"/>
                <a:gd name="T40" fmla="*/ 2147483646 w 49"/>
                <a:gd name="T41" fmla="*/ 2147483646 h 48"/>
                <a:gd name="T42" fmla="*/ 2147483646 w 49"/>
                <a:gd name="T43" fmla="*/ 2147483646 h 48"/>
                <a:gd name="T44" fmla="*/ 2147483646 w 49"/>
                <a:gd name="T45" fmla="*/ 2147483646 h 48"/>
                <a:gd name="T46" fmla="*/ 2147483646 w 49"/>
                <a:gd name="T47" fmla="*/ 2147483646 h 48"/>
                <a:gd name="T48" fmla="*/ 2147483646 w 49"/>
                <a:gd name="T49" fmla="*/ 2147483646 h 48"/>
                <a:gd name="T50" fmla="*/ 2147483646 w 49"/>
                <a:gd name="T51" fmla="*/ 2147483646 h 48"/>
                <a:gd name="T52" fmla="*/ 2147483646 w 49"/>
                <a:gd name="T53" fmla="*/ 2147483646 h 48"/>
                <a:gd name="T54" fmla="*/ 2147483646 w 49"/>
                <a:gd name="T55" fmla="*/ 2147483646 h 48"/>
                <a:gd name="T56" fmla="*/ 2147483646 w 49"/>
                <a:gd name="T57" fmla="*/ 2147483646 h 48"/>
                <a:gd name="T58" fmla="*/ 2147483646 w 49"/>
                <a:gd name="T59" fmla="*/ 2147483646 h 48"/>
                <a:gd name="T60" fmla="*/ 2147483646 w 49"/>
                <a:gd name="T61" fmla="*/ 2147483646 h 48"/>
                <a:gd name="T62" fmla="*/ 2147483646 w 49"/>
                <a:gd name="T63" fmla="*/ 2147483646 h 48"/>
                <a:gd name="T64" fmla="*/ 2147483646 w 49"/>
                <a:gd name="T65" fmla="*/ 2147483646 h 48"/>
                <a:gd name="T66" fmla="*/ 2147483646 w 49"/>
                <a:gd name="T67" fmla="*/ 2147483646 h 48"/>
                <a:gd name="T68" fmla="*/ 2147483646 w 49"/>
                <a:gd name="T69" fmla="*/ 2147483646 h 48"/>
                <a:gd name="T70" fmla="*/ 2147483646 w 49"/>
                <a:gd name="T71" fmla="*/ 2147483646 h 48"/>
                <a:gd name="T72" fmla="*/ 2147483646 w 49"/>
                <a:gd name="T73" fmla="*/ 2147483646 h 48"/>
                <a:gd name="T74" fmla="*/ 2147483646 w 49"/>
                <a:gd name="T75" fmla="*/ 2147483646 h 48"/>
                <a:gd name="T76" fmla="*/ 2147483646 w 49"/>
                <a:gd name="T77" fmla="*/ 2147483646 h 48"/>
                <a:gd name="T78" fmla="*/ 2147483646 w 49"/>
                <a:gd name="T79" fmla="*/ 2147483646 h 48"/>
                <a:gd name="T80" fmla="*/ 2147483646 w 49"/>
                <a:gd name="T81" fmla="*/ 2147483646 h 48"/>
                <a:gd name="T82" fmla="*/ 2147483646 w 49"/>
                <a:gd name="T83" fmla="*/ 2147483646 h 48"/>
                <a:gd name="T84" fmla="*/ 2147483646 w 49"/>
                <a:gd name="T85" fmla="*/ 0 h 48"/>
                <a:gd name="T86" fmla="*/ 2147483646 w 49"/>
                <a:gd name="T87" fmla="*/ 0 h 48"/>
                <a:gd name="T88" fmla="*/ 2147483646 w 49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9"/>
                <a:gd name="T136" fmla="*/ 0 h 48"/>
                <a:gd name="T137" fmla="*/ 49 w 49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9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6"/>
                  </a:lnTo>
                  <a:lnTo>
                    <a:pt x="8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8" y="41"/>
                  </a:lnTo>
                  <a:lnTo>
                    <a:pt x="9" y="42"/>
                  </a:lnTo>
                  <a:lnTo>
                    <a:pt x="10" y="42"/>
                  </a:lnTo>
                  <a:lnTo>
                    <a:pt x="10" y="43"/>
                  </a:lnTo>
                  <a:lnTo>
                    <a:pt x="11" y="43"/>
                  </a:lnTo>
                  <a:lnTo>
                    <a:pt x="12" y="45"/>
                  </a:lnTo>
                  <a:lnTo>
                    <a:pt x="14" y="45"/>
                  </a:lnTo>
                  <a:lnTo>
                    <a:pt x="15" y="46"/>
                  </a:lnTo>
                  <a:lnTo>
                    <a:pt x="16" y="46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20" y="47"/>
                  </a:lnTo>
                  <a:lnTo>
                    <a:pt x="21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7" y="45"/>
                  </a:lnTo>
                  <a:lnTo>
                    <a:pt x="38" y="45"/>
                  </a:lnTo>
                  <a:lnTo>
                    <a:pt x="38" y="43"/>
                  </a:lnTo>
                  <a:lnTo>
                    <a:pt x="39" y="43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3" y="40"/>
                  </a:lnTo>
                  <a:lnTo>
                    <a:pt x="44" y="40"/>
                  </a:lnTo>
                  <a:lnTo>
                    <a:pt x="44" y="39"/>
                  </a:lnTo>
                  <a:lnTo>
                    <a:pt x="45" y="37"/>
                  </a:lnTo>
                  <a:lnTo>
                    <a:pt x="45" y="36"/>
                  </a:lnTo>
                  <a:lnTo>
                    <a:pt x="46" y="35"/>
                  </a:lnTo>
                  <a:lnTo>
                    <a:pt x="47" y="34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9" y="30"/>
                  </a:lnTo>
                  <a:lnTo>
                    <a:pt x="49" y="29"/>
                  </a:lnTo>
                  <a:lnTo>
                    <a:pt x="49" y="28"/>
                  </a:lnTo>
                  <a:lnTo>
                    <a:pt x="49" y="26"/>
                  </a:lnTo>
                  <a:lnTo>
                    <a:pt x="49" y="25"/>
                  </a:lnTo>
                  <a:lnTo>
                    <a:pt x="49" y="24"/>
                  </a:lnTo>
                  <a:lnTo>
                    <a:pt x="49" y="23"/>
                  </a:lnTo>
                  <a:lnTo>
                    <a:pt x="49" y="22"/>
                  </a:lnTo>
                  <a:lnTo>
                    <a:pt x="49" y="20"/>
                  </a:lnTo>
                  <a:lnTo>
                    <a:pt x="49" y="19"/>
                  </a:lnTo>
                  <a:lnTo>
                    <a:pt x="49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2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3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324" name="Freeform 93">
              <a:extLst>
                <a:ext uri="{FF2B5EF4-FFF2-40B4-BE49-F238E27FC236}">
                  <a16:creationId xmlns:a16="http://schemas.microsoft.com/office/drawing/2014/main" id="{4E6197D1-6998-C44D-9754-04FA5EA57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000" y="2012950"/>
              <a:ext cx="46038" cy="46038"/>
            </a:xfrm>
            <a:custGeom>
              <a:avLst/>
              <a:gdLst>
                <a:gd name="T0" fmla="*/ 2147483646 w 59"/>
                <a:gd name="T1" fmla="*/ 0 h 57"/>
                <a:gd name="T2" fmla="*/ 2147483646 w 59"/>
                <a:gd name="T3" fmla="*/ 0 h 57"/>
                <a:gd name="T4" fmla="*/ 2147483646 w 59"/>
                <a:gd name="T5" fmla="*/ 2147483646 h 57"/>
                <a:gd name="T6" fmla="*/ 2147483646 w 59"/>
                <a:gd name="T7" fmla="*/ 2147483646 h 57"/>
                <a:gd name="T8" fmla="*/ 2147483646 w 59"/>
                <a:gd name="T9" fmla="*/ 2147483646 h 57"/>
                <a:gd name="T10" fmla="*/ 2147483646 w 59"/>
                <a:gd name="T11" fmla="*/ 2147483646 h 57"/>
                <a:gd name="T12" fmla="*/ 2147483646 w 59"/>
                <a:gd name="T13" fmla="*/ 2147483646 h 57"/>
                <a:gd name="T14" fmla="*/ 2147483646 w 59"/>
                <a:gd name="T15" fmla="*/ 2147483646 h 57"/>
                <a:gd name="T16" fmla="*/ 2147483646 w 59"/>
                <a:gd name="T17" fmla="*/ 2147483646 h 57"/>
                <a:gd name="T18" fmla="*/ 0 w 59"/>
                <a:gd name="T19" fmla="*/ 2147483646 h 57"/>
                <a:gd name="T20" fmla="*/ 0 w 59"/>
                <a:gd name="T21" fmla="*/ 2147483646 h 57"/>
                <a:gd name="T22" fmla="*/ 0 w 59"/>
                <a:gd name="T23" fmla="*/ 2147483646 h 57"/>
                <a:gd name="T24" fmla="*/ 2147483646 w 59"/>
                <a:gd name="T25" fmla="*/ 2147483646 h 57"/>
                <a:gd name="T26" fmla="*/ 2147483646 w 59"/>
                <a:gd name="T27" fmla="*/ 2147483646 h 57"/>
                <a:gd name="T28" fmla="*/ 2147483646 w 59"/>
                <a:gd name="T29" fmla="*/ 2147483646 h 57"/>
                <a:gd name="T30" fmla="*/ 2147483646 w 59"/>
                <a:gd name="T31" fmla="*/ 2147483646 h 57"/>
                <a:gd name="T32" fmla="*/ 2147483646 w 59"/>
                <a:gd name="T33" fmla="*/ 2147483646 h 57"/>
                <a:gd name="T34" fmla="*/ 2147483646 w 59"/>
                <a:gd name="T35" fmla="*/ 2147483646 h 57"/>
                <a:gd name="T36" fmla="*/ 2147483646 w 59"/>
                <a:gd name="T37" fmla="*/ 2147483646 h 57"/>
                <a:gd name="T38" fmla="*/ 2147483646 w 59"/>
                <a:gd name="T39" fmla="*/ 2147483646 h 57"/>
                <a:gd name="T40" fmla="*/ 2147483646 w 59"/>
                <a:gd name="T41" fmla="*/ 2147483646 h 57"/>
                <a:gd name="T42" fmla="*/ 2147483646 w 59"/>
                <a:gd name="T43" fmla="*/ 2147483646 h 57"/>
                <a:gd name="T44" fmla="*/ 2147483646 w 59"/>
                <a:gd name="T45" fmla="*/ 2147483646 h 57"/>
                <a:gd name="T46" fmla="*/ 2147483646 w 59"/>
                <a:gd name="T47" fmla="*/ 2147483646 h 57"/>
                <a:gd name="T48" fmla="*/ 2147483646 w 59"/>
                <a:gd name="T49" fmla="*/ 2147483646 h 57"/>
                <a:gd name="T50" fmla="*/ 2147483646 w 59"/>
                <a:gd name="T51" fmla="*/ 2147483646 h 57"/>
                <a:gd name="T52" fmla="*/ 2147483646 w 59"/>
                <a:gd name="T53" fmla="*/ 2147483646 h 57"/>
                <a:gd name="T54" fmla="*/ 2147483646 w 59"/>
                <a:gd name="T55" fmla="*/ 2147483646 h 57"/>
                <a:gd name="T56" fmla="*/ 2147483646 w 59"/>
                <a:gd name="T57" fmla="*/ 2147483646 h 57"/>
                <a:gd name="T58" fmla="*/ 2147483646 w 59"/>
                <a:gd name="T59" fmla="*/ 2147483646 h 57"/>
                <a:gd name="T60" fmla="*/ 2147483646 w 59"/>
                <a:gd name="T61" fmla="*/ 2147483646 h 57"/>
                <a:gd name="T62" fmla="*/ 2147483646 w 59"/>
                <a:gd name="T63" fmla="*/ 2147483646 h 57"/>
                <a:gd name="T64" fmla="*/ 2147483646 w 59"/>
                <a:gd name="T65" fmla="*/ 2147483646 h 57"/>
                <a:gd name="T66" fmla="*/ 2147483646 w 59"/>
                <a:gd name="T67" fmla="*/ 2147483646 h 57"/>
                <a:gd name="T68" fmla="*/ 2147483646 w 59"/>
                <a:gd name="T69" fmla="*/ 2147483646 h 57"/>
                <a:gd name="T70" fmla="*/ 2147483646 w 59"/>
                <a:gd name="T71" fmla="*/ 2147483646 h 57"/>
                <a:gd name="T72" fmla="*/ 2147483646 w 59"/>
                <a:gd name="T73" fmla="*/ 2147483646 h 57"/>
                <a:gd name="T74" fmla="*/ 2147483646 w 59"/>
                <a:gd name="T75" fmla="*/ 2147483646 h 57"/>
                <a:gd name="T76" fmla="*/ 2147483646 w 59"/>
                <a:gd name="T77" fmla="*/ 2147483646 h 57"/>
                <a:gd name="T78" fmla="*/ 2147483646 w 59"/>
                <a:gd name="T79" fmla="*/ 2147483646 h 57"/>
                <a:gd name="T80" fmla="*/ 2147483646 w 59"/>
                <a:gd name="T81" fmla="*/ 2147483646 h 57"/>
                <a:gd name="T82" fmla="*/ 2147483646 w 59"/>
                <a:gd name="T83" fmla="*/ 2147483646 h 57"/>
                <a:gd name="T84" fmla="*/ 2147483646 w 59"/>
                <a:gd name="T85" fmla="*/ 0 h 57"/>
                <a:gd name="T86" fmla="*/ 2147483646 w 59"/>
                <a:gd name="T87" fmla="*/ 0 h 5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7"/>
                <a:gd name="T134" fmla="*/ 59 w 59"/>
                <a:gd name="T135" fmla="*/ 57 h 5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7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8" y="8"/>
                  </a:lnTo>
                  <a:lnTo>
                    <a:pt x="7" y="9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5" y="45"/>
                  </a:lnTo>
                  <a:lnTo>
                    <a:pt x="6" y="47"/>
                  </a:lnTo>
                  <a:lnTo>
                    <a:pt x="7" y="48"/>
                  </a:lnTo>
                  <a:lnTo>
                    <a:pt x="8" y="49"/>
                  </a:lnTo>
                  <a:lnTo>
                    <a:pt x="10" y="50"/>
                  </a:lnTo>
                  <a:lnTo>
                    <a:pt x="11" y="51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4" y="54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8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4" y="57"/>
                  </a:lnTo>
                  <a:lnTo>
                    <a:pt x="25" y="57"/>
                  </a:lnTo>
                  <a:lnTo>
                    <a:pt x="27" y="57"/>
                  </a:lnTo>
                  <a:lnTo>
                    <a:pt x="28" y="57"/>
                  </a:lnTo>
                  <a:lnTo>
                    <a:pt x="29" y="57"/>
                  </a:lnTo>
                  <a:lnTo>
                    <a:pt x="31" y="57"/>
                  </a:lnTo>
                  <a:lnTo>
                    <a:pt x="33" y="57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37" y="57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6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4" y="45"/>
                  </a:lnTo>
                  <a:lnTo>
                    <a:pt x="54" y="44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7" y="41"/>
                  </a:lnTo>
                  <a:lnTo>
                    <a:pt x="57" y="38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3"/>
                  </a:lnTo>
                  <a:lnTo>
                    <a:pt x="59" y="32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7"/>
                  </a:lnTo>
                  <a:lnTo>
                    <a:pt x="59" y="26"/>
                  </a:lnTo>
                  <a:lnTo>
                    <a:pt x="59" y="24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8" y="20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5" y="15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0"/>
                  </a:lnTo>
                  <a:lnTo>
                    <a:pt x="52" y="10"/>
                  </a:lnTo>
                  <a:lnTo>
                    <a:pt x="52" y="9"/>
                  </a:lnTo>
                  <a:lnTo>
                    <a:pt x="51" y="8"/>
                  </a:lnTo>
                  <a:lnTo>
                    <a:pt x="49" y="7"/>
                  </a:lnTo>
                  <a:lnTo>
                    <a:pt x="48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25" name="Freeform 94">
              <a:extLst>
                <a:ext uri="{FF2B5EF4-FFF2-40B4-BE49-F238E27FC236}">
                  <a16:creationId xmlns:a16="http://schemas.microsoft.com/office/drawing/2014/main" id="{AB233206-0DFC-0649-95BC-0A56217E1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4513" y="2178050"/>
              <a:ext cx="38100" cy="38100"/>
            </a:xfrm>
            <a:custGeom>
              <a:avLst/>
              <a:gdLst>
                <a:gd name="T0" fmla="*/ 2147483646 w 48"/>
                <a:gd name="T1" fmla="*/ 0 h 48"/>
                <a:gd name="T2" fmla="*/ 2147483646 w 48"/>
                <a:gd name="T3" fmla="*/ 0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0 h 48"/>
                <a:gd name="T86" fmla="*/ 2147483646 w 48"/>
                <a:gd name="T87" fmla="*/ 0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4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5"/>
                  </a:lnTo>
                  <a:lnTo>
                    <a:pt x="14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6" y="45"/>
                  </a:lnTo>
                  <a:lnTo>
                    <a:pt x="37" y="45"/>
                  </a:lnTo>
                  <a:lnTo>
                    <a:pt x="37" y="44"/>
                  </a:lnTo>
                  <a:lnTo>
                    <a:pt x="38" y="44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3" y="40"/>
                  </a:lnTo>
                  <a:lnTo>
                    <a:pt x="43" y="39"/>
                  </a:lnTo>
                  <a:lnTo>
                    <a:pt x="44" y="38"/>
                  </a:lnTo>
                  <a:lnTo>
                    <a:pt x="44" y="36"/>
                  </a:lnTo>
                  <a:lnTo>
                    <a:pt x="46" y="35"/>
                  </a:lnTo>
                  <a:lnTo>
                    <a:pt x="47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6" y="14"/>
                  </a:lnTo>
                  <a:lnTo>
                    <a:pt x="46" y="12"/>
                  </a:lnTo>
                  <a:lnTo>
                    <a:pt x="44" y="11"/>
                  </a:lnTo>
                  <a:lnTo>
                    <a:pt x="43" y="10"/>
                  </a:lnTo>
                  <a:lnTo>
                    <a:pt x="43" y="9"/>
                  </a:lnTo>
                  <a:lnTo>
                    <a:pt x="42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326" name="Freeform 95">
              <a:extLst>
                <a:ext uri="{FF2B5EF4-FFF2-40B4-BE49-F238E27FC236}">
                  <a16:creationId xmlns:a16="http://schemas.microsoft.com/office/drawing/2014/main" id="{E8F8ECF4-FC17-B944-8785-38FB5A79C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450" y="2184400"/>
              <a:ext cx="46038" cy="46038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0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0 w 59"/>
                <a:gd name="T19" fmla="*/ 2147483646 h 58"/>
                <a:gd name="T20" fmla="*/ 0 w 59"/>
                <a:gd name="T21" fmla="*/ 2147483646 h 58"/>
                <a:gd name="T22" fmla="*/ 0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0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9" y="8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8" y="48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1" y="52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5" y="54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1" y="56"/>
                  </a:lnTo>
                  <a:lnTo>
                    <a:pt x="22" y="58"/>
                  </a:lnTo>
                  <a:lnTo>
                    <a:pt x="25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8" y="58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6"/>
                  </a:lnTo>
                  <a:lnTo>
                    <a:pt x="43" y="55"/>
                  </a:lnTo>
                  <a:lnTo>
                    <a:pt x="44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9" y="52"/>
                  </a:lnTo>
                  <a:lnTo>
                    <a:pt x="50" y="50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5" y="46"/>
                  </a:lnTo>
                  <a:lnTo>
                    <a:pt x="55" y="44"/>
                  </a:lnTo>
                  <a:lnTo>
                    <a:pt x="56" y="43"/>
                  </a:lnTo>
                  <a:lnTo>
                    <a:pt x="56" y="42"/>
                  </a:lnTo>
                  <a:lnTo>
                    <a:pt x="57" y="41"/>
                  </a:lnTo>
                  <a:lnTo>
                    <a:pt x="57" y="38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4"/>
                  </a:lnTo>
                  <a:lnTo>
                    <a:pt x="59" y="32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6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20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6" y="16"/>
                  </a:lnTo>
                  <a:lnTo>
                    <a:pt x="56" y="14"/>
                  </a:lnTo>
                  <a:lnTo>
                    <a:pt x="55" y="13"/>
                  </a:lnTo>
                  <a:lnTo>
                    <a:pt x="55" y="12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8"/>
                  </a:lnTo>
                  <a:lnTo>
                    <a:pt x="50" y="7"/>
                  </a:lnTo>
                  <a:lnTo>
                    <a:pt x="49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4" y="4"/>
                  </a:lnTo>
                  <a:lnTo>
                    <a:pt x="43" y="2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27" name="Freeform 96">
              <a:extLst>
                <a:ext uri="{FF2B5EF4-FFF2-40B4-BE49-F238E27FC236}">
                  <a16:creationId xmlns:a16="http://schemas.microsoft.com/office/drawing/2014/main" id="{CD66B2EC-F20A-384C-8101-59711BBEC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3063" y="3341688"/>
              <a:ext cx="38100" cy="38100"/>
            </a:xfrm>
            <a:custGeom>
              <a:avLst/>
              <a:gdLst>
                <a:gd name="T0" fmla="*/ 2147483646 w 49"/>
                <a:gd name="T1" fmla="*/ 0 h 49"/>
                <a:gd name="T2" fmla="*/ 2147483646 w 49"/>
                <a:gd name="T3" fmla="*/ 0 h 49"/>
                <a:gd name="T4" fmla="*/ 2147483646 w 49"/>
                <a:gd name="T5" fmla="*/ 2147483646 h 49"/>
                <a:gd name="T6" fmla="*/ 2147483646 w 49"/>
                <a:gd name="T7" fmla="*/ 2147483646 h 49"/>
                <a:gd name="T8" fmla="*/ 2147483646 w 49"/>
                <a:gd name="T9" fmla="*/ 2147483646 h 49"/>
                <a:gd name="T10" fmla="*/ 2147483646 w 49"/>
                <a:gd name="T11" fmla="*/ 2147483646 h 49"/>
                <a:gd name="T12" fmla="*/ 2147483646 w 49"/>
                <a:gd name="T13" fmla="*/ 2147483646 h 49"/>
                <a:gd name="T14" fmla="*/ 2147483646 w 49"/>
                <a:gd name="T15" fmla="*/ 2147483646 h 49"/>
                <a:gd name="T16" fmla="*/ 2147483646 w 49"/>
                <a:gd name="T17" fmla="*/ 2147483646 h 49"/>
                <a:gd name="T18" fmla="*/ 2147483646 w 49"/>
                <a:gd name="T19" fmla="*/ 2147483646 h 49"/>
                <a:gd name="T20" fmla="*/ 0 w 49"/>
                <a:gd name="T21" fmla="*/ 2147483646 h 49"/>
                <a:gd name="T22" fmla="*/ 0 w 49"/>
                <a:gd name="T23" fmla="*/ 2147483646 h 49"/>
                <a:gd name="T24" fmla="*/ 2147483646 w 49"/>
                <a:gd name="T25" fmla="*/ 2147483646 h 49"/>
                <a:gd name="T26" fmla="*/ 2147483646 w 49"/>
                <a:gd name="T27" fmla="*/ 2147483646 h 49"/>
                <a:gd name="T28" fmla="*/ 2147483646 w 49"/>
                <a:gd name="T29" fmla="*/ 2147483646 h 49"/>
                <a:gd name="T30" fmla="*/ 2147483646 w 49"/>
                <a:gd name="T31" fmla="*/ 2147483646 h 49"/>
                <a:gd name="T32" fmla="*/ 2147483646 w 49"/>
                <a:gd name="T33" fmla="*/ 2147483646 h 49"/>
                <a:gd name="T34" fmla="*/ 2147483646 w 49"/>
                <a:gd name="T35" fmla="*/ 2147483646 h 49"/>
                <a:gd name="T36" fmla="*/ 2147483646 w 49"/>
                <a:gd name="T37" fmla="*/ 2147483646 h 49"/>
                <a:gd name="T38" fmla="*/ 2147483646 w 49"/>
                <a:gd name="T39" fmla="*/ 2147483646 h 49"/>
                <a:gd name="T40" fmla="*/ 2147483646 w 49"/>
                <a:gd name="T41" fmla="*/ 2147483646 h 49"/>
                <a:gd name="T42" fmla="*/ 2147483646 w 49"/>
                <a:gd name="T43" fmla="*/ 2147483646 h 49"/>
                <a:gd name="T44" fmla="*/ 2147483646 w 49"/>
                <a:gd name="T45" fmla="*/ 2147483646 h 49"/>
                <a:gd name="T46" fmla="*/ 2147483646 w 49"/>
                <a:gd name="T47" fmla="*/ 2147483646 h 49"/>
                <a:gd name="T48" fmla="*/ 2147483646 w 49"/>
                <a:gd name="T49" fmla="*/ 2147483646 h 49"/>
                <a:gd name="T50" fmla="*/ 2147483646 w 49"/>
                <a:gd name="T51" fmla="*/ 2147483646 h 49"/>
                <a:gd name="T52" fmla="*/ 2147483646 w 49"/>
                <a:gd name="T53" fmla="*/ 2147483646 h 49"/>
                <a:gd name="T54" fmla="*/ 2147483646 w 49"/>
                <a:gd name="T55" fmla="*/ 2147483646 h 49"/>
                <a:gd name="T56" fmla="*/ 2147483646 w 49"/>
                <a:gd name="T57" fmla="*/ 2147483646 h 49"/>
                <a:gd name="T58" fmla="*/ 2147483646 w 49"/>
                <a:gd name="T59" fmla="*/ 2147483646 h 49"/>
                <a:gd name="T60" fmla="*/ 2147483646 w 49"/>
                <a:gd name="T61" fmla="*/ 2147483646 h 49"/>
                <a:gd name="T62" fmla="*/ 2147483646 w 49"/>
                <a:gd name="T63" fmla="*/ 2147483646 h 49"/>
                <a:gd name="T64" fmla="*/ 2147483646 w 49"/>
                <a:gd name="T65" fmla="*/ 2147483646 h 49"/>
                <a:gd name="T66" fmla="*/ 2147483646 w 49"/>
                <a:gd name="T67" fmla="*/ 2147483646 h 49"/>
                <a:gd name="T68" fmla="*/ 2147483646 w 49"/>
                <a:gd name="T69" fmla="*/ 2147483646 h 49"/>
                <a:gd name="T70" fmla="*/ 2147483646 w 49"/>
                <a:gd name="T71" fmla="*/ 2147483646 h 49"/>
                <a:gd name="T72" fmla="*/ 2147483646 w 49"/>
                <a:gd name="T73" fmla="*/ 2147483646 h 49"/>
                <a:gd name="T74" fmla="*/ 2147483646 w 49"/>
                <a:gd name="T75" fmla="*/ 2147483646 h 49"/>
                <a:gd name="T76" fmla="*/ 2147483646 w 49"/>
                <a:gd name="T77" fmla="*/ 2147483646 h 49"/>
                <a:gd name="T78" fmla="*/ 2147483646 w 49"/>
                <a:gd name="T79" fmla="*/ 2147483646 h 49"/>
                <a:gd name="T80" fmla="*/ 2147483646 w 49"/>
                <a:gd name="T81" fmla="*/ 2147483646 h 49"/>
                <a:gd name="T82" fmla="*/ 2147483646 w 49"/>
                <a:gd name="T83" fmla="*/ 2147483646 h 49"/>
                <a:gd name="T84" fmla="*/ 2147483646 w 49"/>
                <a:gd name="T85" fmla="*/ 0 h 49"/>
                <a:gd name="T86" fmla="*/ 2147483646 w 49"/>
                <a:gd name="T87" fmla="*/ 0 h 49"/>
                <a:gd name="T88" fmla="*/ 2147483646 w 49"/>
                <a:gd name="T89" fmla="*/ 2147483646 h 4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9"/>
                <a:gd name="T136" fmla="*/ 0 h 49"/>
                <a:gd name="T137" fmla="*/ 49 w 49"/>
                <a:gd name="T138" fmla="*/ 49 h 49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9" h="49">
                  <a:moveTo>
                    <a:pt x="24" y="25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6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3" y="33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4" y="37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8" y="41"/>
                  </a:lnTo>
                  <a:lnTo>
                    <a:pt x="9" y="43"/>
                  </a:lnTo>
                  <a:lnTo>
                    <a:pt x="10" y="43"/>
                  </a:lnTo>
                  <a:lnTo>
                    <a:pt x="10" y="44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4" y="45"/>
                  </a:lnTo>
                  <a:lnTo>
                    <a:pt x="15" y="46"/>
                  </a:lnTo>
                  <a:lnTo>
                    <a:pt x="16" y="46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20" y="47"/>
                  </a:lnTo>
                  <a:lnTo>
                    <a:pt x="21" y="49"/>
                  </a:lnTo>
                  <a:lnTo>
                    <a:pt x="22" y="49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9"/>
                  </a:lnTo>
                  <a:lnTo>
                    <a:pt x="27" y="49"/>
                  </a:lnTo>
                  <a:lnTo>
                    <a:pt x="28" y="49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7" y="45"/>
                  </a:lnTo>
                  <a:lnTo>
                    <a:pt x="38" y="45"/>
                  </a:lnTo>
                  <a:lnTo>
                    <a:pt x="38" y="44"/>
                  </a:lnTo>
                  <a:lnTo>
                    <a:pt x="39" y="44"/>
                  </a:lnTo>
                  <a:lnTo>
                    <a:pt x="40" y="43"/>
                  </a:lnTo>
                  <a:lnTo>
                    <a:pt x="41" y="43"/>
                  </a:lnTo>
                  <a:lnTo>
                    <a:pt x="41" y="41"/>
                  </a:lnTo>
                  <a:lnTo>
                    <a:pt x="43" y="40"/>
                  </a:lnTo>
                  <a:lnTo>
                    <a:pt x="44" y="40"/>
                  </a:lnTo>
                  <a:lnTo>
                    <a:pt x="44" y="39"/>
                  </a:lnTo>
                  <a:lnTo>
                    <a:pt x="45" y="38"/>
                  </a:lnTo>
                  <a:lnTo>
                    <a:pt x="45" y="37"/>
                  </a:lnTo>
                  <a:lnTo>
                    <a:pt x="46" y="35"/>
                  </a:lnTo>
                  <a:lnTo>
                    <a:pt x="47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9" y="31"/>
                  </a:lnTo>
                  <a:lnTo>
                    <a:pt x="49" y="29"/>
                  </a:lnTo>
                  <a:lnTo>
                    <a:pt x="49" y="28"/>
                  </a:lnTo>
                  <a:lnTo>
                    <a:pt x="49" y="27"/>
                  </a:lnTo>
                  <a:lnTo>
                    <a:pt x="49" y="26"/>
                  </a:lnTo>
                  <a:lnTo>
                    <a:pt x="49" y="25"/>
                  </a:lnTo>
                  <a:lnTo>
                    <a:pt x="49" y="23"/>
                  </a:lnTo>
                  <a:lnTo>
                    <a:pt x="49" y="22"/>
                  </a:lnTo>
                  <a:lnTo>
                    <a:pt x="49" y="21"/>
                  </a:lnTo>
                  <a:lnTo>
                    <a:pt x="49" y="20"/>
                  </a:lnTo>
                  <a:lnTo>
                    <a:pt x="49" y="19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6" y="14"/>
                  </a:lnTo>
                  <a:lnTo>
                    <a:pt x="46" y="13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4" y="9"/>
                  </a:lnTo>
                  <a:lnTo>
                    <a:pt x="43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2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25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328" name="Freeform 97">
              <a:extLst>
                <a:ext uri="{FF2B5EF4-FFF2-40B4-BE49-F238E27FC236}">
                  <a16:creationId xmlns:a16="http://schemas.microsoft.com/office/drawing/2014/main" id="{F7EDEEEC-1877-2A46-8307-346BB5FD0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000" y="3330575"/>
              <a:ext cx="46038" cy="44450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0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0 w 59"/>
                <a:gd name="T19" fmla="*/ 2147483646 h 58"/>
                <a:gd name="T20" fmla="*/ 0 w 59"/>
                <a:gd name="T21" fmla="*/ 2147483646 h 58"/>
                <a:gd name="T22" fmla="*/ 0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0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8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2" y="39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5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7" y="48"/>
                  </a:lnTo>
                  <a:lnTo>
                    <a:pt x="8" y="49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4" y="54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8" y="57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25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1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7" y="58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1" y="57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8" y="52"/>
                  </a:lnTo>
                  <a:lnTo>
                    <a:pt x="49" y="51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4" y="46"/>
                  </a:lnTo>
                  <a:lnTo>
                    <a:pt x="54" y="45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7" y="41"/>
                  </a:lnTo>
                  <a:lnTo>
                    <a:pt x="57" y="39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20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5" y="16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8"/>
                  </a:lnTo>
                  <a:lnTo>
                    <a:pt x="49" y="7"/>
                  </a:lnTo>
                  <a:lnTo>
                    <a:pt x="48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29" name="Freeform 98">
              <a:extLst>
                <a:ext uri="{FF2B5EF4-FFF2-40B4-BE49-F238E27FC236}">
                  <a16:creationId xmlns:a16="http://schemas.microsoft.com/office/drawing/2014/main" id="{8D220633-12E7-684C-AB5E-2435F7DC4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4513" y="3513138"/>
              <a:ext cx="38100" cy="38100"/>
            </a:xfrm>
            <a:custGeom>
              <a:avLst/>
              <a:gdLst>
                <a:gd name="T0" fmla="*/ 2147483646 w 48"/>
                <a:gd name="T1" fmla="*/ 0 h 48"/>
                <a:gd name="T2" fmla="*/ 2147483646 w 48"/>
                <a:gd name="T3" fmla="*/ 0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0 h 48"/>
                <a:gd name="T86" fmla="*/ 2147483646 w 48"/>
                <a:gd name="T87" fmla="*/ 0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39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5"/>
                  </a:lnTo>
                  <a:lnTo>
                    <a:pt x="15" y="45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4" y="45"/>
                  </a:lnTo>
                  <a:lnTo>
                    <a:pt x="35" y="45"/>
                  </a:lnTo>
                  <a:lnTo>
                    <a:pt x="36" y="44"/>
                  </a:lnTo>
                  <a:lnTo>
                    <a:pt x="37" y="44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39"/>
                  </a:lnTo>
                  <a:lnTo>
                    <a:pt x="43" y="39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6" y="35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5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2"/>
                  </a:lnTo>
                  <a:lnTo>
                    <a:pt x="44" y="11"/>
                  </a:lnTo>
                  <a:lnTo>
                    <a:pt x="43" y="9"/>
                  </a:lnTo>
                  <a:lnTo>
                    <a:pt x="43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330" name="Freeform 99">
              <a:extLst>
                <a:ext uri="{FF2B5EF4-FFF2-40B4-BE49-F238E27FC236}">
                  <a16:creationId xmlns:a16="http://schemas.microsoft.com/office/drawing/2014/main" id="{A4CB4375-823C-7A49-8733-68460EC40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450" y="3521075"/>
              <a:ext cx="46038" cy="46038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0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0 w 59"/>
                <a:gd name="T19" fmla="*/ 2147483646 h 58"/>
                <a:gd name="T20" fmla="*/ 0 w 59"/>
                <a:gd name="T21" fmla="*/ 2147483646 h 58"/>
                <a:gd name="T22" fmla="*/ 0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0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9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4" y="44"/>
                  </a:lnTo>
                  <a:lnTo>
                    <a:pt x="5" y="45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8" y="48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5" y="54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1" y="57"/>
                  </a:lnTo>
                  <a:lnTo>
                    <a:pt x="22" y="58"/>
                  </a:lnTo>
                  <a:lnTo>
                    <a:pt x="25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8" y="58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1" y="57"/>
                  </a:lnTo>
                  <a:lnTo>
                    <a:pt x="43" y="56"/>
                  </a:lnTo>
                  <a:lnTo>
                    <a:pt x="44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9" y="52"/>
                  </a:lnTo>
                  <a:lnTo>
                    <a:pt x="50" y="51"/>
                  </a:lnTo>
                  <a:lnTo>
                    <a:pt x="51" y="50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5" y="46"/>
                  </a:lnTo>
                  <a:lnTo>
                    <a:pt x="55" y="45"/>
                  </a:lnTo>
                  <a:lnTo>
                    <a:pt x="56" y="44"/>
                  </a:lnTo>
                  <a:lnTo>
                    <a:pt x="56" y="42"/>
                  </a:lnTo>
                  <a:lnTo>
                    <a:pt x="57" y="41"/>
                  </a:lnTo>
                  <a:lnTo>
                    <a:pt x="57" y="39"/>
                  </a:lnTo>
                  <a:lnTo>
                    <a:pt x="58" y="38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7" y="20"/>
                  </a:lnTo>
                  <a:lnTo>
                    <a:pt x="57" y="18"/>
                  </a:lnTo>
                  <a:lnTo>
                    <a:pt x="56" y="16"/>
                  </a:lnTo>
                  <a:lnTo>
                    <a:pt x="56" y="15"/>
                  </a:lnTo>
                  <a:lnTo>
                    <a:pt x="55" y="14"/>
                  </a:lnTo>
                  <a:lnTo>
                    <a:pt x="55" y="12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9"/>
                  </a:lnTo>
                  <a:lnTo>
                    <a:pt x="50" y="8"/>
                  </a:lnTo>
                  <a:lnTo>
                    <a:pt x="49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31" name="Rectangle 100">
              <a:extLst>
                <a:ext uri="{FF2B5EF4-FFF2-40B4-BE49-F238E27FC236}">
                  <a16:creationId xmlns:a16="http://schemas.microsoft.com/office/drawing/2014/main" id="{CDE9A018-3383-6643-85CB-8F3FA4879B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4138" y="2425700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32" name="Rectangle 101">
              <a:extLst>
                <a:ext uri="{FF2B5EF4-FFF2-40B4-BE49-F238E27FC236}">
                  <a16:creationId xmlns:a16="http://schemas.microsoft.com/office/drawing/2014/main" id="{72775348-A333-D64D-A118-8222641CCE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6500" y="3298825"/>
              <a:ext cx="10419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33" name="Line 102">
              <a:extLst>
                <a:ext uri="{FF2B5EF4-FFF2-40B4-BE49-F238E27FC236}">
                  <a16:creationId xmlns:a16="http://schemas.microsoft.com/office/drawing/2014/main" id="{1A37DF83-B776-0F43-A677-9ED501CC20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81425" y="879475"/>
              <a:ext cx="4206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334" name="Line 103">
              <a:extLst>
                <a:ext uri="{FF2B5EF4-FFF2-40B4-BE49-F238E27FC236}">
                  <a16:creationId xmlns:a16="http://schemas.microsoft.com/office/drawing/2014/main" id="{7941E984-4870-4742-8500-81C9AE7BF9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02113" y="879475"/>
              <a:ext cx="0" cy="38163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335" name="Line 104">
              <a:extLst>
                <a:ext uri="{FF2B5EF4-FFF2-40B4-BE49-F238E27FC236}">
                  <a16:creationId xmlns:a16="http://schemas.microsoft.com/office/drawing/2014/main" id="{4F3ED33C-33D5-1C42-A4C4-F80126C5CA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81425" y="4695825"/>
              <a:ext cx="40957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5234" name="Title 1">
            <a:extLst>
              <a:ext uri="{FF2B5EF4-FFF2-40B4-BE49-F238E27FC236}">
                <a16:creationId xmlns:a16="http://schemas.microsoft.com/office/drawing/2014/main" id="{EF289CEC-EEC0-EA4D-BA7B-661A3C5EC597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Hint: How did we build a 16-1 Multiplexer</a:t>
            </a:r>
          </a:p>
        </p:txBody>
      </p:sp>
      <p:sp>
        <p:nvSpPr>
          <p:cNvPr id="95235" name="TextBox 125">
            <a:extLst>
              <a:ext uri="{FF2B5EF4-FFF2-40B4-BE49-F238E27FC236}">
                <a16:creationId xmlns:a16="http://schemas.microsoft.com/office/drawing/2014/main" id="{313D9924-08CA-AF47-98FE-3FC259ED50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0" y="6477001"/>
            <a:ext cx="24638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4.4 from the textbook ]</a:t>
            </a:r>
          </a:p>
        </p:txBody>
      </p:sp>
    </p:spTree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Line 4">
            <a:extLst>
              <a:ext uri="{FF2B5EF4-FFF2-40B4-BE49-F238E27FC236}">
                <a16:creationId xmlns:a16="http://schemas.microsoft.com/office/drawing/2014/main" id="{BDD5DDED-5723-9347-A81B-9AA5AD0DC263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2939" y="3252788"/>
            <a:ext cx="3444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06" name="Line 5">
            <a:extLst>
              <a:ext uri="{FF2B5EF4-FFF2-40B4-BE49-F238E27FC236}">
                <a16:creationId xmlns:a16="http://schemas.microsoft.com/office/drawing/2014/main" id="{8E5A2E87-9104-CD45-B86D-854D4A4BA68D}"/>
              </a:ext>
            </a:extLst>
          </p:cNvPr>
          <p:cNvSpPr>
            <a:spLocks noChangeShapeType="1"/>
          </p:cNvSpPr>
          <p:nvPr/>
        </p:nvSpPr>
        <p:spPr bwMode="auto">
          <a:xfrm>
            <a:off x="4476751" y="3594100"/>
            <a:ext cx="3206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07" name="Freeform 6">
            <a:extLst>
              <a:ext uri="{FF2B5EF4-FFF2-40B4-BE49-F238E27FC236}">
                <a16:creationId xmlns:a16="http://schemas.microsoft.com/office/drawing/2014/main" id="{5FEEB108-1260-104B-BA10-52CB2204F5BC}"/>
              </a:ext>
            </a:extLst>
          </p:cNvPr>
          <p:cNvSpPr>
            <a:spLocks/>
          </p:cNvSpPr>
          <p:nvPr/>
        </p:nvSpPr>
        <p:spPr bwMode="auto">
          <a:xfrm>
            <a:off x="4797425" y="3022600"/>
            <a:ext cx="342900" cy="800100"/>
          </a:xfrm>
          <a:custGeom>
            <a:avLst/>
            <a:gdLst>
              <a:gd name="T0" fmla="*/ 2147483646 w 432"/>
              <a:gd name="T1" fmla="*/ 2147483646 h 1009"/>
              <a:gd name="T2" fmla="*/ 2147483646 w 432"/>
              <a:gd name="T3" fmla="*/ 2147483646 h 1009"/>
              <a:gd name="T4" fmla="*/ 0 w 432"/>
              <a:gd name="T5" fmla="*/ 0 h 1009"/>
              <a:gd name="T6" fmla="*/ 0 w 432"/>
              <a:gd name="T7" fmla="*/ 2147483646 h 1009"/>
              <a:gd name="T8" fmla="*/ 2147483646 w 432"/>
              <a:gd name="T9" fmla="*/ 2147483646 h 100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32"/>
              <a:gd name="T16" fmla="*/ 0 h 1009"/>
              <a:gd name="T17" fmla="*/ 432 w 432"/>
              <a:gd name="T18" fmla="*/ 1009 h 100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32" h="1009">
                <a:moveTo>
                  <a:pt x="432" y="807"/>
                </a:moveTo>
                <a:lnTo>
                  <a:pt x="432" y="201"/>
                </a:lnTo>
                <a:lnTo>
                  <a:pt x="0" y="0"/>
                </a:lnTo>
                <a:lnTo>
                  <a:pt x="0" y="1009"/>
                </a:lnTo>
                <a:lnTo>
                  <a:pt x="432" y="807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08" name="Line 7">
            <a:extLst>
              <a:ext uri="{FF2B5EF4-FFF2-40B4-BE49-F238E27FC236}">
                <a16:creationId xmlns:a16="http://schemas.microsoft.com/office/drawing/2014/main" id="{CF1F47BC-32BA-B341-8E6B-8B13FB4EB3F6}"/>
              </a:ext>
            </a:extLst>
          </p:cNvPr>
          <p:cNvSpPr>
            <a:spLocks noChangeShapeType="1"/>
          </p:cNvSpPr>
          <p:nvPr/>
        </p:nvSpPr>
        <p:spPr bwMode="auto">
          <a:xfrm>
            <a:off x="4970464" y="2760664"/>
            <a:ext cx="1587" cy="3206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09" name="Line 9">
            <a:extLst>
              <a:ext uri="{FF2B5EF4-FFF2-40B4-BE49-F238E27FC236}">
                <a16:creationId xmlns:a16="http://schemas.microsoft.com/office/drawing/2014/main" id="{09EA2745-E7CB-6C47-A6C2-F2B6616F9828}"/>
              </a:ext>
            </a:extLst>
          </p:cNvPr>
          <p:cNvSpPr>
            <a:spLocks noChangeShapeType="1"/>
          </p:cNvSpPr>
          <p:nvPr/>
        </p:nvSpPr>
        <p:spPr bwMode="auto">
          <a:xfrm>
            <a:off x="4476750" y="2497138"/>
            <a:ext cx="5032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10" name="Rectangle 10">
            <a:extLst>
              <a:ext uri="{FF2B5EF4-FFF2-40B4-BE49-F238E27FC236}">
                <a16:creationId xmlns:a16="http://schemas.microsoft.com/office/drawing/2014/main" id="{12139F17-DBB5-DC4D-8EF4-3F23BC8C53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6251" y="2471739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11" name="Rectangle 11">
            <a:extLst>
              <a:ext uri="{FF2B5EF4-FFF2-40B4-BE49-F238E27FC236}">
                <a16:creationId xmlns:a16="http://schemas.microsoft.com/office/drawing/2014/main" id="{C62E8968-2D5F-3A4D-AEA2-5156B16A74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8775" y="310197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12" name="Rectangle 12">
            <a:extLst>
              <a:ext uri="{FF2B5EF4-FFF2-40B4-BE49-F238E27FC236}">
                <a16:creationId xmlns:a16="http://schemas.microsoft.com/office/drawing/2014/main" id="{F946F076-8A4D-5149-A69D-2705F6DA45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4826" y="3205164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13" name="Rectangle 13">
            <a:extLst>
              <a:ext uri="{FF2B5EF4-FFF2-40B4-BE49-F238E27FC236}">
                <a16:creationId xmlns:a16="http://schemas.microsoft.com/office/drawing/2014/main" id="{EC3028CF-3407-1C4C-85CB-A611DACE46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8775" y="342582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14" name="Rectangle 14">
            <a:extLst>
              <a:ext uri="{FF2B5EF4-FFF2-40B4-BE49-F238E27FC236}">
                <a16:creationId xmlns:a16="http://schemas.microsoft.com/office/drawing/2014/main" id="{59CC5D22-EA96-E548-AC9E-35C6F65CEB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4826" y="3530600"/>
            <a:ext cx="1238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15" name="Rectangle 15">
            <a:extLst>
              <a:ext uri="{FF2B5EF4-FFF2-40B4-BE49-F238E27FC236}">
                <a16:creationId xmlns:a16="http://schemas.microsoft.com/office/drawing/2014/main" id="{DB650D02-CD29-234D-B78C-5A7D8FF17B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4101" y="3187700"/>
            <a:ext cx="1238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16" name="Line 16">
            <a:extLst>
              <a:ext uri="{FF2B5EF4-FFF2-40B4-BE49-F238E27FC236}">
                <a16:creationId xmlns:a16="http://schemas.microsoft.com/office/drawing/2014/main" id="{33ECDDD6-B208-8E4B-A55B-D86BFCB1FEE0}"/>
              </a:ext>
            </a:extLst>
          </p:cNvPr>
          <p:cNvSpPr>
            <a:spLocks noChangeShapeType="1"/>
          </p:cNvSpPr>
          <p:nvPr/>
        </p:nvSpPr>
        <p:spPr bwMode="auto">
          <a:xfrm>
            <a:off x="4476751" y="4762500"/>
            <a:ext cx="3206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17" name="Line 17">
            <a:extLst>
              <a:ext uri="{FF2B5EF4-FFF2-40B4-BE49-F238E27FC236}">
                <a16:creationId xmlns:a16="http://schemas.microsoft.com/office/drawing/2014/main" id="{51E3DF04-6FA4-294B-AD87-2AD5C90E745E}"/>
              </a:ext>
            </a:extLst>
          </p:cNvPr>
          <p:cNvSpPr>
            <a:spLocks noChangeShapeType="1"/>
          </p:cNvSpPr>
          <p:nvPr/>
        </p:nvSpPr>
        <p:spPr bwMode="auto">
          <a:xfrm>
            <a:off x="4476751" y="5081589"/>
            <a:ext cx="32067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18" name="Freeform 18">
            <a:extLst>
              <a:ext uri="{FF2B5EF4-FFF2-40B4-BE49-F238E27FC236}">
                <a16:creationId xmlns:a16="http://schemas.microsoft.com/office/drawing/2014/main" id="{F855F60E-6D34-2948-80CB-86E0981F3DEE}"/>
              </a:ext>
            </a:extLst>
          </p:cNvPr>
          <p:cNvSpPr>
            <a:spLocks/>
          </p:cNvSpPr>
          <p:nvPr/>
        </p:nvSpPr>
        <p:spPr bwMode="auto">
          <a:xfrm>
            <a:off x="5140325" y="4325938"/>
            <a:ext cx="915988" cy="595312"/>
          </a:xfrm>
          <a:custGeom>
            <a:avLst/>
            <a:gdLst>
              <a:gd name="T0" fmla="*/ 2147483646 w 1153"/>
              <a:gd name="T1" fmla="*/ 0 h 750"/>
              <a:gd name="T2" fmla="*/ 2147483646 w 1153"/>
              <a:gd name="T3" fmla="*/ 0 h 750"/>
              <a:gd name="T4" fmla="*/ 2147483646 w 1153"/>
              <a:gd name="T5" fmla="*/ 2147483646 h 750"/>
              <a:gd name="T6" fmla="*/ 0 w 1153"/>
              <a:gd name="T7" fmla="*/ 2147483646 h 750"/>
              <a:gd name="T8" fmla="*/ 0 60000 65536"/>
              <a:gd name="T9" fmla="*/ 0 60000 65536"/>
              <a:gd name="T10" fmla="*/ 0 60000 65536"/>
              <a:gd name="T11" fmla="*/ 0 60000 65536"/>
              <a:gd name="T12" fmla="*/ 0 w 1153"/>
              <a:gd name="T13" fmla="*/ 0 h 750"/>
              <a:gd name="T14" fmla="*/ 1153 w 1153"/>
              <a:gd name="T15" fmla="*/ 750 h 75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153" h="750">
                <a:moveTo>
                  <a:pt x="1153" y="0"/>
                </a:moveTo>
                <a:lnTo>
                  <a:pt x="721" y="0"/>
                </a:lnTo>
                <a:lnTo>
                  <a:pt x="721" y="750"/>
                </a:lnTo>
                <a:lnTo>
                  <a:pt x="0" y="75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19" name="Freeform 19">
            <a:extLst>
              <a:ext uri="{FF2B5EF4-FFF2-40B4-BE49-F238E27FC236}">
                <a16:creationId xmlns:a16="http://schemas.microsoft.com/office/drawing/2014/main" id="{3A87294F-51D3-3E4B-9884-11BDD667792A}"/>
              </a:ext>
            </a:extLst>
          </p:cNvPr>
          <p:cNvSpPr>
            <a:spLocks/>
          </p:cNvSpPr>
          <p:nvPr/>
        </p:nvSpPr>
        <p:spPr bwMode="auto">
          <a:xfrm>
            <a:off x="4797425" y="4532314"/>
            <a:ext cx="342900" cy="801687"/>
          </a:xfrm>
          <a:custGeom>
            <a:avLst/>
            <a:gdLst>
              <a:gd name="T0" fmla="*/ 2147483646 w 432"/>
              <a:gd name="T1" fmla="*/ 2147483646 h 1010"/>
              <a:gd name="T2" fmla="*/ 2147483646 w 432"/>
              <a:gd name="T3" fmla="*/ 2147483646 h 1010"/>
              <a:gd name="T4" fmla="*/ 0 w 432"/>
              <a:gd name="T5" fmla="*/ 0 h 1010"/>
              <a:gd name="T6" fmla="*/ 0 w 432"/>
              <a:gd name="T7" fmla="*/ 2147483646 h 1010"/>
              <a:gd name="T8" fmla="*/ 2147483646 w 432"/>
              <a:gd name="T9" fmla="*/ 2147483646 h 10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32"/>
              <a:gd name="T16" fmla="*/ 0 h 1010"/>
              <a:gd name="T17" fmla="*/ 432 w 432"/>
              <a:gd name="T18" fmla="*/ 1010 h 101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32" h="1010">
                <a:moveTo>
                  <a:pt x="432" y="808"/>
                </a:moveTo>
                <a:lnTo>
                  <a:pt x="432" y="202"/>
                </a:lnTo>
                <a:lnTo>
                  <a:pt x="0" y="0"/>
                </a:lnTo>
                <a:lnTo>
                  <a:pt x="0" y="1010"/>
                </a:lnTo>
                <a:lnTo>
                  <a:pt x="432" y="808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20" name="Freeform 20">
            <a:extLst>
              <a:ext uri="{FF2B5EF4-FFF2-40B4-BE49-F238E27FC236}">
                <a16:creationId xmlns:a16="http://schemas.microsoft.com/office/drawing/2014/main" id="{B2212ACE-21AE-6E41-933B-FABB0EC35539}"/>
              </a:ext>
            </a:extLst>
          </p:cNvPr>
          <p:cNvSpPr>
            <a:spLocks/>
          </p:cNvSpPr>
          <p:nvPr/>
        </p:nvSpPr>
        <p:spPr bwMode="auto">
          <a:xfrm>
            <a:off x="4979989" y="2770189"/>
            <a:ext cx="388937" cy="1830387"/>
          </a:xfrm>
          <a:custGeom>
            <a:avLst/>
            <a:gdLst>
              <a:gd name="T0" fmla="*/ 0 w 490"/>
              <a:gd name="T1" fmla="*/ 0 h 2307"/>
              <a:gd name="T2" fmla="*/ 2147483646 w 490"/>
              <a:gd name="T3" fmla="*/ 0 h 2307"/>
              <a:gd name="T4" fmla="*/ 2147483646 w 490"/>
              <a:gd name="T5" fmla="*/ 2147483646 h 2307"/>
              <a:gd name="T6" fmla="*/ 0 w 490"/>
              <a:gd name="T7" fmla="*/ 2147483646 h 2307"/>
              <a:gd name="T8" fmla="*/ 0 w 490"/>
              <a:gd name="T9" fmla="*/ 2147483646 h 230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90"/>
              <a:gd name="T16" fmla="*/ 0 h 2307"/>
              <a:gd name="T17" fmla="*/ 490 w 490"/>
              <a:gd name="T18" fmla="*/ 2307 h 230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90" h="2307">
                <a:moveTo>
                  <a:pt x="0" y="0"/>
                </a:moveTo>
                <a:lnTo>
                  <a:pt x="490" y="0"/>
                </a:lnTo>
                <a:lnTo>
                  <a:pt x="490" y="1903"/>
                </a:lnTo>
                <a:lnTo>
                  <a:pt x="0" y="1903"/>
                </a:lnTo>
                <a:lnTo>
                  <a:pt x="0" y="2307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21" name="Rectangle 21">
            <a:extLst>
              <a:ext uri="{FF2B5EF4-FFF2-40B4-BE49-F238E27FC236}">
                <a16:creationId xmlns:a16="http://schemas.microsoft.com/office/drawing/2014/main" id="{52FE7D73-2565-8F4B-84DC-B0C56A797C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4101" y="3508375"/>
            <a:ext cx="1238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22" name="Rectangle 22">
            <a:extLst>
              <a:ext uri="{FF2B5EF4-FFF2-40B4-BE49-F238E27FC236}">
                <a16:creationId xmlns:a16="http://schemas.microsoft.com/office/drawing/2014/main" id="{E4F4FE59-4175-EC47-BA1C-45F531888A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8775" y="461010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23" name="Rectangle 23">
            <a:extLst>
              <a:ext uri="{FF2B5EF4-FFF2-40B4-BE49-F238E27FC236}">
                <a16:creationId xmlns:a16="http://schemas.microsoft.com/office/drawing/2014/main" id="{4813194F-32D5-8743-9E19-BB3BF88333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4826" y="4714875"/>
            <a:ext cx="1238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24" name="Rectangle 24">
            <a:extLst>
              <a:ext uri="{FF2B5EF4-FFF2-40B4-BE49-F238E27FC236}">
                <a16:creationId xmlns:a16="http://schemas.microsoft.com/office/drawing/2014/main" id="{CA31FB2F-611B-6D47-8EB2-C1A2D9A457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8775" y="493395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25" name="Rectangle 25">
            <a:extLst>
              <a:ext uri="{FF2B5EF4-FFF2-40B4-BE49-F238E27FC236}">
                <a16:creationId xmlns:a16="http://schemas.microsoft.com/office/drawing/2014/main" id="{C9CE7EAC-504D-CB4A-AC49-92A80A2CDE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4826" y="5038725"/>
            <a:ext cx="1238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26" name="Rectangle 26">
            <a:extLst>
              <a:ext uri="{FF2B5EF4-FFF2-40B4-BE49-F238E27FC236}">
                <a16:creationId xmlns:a16="http://schemas.microsoft.com/office/drawing/2014/main" id="{3EDC4B52-4B97-CF4B-9843-BC288EFE49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4101" y="4695825"/>
            <a:ext cx="1238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27" name="Freeform 27">
            <a:extLst>
              <a:ext uri="{FF2B5EF4-FFF2-40B4-BE49-F238E27FC236}">
                <a16:creationId xmlns:a16="http://schemas.microsoft.com/office/drawing/2014/main" id="{11780E32-1C16-5C49-BA60-772A1924E135}"/>
              </a:ext>
            </a:extLst>
          </p:cNvPr>
          <p:cNvSpPr>
            <a:spLocks/>
          </p:cNvSpPr>
          <p:nvPr/>
        </p:nvSpPr>
        <p:spPr bwMode="auto">
          <a:xfrm>
            <a:off x="5140325" y="3411538"/>
            <a:ext cx="915988" cy="595312"/>
          </a:xfrm>
          <a:custGeom>
            <a:avLst/>
            <a:gdLst>
              <a:gd name="T0" fmla="*/ 2147483646 w 1153"/>
              <a:gd name="T1" fmla="*/ 2147483646 h 749"/>
              <a:gd name="T2" fmla="*/ 2147483646 w 1153"/>
              <a:gd name="T3" fmla="*/ 2147483646 h 749"/>
              <a:gd name="T4" fmla="*/ 2147483646 w 1153"/>
              <a:gd name="T5" fmla="*/ 0 h 749"/>
              <a:gd name="T6" fmla="*/ 0 w 1153"/>
              <a:gd name="T7" fmla="*/ 0 h 749"/>
              <a:gd name="T8" fmla="*/ 0 60000 65536"/>
              <a:gd name="T9" fmla="*/ 0 60000 65536"/>
              <a:gd name="T10" fmla="*/ 0 60000 65536"/>
              <a:gd name="T11" fmla="*/ 0 60000 65536"/>
              <a:gd name="T12" fmla="*/ 0 w 1153"/>
              <a:gd name="T13" fmla="*/ 0 h 749"/>
              <a:gd name="T14" fmla="*/ 1153 w 1153"/>
              <a:gd name="T15" fmla="*/ 749 h 74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153" h="749">
                <a:moveTo>
                  <a:pt x="1153" y="749"/>
                </a:moveTo>
                <a:lnTo>
                  <a:pt x="721" y="749"/>
                </a:lnTo>
                <a:lnTo>
                  <a:pt x="721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28" name="Line 28">
            <a:extLst>
              <a:ext uri="{FF2B5EF4-FFF2-40B4-BE49-F238E27FC236}">
                <a16:creationId xmlns:a16="http://schemas.microsoft.com/office/drawing/2014/main" id="{D4F84C2E-1E3C-1346-8C35-BB2D4158D11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75401" y="4167189"/>
            <a:ext cx="366713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29" name="Freeform 29">
            <a:extLst>
              <a:ext uri="{FF2B5EF4-FFF2-40B4-BE49-F238E27FC236}">
                <a16:creationId xmlns:a16="http://schemas.microsoft.com/office/drawing/2014/main" id="{53C24F82-58B8-2A46-B41F-2E2EF08027DB}"/>
              </a:ext>
            </a:extLst>
          </p:cNvPr>
          <p:cNvSpPr>
            <a:spLocks/>
          </p:cNvSpPr>
          <p:nvPr/>
        </p:nvSpPr>
        <p:spPr bwMode="auto">
          <a:xfrm>
            <a:off x="6056314" y="3776664"/>
            <a:ext cx="319087" cy="801687"/>
          </a:xfrm>
          <a:custGeom>
            <a:avLst/>
            <a:gdLst>
              <a:gd name="T0" fmla="*/ 2147483646 w 404"/>
              <a:gd name="T1" fmla="*/ 2147483646 h 1009"/>
              <a:gd name="T2" fmla="*/ 2147483646 w 404"/>
              <a:gd name="T3" fmla="*/ 2147483646 h 1009"/>
              <a:gd name="T4" fmla="*/ 0 w 404"/>
              <a:gd name="T5" fmla="*/ 0 h 1009"/>
              <a:gd name="T6" fmla="*/ 0 w 404"/>
              <a:gd name="T7" fmla="*/ 2147483646 h 1009"/>
              <a:gd name="T8" fmla="*/ 2147483646 w 404"/>
              <a:gd name="T9" fmla="*/ 2147483646 h 100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4"/>
              <a:gd name="T16" fmla="*/ 0 h 1009"/>
              <a:gd name="T17" fmla="*/ 404 w 404"/>
              <a:gd name="T18" fmla="*/ 1009 h 100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4" h="1009">
                <a:moveTo>
                  <a:pt x="404" y="807"/>
                </a:moveTo>
                <a:lnTo>
                  <a:pt x="404" y="202"/>
                </a:lnTo>
                <a:lnTo>
                  <a:pt x="0" y="0"/>
                </a:lnTo>
                <a:lnTo>
                  <a:pt x="0" y="1009"/>
                </a:lnTo>
                <a:lnTo>
                  <a:pt x="404" y="807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30" name="Freeform 30">
            <a:extLst>
              <a:ext uri="{FF2B5EF4-FFF2-40B4-BE49-F238E27FC236}">
                <a16:creationId xmlns:a16="http://schemas.microsoft.com/office/drawing/2014/main" id="{98D8CF4B-03A9-5E43-8BFC-10EDFC0DBABA}"/>
              </a:ext>
            </a:extLst>
          </p:cNvPr>
          <p:cNvSpPr>
            <a:spLocks/>
          </p:cNvSpPr>
          <p:nvPr/>
        </p:nvSpPr>
        <p:spPr bwMode="auto">
          <a:xfrm>
            <a:off x="4476751" y="2152651"/>
            <a:ext cx="1738313" cy="1693863"/>
          </a:xfrm>
          <a:custGeom>
            <a:avLst/>
            <a:gdLst>
              <a:gd name="T0" fmla="*/ 0 w 2191"/>
              <a:gd name="T1" fmla="*/ 0 h 2133"/>
              <a:gd name="T2" fmla="*/ 2147483646 w 2191"/>
              <a:gd name="T3" fmla="*/ 0 h 2133"/>
              <a:gd name="T4" fmla="*/ 2147483646 w 2191"/>
              <a:gd name="T5" fmla="*/ 2147483646 h 2133"/>
              <a:gd name="T6" fmla="*/ 0 60000 65536"/>
              <a:gd name="T7" fmla="*/ 0 60000 65536"/>
              <a:gd name="T8" fmla="*/ 0 60000 65536"/>
              <a:gd name="T9" fmla="*/ 0 w 2191"/>
              <a:gd name="T10" fmla="*/ 0 h 2133"/>
              <a:gd name="T11" fmla="*/ 2191 w 2191"/>
              <a:gd name="T12" fmla="*/ 2133 h 213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91" h="2133">
                <a:moveTo>
                  <a:pt x="0" y="0"/>
                </a:moveTo>
                <a:lnTo>
                  <a:pt x="2191" y="0"/>
                </a:lnTo>
                <a:lnTo>
                  <a:pt x="2191" y="2133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31" name="Rectangle 31">
            <a:extLst>
              <a:ext uri="{FF2B5EF4-FFF2-40B4-BE49-F238E27FC236}">
                <a16:creationId xmlns:a16="http://schemas.microsoft.com/office/drawing/2014/main" id="{E8AC2A2F-3843-204F-AC32-2BCFE1A003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4101" y="5016500"/>
            <a:ext cx="1238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32" name="Rectangle 32">
            <a:extLst>
              <a:ext uri="{FF2B5EF4-FFF2-40B4-BE49-F238E27FC236}">
                <a16:creationId xmlns:a16="http://schemas.microsoft.com/office/drawing/2014/main" id="{15276C67-B946-E34F-8C8A-D15DB99661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4350" y="4060826"/>
            <a:ext cx="1202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33" name="Rectangle 33">
            <a:extLst>
              <a:ext uri="{FF2B5EF4-FFF2-40B4-BE49-F238E27FC236}">
                <a16:creationId xmlns:a16="http://schemas.microsoft.com/office/drawing/2014/main" id="{DBBDC68E-E790-C345-9906-F309935564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5526" y="3938589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34" name="Line 34">
            <a:extLst>
              <a:ext uri="{FF2B5EF4-FFF2-40B4-BE49-F238E27FC236}">
                <a16:creationId xmlns:a16="http://schemas.microsoft.com/office/drawing/2014/main" id="{A947EE02-7BE4-EA40-A8D5-931A8D0F0D6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79988" y="2497138"/>
            <a:ext cx="0" cy="2730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35" name="Rectangle 35">
            <a:extLst>
              <a:ext uri="{FF2B5EF4-FFF2-40B4-BE49-F238E27FC236}">
                <a16:creationId xmlns:a16="http://schemas.microsoft.com/office/drawing/2014/main" id="{2A4F27A5-48E7-2942-BF69-672F2EFE06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5526" y="4259264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36" name="Rectangle 36">
            <a:extLst>
              <a:ext uri="{FF2B5EF4-FFF2-40B4-BE49-F238E27FC236}">
                <a16:creationId xmlns:a16="http://schemas.microsoft.com/office/drawing/2014/main" id="{F0622BE4-F2E7-3D47-B84B-8C6517BE7D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7826" y="2003426"/>
            <a:ext cx="1301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37" name="Freeform 37">
            <a:extLst>
              <a:ext uri="{FF2B5EF4-FFF2-40B4-BE49-F238E27FC236}">
                <a16:creationId xmlns:a16="http://schemas.microsoft.com/office/drawing/2014/main" id="{8E7362D3-939B-0C49-BED0-BEF63B2AD5E3}"/>
              </a:ext>
            </a:extLst>
          </p:cNvPr>
          <p:cNvSpPr>
            <a:spLocks/>
          </p:cNvSpPr>
          <p:nvPr/>
        </p:nvSpPr>
        <p:spPr bwMode="auto">
          <a:xfrm>
            <a:off x="4957764" y="2747964"/>
            <a:ext cx="46037" cy="46037"/>
          </a:xfrm>
          <a:custGeom>
            <a:avLst/>
            <a:gdLst>
              <a:gd name="T0" fmla="*/ 2147483646 w 58"/>
              <a:gd name="T1" fmla="*/ 0 h 57"/>
              <a:gd name="T2" fmla="*/ 2147483646 w 58"/>
              <a:gd name="T3" fmla="*/ 0 h 57"/>
              <a:gd name="T4" fmla="*/ 2147483646 w 58"/>
              <a:gd name="T5" fmla="*/ 2147483646 h 57"/>
              <a:gd name="T6" fmla="*/ 2147483646 w 58"/>
              <a:gd name="T7" fmla="*/ 2147483646 h 57"/>
              <a:gd name="T8" fmla="*/ 2147483646 w 58"/>
              <a:gd name="T9" fmla="*/ 2147483646 h 57"/>
              <a:gd name="T10" fmla="*/ 2147483646 w 58"/>
              <a:gd name="T11" fmla="*/ 2147483646 h 57"/>
              <a:gd name="T12" fmla="*/ 2147483646 w 58"/>
              <a:gd name="T13" fmla="*/ 2147483646 h 57"/>
              <a:gd name="T14" fmla="*/ 2147483646 w 58"/>
              <a:gd name="T15" fmla="*/ 2147483646 h 57"/>
              <a:gd name="T16" fmla="*/ 2147483646 w 58"/>
              <a:gd name="T17" fmla="*/ 2147483646 h 57"/>
              <a:gd name="T18" fmla="*/ 0 w 58"/>
              <a:gd name="T19" fmla="*/ 2147483646 h 57"/>
              <a:gd name="T20" fmla="*/ 0 w 58"/>
              <a:gd name="T21" fmla="*/ 2147483646 h 57"/>
              <a:gd name="T22" fmla="*/ 0 w 58"/>
              <a:gd name="T23" fmla="*/ 2147483646 h 57"/>
              <a:gd name="T24" fmla="*/ 0 w 58"/>
              <a:gd name="T25" fmla="*/ 2147483646 h 57"/>
              <a:gd name="T26" fmla="*/ 2147483646 w 58"/>
              <a:gd name="T27" fmla="*/ 2147483646 h 57"/>
              <a:gd name="T28" fmla="*/ 2147483646 w 58"/>
              <a:gd name="T29" fmla="*/ 2147483646 h 57"/>
              <a:gd name="T30" fmla="*/ 2147483646 w 58"/>
              <a:gd name="T31" fmla="*/ 2147483646 h 57"/>
              <a:gd name="T32" fmla="*/ 2147483646 w 58"/>
              <a:gd name="T33" fmla="*/ 2147483646 h 57"/>
              <a:gd name="T34" fmla="*/ 2147483646 w 58"/>
              <a:gd name="T35" fmla="*/ 2147483646 h 57"/>
              <a:gd name="T36" fmla="*/ 2147483646 w 58"/>
              <a:gd name="T37" fmla="*/ 2147483646 h 57"/>
              <a:gd name="T38" fmla="*/ 2147483646 w 58"/>
              <a:gd name="T39" fmla="*/ 2147483646 h 57"/>
              <a:gd name="T40" fmla="*/ 2147483646 w 58"/>
              <a:gd name="T41" fmla="*/ 2147483646 h 57"/>
              <a:gd name="T42" fmla="*/ 2147483646 w 58"/>
              <a:gd name="T43" fmla="*/ 2147483646 h 57"/>
              <a:gd name="T44" fmla="*/ 2147483646 w 58"/>
              <a:gd name="T45" fmla="*/ 2147483646 h 57"/>
              <a:gd name="T46" fmla="*/ 2147483646 w 58"/>
              <a:gd name="T47" fmla="*/ 2147483646 h 57"/>
              <a:gd name="T48" fmla="*/ 2147483646 w 58"/>
              <a:gd name="T49" fmla="*/ 2147483646 h 57"/>
              <a:gd name="T50" fmla="*/ 2147483646 w 58"/>
              <a:gd name="T51" fmla="*/ 2147483646 h 57"/>
              <a:gd name="T52" fmla="*/ 2147483646 w 58"/>
              <a:gd name="T53" fmla="*/ 2147483646 h 57"/>
              <a:gd name="T54" fmla="*/ 2147483646 w 58"/>
              <a:gd name="T55" fmla="*/ 2147483646 h 57"/>
              <a:gd name="T56" fmla="*/ 2147483646 w 58"/>
              <a:gd name="T57" fmla="*/ 2147483646 h 57"/>
              <a:gd name="T58" fmla="*/ 2147483646 w 58"/>
              <a:gd name="T59" fmla="*/ 2147483646 h 57"/>
              <a:gd name="T60" fmla="*/ 2147483646 w 58"/>
              <a:gd name="T61" fmla="*/ 2147483646 h 57"/>
              <a:gd name="T62" fmla="*/ 2147483646 w 58"/>
              <a:gd name="T63" fmla="*/ 2147483646 h 57"/>
              <a:gd name="T64" fmla="*/ 2147483646 w 58"/>
              <a:gd name="T65" fmla="*/ 2147483646 h 57"/>
              <a:gd name="T66" fmla="*/ 2147483646 w 58"/>
              <a:gd name="T67" fmla="*/ 2147483646 h 57"/>
              <a:gd name="T68" fmla="*/ 2147483646 w 58"/>
              <a:gd name="T69" fmla="*/ 2147483646 h 57"/>
              <a:gd name="T70" fmla="*/ 2147483646 w 58"/>
              <a:gd name="T71" fmla="*/ 2147483646 h 57"/>
              <a:gd name="T72" fmla="*/ 2147483646 w 58"/>
              <a:gd name="T73" fmla="*/ 2147483646 h 57"/>
              <a:gd name="T74" fmla="*/ 2147483646 w 58"/>
              <a:gd name="T75" fmla="*/ 2147483646 h 57"/>
              <a:gd name="T76" fmla="*/ 2147483646 w 58"/>
              <a:gd name="T77" fmla="*/ 2147483646 h 57"/>
              <a:gd name="T78" fmla="*/ 2147483646 w 58"/>
              <a:gd name="T79" fmla="*/ 2147483646 h 57"/>
              <a:gd name="T80" fmla="*/ 2147483646 w 58"/>
              <a:gd name="T81" fmla="*/ 2147483646 h 57"/>
              <a:gd name="T82" fmla="*/ 2147483646 w 58"/>
              <a:gd name="T83" fmla="*/ 2147483646 h 57"/>
              <a:gd name="T84" fmla="*/ 2147483646 w 58"/>
              <a:gd name="T85" fmla="*/ 0 h 57"/>
              <a:gd name="T86" fmla="*/ 2147483646 w 58"/>
              <a:gd name="T87" fmla="*/ 0 h 57"/>
              <a:gd name="T88" fmla="*/ 2147483646 w 58"/>
              <a:gd name="T89" fmla="*/ 2147483646 h 5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8"/>
              <a:gd name="T136" fmla="*/ 0 h 57"/>
              <a:gd name="T137" fmla="*/ 58 w 58"/>
              <a:gd name="T138" fmla="*/ 57 h 57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8" h="57">
                <a:moveTo>
                  <a:pt x="29" y="28"/>
                </a:moveTo>
                <a:lnTo>
                  <a:pt x="29" y="0"/>
                </a:lnTo>
                <a:lnTo>
                  <a:pt x="28" y="0"/>
                </a:ln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2" y="0"/>
                </a:lnTo>
                <a:lnTo>
                  <a:pt x="21" y="1"/>
                </a:lnTo>
                <a:lnTo>
                  <a:pt x="19" y="1"/>
                </a:lnTo>
                <a:lnTo>
                  <a:pt x="18" y="1"/>
                </a:lnTo>
                <a:lnTo>
                  <a:pt x="16" y="2"/>
                </a:lnTo>
                <a:lnTo>
                  <a:pt x="15" y="2"/>
                </a:lnTo>
                <a:lnTo>
                  <a:pt x="15" y="4"/>
                </a:lnTo>
                <a:lnTo>
                  <a:pt x="13" y="4"/>
                </a:lnTo>
                <a:lnTo>
                  <a:pt x="12" y="5"/>
                </a:lnTo>
                <a:lnTo>
                  <a:pt x="11" y="5"/>
                </a:lnTo>
                <a:lnTo>
                  <a:pt x="9" y="7"/>
                </a:lnTo>
                <a:lnTo>
                  <a:pt x="8" y="8"/>
                </a:lnTo>
                <a:lnTo>
                  <a:pt x="6" y="10"/>
                </a:lnTo>
                <a:lnTo>
                  <a:pt x="6" y="11"/>
                </a:lnTo>
                <a:lnTo>
                  <a:pt x="5" y="11"/>
                </a:lnTo>
                <a:lnTo>
                  <a:pt x="5" y="13"/>
                </a:lnTo>
                <a:lnTo>
                  <a:pt x="3" y="14"/>
                </a:lnTo>
                <a:lnTo>
                  <a:pt x="3" y="15"/>
                </a:lnTo>
                <a:lnTo>
                  <a:pt x="2" y="17"/>
                </a:lnTo>
                <a:lnTo>
                  <a:pt x="2" y="18"/>
                </a:lnTo>
                <a:lnTo>
                  <a:pt x="2" y="20"/>
                </a:lnTo>
                <a:lnTo>
                  <a:pt x="2" y="21"/>
                </a:lnTo>
                <a:lnTo>
                  <a:pt x="0" y="23"/>
                </a:lnTo>
                <a:lnTo>
                  <a:pt x="0" y="24"/>
                </a:lnTo>
                <a:lnTo>
                  <a:pt x="0" y="26"/>
                </a:lnTo>
                <a:lnTo>
                  <a:pt x="0" y="27"/>
                </a:lnTo>
                <a:lnTo>
                  <a:pt x="0" y="28"/>
                </a:lnTo>
                <a:lnTo>
                  <a:pt x="0" y="30"/>
                </a:lnTo>
                <a:lnTo>
                  <a:pt x="0" y="31"/>
                </a:lnTo>
                <a:lnTo>
                  <a:pt x="0" y="33"/>
                </a:lnTo>
                <a:lnTo>
                  <a:pt x="0" y="34"/>
                </a:lnTo>
                <a:lnTo>
                  <a:pt x="2" y="36"/>
                </a:lnTo>
                <a:lnTo>
                  <a:pt x="2" y="37"/>
                </a:lnTo>
                <a:lnTo>
                  <a:pt x="2" y="38"/>
                </a:lnTo>
                <a:lnTo>
                  <a:pt x="3" y="40"/>
                </a:lnTo>
                <a:lnTo>
                  <a:pt x="3" y="41"/>
                </a:lnTo>
                <a:lnTo>
                  <a:pt x="5" y="43"/>
                </a:lnTo>
                <a:lnTo>
                  <a:pt x="5" y="44"/>
                </a:lnTo>
                <a:lnTo>
                  <a:pt x="6" y="46"/>
                </a:lnTo>
                <a:lnTo>
                  <a:pt x="8" y="47"/>
                </a:lnTo>
                <a:lnTo>
                  <a:pt x="9" y="49"/>
                </a:lnTo>
                <a:lnTo>
                  <a:pt x="11" y="50"/>
                </a:lnTo>
                <a:lnTo>
                  <a:pt x="12" y="51"/>
                </a:lnTo>
                <a:lnTo>
                  <a:pt x="13" y="51"/>
                </a:lnTo>
                <a:lnTo>
                  <a:pt x="15" y="53"/>
                </a:lnTo>
                <a:lnTo>
                  <a:pt x="16" y="54"/>
                </a:lnTo>
                <a:lnTo>
                  <a:pt x="18" y="54"/>
                </a:lnTo>
                <a:lnTo>
                  <a:pt x="19" y="54"/>
                </a:lnTo>
                <a:lnTo>
                  <a:pt x="21" y="56"/>
                </a:lnTo>
                <a:lnTo>
                  <a:pt x="22" y="56"/>
                </a:lnTo>
                <a:lnTo>
                  <a:pt x="24" y="56"/>
                </a:lnTo>
                <a:lnTo>
                  <a:pt x="25" y="56"/>
                </a:lnTo>
                <a:lnTo>
                  <a:pt x="26" y="57"/>
                </a:lnTo>
                <a:lnTo>
                  <a:pt x="28" y="57"/>
                </a:lnTo>
                <a:lnTo>
                  <a:pt x="29" y="57"/>
                </a:lnTo>
                <a:lnTo>
                  <a:pt x="31" y="57"/>
                </a:lnTo>
                <a:lnTo>
                  <a:pt x="32" y="57"/>
                </a:lnTo>
                <a:lnTo>
                  <a:pt x="34" y="56"/>
                </a:lnTo>
                <a:lnTo>
                  <a:pt x="35" y="56"/>
                </a:lnTo>
                <a:lnTo>
                  <a:pt x="37" y="56"/>
                </a:lnTo>
                <a:lnTo>
                  <a:pt x="38" y="56"/>
                </a:lnTo>
                <a:lnTo>
                  <a:pt x="39" y="54"/>
                </a:lnTo>
                <a:lnTo>
                  <a:pt x="41" y="54"/>
                </a:lnTo>
                <a:lnTo>
                  <a:pt x="42" y="54"/>
                </a:lnTo>
                <a:lnTo>
                  <a:pt x="42" y="53"/>
                </a:lnTo>
                <a:lnTo>
                  <a:pt x="44" y="53"/>
                </a:lnTo>
                <a:lnTo>
                  <a:pt x="45" y="51"/>
                </a:lnTo>
                <a:lnTo>
                  <a:pt x="47" y="51"/>
                </a:lnTo>
                <a:lnTo>
                  <a:pt x="48" y="50"/>
                </a:lnTo>
                <a:lnTo>
                  <a:pt x="48" y="49"/>
                </a:lnTo>
                <a:lnTo>
                  <a:pt x="49" y="49"/>
                </a:lnTo>
                <a:lnTo>
                  <a:pt x="51" y="47"/>
                </a:lnTo>
                <a:lnTo>
                  <a:pt x="51" y="46"/>
                </a:lnTo>
                <a:lnTo>
                  <a:pt x="52" y="46"/>
                </a:lnTo>
                <a:lnTo>
                  <a:pt x="52" y="44"/>
                </a:lnTo>
                <a:lnTo>
                  <a:pt x="54" y="43"/>
                </a:lnTo>
                <a:lnTo>
                  <a:pt x="54" y="41"/>
                </a:lnTo>
                <a:lnTo>
                  <a:pt x="55" y="40"/>
                </a:lnTo>
                <a:lnTo>
                  <a:pt x="55" y="38"/>
                </a:lnTo>
                <a:lnTo>
                  <a:pt x="57" y="38"/>
                </a:lnTo>
                <a:lnTo>
                  <a:pt x="57" y="37"/>
                </a:lnTo>
                <a:lnTo>
                  <a:pt x="57" y="36"/>
                </a:lnTo>
                <a:lnTo>
                  <a:pt x="57" y="34"/>
                </a:lnTo>
                <a:lnTo>
                  <a:pt x="58" y="33"/>
                </a:lnTo>
                <a:lnTo>
                  <a:pt x="58" y="31"/>
                </a:lnTo>
                <a:lnTo>
                  <a:pt x="58" y="30"/>
                </a:lnTo>
                <a:lnTo>
                  <a:pt x="58" y="28"/>
                </a:lnTo>
                <a:lnTo>
                  <a:pt x="58" y="27"/>
                </a:lnTo>
                <a:lnTo>
                  <a:pt x="58" y="26"/>
                </a:lnTo>
                <a:lnTo>
                  <a:pt x="58" y="24"/>
                </a:lnTo>
                <a:lnTo>
                  <a:pt x="57" y="23"/>
                </a:lnTo>
                <a:lnTo>
                  <a:pt x="57" y="21"/>
                </a:lnTo>
                <a:lnTo>
                  <a:pt x="57" y="20"/>
                </a:lnTo>
                <a:lnTo>
                  <a:pt x="57" y="18"/>
                </a:lnTo>
                <a:lnTo>
                  <a:pt x="55" y="17"/>
                </a:lnTo>
                <a:lnTo>
                  <a:pt x="55" y="15"/>
                </a:lnTo>
                <a:lnTo>
                  <a:pt x="54" y="14"/>
                </a:lnTo>
                <a:lnTo>
                  <a:pt x="54" y="13"/>
                </a:lnTo>
                <a:lnTo>
                  <a:pt x="52" y="11"/>
                </a:lnTo>
                <a:lnTo>
                  <a:pt x="51" y="10"/>
                </a:lnTo>
                <a:lnTo>
                  <a:pt x="51" y="8"/>
                </a:lnTo>
                <a:lnTo>
                  <a:pt x="49" y="7"/>
                </a:lnTo>
                <a:lnTo>
                  <a:pt x="48" y="7"/>
                </a:lnTo>
                <a:lnTo>
                  <a:pt x="48" y="5"/>
                </a:lnTo>
                <a:lnTo>
                  <a:pt x="47" y="5"/>
                </a:lnTo>
                <a:lnTo>
                  <a:pt x="45" y="4"/>
                </a:lnTo>
                <a:lnTo>
                  <a:pt x="44" y="4"/>
                </a:lnTo>
                <a:lnTo>
                  <a:pt x="42" y="2"/>
                </a:lnTo>
                <a:lnTo>
                  <a:pt x="41" y="1"/>
                </a:lnTo>
                <a:lnTo>
                  <a:pt x="39" y="1"/>
                </a:lnTo>
                <a:lnTo>
                  <a:pt x="38" y="1"/>
                </a:lnTo>
                <a:lnTo>
                  <a:pt x="37" y="0"/>
                </a:lnTo>
                <a:lnTo>
                  <a:pt x="35" y="0"/>
                </a:lnTo>
                <a:lnTo>
                  <a:pt x="34" y="0"/>
                </a:lnTo>
                <a:lnTo>
                  <a:pt x="32" y="0"/>
                </a:lnTo>
                <a:lnTo>
                  <a:pt x="31" y="0"/>
                </a:lnTo>
                <a:lnTo>
                  <a:pt x="29" y="0"/>
                </a:lnTo>
                <a:lnTo>
                  <a:pt x="29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38" name="Freeform 38">
            <a:extLst>
              <a:ext uri="{FF2B5EF4-FFF2-40B4-BE49-F238E27FC236}">
                <a16:creationId xmlns:a16="http://schemas.microsoft.com/office/drawing/2014/main" id="{36ED5B7D-EA62-FA48-BE71-353F23FB71F5}"/>
              </a:ext>
            </a:extLst>
          </p:cNvPr>
          <p:cNvSpPr>
            <a:spLocks/>
          </p:cNvSpPr>
          <p:nvPr/>
        </p:nvSpPr>
        <p:spPr bwMode="auto">
          <a:xfrm>
            <a:off x="4943476" y="2732088"/>
            <a:ext cx="55563" cy="57150"/>
          </a:xfrm>
          <a:custGeom>
            <a:avLst/>
            <a:gdLst>
              <a:gd name="T0" fmla="*/ 2147483646 w 69"/>
              <a:gd name="T1" fmla="*/ 2147483646 h 70"/>
              <a:gd name="T2" fmla="*/ 2147483646 w 69"/>
              <a:gd name="T3" fmla="*/ 2147483646 h 70"/>
              <a:gd name="T4" fmla="*/ 2147483646 w 69"/>
              <a:gd name="T5" fmla="*/ 2147483646 h 70"/>
              <a:gd name="T6" fmla="*/ 2147483646 w 69"/>
              <a:gd name="T7" fmla="*/ 2147483646 h 70"/>
              <a:gd name="T8" fmla="*/ 2147483646 w 69"/>
              <a:gd name="T9" fmla="*/ 2147483646 h 70"/>
              <a:gd name="T10" fmla="*/ 2147483646 w 69"/>
              <a:gd name="T11" fmla="*/ 2147483646 h 70"/>
              <a:gd name="T12" fmla="*/ 2147483646 w 69"/>
              <a:gd name="T13" fmla="*/ 2147483646 h 70"/>
              <a:gd name="T14" fmla="*/ 2147483646 w 69"/>
              <a:gd name="T15" fmla="*/ 2147483646 h 70"/>
              <a:gd name="T16" fmla="*/ 2147483646 w 69"/>
              <a:gd name="T17" fmla="*/ 2147483646 h 70"/>
              <a:gd name="T18" fmla="*/ 0 w 69"/>
              <a:gd name="T19" fmla="*/ 2147483646 h 70"/>
              <a:gd name="T20" fmla="*/ 0 w 69"/>
              <a:gd name="T21" fmla="*/ 2147483646 h 70"/>
              <a:gd name="T22" fmla="*/ 0 w 69"/>
              <a:gd name="T23" fmla="*/ 2147483646 h 70"/>
              <a:gd name="T24" fmla="*/ 0 w 69"/>
              <a:gd name="T25" fmla="*/ 2147483646 h 70"/>
              <a:gd name="T26" fmla="*/ 2147483646 w 69"/>
              <a:gd name="T27" fmla="*/ 2147483646 h 70"/>
              <a:gd name="T28" fmla="*/ 2147483646 w 69"/>
              <a:gd name="T29" fmla="*/ 2147483646 h 70"/>
              <a:gd name="T30" fmla="*/ 2147483646 w 69"/>
              <a:gd name="T31" fmla="*/ 2147483646 h 70"/>
              <a:gd name="T32" fmla="*/ 2147483646 w 69"/>
              <a:gd name="T33" fmla="*/ 2147483646 h 70"/>
              <a:gd name="T34" fmla="*/ 2147483646 w 69"/>
              <a:gd name="T35" fmla="*/ 2147483646 h 70"/>
              <a:gd name="T36" fmla="*/ 2147483646 w 69"/>
              <a:gd name="T37" fmla="*/ 2147483646 h 70"/>
              <a:gd name="T38" fmla="*/ 2147483646 w 69"/>
              <a:gd name="T39" fmla="*/ 2147483646 h 70"/>
              <a:gd name="T40" fmla="*/ 2147483646 w 69"/>
              <a:gd name="T41" fmla="*/ 2147483646 h 70"/>
              <a:gd name="T42" fmla="*/ 2147483646 w 69"/>
              <a:gd name="T43" fmla="*/ 2147483646 h 70"/>
              <a:gd name="T44" fmla="*/ 2147483646 w 69"/>
              <a:gd name="T45" fmla="*/ 2147483646 h 70"/>
              <a:gd name="T46" fmla="*/ 2147483646 w 69"/>
              <a:gd name="T47" fmla="*/ 2147483646 h 70"/>
              <a:gd name="T48" fmla="*/ 2147483646 w 69"/>
              <a:gd name="T49" fmla="*/ 2147483646 h 70"/>
              <a:gd name="T50" fmla="*/ 2147483646 w 69"/>
              <a:gd name="T51" fmla="*/ 2147483646 h 70"/>
              <a:gd name="T52" fmla="*/ 2147483646 w 69"/>
              <a:gd name="T53" fmla="*/ 2147483646 h 70"/>
              <a:gd name="T54" fmla="*/ 2147483646 w 69"/>
              <a:gd name="T55" fmla="*/ 2147483646 h 70"/>
              <a:gd name="T56" fmla="*/ 2147483646 w 69"/>
              <a:gd name="T57" fmla="*/ 2147483646 h 70"/>
              <a:gd name="T58" fmla="*/ 2147483646 w 69"/>
              <a:gd name="T59" fmla="*/ 2147483646 h 70"/>
              <a:gd name="T60" fmla="*/ 2147483646 w 69"/>
              <a:gd name="T61" fmla="*/ 2147483646 h 70"/>
              <a:gd name="T62" fmla="*/ 2147483646 w 69"/>
              <a:gd name="T63" fmla="*/ 2147483646 h 70"/>
              <a:gd name="T64" fmla="*/ 2147483646 w 69"/>
              <a:gd name="T65" fmla="*/ 2147483646 h 70"/>
              <a:gd name="T66" fmla="*/ 2147483646 w 69"/>
              <a:gd name="T67" fmla="*/ 2147483646 h 70"/>
              <a:gd name="T68" fmla="*/ 2147483646 w 69"/>
              <a:gd name="T69" fmla="*/ 2147483646 h 70"/>
              <a:gd name="T70" fmla="*/ 2147483646 w 69"/>
              <a:gd name="T71" fmla="*/ 2147483646 h 70"/>
              <a:gd name="T72" fmla="*/ 2147483646 w 69"/>
              <a:gd name="T73" fmla="*/ 2147483646 h 70"/>
              <a:gd name="T74" fmla="*/ 2147483646 w 69"/>
              <a:gd name="T75" fmla="*/ 2147483646 h 70"/>
              <a:gd name="T76" fmla="*/ 2147483646 w 69"/>
              <a:gd name="T77" fmla="*/ 2147483646 h 70"/>
              <a:gd name="T78" fmla="*/ 2147483646 w 69"/>
              <a:gd name="T79" fmla="*/ 2147483646 h 70"/>
              <a:gd name="T80" fmla="*/ 2147483646 w 69"/>
              <a:gd name="T81" fmla="*/ 2147483646 h 70"/>
              <a:gd name="T82" fmla="*/ 2147483646 w 69"/>
              <a:gd name="T83" fmla="*/ 2147483646 h 70"/>
              <a:gd name="T84" fmla="*/ 2147483646 w 69"/>
              <a:gd name="T85" fmla="*/ 2147483646 h 70"/>
              <a:gd name="T86" fmla="*/ 2147483646 w 69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70"/>
              <a:gd name="T134" fmla="*/ 69 w 69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70">
                <a:moveTo>
                  <a:pt x="35" y="0"/>
                </a:moveTo>
                <a:lnTo>
                  <a:pt x="33" y="0"/>
                </a:lnTo>
                <a:lnTo>
                  <a:pt x="32" y="1"/>
                </a:lnTo>
                <a:lnTo>
                  <a:pt x="29" y="1"/>
                </a:lnTo>
                <a:lnTo>
                  <a:pt x="28" y="1"/>
                </a:lnTo>
                <a:lnTo>
                  <a:pt x="26" y="1"/>
                </a:lnTo>
                <a:lnTo>
                  <a:pt x="25" y="3"/>
                </a:lnTo>
                <a:lnTo>
                  <a:pt x="23" y="3"/>
                </a:lnTo>
                <a:lnTo>
                  <a:pt x="22" y="3"/>
                </a:lnTo>
                <a:lnTo>
                  <a:pt x="20" y="4"/>
                </a:lnTo>
                <a:lnTo>
                  <a:pt x="17" y="4"/>
                </a:lnTo>
                <a:lnTo>
                  <a:pt x="16" y="6"/>
                </a:lnTo>
                <a:lnTo>
                  <a:pt x="15" y="7"/>
                </a:lnTo>
                <a:lnTo>
                  <a:pt x="13" y="7"/>
                </a:lnTo>
                <a:lnTo>
                  <a:pt x="13" y="8"/>
                </a:lnTo>
                <a:lnTo>
                  <a:pt x="12" y="10"/>
                </a:lnTo>
                <a:lnTo>
                  <a:pt x="10" y="11"/>
                </a:lnTo>
                <a:lnTo>
                  <a:pt x="9" y="11"/>
                </a:lnTo>
                <a:lnTo>
                  <a:pt x="7" y="13"/>
                </a:lnTo>
                <a:lnTo>
                  <a:pt x="7" y="14"/>
                </a:lnTo>
                <a:lnTo>
                  <a:pt x="6" y="16"/>
                </a:lnTo>
                <a:lnTo>
                  <a:pt x="5" y="17"/>
                </a:lnTo>
                <a:lnTo>
                  <a:pt x="5" y="19"/>
                </a:lnTo>
                <a:lnTo>
                  <a:pt x="3" y="20"/>
                </a:lnTo>
                <a:lnTo>
                  <a:pt x="3" y="21"/>
                </a:lnTo>
                <a:lnTo>
                  <a:pt x="2" y="23"/>
                </a:lnTo>
                <a:lnTo>
                  <a:pt x="2" y="26"/>
                </a:lnTo>
                <a:lnTo>
                  <a:pt x="0" y="27"/>
                </a:lnTo>
                <a:lnTo>
                  <a:pt x="0" y="29"/>
                </a:lnTo>
                <a:lnTo>
                  <a:pt x="0" y="30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7"/>
                </a:lnTo>
                <a:lnTo>
                  <a:pt x="0" y="39"/>
                </a:lnTo>
                <a:lnTo>
                  <a:pt x="0" y="42"/>
                </a:lnTo>
                <a:lnTo>
                  <a:pt x="0" y="43"/>
                </a:lnTo>
                <a:lnTo>
                  <a:pt x="0" y="45"/>
                </a:lnTo>
                <a:lnTo>
                  <a:pt x="2" y="46"/>
                </a:lnTo>
                <a:lnTo>
                  <a:pt x="2" y="47"/>
                </a:lnTo>
                <a:lnTo>
                  <a:pt x="3" y="49"/>
                </a:lnTo>
                <a:lnTo>
                  <a:pt x="3" y="50"/>
                </a:lnTo>
                <a:lnTo>
                  <a:pt x="5" y="52"/>
                </a:lnTo>
                <a:lnTo>
                  <a:pt x="5" y="53"/>
                </a:lnTo>
                <a:lnTo>
                  <a:pt x="6" y="55"/>
                </a:lnTo>
                <a:lnTo>
                  <a:pt x="7" y="56"/>
                </a:lnTo>
                <a:lnTo>
                  <a:pt x="7" y="57"/>
                </a:lnTo>
                <a:lnTo>
                  <a:pt x="9" y="59"/>
                </a:lnTo>
                <a:lnTo>
                  <a:pt x="10" y="60"/>
                </a:lnTo>
                <a:lnTo>
                  <a:pt x="12" y="62"/>
                </a:lnTo>
                <a:lnTo>
                  <a:pt x="13" y="63"/>
                </a:lnTo>
                <a:lnTo>
                  <a:pt x="15" y="65"/>
                </a:lnTo>
                <a:lnTo>
                  <a:pt x="16" y="66"/>
                </a:lnTo>
                <a:lnTo>
                  <a:pt x="17" y="66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8" y="70"/>
                </a:lnTo>
                <a:lnTo>
                  <a:pt x="29" y="70"/>
                </a:lnTo>
                <a:lnTo>
                  <a:pt x="32" y="70"/>
                </a:lnTo>
                <a:lnTo>
                  <a:pt x="33" y="70"/>
                </a:lnTo>
                <a:lnTo>
                  <a:pt x="35" y="70"/>
                </a:lnTo>
                <a:lnTo>
                  <a:pt x="36" y="70"/>
                </a:lnTo>
                <a:lnTo>
                  <a:pt x="39" y="70"/>
                </a:lnTo>
                <a:lnTo>
                  <a:pt x="41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9" y="68"/>
                </a:lnTo>
                <a:lnTo>
                  <a:pt x="51" y="68"/>
                </a:lnTo>
                <a:lnTo>
                  <a:pt x="52" y="66"/>
                </a:lnTo>
                <a:lnTo>
                  <a:pt x="54" y="66"/>
                </a:lnTo>
                <a:lnTo>
                  <a:pt x="55" y="65"/>
                </a:lnTo>
                <a:lnTo>
                  <a:pt x="56" y="63"/>
                </a:lnTo>
                <a:lnTo>
                  <a:pt x="58" y="63"/>
                </a:lnTo>
                <a:lnTo>
                  <a:pt x="58" y="62"/>
                </a:lnTo>
                <a:lnTo>
                  <a:pt x="59" y="60"/>
                </a:lnTo>
                <a:lnTo>
                  <a:pt x="61" y="59"/>
                </a:lnTo>
                <a:lnTo>
                  <a:pt x="62" y="57"/>
                </a:lnTo>
                <a:lnTo>
                  <a:pt x="64" y="56"/>
                </a:lnTo>
                <a:lnTo>
                  <a:pt x="64" y="55"/>
                </a:lnTo>
                <a:lnTo>
                  <a:pt x="65" y="53"/>
                </a:lnTo>
                <a:lnTo>
                  <a:pt x="66" y="52"/>
                </a:lnTo>
                <a:lnTo>
                  <a:pt x="66" y="50"/>
                </a:lnTo>
                <a:lnTo>
                  <a:pt x="68" y="49"/>
                </a:lnTo>
                <a:lnTo>
                  <a:pt x="68" y="47"/>
                </a:lnTo>
                <a:lnTo>
                  <a:pt x="68" y="46"/>
                </a:lnTo>
                <a:lnTo>
                  <a:pt x="69" y="45"/>
                </a:lnTo>
                <a:lnTo>
                  <a:pt x="69" y="43"/>
                </a:lnTo>
                <a:lnTo>
                  <a:pt x="69" y="42"/>
                </a:lnTo>
                <a:lnTo>
                  <a:pt x="69" y="39"/>
                </a:lnTo>
                <a:lnTo>
                  <a:pt x="69" y="37"/>
                </a:lnTo>
                <a:lnTo>
                  <a:pt x="69" y="36"/>
                </a:lnTo>
                <a:lnTo>
                  <a:pt x="69" y="34"/>
                </a:lnTo>
                <a:lnTo>
                  <a:pt x="69" y="32"/>
                </a:lnTo>
                <a:lnTo>
                  <a:pt x="69" y="30"/>
                </a:lnTo>
                <a:lnTo>
                  <a:pt x="69" y="29"/>
                </a:lnTo>
                <a:lnTo>
                  <a:pt x="69" y="27"/>
                </a:lnTo>
                <a:lnTo>
                  <a:pt x="68" y="26"/>
                </a:lnTo>
                <a:lnTo>
                  <a:pt x="68" y="23"/>
                </a:lnTo>
                <a:lnTo>
                  <a:pt x="68" y="21"/>
                </a:lnTo>
                <a:lnTo>
                  <a:pt x="66" y="20"/>
                </a:lnTo>
                <a:lnTo>
                  <a:pt x="66" y="19"/>
                </a:lnTo>
                <a:lnTo>
                  <a:pt x="65" y="17"/>
                </a:lnTo>
                <a:lnTo>
                  <a:pt x="64" y="16"/>
                </a:lnTo>
                <a:lnTo>
                  <a:pt x="64" y="14"/>
                </a:lnTo>
                <a:lnTo>
                  <a:pt x="62" y="13"/>
                </a:lnTo>
                <a:lnTo>
                  <a:pt x="61" y="11"/>
                </a:lnTo>
                <a:lnTo>
                  <a:pt x="59" y="11"/>
                </a:lnTo>
                <a:lnTo>
                  <a:pt x="58" y="10"/>
                </a:lnTo>
                <a:lnTo>
                  <a:pt x="58" y="8"/>
                </a:lnTo>
                <a:lnTo>
                  <a:pt x="56" y="7"/>
                </a:lnTo>
                <a:lnTo>
                  <a:pt x="55" y="7"/>
                </a:lnTo>
                <a:lnTo>
                  <a:pt x="54" y="6"/>
                </a:lnTo>
                <a:lnTo>
                  <a:pt x="52" y="4"/>
                </a:lnTo>
                <a:lnTo>
                  <a:pt x="51" y="4"/>
                </a:lnTo>
                <a:lnTo>
                  <a:pt x="49" y="3"/>
                </a:lnTo>
                <a:lnTo>
                  <a:pt x="46" y="3"/>
                </a:lnTo>
                <a:lnTo>
                  <a:pt x="45" y="3"/>
                </a:lnTo>
                <a:lnTo>
                  <a:pt x="43" y="1"/>
                </a:lnTo>
                <a:lnTo>
                  <a:pt x="42" y="1"/>
                </a:lnTo>
                <a:lnTo>
                  <a:pt x="41" y="1"/>
                </a:lnTo>
                <a:lnTo>
                  <a:pt x="39" y="1"/>
                </a:lnTo>
                <a:lnTo>
                  <a:pt x="36" y="0"/>
                </a:lnTo>
                <a:lnTo>
                  <a:pt x="35" y="0"/>
                </a:lnTo>
              </a:path>
            </a:pathLst>
          </a:custGeom>
          <a:noFill/>
          <a:ln w="222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39" name="Rectangle 39">
            <a:extLst>
              <a:ext uri="{FF2B5EF4-FFF2-40B4-BE49-F238E27FC236}">
                <a16:creationId xmlns:a16="http://schemas.microsoft.com/office/drawing/2014/main" id="{3C0AF1FB-5C36-CF4E-BC77-A3794FCC8E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6251" y="2106614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40" name="Rectangle 40">
            <a:extLst>
              <a:ext uri="{FF2B5EF4-FFF2-40B4-BE49-F238E27FC236}">
                <a16:creationId xmlns:a16="http://schemas.microsoft.com/office/drawing/2014/main" id="{08545B43-D8F4-1E4C-AC0F-3A1D007C68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7826" y="2374901"/>
            <a:ext cx="1301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1541" name="Title 1">
            <a:extLst>
              <a:ext uri="{FF2B5EF4-FFF2-40B4-BE49-F238E27FC236}">
                <a16:creationId xmlns:a16="http://schemas.microsoft.com/office/drawing/2014/main" id="{2F840E8A-EDA6-0F4E-A2B4-3F1B450852F5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Using three 2-to-1 multiplexers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to build one 4-to-1 multiplexer</a:t>
            </a:r>
          </a:p>
        </p:txBody>
      </p:sp>
      <p:sp>
        <p:nvSpPr>
          <p:cNvPr id="21542" name="TextBox 125">
            <a:extLst>
              <a:ext uri="{FF2B5EF4-FFF2-40B4-BE49-F238E27FC236}">
                <a16:creationId xmlns:a16="http://schemas.microsoft.com/office/drawing/2014/main" id="{D11DB673-9589-DC40-AFCF-B09F90A9E2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0" y="6477001"/>
            <a:ext cx="24638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4.3 from the textbook ]</a:t>
            </a:r>
          </a:p>
        </p:txBody>
      </p:sp>
    </p:spTree>
  </p:cSld>
  <p:clrMapOvr>
    <a:masterClrMapping/>
  </p:clrMapOvr>
  <p:transition/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7" name="Line 4">
            <a:extLst>
              <a:ext uri="{FF2B5EF4-FFF2-40B4-BE49-F238E27FC236}">
                <a16:creationId xmlns:a16="http://schemas.microsoft.com/office/drawing/2014/main" id="{80D26F2F-2BED-6346-9AF4-6AEBA1097BA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259263" y="2638425"/>
            <a:ext cx="2286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58" name="Freeform 5">
            <a:extLst>
              <a:ext uri="{FF2B5EF4-FFF2-40B4-BE49-F238E27FC236}">
                <a16:creationId xmlns:a16="http://schemas.microsoft.com/office/drawing/2014/main" id="{5DF7EE9A-550C-7E4B-97D3-F6DDA17AC3A4}"/>
              </a:ext>
            </a:extLst>
          </p:cNvPr>
          <p:cNvSpPr>
            <a:spLocks/>
          </p:cNvSpPr>
          <p:nvPr/>
        </p:nvSpPr>
        <p:spPr bwMode="auto">
          <a:xfrm>
            <a:off x="3824289" y="2476501"/>
            <a:ext cx="320675" cy="320675"/>
          </a:xfrm>
          <a:custGeom>
            <a:avLst/>
            <a:gdLst>
              <a:gd name="T0" fmla="*/ 2147483646 w 404"/>
              <a:gd name="T1" fmla="*/ 2147483646 h 403"/>
              <a:gd name="T2" fmla="*/ 0 w 404"/>
              <a:gd name="T3" fmla="*/ 2147483646 h 403"/>
              <a:gd name="T4" fmla="*/ 0 w 404"/>
              <a:gd name="T5" fmla="*/ 0 h 403"/>
              <a:gd name="T6" fmla="*/ 2147483646 w 404"/>
              <a:gd name="T7" fmla="*/ 2147483646 h 403"/>
              <a:gd name="T8" fmla="*/ 0 60000 65536"/>
              <a:gd name="T9" fmla="*/ 0 60000 65536"/>
              <a:gd name="T10" fmla="*/ 0 60000 65536"/>
              <a:gd name="T11" fmla="*/ 0 60000 65536"/>
              <a:gd name="T12" fmla="*/ 0 w 404"/>
              <a:gd name="T13" fmla="*/ 0 h 403"/>
              <a:gd name="T14" fmla="*/ 404 w 404"/>
              <a:gd name="T15" fmla="*/ 403 h 40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4" h="403">
                <a:moveTo>
                  <a:pt x="404" y="202"/>
                </a:moveTo>
                <a:lnTo>
                  <a:pt x="0" y="403"/>
                </a:lnTo>
                <a:lnTo>
                  <a:pt x="0" y="0"/>
                </a:lnTo>
                <a:lnTo>
                  <a:pt x="404" y="202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59" name="Freeform 7">
            <a:extLst>
              <a:ext uri="{FF2B5EF4-FFF2-40B4-BE49-F238E27FC236}">
                <a16:creationId xmlns:a16="http://schemas.microsoft.com/office/drawing/2014/main" id="{15C34361-B1ED-7F48-93E4-DC8F41519781}"/>
              </a:ext>
            </a:extLst>
          </p:cNvPr>
          <p:cNvSpPr>
            <a:spLocks/>
          </p:cNvSpPr>
          <p:nvPr/>
        </p:nvSpPr>
        <p:spPr bwMode="auto">
          <a:xfrm>
            <a:off x="4165600" y="2589214"/>
            <a:ext cx="103188" cy="103187"/>
          </a:xfrm>
          <a:custGeom>
            <a:avLst/>
            <a:gdLst>
              <a:gd name="T0" fmla="*/ 2147483646 w 130"/>
              <a:gd name="T1" fmla="*/ 0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0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5" y="0"/>
                </a:moveTo>
                <a:lnTo>
                  <a:pt x="62" y="0"/>
                </a:lnTo>
                <a:lnTo>
                  <a:pt x="58" y="0"/>
                </a:lnTo>
                <a:lnTo>
                  <a:pt x="55" y="0"/>
                </a:lnTo>
                <a:lnTo>
                  <a:pt x="52" y="2"/>
                </a:lnTo>
                <a:lnTo>
                  <a:pt x="49" y="2"/>
                </a:lnTo>
                <a:lnTo>
                  <a:pt x="45" y="3"/>
                </a:lnTo>
                <a:lnTo>
                  <a:pt x="42" y="5"/>
                </a:lnTo>
                <a:lnTo>
                  <a:pt x="39" y="5"/>
                </a:lnTo>
                <a:lnTo>
                  <a:pt x="36" y="6"/>
                </a:lnTo>
                <a:lnTo>
                  <a:pt x="34" y="7"/>
                </a:lnTo>
                <a:lnTo>
                  <a:pt x="31" y="9"/>
                </a:lnTo>
                <a:lnTo>
                  <a:pt x="29" y="12"/>
                </a:lnTo>
                <a:lnTo>
                  <a:pt x="26" y="13"/>
                </a:lnTo>
                <a:lnTo>
                  <a:pt x="24" y="15"/>
                </a:lnTo>
                <a:lnTo>
                  <a:pt x="21" y="18"/>
                </a:lnTo>
                <a:lnTo>
                  <a:pt x="19" y="19"/>
                </a:lnTo>
                <a:lnTo>
                  <a:pt x="16" y="22"/>
                </a:lnTo>
                <a:lnTo>
                  <a:pt x="15" y="23"/>
                </a:lnTo>
                <a:lnTo>
                  <a:pt x="13" y="26"/>
                </a:lnTo>
                <a:lnTo>
                  <a:pt x="11" y="29"/>
                </a:lnTo>
                <a:lnTo>
                  <a:pt x="9" y="32"/>
                </a:lnTo>
                <a:lnTo>
                  <a:pt x="8" y="35"/>
                </a:lnTo>
                <a:lnTo>
                  <a:pt x="6" y="38"/>
                </a:lnTo>
                <a:lnTo>
                  <a:pt x="5" y="41"/>
                </a:lnTo>
                <a:lnTo>
                  <a:pt x="3" y="43"/>
                </a:lnTo>
                <a:lnTo>
                  <a:pt x="3" y="46"/>
                </a:lnTo>
                <a:lnTo>
                  <a:pt x="2" y="49"/>
                </a:lnTo>
                <a:lnTo>
                  <a:pt x="2" y="52"/>
                </a:lnTo>
                <a:lnTo>
                  <a:pt x="0" y="55"/>
                </a:lnTo>
                <a:lnTo>
                  <a:pt x="0" y="59"/>
                </a:lnTo>
                <a:lnTo>
                  <a:pt x="0" y="62"/>
                </a:lnTo>
                <a:lnTo>
                  <a:pt x="0" y="65"/>
                </a:lnTo>
                <a:lnTo>
                  <a:pt x="0" y="69"/>
                </a:lnTo>
                <a:lnTo>
                  <a:pt x="0" y="72"/>
                </a:lnTo>
                <a:lnTo>
                  <a:pt x="0" y="75"/>
                </a:lnTo>
                <a:lnTo>
                  <a:pt x="2" y="78"/>
                </a:lnTo>
                <a:lnTo>
                  <a:pt x="2" y="82"/>
                </a:lnTo>
                <a:lnTo>
                  <a:pt x="3" y="85"/>
                </a:lnTo>
                <a:lnTo>
                  <a:pt x="3" y="88"/>
                </a:lnTo>
                <a:lnTo>
                  <a:pt x="5" y="91"/>
                </a:lnTo>
                <a:lnTo>
                  <a:pt x="6" y="94"/>
                </a:lnTo>
                <a:lnTo>
                  <a:pt x="8" y="97"/>
                </a:lnTo>
                <a:lnTo>
                  <a:pt x="9" y="100"/>
                </a:lnTo>
                <a:lnTo>
                  <a:pt x="11" y="102"/>
                </a:lnTo>
                <a:lnTo>
                  <a:pt x="13" y="104"/>
                </a:lnTo>
                <a:lnTo>
                  <a:pt x="15" y="107"/>
                </a:lnTo>
                <a:lnTo>
                  <a:pt x="16" y="110"/>
                </a:lnTo>
                <a:lnTo>
                  <a:pt x="19" y="111"/>
                </a:lnTo>
                <a:lnTo>
                  <a:pt x="21" y="114"/>
                </a:lnTo>
                <a:lnTo>
                  <a:pt x="24" y="115"/>
                </a:lnTo>
                <a:lnTo>
                  <a:pt x="26" y="118"/>
                </a:lnTo>
                <a:lnTo>
                  <a:pt x="29" y="120"/>
                </a:lnTo>
                <a:lnTo>
                  <a:pt x="31" y="121"/>
                </a:lnTo>
                <a:lnTo>
                  <a:pt x="34" y="123"/>
                </a:lnTo>
                <a:lnTo>
                  <a:pt x="36" y="124"/>
                </a:lnTo>
                <a:lnTo>
                  <a:pt x="39" y="125"/>
                </a:lnTo>
                <a:lnTo>
                  <a:pt x="42" y="127"/>
                </a:lnTo>
                <a:lnTo>
                  <a:pt x="45" y="128"/>
                </a:lnTo>
                <a:lnTo>
                  <a:pt x="49" y="128"/>
                </a:lnTo>
                <a:lnTo>
                  <a:pt x="52" y="130"/>
                </a:lnTo>
                <a:lnTo>
                  <a:pt x="55" y="130"/>
                </a:lnTo>
                <a:lnTo>
                  <a:pt x="58" y="130"/>
                </a:lnTo>
                <a:lnTo>
                  <a:pt x="62" y="131"/>
                </a:lnTo>
                <a:lnTo>
                  <a:pt x="65" y="131"/>
                </a:lnTo>
                <a:lnTo>
                  <a:pt x="68" y="131"/>
                </a:lnTo>
                <a:lnTo>
                  <a:pt x="72" y="130"/>
                </a:lnTo>
                <a:lnTo>
                  <a:pt x="75" y="130"/>
                </a:lnTo>
                <a:lnTo>
                  <a:pt x="78" y="130"/>
                </a:lnTo>
                <a:lnTo>
                  <a:pt x="81" y="128"/>
                </a:lnTo>
                <a:lnTo>
                  <a:pt x="84" y="128"/>
                </a:lnTo>
                <a:lnTo>
                  <a:pt x="88" y="127"/>
                </a:lnTo>
                <a:lnTo>
                  <a:pt x="91" y="125"/>
                </a:lnTo>
                <a:lnTo>
                  <a:pt x="94" y="124"/>
                </a:lnTo>
                <a:lnTo>
                  <a:pt x="97" y="123"/>
                </a:lnTo>
                <a:lnTo>
                  <a:pt x="100" y="121"/>
                </a:lnTo>
                <a:lnTo>
                  <a:pt x="101" y="120"/>
                </a:lnTo>
                <a:lnTo>
                  <a:pt x="104" y="118"/>
                </a:lnTo>
                <a:lnTo>
                  <a:pt x="107" y="115"/>
                </a:lnTo>
                <a:lnTo>
                  <a:pt x="110" y="114"/>
                </a:lnTo>
                <a:lnTo>
                  <a:pt x="111" y="111"/>
                </a:lnTo>
                <a:lnTo>
                  <a:pt x="114" y="110"/>
                </a:lnTo>
                <a:lnTo>
                  <a:pt x="116" y="107"/>
                </a:lnTo>
                <a:lnTo>
                  <a:pt x="117" y="104"/>
                </a:lnTo>
                <a:lnTo>
                  <a:pt x="120" y="102"/>
                </a:lnTo>
                <a:lnTo>
                  <a:pt x="121" y="100"/>
                </a:lnTo>
                <a:lnTo>
                  <a:pt x="123" y="97"/>
                </a:lnTo>
                <a:lnTo>
                  <a:pt x="124" y="94"/>
                </a:lnTo>
                <a:lnTo>
                  <a:pt x="126" y="91"/>
                </a:lnTo>
                <a:lnTo>
                  <a:pt x="127" y="88"/>
                </a:lnTo>
                <a:lnTo>
                  <a:pt x="127" y="85"/>
                </a:lnTo>
                <a:lnTo>
                  <a:pt x="129" y="82"/>
                </a:lnTo>
                <a:lnTo>
                  <a:pt x="129" y="78"/>
                </a:lnTo>
                <a:lnTo>
                  <a:pt x="130" y="75"/>
                </a:lnTo>
                <a:lnTo>
                  <a:pt x="130" y="72"/>
                </a:lnTo>
                <a:lnTo>
                  <a:pt x="130" y="69"/>
                </a:lnTo>
                <a:lnTo>
                  <a:pt x="130" y="65"/>
                </a:lnTo>
                <a:lnTo>
                  <a:pt x="130" y="62"/>
                </a:lnTo>
                <a:lnTo>
                  <a:pt x="130" y="59"/>
                </a:lnTo>
                <a:lnTo>
                  <a:pt x="130" y="55"/>
                </a:lnTo>
                <a:lnTo>
                  <a:pt x="129" y="52"/>
                </a:lnTo>
                <a:lnTo>
                  <a:pt x="129" y="49"/>
                </a:lnTo>
                <a:lnTo>
                  <a:pt x="127" y="46"/>
                </a:lnTo>
                <a:lnTo>
                  <a:pt x="127" y="43"/>
                </a:lnTo>
                <a:lnTo>
                  <a:pt x="126" y="41"/>
                </a:lnTo>
                <a:lnTo>
                  <a:pt x="124" y="38"/>
                </a:lnTo>
                <a:lnTo>
                  <a:pt x="123" y="35"/>
                </a:lnTo>
                <a:lnTo>
                  <a:pt x="121" y="32"/>
                </a:lnTo>
                <a:lnTo>
                  <a:pt x="120" y="29"/>
                </a:lnTo>
                <a:lnTo>
                  <a:pt x="117" y="26"/>
                </a:lnTo>
                <a:lnTo>
                  <a:pt x="116" y="23"/>
                </a:lnTo>
                <a:lnTo>
                  <a:pt x="114" y="22"/>
                </a:lnTo>
                <a:lnTo>
                  <a:pt x="111" y="19"/>
                </a:lnTo>
                <a:lnTo>
                  <a:pt x="110" y="18"/>
                </a:lnTo>
                <a:lnTo>
                  <a:pt x="107" y="15"/>
                </a:lnTo>
                <a:lnTo>
                  <a:pt x="104" y="13"/>
                </a:lnTo>
                <a:lnTo>
                  <a:pt x="101" y="12"/>
                </a:lnTo>
                <a:lnTo>
                  <a:pt x="100" y="9"/>
                </a:lnTo>
                <a:lnTo>
                  <a:pt x="97" y="7"/>
                </a:lnTo>
                <a:lnTo>
                  <a:pt x="94" y="6"/>
                </a:lnTo>
                <a:lnTo>
                  <a:pt x="91" y="5"/>
                </a:lnTo>
                <a:lnTo>
                  <a:pt x="88" y="5"/>
                </a:lnTo>
                <a:lnTo>
                  <a:pt x="84" y="3"/>
                </a:lnTo>
                <a:lnTo>
                  <a:pt x="81" y="2"/>
                </a:lnTo>
                <a:lnTo>
                  <a:pt x="78" y="2"/>
                </a:lnTo>
                <a:lnTo>
                  <a:pt x="75" y="0"/>
                </a:lnTo>
                <a:lnTo>
                  <a:pt x="72" y="0"/>
                </a:lnTo>
                <a:lnTo>
                  <a:pt x="68" y="0"/>
                </a:lnTo>
                <a:lnTo>
                  <a:pt x="6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60" name="Rectangle 8">
            <a:extLst>
              <a:ext uri="{FF2B5EF4-FFF2-40B4-BE49-F238E27FC236}">
                <a16:creationId xmlns:a16="http://schemas.microsoft.com/office/drawing/2014/main" id="{2D74631B-A45C-6841-84B0-7D6407A109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55111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6261" name="Rectangle 9">
            <a:extLst>
              <a:ext uri="{FF2B5EF4-FFF2-40B4-BE49-F238E27FC236}">
                <a16:creationId xmlns:a16="http://schemas.microsoft.com/office/drawing/2014/main" id="{D28F6B9C-EB3D-0B48-868F-9C1C502976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6558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6262" name="Rectangle 10">
            <a:extLst>
              <a:ext uri="{FF2B5EF4-FFF2-40B4-BE49-F238E27FC236}">
                <a16:creationId xmlns:a16="http://schemas.microsoft.com/office/drawing/2014/main" id="{7AD97F73-E8B4-9349-AA7F-C0F3FA408E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175736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6263" name="Rectangle 11">
            <a:extLst>
              <a:ext uri="{FF2B5EF4-FFF2-40B4-BE49-F238E27FC236}">
                <a16:creationId xmlns:a16="http://schemas.microsoft.com/office/drawing/2014/main" id="{56101D7A-7806-F34B-BD93-5C9BF20718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8605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6264" name="Rectangle 12">
            <a:extLst>
              <a:ext uri="{FF2B5EF4-FFF2-40B4-BE49-F238E27FC236}">
                <a16:creationId xmlns:a16="http://schemas.microsoft.com/office/drawing/2014/main" id="{5AB201E1-119C-0740-83FB-2EACCA7739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175736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6265" name="Rectangle 13">
            <a:extLst>
              <a:ext uri="{FF2B5EF4-FFF2-40B4-BE49-F238E27FC236}">
                <a16:creationId xmlns:a16="http://schemas.microsoft.com/office/drawing/2014/main" id="{1A62EE8B-AC81-F845-B4EA-850CE329A3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186213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6266" name="Rectangle 14">
            <a:extLst>
              <a:ext uri="{FF2B5EF4-FFF2-40B4-BE49-F238E27FC236}">
                <a16:creationId xmlns:a16="http://schemas.microsoft.com/office/drawing/2014/main" id="{4DE3B679-2592-4E4C-A95B-012C263BE2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0558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6267" name="Rectangle 15">
            <a:extLst>
              <a:ext uri="{FF2B5EF4-FFF2-40B4-BE49-F238E27FC236}">
                <a16:creationId xmlns:a16="http://schemas.microsoft.com/office/drawing/2014/main" id="{39C01AD2-3179-0B44-84E2-6D8EA040D1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1605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6268" name="Rectangle 16">
            <a:extLst>
              <a:ext uri="{FF2B5EF4-FFF2-40B4-BE49-F238E27FC236}">
                <a16:creationId xmlns:a16="http://schemas.microsoft.com/office/drawing/2014/main" id="{BECAFDF0-4B41-3047-8B58-2A3620469E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3558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6269" name="Rectangle 17">
            <a:extLst>
              <a:ext uri="{FF2B5EF4-FFF2-40B4-BE49-F238E27FC236}">
                <a16:creationId xmlns:a16="http://schemas.microsoft.com/office/drawing/2014/main" id="{8A2AABD7-45E8-0742-8D9B-F3AA5B600F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4606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6270" name="Rectangle 18">
            <a:extLst>
              <a:ext uri="{FF2B5EF4-FFF2-40B4-BE49-F238E27FC236}">
                <a16:creationId xmlns:a16="http://schemas.microsoft.com/office/drawing/2014/main" id="{9D2EF06F-5A8F-9C40-92CB-FEA0612DB1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6543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6271" name="Rectangle 19">
            <a:extLst>
              <a:ext uri="{FF2B5EF4-FFF2-40B4-BE49-F238E27FC236}">
                <a16:creationId xmlns:a16="http://schemas.microsoft.com/office/drawing/2014/main" id="{A9B68B00-CFC6-A24E-A616-D1593530A8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7574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6272" name="Rectangle 20">
            <a:extLst>
              <a:ext uri="{FF2B5EF4-FFF2-40B4-BE49-F238E27FC236}">
                <a16:creationId xmlns:a16="http://schemas.microsoft.com/office/drawing/2014/main" id="{53787585-E90F-9746-A311-0BB97FF61E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177800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6273" name="Rectangle 21">
            <a:extLst>
              <a:ext uri="{FF2B5EF4-FFF2-40B4-BE49-F238E27FC236}">
                <a16:creationId xmlns:a16="http://schemas.microsoft.com/office/drawing/2014/main" id="{3F5D182A-7CA9-E242-B987-15E54B34F4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1676401"/>
            <a:ext cx="1050925" cy="1393825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6274" name="Line 22">
            <a:extLst>
              <a:ext uri="{FF2B5EF4-FFF2-40B4-BE49-F238E27FC236}">
                <a16:creationId xmlns:a16="http://schemas.microsoft.com/office/drawing/2014/main" id="{975F5C2A-6EF5-BF4C-B1CB-8FBD1E3CD06D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1905000"/>
            <a:ext cx="2949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5" name="Rectangle 23">
            <a:extLst>
              <a:ext uri="{FF2B5EF4-FFF2-40B4-BE49-F238E27FC236}">
                <a16:creationId xmlns:a16="http://schemas.microsoft.com/office/drawing/2014/main" id="{8FB7B50E-95C9-9E42-8BD6-77366F7834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6276" name="Line 24">
            <a:extLst>
              <a:ext uri="{FF2B5EF4-FFF2-40B4-BE49-F238E27FC236}">
                <a16:creationId xmlns:a16="http://schemas.microsoft.com/office/drawing/2014/main" id="{321D6174-A97E-E24F-8EAD-CB121A7F4302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2797175"/>
            <a:ext cx="98266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7" name="Line 25">
            <a:extLst>
              <a:ext uri="{FF2B5EF4-FFF2-40B4-BE49-F238E27FC236}">
                <a16:creationId xmlns:a16="http://schemas.microsoft.com/office/drawing/2014/main" id="{7268D6BB-C4CD-9747-98AB-C037B556F210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190500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8" name="Line 26">
            <a:extLst>
              <a:ext uri="{FF2B5EF4-FFF2-40B4-BE49-F238E27FC236}">
                <a16:creationId xmlns:a16="http://schemas.microsoft.com/office/drawing/2014/main" id="{008F0CC7-137B-5C49-9A89-924CCCA9AD21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7971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9" name="Rectangle 27">
            <a:extLst>
              <a:ext uri="{FF2B5EF4-FFF2-40B4-BE49-F238E27FC236}">
                <a16:creationId xmlns:a16="http://schemas.microsoft.com/office/drawing/2014/main" id="{DA815A9D-B830-FC4C-B0E0-7588AFF3D2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7162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6280" name="Rectangle 28">
            <a:extLst>
              <a:ext uri="{FF2B5EF4-FFF2-40B4-BE49-F238E27FC236}">
                <a16:creationId xmlns:a16="http://schemas.microsoft.com/office/drawing/2014/main" id="{0E41C1DA-E709-7F46-86F4-AC145D208C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778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6281" name="Rectangle 29">
            <a:extLst>
              <a:ext uri="{FF2B5EF4-FFF2-40B4-BE49-F238E27FC236}">
                <a16:creationId xmlns:a16="http://schemas.microsoft.com/office/drawing/2014/main" id="{D8A67CC6-AE94-6043-9789-BA7D45ADE4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6282" name="Rectangle 30">
            <a:extLst>
              <a:ext uri="{FF2B5EF4-FFF2-40B4-BE49-F238E27FC236}">
                <a16:creationId xmlns:a16="http://schemas.microsoft.com/office/drawing/2014/main" id="{30A5BC92-5FD9-C543-AA09-3245FDA129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07168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6283" name="Line 31">
            <a:extLst>
              <a:ext uri="{FF2B5EF4-FFF2-40B4-BE49-F238E27FC236}">
                <a16:creationId xmlns:a16="http://schemas.microsoft.com/office/drawing/2014/main" id="{16725769-0A14-FE40-B08A-9A375006B93D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2201864"/>
            <a:ext cx="2949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84" name="Rectangle 32">
            <a:extLst>
              <a:ext uri="{FF2B5EF4-FFF2-40B4-BE49-F238E27FC236}">
                <a16:creationId xmlns:a16="http://schemas.microsoft.com/office/drawing/2014/main" id="{51F2FD31-E58B-B541-9859-B397C3D1C0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6285" name="Rectangle 33">
            <a:extLst>
              <a:ext uri="{FF2B5EF4-FFF2-40B4-BE49-F238E27FC236}">
                <a16:creationId xmlns:a16="http://schemas.microsoft.com/office/drawing/2014/main" id="{B2106E56-A9A2-9A46-A4C3-02A6C5012C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07168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6286" name="Rectangle 34">
            <a:extLst>
              <a:ext uri="{FF2B5EF4-FFF2-40B4-BE49-F238E27FC236}">
                <a16:creationId xmlns:a16="http://schemas.microsoft.com/office/drawing/2014/main" id="{7967CC98-DDE6-1A48-BDCC-D3AC026203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6287" name="Rectangle 35">
            <a:extLst>
              <a:ext uri="{FF2B5EF4-FFF2-40B4-BE49-F238E27FC236}">
                <a16:creationId xmlns:a16="http://schemas.microsoft.com/office/drawing/2014/main" id="{20A2020B-811E-7244-BE22-8095951E24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3653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6288" name="Rectangle 36">
            <a:extLst>
              <a:ext uri="{FF2B5EF4-FFF2-40B4-BE49-F238E27FC236}">
                <a16:creationId xmlns:a16="http://schemas.microsoft.com/office/drawing/2014/main" id="{C321E3E1-B1E0-DC42-914E-46A4F605C5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4701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6289" name="Rectangle 37">
            <a:extLst>
              <a:ext uri="{FF2B5EF4-FFF2-40B4-BE49-F238E27FC236}">
                <a16:creationId xmlns:a16="http://schemas.microsoft.com/office/drawing/2014/main" id="{FA8705EA-5980-474B-9549-0281A28F32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6606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6290" name="Line 38">
            <a:extLst>
              <a:ext uri="{FF2B5EF4-FFF2-40B4-BE49-F238E27FC236}">
                <a16:creationId xmlns:a16="http://schemas.microsoft.com/office/drawing/2014/main" id="{FD7305E7-9806-0547-BF4C-90AFBCF083BE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52253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91" name="Line 39">
            <a:extLst>
              <a:ext uri="{FF2B5EF4-FFF2-40B4-BE49-F238E27FC236}">
                <a16:creationId xmlns:a16="http://schemas.microsoft.com/office/drawing/2014/main" id="{796F1B19-E37D-1C45-B82F-07990FF0B889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2256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92" name="Rectangle 40">
            <a:extLst>
              <a:ext uri="{FF2B5EF4-FFF2-40B4-BE49-F238E27FC236}">
                <a16:creationId xmlns:a16="http://schemas.microsoft.com/office/drawing/2014/main" id="{231E330D-B9FE-4647-B47E-8297B25336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7654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6293" name="Rectangle 41">
            <a:extLst>
              <a:ext uri="{FF2B5EF4-FFF2-40B4-BE49-F238E27FC236}">
                <a16:creationId xmlns:a16="http://schemas.microsoft.com/office/drawing/2014/main" id="{016E7550-86AA-7247-81FE-851F825FDD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60997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6294" name="Rectangle 42">
            <a:extLst>
              <a:ext uri="{FF2B5EF4-FFF2-40B4-BE49-F238E27FC236}">
                <a16:creationId xmlns:a16="http://schemas.microsoft.com/office/drawing/2014/main" id="{3A1F8ADD-B17B-1543-B1B6-166A2CBD1F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3505200"/>
            <a:ext cx="1050925" cy="1392238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6295" name="Line 43">
            <a:extLst>
              <a:ext uri="{FF2B5EF4-FFF2-40B4-BE49-F238E27FC236}">
                <a16:creationId xmlns:a16="http://schemas.microsoft.com/office/drawing/2014/main" id="{90ADE553-B1F5-D74F-B6B4-5A84C8E77F83}"/>
              </a:ext>
            </a:extLst>
          </p:cNvPr>
          <p:cNvSpPr>
            <a:spLocks noChangeShapeType="1"/>
          </p:cNvSpPr>
          <p:nvPr/>
        </p:nvSpPr>
        <p:spPr bwMode="auto">
          <a:xfrm>
            <a:off x="5745163" y="3756025"/>
            <a:ext cx="3429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96" name="Rectangle 44">
            <a:extLst>
              <a:ext uri="{FF2B5EF4-FFF2-40B4-BE49-F238E27FC236}">
                <a16:creationId xmlns:a16="http://schemas.microsoft.com/office/drawing/2014/main" id="{E5FB4DBF-5C4C-2746-B065-A97F1166C5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6297" name="Line 45">
            <a:extLst>
              <a:ext uri="{FF2B5EF4-FFF2-40B4-BE49-F238E27FC236}">
                <a16:creationId xmlns:a16="http://schemas.microsoft.com/office/drawing/2014/main" id="{16767C50-8D9B-4D45-9878-090E25653B74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4646614"/>
            <a:ext cx="98266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98" name="Line 46">
            <a:extLst>
              <a:ext uri="{FF2B5EF4-FFF2-40B4-BE49-F238E27FC236}">
                <a16:creationId xmlns:a16="http://schemas.microsoft.com/office/drawing/2014/main" id="{A79FADC8-16B1-9F4E-9EEA-AA5E26C3256F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375602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99" name="Line 47">
            <a:extLst>
              <a:ext uri="{FF2B5EF4-FFF2-40B4-BE49-F238E27FC236}">
                <a16:creationId xmlns:a16="http://schemas.microsoft.com/office/drawing/2014/main" id="{E8234F81-9BD8-C54D-8AC4-1F962E759475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646614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00" name="Rectangle 48">
            <a:extLst>
              <a:ext uri="{FF2B5EF4-FFF2-40B4-BE49-F238E27FC236}">
                <a16:creationId xmlns:a16="http://schemas.microsoft.com/office/drawing/2014/main" id="{54A664A9-C446-DB4E-997C-CC6ECE47C1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4549776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6301" name="Rectangle 49">
            <a:extLst>
              <a:ext uri="{FF2B5EF4-FFF2-40B4-BE49-F238E27FC236}">
                <a16:creationId xmlns:a16="http://schemas.microsoft.com/office/drawing/2014/main" id="{DBF58AAB-0EC5-9B42-96E3-AFC920CC0B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6099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6302" name="Rectangle 50">
            <a:extLst>
              <a:ext uri="{FF2B5EF4-FFF2-40B4-BE49-F238E27FC236}">
                <a16:creationId xmlns:a16="http://schemas.microsoft.com/office/drawing/2014/main" id="{405CBEDB-5E85-7549-99DB-1B9DFB9DA9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6303" name="Rectangle 51">
            <a:extLst>
              <a:ext uri="{FF2B5EF4-FFF2-40B4-BE49-F238E27FC236}">
                <a16:creationId xmlns:a16="http://schemas.microsoft.com/office/drawing/2014/main" id="{315344E6-E9E9-D647-B3A7-57C4FD7A7B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90525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6304" name="Line 52">
            <a:extLst>
              <a:ext uri="{FF2B5EF4-FFF2-40B4-BE49-F238E27FC236}">
                <a16:creationId xmlns:a16="http://schemas.microsoft.com/office/drawing/2014/main" id="{5C509A0D-475B-F045-BC25-4D95A8C751C5}"/>
              </a:ext>
            </a:extLst>
          </p:cNvPr>
          <p:cNvSpPr>
            <a:spLocks noChangeShapeType="1"/>
          </p:cNvSpPr>
          <p:nvPr/>
        </p:nvSpPr>
        <p:spPr bwMode="auto">
          <a:xfrm>
            <a:off x="5470525" y="4030664"/>
            <a:ext cx="617538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05" name="Rectangle 53">
            <a:extLst>
              <a:ext uri="{FF2B5EF4-FFF2-40B4-BE49-F238E27FC236}">
                <a16:creationId xmlns:a16="http://schemas.microsoft.com/office/drawing/2014/main" id="{0E3A282A-93C0-8648-AE12-B6DC56BD71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6306" name="Rectangle 54">
            <a:extLst>
              <a:ext uri="{FF2B5EF4-FFF2-40B4-BE49-F238E27FC236}">
                <a16:creationId xmlns:a16="http://schemas.microsoft.com/office/drawing/2014/main" id="{68CA78C0-D328-0D4C-A8DF-F215EB4941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9052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6307" name="Rectangle 55">
            <a:extLst>
              <a:ext uri="{FF2B5EF4-FFF2-40B4-BE49-F238E27FC236}">
                <a16:creationId xmlns:a16="http://schemas.microsoft.com/office/drawing/2014/main" id="{6DBA7384-7251-1942-AC3C-EB29A7CE64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6308" name="Rectangle 56">
            <a:extLst>
              <a:ext uri="{FF2B5EF4-FFF2-40B4-BE49-F238E27FC236}">
                <a16:creationId xmlns:a16="http://schemas.microsoft.com/office/drawing/2014/main" id="{400F4614-2A67-B840-8F79-42A4B8D79C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19893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6309" name="Rectangle 57">
            <a:extLst>
              <a:ext uri="{FF2B5EF4-FFF2-40B4-BE49-F238E27FC236}">
                <a16:creationId xmlns:a16="http://schemas.microsoft.com/office/drawing/2014/main" id="{63C30AF8-F656-3244-9449-8AEDC0F04D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30371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6310" name="Rectangle 58">
            <a:extLst>
              <a:ext uri="{FF2B5EF4-FFF2-40B4-BE49-F238E27FC236}">
                <a16:creationId xmlns:a16="http://schemas.microsoft.com/office/drawing/2014/main" id="{09FD2193-4937-0C47-90EA-9F650E5BF8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4942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6311" name="Line 59">
            <a:extLst>
              <a:ext uri="{FF2B5EF4-FFF2-40B4-BE49-F238E27FC236}">
                <a16:creationId xmlns:a16="http://schemas.microsoft.com/office/drawing/2014/main" id="{D758A3D0-0A40-1449-8A75-825F414B3ECE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34975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12" name="Line 60">
            <a:extLst>
              <a:ext uri="{FF2B5EF4-FFF2-40B4-BE49-F238E27FC236}">
                <a16:creationId xmlns:a16="http://schemas.microsoft.com/office/drawing/2014/main" id="{57D41000-1509-434E-BCE3-8A1F938144B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45164" y="1905001"/>
            <a:ext cx="1587" cy="18510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13" name="Line 61">
            <a:extLst>
              <a:ext uri="{FF2B5EF4-FFF2-40B4-BE49-F238E27FC236}">
                <a16:creationId xmlns:a16="http://schemas.microsoft.com/office/drawing/2014/main" id="{8382C0D2-0B25-674B-96E7-5C9CE13F3BE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70525" y="2201863"/>
            <a:ext cx="1588" cy="18288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14" name="Line 62">
            <a:extLst>
              <a:ext uri="{FF2B5EF4-FFF2-40B4-BE49-F238E27FC236}">
                <a16:creationId xmlns:a16="http://schemas.microsoft.com/office/drawing/2014/main" id="{1D855D0B-D433-904B-82BC-DA8EBA59CF33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8" y="2636839"/>
            <a:ext cx="6858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15" name="Line 63">
            <a:extLst>
              <a:ext uri="{FF2B5EF4-FFF2-40B4-BE49-F238E27FC236}">
                <a16:creationId xmlns:a16="http://schemas.microsoft.com/office/drawing/2014/main" id="{A8FD24D6-87DC-6842-94E6-129314348C4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482975" y="2636838"/>
            <a:ext cx="0" cy="21463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16" name="Rectangle 64">
            <a:extLst>
              <a:ext uri="{FF2B5EF4-FFF2-40B4-BE49-F238E27FC236}">
                <a16:creationId xmlns:a16="http://schemas.microsoft.com/office/drawing/2014/main" id="{288826E9-EEFA-9745-AEE7-C98E96DFB8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5974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6317" name="Rectangle 65">
            <a:extLst>
              <a:ext uri="{FF2B5EF4-FFF2-40B4-BE49-F238E27FC236}">
                <a16:creationId xmlns:a16="http://schemas.microsoft.com/office/drawing/2014/main" id="{B578A8D4-573F-524C-B5C5-90A809521B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5941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6318" name="Rectangle 66">
            <a:extLst>
              <a:ext uri="{FF2B5EF4-FFF2-40B4-BE49-F238E27FC236}">
                <a16:creationId xmlns:a16="http://schemas.microsoft.com/office/drawing/2014/main" id="{0E9C4DC3-32E0-AB40-BD59-895029F216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6972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6319" name="Rectangle 67">
            <a:extLst>
              <a:ext uri="{FF2B5EF4-FFF2-40B4-BE49-F238E27FC236}">
                <a16:creationId xmlns:a16="http://schemas.microsoft.com/office/drawing/2014/main" id="{FACE8F92-414A-FE45-A997-1900E7C2C2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8925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6320" name="Rectangle 68">
            <a:extLst>
              <a:ext uri="{FF2B5EF4-FFF2-40B4-BE49-F238E27FC236}">
                <a16:creationId xmlns:a16="http://schemas.microsoft.com/office/drawing/2014/main" id="{6F41931C-36A3-5E49-8B6C-99A998BFA6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9973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5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6321" name="Rectangle 69">
            <a:extLst>
              <a:ext uri="{FF2B5EF4-FFF2-40B4-BE49-F238E27FC236}">
                <a16:creationId xmlns:a16="http://schemas.microsoft.com/office/drawing/2014/main" id="{54945C92-CF84-074B-8185-3206D0D5F6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191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6322" name="Rectangle 70">
            <a:extLst>
              <a:ext uri="{FF2B5EF4-FFF2-40B4-BE49-F238E27FC236}">
                <a16:creationId xmlns:a16="http://schemas.microsoft.com/office/drawing/2014/main" id="{EF9431F9-932C-B843-8586-4570724C4A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29577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6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6323" name="Rectangle 71">
            <a:extLst>
              <a:ext uri="{FF2B5EF4-FFF2-40B4-BE49-F238E27FC236}">
                <a16:creationId xmlns:a16="http://schemas.microsoft.com/office/drawing/2014/main" id="{BF0A7C63-3A16-0542-BB3B-A454A28BCE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4894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6324" name="Line 72">
            <a:extLst>
              <a:ext uri="{FF2B5EF4-FFF2-40B4-BE49-F238E27FC236}">
                <a16:creationId xmlns:a16="http://schemas.microsoft.com/office/drawing/2014/main" id="{56E9BCF6-DF69-C149-B26D-07F50266EB56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05288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25" name="Rectangle 73">
            <a:extLst>
              <a:ext uri="{FF2B5EF4-FFF2-40B4-BE49-F238E27FC236}">
                <a16:creationId xmlns:a16="http://schemas.microsoft.com/office/drawing/2014/main" id="{20D154F2-612E-7D44-85E2-A4666214D3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5942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7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6326" name="Rectangle 74">
            <a:extLst>
              <a:ext uri="{FF2B5EF4-FFF2-40B4-BE49-F238E27FC236}">
                <a16:creationId xmlns:a16="http://schemas.microsoft.com/office/drawing/2014/main" id="{35281DC2-952D-BD43-B28A-937D593C9A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05422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6327" name="Freeform 75">
            <a:extLst>
              <a:ext uri="{FF2B5EF4-FFF2-40B4-BE49-F238E27FC236}">
                <a16:creationId xmlns:a16="http://schemas.microsoft.com/office/drawing/2014/main" id="{C835506E-6A13-4E40-9F95-AC9E4FA10B40}"/>
              </a:ext>
            </a:extLst>
          </p:cNvPr>
          <p:cNvSpPr>
            <a:spLocks/>
          </p:cNvSpPr>
          <p:nvPr/>
        </p:nvSpPr>
        <p:spPr bwMode="auto">
          <a:xfrm>
            <a:off x="5721350" y="1882775"/>
            <a:ext cx="46038" cy="46038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8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28" name="Freeform 76">
            <a:extLst>
              <a:ext uri="{FF2B5EF4-FFF2-40B4-BE49-F238E27FC236}">
                <a16:creationId xmlns:a16="http://schemas.microsoft.com/office/drawing/2014/main" id="{727134A4-4576-BD45-87C1-E6433BD742AD}"/>
              </a:ext>
            </a:extLst>
          </p:cNvPr>
          <p:cNvSpPr>
            <a:spLocks/>
          </p:cNvSpPr>
          <p:nvPr/>
        </p:nvSpPr>
        <p:spPr bwMode="auto">
          <a:xfrm>
            <a:off x="5730876" y="1892301"/>
            <a:ext cx="55563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7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70"/>
                </a:lnTo>
                <a:lnTo>
                  <a:pt x="25" y="70"/>
                </a:lnTo>
                <a:lnTo>
                  <a:pt x="26" y="70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70"/>
                </a:lnTo>
                <a:lnTo>
                  <a:pt x="46" y="70"/>
                </a:lnTo>
                <a:lnTo>
                  <a:pt x="48" y="70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7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1"/>
                </a:lnTo>
                <a:lnTo>
                  <a:pt x="59" y="11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29" name="Freeform 77">
            <a:extLst>
              <a:ext uri="{FF2B5EF4-FFF2-40B4-BE49-F238E27FC236}">
                <a16:creationId xmlns:a16="http://schemas.microsoft.com/office/drawing/2014/main" id="{10678A8C-E75A-D34E-83E2-E2192D077613}"/>
              </a:ext>
            </a:extLst>
          </p:cNvPr>
          <p:cNvSpPr>
            <a:spLocks/>
          </p:cNvSpPr>
          <p:nvPr/>
        </p:nvSpPr>
        <p:spPr bwMode="auto">
          <a:xfrm>
            <a:off x="5448300" y="2179639"/>
            <a:ext cx="44450" cy="46037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2147483646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0 w 58"/>
              <a:gd name="T21" fmla="*/ 2147483646 h 58"/>
              <a:gd name="T22" fmla="*/ 0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2147483646 w 58"/>
              <a:gd name="T57" fmla="*/ 2147483646 h 58"/>
              <a:gd name="T58" fmla="*/ 2147483646 w 58"/>
              <a:gd name="T59" fmla="*/ 2147483646 h 58"/>
              <a:gd name="T60" fmla="*/ 2147483646 w 58"/>
              <a:gd name="T61" fmla="*/ 2147483646 h 58"/>
              <a:gd name="T62" fmla="*/ 2147483646 w 58"/>
              <a:gd name="T63" fmla="*/ 2147483646 h 58"/>
              <a:gd name="T64" fmla="*/ 2147483646 w 58"/>
              <a:gd name="T65" fmla="*/ 2147483646 h 58"/>
              <a:gd name="T66" fmla="*/ 2147483646 w 58"/>
              <a:gd name="T67" fmla="*/ 2147483646 h 58"/>
              <a:gd name="T68" fmla="*/ 2147483646 w 58"/>
              <a:gd name="T69" fmla="*/ 2147483646 h 58"/>
              <a:gd name="T70" fmla="*/ 2147483646 w 58"/>
              <a:gd name="T71" fmla="*/ 2147483646 h 58"/>
              <a:gd name="T72" fmla="*/ 2147483646 w 58"/>
              <a:gd name="T73" fmla="*/ 2147483646 h 58"/>
              <a:gd name="T74" fmla="*/ 2147483646 w 58"/>
              <a:gd name="T75" fmla="*/ 2147483646 h 58"/>
              <a:gd name="T76" fmla="*/ 2147483646 w 58"/>
              <a:gd name="T77" fmla="*/ 2147483646 h 58"/>
              <a:gd name="T78" fmla="*/ 2147483646 w 58"/>
              <a:gd name="T79" fmla="*/ 2147483646 h 58"/>
              <a:gd name="T80" fmla="*/ 2147483646 w 58"/>
              <a:gd name="T81" fmla="*/ 2147483646 h 58"/>
              <a:gd name="T82" fmla="*/ 2147483646 w 58"/>
              <a:gd name="T83" fmla="*/ 2147483646 h 58"/>
              <a:gd name="T84" fmla="*/ 2147483646 w 58"/>
              <a:gd name="T85" fmla="*/ 2147483646 h 58"/>
              <a:gd name="T86" fmla="*/ 2147483646 w 58"/>
              <a:gd name="T87" fmla="*/ 2147483646 h 58"/>
              <a:gd name="T88" fmla="*/ 2147483646 w 58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8"/>
              <a:gd name="T136" fmla="*/ 0 h 58"/>
              <a:gd name="T137" fmla="*/ 58 w 58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8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5" y="2"/>
                </a:lnTo>
                <a:lnTo>
                  <a:pt x="23" y="2"/>
                </a:lnTo>
                <a:lnTo>
                  <a:pt x="22" y="2"/>
                </a:lnTo>
                <a:lnTo>
                  <a:pt x="20" y="2"/>
                </a:lnTo>
                <a:lnTo>
                  <a:pt x="19" y="3"/>
                </a:lnTo>
                <a:lnTo>
                  <a:pt x="17" y="3"/>
                </a:lnTo>
                <a:lnTo>
                  <a:pt x="16" y="4"/>
                </a:lnTo>
                <a:lnTo>
                  <a:pt x="14" y="4"/>
                </a:lnTo>
                <a:lnTo>
                  <a:pt x="13" y="6"/>
                </a:lnTo>
                <a:lnTo>
                  <a:pt x="12" y="6"/>
                </a:lnTo>
                <a:lnTo>
                  <a:pt x="12" y="7"/>
                </a:lnTo>
                <a:lnTo>
                  <a:pt x="10" y="9"/>
                </a:lnTo>
                <a:lnTo>
                  <a:pt x="9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2" y="22"/>
                </a:lnTo>
                <a:lnTo>
                  <a:pt x="2" y="23"/>
                </a:lnTo>
                <a:lnTo>
                  <a:pt x="2" y="25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2" y="35"/>
                </a:lnTo>
                <a:lnTo>
                  <a:pt x="2" y="36"/>
                </a:lnTo>
                <a:lnTo>
                  <a:pt x="2" y="38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9" y="50"/>
                </a:lnTo>
                <a:lnTo>
                  <a:pt x="10" y="50"/>
                </a:lnTo>
                <a:lnTo>
                  <a:pt x="12" y="52"/>
                </a:lnTo>
                <a:lnTo>
                  <a:pt x="12" y="53"/>
                </a:lnTo>
                <a:lnTo>
                  <a:pt x="13" y="53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9" y="56"/>
                </a:lnTo>
                <a:lnTo>
                  <a:pt x="20" y="58"/>
                </a:lnTo>
                <a:lnTo>
                  <a:pt x="22" y="58"/>
                </a:lnTo>
                <a:lnTo>
                  <a:pt x="23" y="58"/>
                </a:lnTo>
                <a:lnTo>
                  <a:pt x="25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2" y="58"/>
                </a:lnTo>
                <a:lnTo>
                  <a:pt x="33" y="58"/>
                </a:lnTo>
                <a:lnTo>
                  <a:pt x="35" y="58"/>
                </a:lnTo>
                <a:lnTo>
                  <a:pt x="36" y="58"/>
                </a:lnTo>
                <a:lnTo>
                  <a:pt x="38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5" y="55"/>
                </a:lnTo>
                <a:lnTo>
                  <a:pt x="45" y="53"/>
                </a:lnTo>
                <a:lnTo>
                  <a:pt x="46" y="53"/>
                </a:lnTo>
                <a:lnTo>
                  <a:pt x="48" y="52"/>
                </a:lnTo>
                <a:lnTo>
                  <a:pt x="49" y="50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5" y="43"/>
                </a:lnTo>
                <a:lnTo>
                  <a:pt x="55" y="42"/>
                </a:lnTo>
                <a:lnTo>
                  <a:pt x="56" y="40"/>
                </a:lnTo>
                <a:lnTo>
                  <a:pt x="56" y="39"/>
                </a:lnTo>
                <a:lnTo>
                  <a:pt x="56" y="38"/>
                </a:lnTo>
                <a:lnTo>
                  <a:pt x="58" y="36"/>
                </a:lnTo>
                <a:lnTo>
                  <a:pt x="58" y="35"/>
                </a:lnTo>
                <a:lnTo>
                  <a:pt x="58" y="33"/>
                </a:lnTo>
                <a:lnTo>
                  <a:pt x="58" y="32"/>
                </a:lnTo>
                <a:lnTo>
                  <a:pt x="58" y="29"/>
                </a:lnTo>
                <a:lnTo>
                  <a:pt x="58" y="27"/>
                </a:lnTo>
                <a:lnTo>
                  <a:pt x="58" y="26"/>
                </a:lnTo>
                <a:lnTo>
                  <a:pt x="58" y="25"/>
                </a:lnTo>
                <a:lnTo>
                  <a:pt x="58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5" y="17"/>
                </a:lnTo>
                <a:lnTo>
                  <a:pt x="55" y="16"/>
                </a:lnTo>
                <a:lnTo>
                  <a:pt x="53" y="14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8" y="7"/>
                </a:lnTo>
                <a:lnTo>
                  <a:pt x="46" y="6"/>
                </a:lnTo>
                <a:lnTo>
                  <a:pt x="45" y="6"/>
                </a:lnTo>
                <a:lnTo>
                  <a:pt x="45" y="4"/>
                </a:lnTo>
                <a:lnTo>
                  <a:pt x="43" y="4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8" y="2"/>
                </a:lnTo>
                <a:lnTo>
                  <a:pt x="36" y="2"/>
                </a:lnTo>
                <a:lnTo>
                  <a:pt x="35" y="2"/>
                </a:lnTo>
                <a:lnTo>
                  <a:pt x="33" y="2"/>
                </a:lnTo>
                <a:lnTo>
                  <a:pt x="32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30" name="Freeform 78">
            <a:extLst>
              <a:ext uri="{FF2B5EF4-FFF2-40B4-BE49-F238E27FC236}">
                <a16:creationId xmlns:a16="http://schemas.microsoft.com/office/drawing/2014/main" id="{3FBA0EB2-B73E-424C-812C-7FF39EF77CB8}"/>
              </a:ext>
            </a:extLst>
          </p:cNvPr>
          <p:cNvSpPr>
            <a:spLocks/>
          </p:cNvSpPr>
          <p:nvPr/>
        </p:nvSpPr>
        <p:spPr bwMode="auto">
          <a:xfrm>
            <a:off x="5434013" y="2189163"/>
            <a:ext cx="55562" cy="55562"/>
          </a:xfrm>
          <a:custGeom>
            <a:avLst/>
            <a:gdLst>
              <a:gd name="T0" fmla="*/ 2147483646 w 70"/>
              <a:gd name="T1" fmla="*/ 0 h 70"/>
              <a:gd name="T2" fmla="*/ 2147483646 w 70"/>
              <a:gd name="T3" fmla="*/ 2147483646 h 70"/>
              <a:gd name="T4" fmla="*/ 2147483646 w 70"/>
              <a:gd name="T5" fmla="*/ 2147483646 h 70"/>
              <a:gd name="T6" fmla="*/ 2147483646 w 70"/>
              <a:gd name="T7" fmla="*/ 2147483646 h 70"/>
              <a:gd name="T8" fmla="*/ 2147483646 w 70"/>
              <a:gd name="T9" fmla="*/ 2147483646 h 70"/>
              <a:gd name="T10" fmla="*/ 2147483646 w 70"/>
              <a:gd name="T11" fmla="*/ 2147483646 h 70"/>
              <a:gd name="T12" fmla="*/ 2147483646 w 70"/>
              <a:gd name="T13" fmla="*/ 2147483646 h 70"/>
              <a:gd name="T14" fmla="*/ 2147483646 w 70"/>
              <a:gd name="T15" fmla="*/ 2147483646 h 70"/>
              <a:gd name="T16" fmla="*/ 2147483646 w 70"/>
              <a:gd name="T17" fmla="*/ 2147483646 h 70"/>
              <a:gd name="T18" fmla="*/ 0 w 70"/>
              <a:gd name="T19" fmla="*/ 2147483646 h 70"/>
              <a:gd name="T20" fmla="*/ 0 w 70"/>
              <a:gd name="T21" fmla="*/ 2147483646 h 70"/>
              <a:gd name="T22" fmla="*/ 0 w 70"/>
              <a:gd name="T23" fmla="*/ 2147483646 h 70"/>
              <a:gd name="T24" fmla="*/ 2147483646 w 70"/>
              <a:gd name="T25" fmla="*/ 2147483646 h 70"/>
              <a:gd name="T26" fmla="*/ 2147483646 w 70"/>
              <a:gd name="T27" fmla="*/ 2147483646 h 70"/>
              <a:gd name="T28" fmla="*/ 2147483646 w 70"/>
              <a:gd name="T29" fmla="*/ 2147483646 h 70"/>
              <a:gd name="T30" fmla="*/ 2147483646 w 70"/>
              <a:gd name="T31" fmla="*/ 2147483646 h 70"/>
              <a:gd name="T32" fmla="*/ 2147483646 w 70"/>
              <a:gd name="T33" fmla="*/ 2147483646 h 70"/>
              <a:gd name="T34" fmla="*/ 2147483646 w 70"/>
              <a:gd name="T35" fmla="*/ 2147483646 h 70"/>
              <a:gd name="T36" fmla="*/ 2147483646 w 70"/>
              <a:gd name="T37" fmla="*/ 2147483646 h 70"/>
              <a:gd name="T38" fmla="*/ 2147483646 w 70"/>
              <a:gd name="T39" fmla="*/ 2147483646 h 70"/>
              <a:gd name="T40" fmla="*/ 2147483646 w 70"/>
              <a:gd name="T41" fmla="*/ 2147483646 h 70"/>
              <a:gd name="T42" fmla="*/ 2147483646 w 70"/>
              <a:gd name="T43" fmla="*/ 2147483646 h 70"/>
              <a:gd name="T44" fmla="*/ 2147483646 w 70"/>
              <a:gd name="T45" fmla="*/ 2147483646 h 70"/>
              <a:gd name="T46" fmla="*/ 2147483646 w 70"/>
              <a:gd name="T47" fmla="*/ 2147483646 h 70"/>
              <a:gd name="T48" fmla="*/ 2147483646 w 70"/>
              <a:gd name="T49" fmla="*/ 2147483646 h 70"/>
              <a:gd name="T50" fmla="*/ 2147483646 w 70"/>
              <a:gd name="T51" fmla="*/ 2147483646 h 70"/>
              <a:gd name="T52" fmla="*/ 2147483646 w 70"/>
              <a:gd name="T53" fmla="*/ 2147483646 h 70"/>
              <a:gd name="T54" fmla="*/ 2147483646 w 70"/>
              <a:gd name="T55" fmla="*/ 2147483646 h 70"/>
              <a:gd name="T56" fmla="*/ 2147483646 w 70"/>
              <a:gd name="T57" fmla="*/ 2147483646 h 70"/>
              <a:gd name="T58" fmla="*/ 2147483646 w 70"/>
              <a:gd name="T59" fmla="*/ 2147483646 h 70"/>
              <a:gd name="T60" fmla="*/ 2147483646 w 70"/>
              <a:gd name="T61" fmla="*/ 2147483646 h 70"/>
              <a:gd name="T62" fmla="*/ 2147483646 w 70"/>
              <a:gd name="T63" fmla="*/ 2147483646 h 70"/>
              <a:gd name="T64" fmla="*/ 2147483646 w 70"/>
              <a:gd name="T65" fmla="*/ 2147483646 h 70"/>
              <a:gd name="T66" fmla="*/ 2147483646 w 70"/>
              <a:gd name="T67" fmla="*/ 2147483646 h 70"/>
              <a:gd name="T68" fmla="*/ 2147483646 w 70"/>
              <a:gd name="T69" fmla="*/ 2147483646 h 70"/>
              <a:gd name="T70" fmla="*/ 2147483646 w 70"/>
              <a:gd name="T71" fmla="*/ 2147483646 h 70"/>
              <a:gd name="T72" fmla="*/ 2147483646 w 70"/>
              <a:gd name="T73" fmla="*/ 2147483646 h 70"/>
              <a:gd name="T74" fmla="*/ 2147483646 w 70"/>
              <a:gd name="T75" fmla="*/ 2147483646 h 70"/>
              <a:gd name="T76" fmla="*/ 2147483646 w 70"/>
              <a:gd name="T77" fmla="*/ 2147483646 h 70"/>
              <a:gd name="T78" fmla="*/ 2147483646 w 70"/>
              <a:gd name="T79" fmla="*/ 2147483646 h 70"/>
              <a:gd name="T80" fmla="*/ 2147483646 w 70"/>
              <a:gd name="T81" fmla="*/ 2147483646 h 70"/>
              <a:gd name="T82" fmla="*/ 2147483646 w 70"/>
              <a:gd name="T83" fmla="*/ 2147483646 h 70"/>
              <a:gd name="T84" fmla="*/ 2147483646 w 70"/>
              <a:gd name="T85" fmla="*/ 2147483646 h 70"/>
              <a:gd name="T86" fmla="*/ 2147483646 w 70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0"/>
              <a:gd name="T133" fmla="*/ 0 h 70"/>
              <a:gd name="T134" fmla="*/ 70 w 70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0" h="70">
                <a:moveTo>
                  <a:pt x="34" y="0"/>
                </a:moveTo>
                <a:lnTo>
                  <a:pt x="33" y="0"/>
                </a:lnTo>
                <a:lnTo>
                  <a:pt x="31" y="0"/>
                </a:lnTo>
                <a:lnTo>
                  <a:pt x="30" y="1"/>
                </a:lnTo>
                <a:lnTo>
                  <a:pt x="29" y="1"/>
                </a:lnTo>
                <a:lnTo>
                  <a:pt x="26" y="1"/>
                </a:lnTo>
                <a:lnTo>
                  <a:pt x="24" y="1"/>
                </a:lnTo>
                <a:lnTo>
                  <a:pt x="23" y="2"/>
                </a:lnTo>
                <a:lnTo>
                  <a:pt x="21" y="2"/>
                </a:lnTo>
                <a:lnTo>
                  <a:pt x="20" y="4"/>
                </a:lnTo>
                <a:lnTo>
                  <a:pt x="19" y="4"/>
                </a:lnTo>
                <a:lnTo>
                  <a:pt x="17" y="5"/>
                </a:lnTo>
                <a:lnTo>
                  <a:pt x="16" y="5"/>
                </a:lnTo>
                <a:lnTo>
                  <a:pt x="14" y="7"/>
                </a:lnTo>
                <a:lnTo>
                  <a:pt x="13" y="8"/>
                </a:lnTo>
                <a:lnTo>
                  <a:pt x="11" y="10"/>
                </a:lnTo>
                <a:lnTo>
                  <a:pt x="10" y="10"/>
                </a:lnTo>
                <a:lnTo>
                  <a:pt x="8" y="11"/>
                </a:lnTo>
                <a:lnTo>
                  <a:pt x="8" y="13"/>
                </a:lnTo>
                <a:lnTo>
                  <a:pt x="7" y="14"/>
                </a:lnTo>
                <a:lnTo>
                  <a:pt x="6" y="15"/>
                </a:lnTo>
                <a:lnTo>
                  <a:pt x="6" y="17"/>
                </a:lnTo>
                <a:lnTo>
                  <a:pt x="4" y="18"/>
                </a:lnTo>
                <a:lnTo>
                  <a:pt x="3" y="20"/>
                </a:lnTo>
                <a:lnTo>
                  <a:pt x="3" y="21"/>
                </a:lnTo>
                <a:lnTo>
                  <a:pt x="3" y="23"/>
                </a:lnTo>
                <a:lnTo>
                  <a:pt x="1" y="24"/>
                </a:lnTo>
                <a:lnTo>
                  <a:pt x="1" y="27"/>
                </a:lnTo>
                <a:lnTo>
                  <a:pt x="1" y="28"/>
                </a:lnTo>
                <a:lnTo>
                  <a:pt x="0" y="30"/>
                </a:lnTo>
                <a:lnTo>
                  <a:pt x="0" y="31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8"/>
                </a:lnTo>
                <a:lnTo>
                  <a:pt x="0" y="40"/>
                </a:lnTo>
                <a:lnTo>
                  <a:pt x="1" y="43"/>
                </a:lnTo>
                <a:lnTo>
                  <a:pt x="1" y="44"/>
                </a:lnTo>
                <a:lnTo>
                  <a:pt x="1" y="46"/>
                </a:lnTo>
                <a:lnTo>
                  <a:pt x="3" y="47"/>
                </a:lnTo>
                <a:lnTo>
                  <a:pt x="3" y="49"/>
                </a:lnTo>
                <a:lnTo>
                  <a:pt x="3" y="50"/>
                </a:lnTo>
                <a:lnTo>
                  <a:pt x="4" y="51"/>
                </a:lnTo>
                <a:lnTo>
                  <a:pt x="6" y="53"/>
                </a:lnTo>
                <a:lnTo>
                  <a:pt x="6" y="54"/>
                </a:lnTo>
                <a:lnTo>
                  <a:pt x="7" y="56"/>
                </a:lnTo>
                <a:lnTo>
                  <a:pt x="8" y="57"/>
                </a:lnTo>
                <a:lnTo>
                  <a:pt x="8" y="59"/>
                </a:lnTo>
                <a:lnTo>
                  <a:pt x="10" y="60"/>
                </a:lnTo>
                <a:lnTo>
                  <a:pt x="11" y="61"/>
                </a:lnTo>
                <a:lnTo>
                  <a:pt x="13" y="63"/>
                </a:lnTo>
                <a:lnTo>
                  <a:pt x="14" y="63"/>
                </a:lnTo>
                <a:lnTo>
                  <a:pt x="16" y="64"/>
                </a:lnTo>
                <a:lnTo>
                  <a:pt x="17" y="66"/>
                </a:lnTo>
                <a:lnTo>
                  <a:pt x="19" y="66"/>
                </a:lnTo>
                <a:lnTo>
                  <a:pt x="20" y="67"/>
                </a:lnTo>
                <a:lnTo>
                  <a:pt x="21" y="67"/>
                </a:lnTo>
                <a:lnTo>
                  <a:pt x="23" y="69"/>
                </a:lnTo>
                <a:lnTo>
                  <a:pt x="24" y="69"/>
                </a:lnTo>
                <a:lnTo>
                  <a:pt x="26" y="69"/>
                </a:lnTo>
                <a:lnTo>
                  <a:pt x="29" y="70"/>
                </a:lnTo>
                <a:lnTo>
                  <a:pt x="30" y="70"/>
                </a:lnTo>
                <a:lnTo>
                  <a:pt x="31" y="70"/>
                </a:lnTo>
                <a:lnTo>
                  <a:pt x="33" y="70"/>
                </a:lnTo>
                <a:lnTo>
                  <a:pt x="34" y="70"/>
                </a:lnTo>
                <a:lnTo>
                  <a:pt x="37" y="70"/>
                </a:lnTo>
                <a:lnTo>
                  <a:pt x="39" y="70"/>
                </a:lnTo>
                <a:lnTo>
                  <a:pt x="40" y="70"/>
                </a:lnTo>
                <a:lnTo>
                  <a:pt x="42" y="70"/>
                </a:lnTo>
                <a:lnTo>
                  <a:pt x="44" y="69"/>
                </a:lnTo>
                <a:lnTo>
                  <a:pt x="46" y="69"/>
                </a:lnTo>
                <a:lnTo>
                  <a:pt x="47" y="69"/>
                </a:lnTo>
                <a:lnTo>
                  <a:pt x="49" y="67"/>
                </a:lnTo>
                <a:lnTo>
                  <a:pt x="50" y="67"/>
                </a:lnTo>
                <a:lnTo>
                  <a:pt x="52" y="66"/>
                </a:lnTo>
                <a:lnTo>
                  <a:pt x="53" y="66"/>
                </a:lnTo>
                <a:lnTo>
                  <a:pt x="55" y="64"/>
                </a:lnTo>
                <a:lnTo>
                  <a:pt x="56" y="63"/>
                </a:lnTo>
                <a:lnTo>
                  <a:pt x="57" y="63"/>
                </a:lnTo>
                <a:lnTo>
                  <a:pt x="59" y="61"/>
                </a:lnTo>
                <a:lnTo>
                  <a:pt x="60" y="60"/>
                </a:lnTo>
                <a:lnTo>
                  <a:pt x="62" y="59"/>
                </a:lnTo>
                <a:lnTo>
                  <a:pt x="62" y="57"/>
                </a:lnTo>
                <a:lnTo>
                  <a:pt x="63" y="56"/>
                </a:lnTo>
                <a:lnTo>
                  <a:pt x="65" y="54"/>
                </a:lnTo>
                <a:lnTo>
                  <a:pt x="65" y="53"/>
                </a:lnTo>
                <a:lnTo>
                  <a:pt x="66" y="51"/>
                </a:lnTo>
                <a:lnTo>
                  <a:pt x="66" y="50"/>
                </a:lnTo>
                <a:lnTo>
                  <a:pt x="67" y="49"/>
                </a:lnTo>
                <a:lnTo>
                  <a:pt x="67" y="47"/>
                </a:lnTo>
                <a:lnTo>
                  <a:pt x="69" y="46"/>
                </a:lnTo>
                <a:lnTo>
                  <a:pt x="69" y="44"/>
                </a:lnTo>
                <a:lnTo>
                  <a:pt x="69" y="43"/>
                </a:lnTo>
                <a:lnTo>
                  <a:pt x="70" y="40"/>
                </a:lnTo>
                <a:lnTo>
                  <a:pt x="70" y="38"/>
                </a:lnTo>
                <a:lnTo>
                  <a:pt x="70" y="37"/>
                </a:lnTo>
                <a:lnTo>
                  <a:pt x="70" y="36"/>
                </a:lnTo>
                <a:lnTo>
                  <a:pt x="70" y="33"/>
                </a:lnTo>
                <a:lnTo>
                  <a:pt x="70" y="31"/>
                </a:lnTo>
                <a:lnTo>
                  <a:pt x="70" y="30"/>
                </a:lnTo>
                <a:lnTo>
                  <a:pt x="69" y="28"/>
                </a:lnTo>
                <a:lnTo>
                  <a:pt x="69" y="27"/>
                </a:lnTo>
                <a:lnTo>
                  <a:pt x="69" y="24"/>
                </a:lnTo>
                <a:lnTo>
                  <a:pt x="67" y="23"/>
                </a:lnTo>
                <a:lnTo>
                  <a:pt x="67" y="21"/>
                </a:lnTo>
                <a:lnTo>
                  <a:pt x="66" y="20"/>
                </a:lnTo>
                <a:lnTo>
                  <a:pt x="66" y="18"/>
                </a:lnTo>
                <a:lnTo>
                  <a:pt x="65" y="17"/>
                </a:lnTo>
                <a:lnTo>
                  <a:pt x="65" y="15"/>
                </a:lnTo>
                <a:lnTo>
                  <a:pt x="63" y="14"/>
                </a:lnTo>
                <a:lnTo>
                  <a:pt x="62" y="13"/>
                </a:lnTo>
                <a:lnTo>
                  <a:pt x="62" y="11"/>
                </a:lnTo>
                <a:lnTo>
                  <a:pt x="60" y="10"/>
                </a:lnTo>
                <a:lnTo>
                  <a:pt x="59" y="10"/>
                </a:lnTo>
                <a:lnTo>
                  <a:pt x="57" y="8"/>
                </a:lnTo>
                <a:lnTo>
                  <a:pt x="56" y="7"/>
                </a:lnTo>
                <a:lnTo>
                  <a:pt x="55" y="5"/>
                </a:lnTo>
                <a:lnTo>
                  <a:pt x="53" y="5"/>
                </a:lnTo>
                <a:lnTo>
                  <a:pt x="52" y="4"/>
                </a:lnTo>
                <a:lnTo>
                  <a:pt x="50" y="4"/>
                </a:lnTo>
                <a:lnTo>
                  <a:pt x="49" y="2"/>
                </a:lnTo>
                <a:lnTo>
                  <a:pt x="47" y="2"/>
                </a:lnTo>
                <a:lnTo>
                  <a:pt x="46" y="1"/>
                </a:lnTo>
                <a:lnTo>
                  <a:pt x="44" y="1"/>
                </a:lnTo>
                <a:lnTo>
                  <a:pt x="42" y="1"/>
                </a:lnTo>
                <a:lnTo>
                  <a:pt x="40" y="1"/>
                </a:lnTo>
                <a:lnTo>
                  <a:pt x="39" y="0"/>
                </a:lnTo>
                <a:lnTo>
                  <a:pt x="37" y="0"/>
                </a:lnTo>
                <a:lnTo>
                  <a:pt x="34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31" name="Freeform 79">
            <a:extLst>
              <a:ext uri="{FF2B5EF4-FFF2-40B4-BE49-F238E27FC236}">
                <a16:creationId xmlns:a16="http://schemas.microsoft.com/office/drawing/2014/main" id="{1F995442-C359-A54F-B9BD-60BA9E190ECB}"/>
              </a:ext>
            </a:extLst>
          </p:cNvPr>
          <p:cNvSpPr>
            <a:spLocks/>
          </p:cNvSpPr>
          <p:nvPr/>
        </p:nvSpPr>
        <p:spPr bwMode="auto">
          <a:xfrm>
            <a:off x="3459164" y="2613025"/>
            <a:ext cx="46037" cy="46038"/>
          </a:xfrm>
          <a:custGeom>
            <a:avLst/>
            <a:gdLst>
              <a:gd name="T0" fmla="*/ 2147483646 w 57"/>
              <a:gd name="T1" fmla="*/ 2147483646 h 57"/>
              <a:gd name="T2" fmla="*/ 2147483646 w 57"/>
              <a:gd name="T3" fmla="*/ 2147483646 h 57"/>
              <a:gd name="T4" fmla="*/ 2147483646 w 57"/>
              <a:gd name="T5" fmla="*/ 2147483646 h 57"/>
              <a:gd name="T6" fmla="*/ 2147483646 w 57"/>
              <a:gd name="T7" fmla="*/ 2147483646 h 57"/>
              <a:gd name="T8" fmla="*/ 2147483646 w 57"/>
              <a:gd name="T9" fmla="*/ 2147483646 h 57"/>
              <a:gd name="T10" fmla="*/ 2147483646 w 57"/>
              <a:gd name="T11" fmla="*/ 2147483646 h 57"/>
              <a:gd name="T12" fmla="*/ 2147483646 w 57"/>
              <a:gd name="T13" fmla="*/ 2147483646 h 57"/>
              <a:gd name="T14" fmla="*/ 2147483646 w 57"/>
              <a:gd name="T15" fmla="*/ 2147483646 h 57"/>
              <a:gd name="T16" fmla="*/ 2147483646 w 57"/>
              <a:gd name="T17" fmla="*/ 2147483646 h 57"/>
              <a:gd name="T18" fmla="*/ 2147483646 w 57"/>
              <a:gd name="T19" fmla="*/ 2147483646 h 57"/>
              <a:gd name="T20" fmla="*/ 0 w 57"/>
              <a:gd name="T21" fmla="*/ 2147483646 h 57"/>
              <a:gd name="T22" fmla="*/ 0 w 57"/>
              <a:gd name="T23" fmla="*/ 2147483646 h 57"/>
              <a:gd name="T24" fmla="*/ 2147483646 w 57"/>
              <a:gd name="T25" fmla="*/ 2147483646 h 57"/>
              <a:gd name="T26" fmla="*/ 2147483646 w 57"/>
              <a:gd name="T27" fmla="*/ 2147483646 h 57"/>
              <a:gd name="T28" fmla="*/ 2147483646 w 57"/>
              <a:gd name="T29" fmla="*/ 2147483646 h 57"/>
              <a:gd name="T30" fmla="*/ 2147483646 w 57"/>
              <a:gd name="T31" fmla="*/ 2147483646 h 57"/>
              <a:gd name="T32" fmla="*/ 2147483646 w 57"/>
              <a:gd name="T33" fmla="*/ 2147483646 h 57"/>
              <a:gd name="T34" fmla="*/ 2147483646 w 57"/>
              <a:gd name="T35" fmla="*/ 2147483646 h 57"/>
              <a:gd name="T36" fmla="*/ 2147483646 w 57"/>
              <a:gd name="T37" fmla="*/ 2147483646 h 57"/>
              <a:gd name="T38" fmla="*/ 2147483646 w 57"/>
              <a:gd name="T39" fmla="*/ 2147483646 h 57"/>
              <a:gd name="T40" fmla="*/ 2147483646 w 57"/>
              <a:gd name="T41" fmla="*/ 2147483646 h 57"/>
              <a:gd name="T42" fmla="*/ 2147483646 w 57"/>
              <a:gd name="T43" fmla="*/ 2147483646 h 57"/>
              <a:gd name="T44" fmla="*/ 2147483646 w 57"/>
              <a:gd name="T45" fmla="*/ 2147483646 h 57"/>
              <a:gd name="T46" fmla="*/ 2147483646 w 57"/>
              <a:gd name="T47" fmla="*/ 2147483646 h 57"/>
              <a:gd name="T48" fmla="*/ 2147483646 w 57"/>
              <a:gd name="T49" fmla="*/ 2147483646 h 57"/>
              <a:gd name="T50" fmla="*/ 2147483646 w 57"/>
              <a:gd name="T51" fmla="*/ 2147483646 h 57"/>
              <a:gd name="T52" fmla="*/ 2147483646 w 57"/>
              <a:gd name="T53" fmla="*/ 2147483646 h 57"/>
              <a:gd name="T54" fmla="*/ 2147483646 w 57"/>
              <a:gd name="T55" fmla="*/ 2147483646 h 57"/>
              <a:gd name="T56" fmla="*/ 2147483646 w 57"/>
              <a:gd name="T57" fmla="*/ 2147483646 h 57"/>
              <a:gd name="T58" fmla="*/ 2147483646 w 57"/>
              <a:gd name="T59" fmla="*/ 2147483646 h 57"/>
              <a:gd name="T60" fmla="*/ 2147483646 w 57"/>
              <a:gd name="T61" fmla="*/ 2147483646 h 57"/>
              <a:gd name="T62" fmla="*/ 2147483646 w 57"/>
              <a:gd name="T63" fmla="*/ 2147483646 h 57"/>
              <a:gd name="T64" fmla="*/ 2147483646 w 57"/>
              <a:gd name="T65" fmla="*/ 2147483646 h 57"/>
              <a:gd name="T66" fmla="*/ 2147483646 w 57"/>
              <a:gd name="T67" fmla="*/ 2147483646 h 57"/>
              <a:gd name="T68" fmla="*/ 2147483646 w 57"/>
              <a:gd name="T69" fmla="*/ 2147483646 h 57"/>
              <a:gd name="T70" fmla="*/ 2147483646 w 57"/>
              <a:gd name="T71" fmla="*/ 2147483646 h 57"/>
              <a:gd name="T72" fmla="*/ 2147483646 w 57"/>
              <a:gd name="T73" fmla="*/ 2147483646 h 57"/>
              <a:gd name="T74" fmla="*/ 2147483646 w 57"/>
              <a:gd name="T75" fmla="*/ 2147483646 h 57"/>
              <a:gd name="T76" fmla="*/ 2147483646 w 57"/>
              <a:gd name="T77" fmla="*/ 2147483646 h 57"/>
              <a:gd name="T78" fmla="*/ 2147483646 w 57"/>
              <a:gd name="T79" fmla="*/ 2147483646 h 57"/>
              <a:gd name="T80" fmla="*/ 2147483646 w 57"/>
              <a:gd name="T81" fmla="*/ 2147483646 h 57"/>
              <a:gd name="T82" fmla="*/ 2147483646 w 57"/>
              <a:gd name="T83" fmla="*/ 2147483646 h 57"/>
              <a:gd name="T84" fmla="*/ 2147483646 w 57"/>
              <a:gd name="T85" fmla="*/ 2147483646 h 57"/>
              <a:gd name="T86" fmla="*/ 2147483646 w 57"/>
              <a:gd name="T87" fmla="*/ 2147483646 h 57"/>
              <a:gd name="T88" fmla="*/ 2147483646 w 57"/>
              <a:gd name="T89" fmla="*/ 2147483646 h 5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7"/>
              <a:gd name="T137" fmla="*/ 57 w 57"/>
              <a:gd name="T138" fmla="*/ 57 h 57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7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1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7"/>
                </a:lnTo>
                <a:lnTo>
                  <a:pt x="21" y="57"/>
                </a:lnTo>
                <a:lnTo>
                  <a:pt x="23" y="57"/>
                </a:lnTo>
                <a:lnTo>
                  <a:pt x="24" y="57"/>
                </a:lnTo>
                <a:lnTo>
                  <a:pt x="26" y="57"/>
                </a:lnTo>
                <a:lnTo>
                  <a:pt x="27" y="57"/>
                </a:lnTo>
                <a:lnTo>
                  <a:pt x="28" y="57"/>
                </a:lnTo>
                <a:lnTo>
                  <a:pt x="30" y="57"/>
                </a:lnTo>
                <a:lnTo>
                  <a:pt x="31" y="57"/>
                </a:lnTo>
                <a:lnTo>
                  <a:pt x="33" y="57"/>
                </a:lnTo>
                <a:lnTo>
                  <a:pt x="34" y="57"/>
                </a:lnTo>
                <a:lnTo>
                  <a:pt x="36" y="57"/>
                </a:lnTo>
                <a:lnTo>
                  <a:pt x="37" y="57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1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32" name="Freeform 80">
            <a:extLst>
              <a:ext uri="{FF2B5EF4-FFF2-40B4-BE49-F238E27FC236}">
                <a16:creationId xmlns:a16="http://schemas.microsoft.com/office/drawing/2014/main" id="{7755F563-8630-E147-82A3-7BB203E3AB98}"/>
              </a:ext>
            </a:extLst>
          </p:cNvPr>
          <p:cNvSpPr>
            <a:spLocks/>
          </p:cNvSpPr>
          <p:nvPr/>
        </p:nvSpPr>
        <p:spPr bwMode="auto">
          <a:xfrm>
            <a:off x="3468688" y="2622551"/>
            <a:ext cx="55562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33" name="Line 85">
            <a:extLst>
              <a:ext uri="{FF2B5EF4-FFF2-40B4-BE49-F238E27FC236}">
                <a16:creationId xmlns:a16="http://schemas.microsoft.com/office/drawing/2014/main" id="{20D75CA3-4C02-A741-9DD4-8339E705CFF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144963" y="2981325"/>
            <a:ext cx="3429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34" name="Line 86">
            <a:extLst>
              <a:ext uri="{FF2B5EF4-FFF2-40B4-BE49-F238E27FC236}">
                <a16:creationId xmlns:a16="http://schemas.microsoft.com/office/drawing/2014/main" id="{E0E76F38-7E3C-0447-AC8F-71B19BDAC28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57664" y="4486275"/>
            <a:ext cx="319087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35" name="Line 91">
            <a:extLst>
              <a:ext uri="{FF2B5EF4-FFF2-40B4-BE49-F238E27FC236}">
                <a16:creationId xmlns:a16="http://schemas.microsoft.com/office/drawing/2014/main" id="{AE06F05A-A594-A746-A549-3BFBC60A0ED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94088" y="4781550"/>
            <a:ext cx="98266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36" name="Line 92">
            <a:extLst>
              <a:ext uri="{FF2B5EF4-FFF2-40B4-BE49-F238E27FC236}">
                <a16:creationId xmlns:a16="http://schemas.microsoft.com/office/drawing/2014/main" id="{6199BAA5-0B70-F241-9897-3D81F317833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44964" y="2979739"/>
            <a:ext cx="1587" cy="15065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37" name="Line 93">
            <a:extLst>
              <a:ext uri="{FF2B5EF4-FFF2-40B4-BE49-F238E27FC236}">
                <a16:creationId xmlns:a16="http://schemas.microsoft.com/office/drawing/2014/main" id="{1C58E99D-47B4-B94B-A01E-F37FB778634A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3733800"/>
            <a:ext cx="10064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38" name="Freeform 94">
            <a:extLst>
              <a:ext uri="{FF2B5EF4-FFF2-40B4-BE49-F238E27FC236}">
                <a16:creationId xmlns:a16="http://schemas.microsoft.com/office/drawing/2014/main" id="{5A811C07-E0F9-C742-ACA6-D132046611B2}"/>
              </a:ext>
            </a:extLst>
          </p:cNvPr>
          <p:cNvSpPr>
            <a:spLocks/>
          </p:cNvSpPr>
          <p:nvPr/>
        </p:nvSpPr>
        <p:spPr bwMode="auto">
          <a:xfrm>
            <a:off x="4121150" y="3709989"/>
            <a:ext cx="46038" cy="46037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4" y="2"/>
                </a:lnTo>
                <a:lnTo>
                  <a:pt x="23" y="2"/>
                </a:lnTo>
                <a:lnTo>
                  <a:pt x="21" y="2"/>
                </a:lnTo>
                <a:lnTo>
                  <a:pt x="20" y="2"/>
                </a:lnTo>
                <a:lnTo>
                  <a:pt x="18" y="3"/>
                </a:lnTo>
                <a:lnTo>
                  <a:pt x="17" y="3"/>
                </a:lnTo>
                <a:lnTo>
                  <a:pt x="16" y="5"/>
                </a:lnTo>
                <a:lnTo>
                  <a:pt x="14" y="5"/>
                </a:lnTo>
                <a:lnTo>
                  <a:pt x="13" y="6"/>
                </a:lnTo>
                <a:lnTo>
                  <a:pt x="11" y="6"/>
                </a:lnTo>
                <a:lnTo>
                  <a:pt x="11" y="8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5"/>
                </a:lnTo>
                <a:lnTo>
                  <a:pt x="4" y="16"/>
                </a:lnTo>
                <a:lnTo>
                  <a:pt x="3" y="18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5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5"/>
                </a:lnTo>
                <a:lnTo>
                  <a:pt x="1" y="36"/>
                </a:lnTo>
                <a:lnTo>
                  <a:pt x="1" y="38"/>
                </a:lnTo>
                <a:lnTo>
                  <a:pt x="3" y="39"/>
                </a:lnTo>
                <a:lnTo>
                  <a:pt x="3" y="41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8" y="51"/>
                </a:lnTo>
                <a:lnTo>
                  <a:pt x="10" y="51"/>
                </a:lnTo>
                <a:lnTo>
                  <a:pt x="11" y="52"/>
                </a:lnTo>
                <a:lnTo>
                  <a:pt x="11" y="54"/>
                </a:lnTo>
                <a:lnTo>
                  <a:pt x="13" y="54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4" y="55"/>
                </a:lnTo>
                <a:lnTo>
                  <a:pt x="44" y="54"/>
                </a:lnTo>
                <a:lnTo>
                  <a:pt x="46" y="54"/>
                </a:lnTo>
                <a:lnTo>
                  <a:pt x="47" y="52"/>
                </a:lnTo>
                <a:lnTo>
                  <a:pt x="49" y="51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1"/>
                </a:lnTo>
                <a:lnTo>
                  <a:pt x="56" y="39"/>
                </a:lnTo>
                <a:lnTo>
                  <a:pt x="56" y="38"/>
                </a:lnTo>
                <a:lnTo>
                  <a:pt x="57" y="36"/>
                </a:lnTo>
                <a:lnTo>
                  <a:pt x="57" y="35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8"/>
                </a:lnTo>
                <a:lnTo>
                  <a:pt x="57" y="26"/>
                </a:lnTo>
                <a:lnTo>
                  <a:pt x="57" y="25"/>
                </a:lnTo>
                <a:lnTo>
                  <a:pt x="57" y="23"/>
                </a:lnTo>
                <a:lnTo>
                  <a:pt x="57" y="22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8"/>
                </a:lnTo>
                <a:lnTo>
                  <a:pt x="54" y="16"/>
                </a:lnTo>
                <a:lnTo>
                  <a:pt x="53" y="15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7" y="8"/>
                </a:lnTo>
                <a:lnTo>
                  <a:pt x="46" y="6"/>
                </a:lnTo>
                <a:lnTo>
                  <a:pt x="44" y="6"/>
                </a:lnTo>
                <a:lnTo>
                  <a:pt x="44" y="5"/>
                </a:lnTo>
                <a:lnTo>
                  <a:pt x="43" y="5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7" y="2"/>
                </a:lnTo>
                <a:lnTo>
                  <a:pt x="36" y="2"/>
                </a:lnTo>
                <a:lnTo>
                  <a:pt x="34" y="2"/>
                </a:lnTo>
                <a:lnTo>
                  <a:pt x="33" y="2"/>
                </a:lnTo>
                <a:lnTo>
                  <a:pt x="31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39" name="Freeform 95">
            <a:extLst>
              <a:ext uri="{FF2B5EF4-FFF2-40B4-BE49-F238E27FC236}">
                <a16:creationId xmlns:a16="http://schemas.microsoft.com/office/drawing/2014/main" id="{84B67B66-6C9A-8C46-9ECD-C1333614D2EF}"/>
              </a:ext>
            </a:extLst>
          </p:cNvPr>
          <p:cNvSpPr>
            <a:spLocks/>
          </p:cNvSpPr>
          <p:nvPr/>
        </p:nvSpPr>
        <p:spPr bwMode="auto">
          <a:xfrm>
            <a:off x="4130676" y="3697288"/>
            <a:ext cx="55563" cy="55562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1" y="1"/>
                </a:lnTo>
                <a:lnTo>
                  <a:pt x="29" y="1"/>
                </a:lnTo>
                <a:lnTo>
                  <a:pt x="26" y="1"/>
                </a:lnTo>
                <a:lnTo>
                  <a:pt x="25" y="1"/>
                </a:lnTo>
                <a:lnTo>
                  <a:pt x="23" y="3"/>
                </a:lnTo>
                <a:lnTo>
                  <a:pt x="22" y="3"/>
                </a:lnTo>
                <a:lnTo>
                  <a:pt x="20" y="4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4"/>
                </a:lnTo>
                <a:lnTo>
                  <a:pt x="6" y="16"/>
                </a:lnTo>
                <a:lnTo>
                  <a:pt x="6" y="17"/>
                </a:lnTo>
                <a:lnTo>
                  <a:pt x="5" y="19"/>
                </a:lnTo>
                <a:lnTo>
                  <a:pt x="3" y="20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7"/>
                </a:lnTo>
                <a:lnTo>
                  <a:pt x="2" y="29"/>
                </a:lnTo>
                <a:lnTo>
                  <a:pt x="0" y="30"/>
                </a:lnTo>
                <a:lnTo>
                  <a:pt x="0" y="32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9"/>
                </a:lnTo>
                <a:lnTo>
                  <a:pt x="0" y="40"/>
                </a:lnTo>
                <a:lnTo>
                  <a:pt x="2" y="43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0"/>
                </a:lnTo>
                <a:lnTo>
                  <a:pt x="5" y="52"/>
                </a:lnTo>
                <a:lnTo>
                  <a:pt x="6" y="53"/>
                </a:lnTo>
                <a:lnTo>
                  <a:pt x="6" y="55"/>
                </a:lnTo>
                <a:lnTo>
                  <a:pt x="7" y="56"/>
                </a:lnTo>
                <a:lnTo>
                  <a:pt x="9" y="58"/>
                </a:lnTo>
                <a:lnTo>
                  <a:pt x="9" y="59"/>
                </a:lnTo>
                <a:lnTo>
                  <a:pt x="10" y="60"/>
                </a:lnTo>
                <a:lnTo>
                  <a:pt x="12" y="62"/>
                </a:lnTo>
                <a:lnTo>
                  <a:pt x="13" y="63"/>
                </a:lnTo>
                <a:lnTo>
                  <a:pt x="15" y="63"/>
                </a:lnTo>
                <a:lnTo>
                  <a:pt x="16" y="65"/>
                </a:lnTo>
                <a:lnTo>
                  <a:pt x="18" y="66"/>
                </a:lnTo>
                <a:lnTo>
                  <a:pt x="19" y="66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1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1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6"/>
                </a:lnTo>
                <a:lnTo>
                  <a:pt x="54" y="66"/>
                </a:lnTo>
                <a:lnTo>
                  <a:pt x="55" y="65"/>
                </a:lnTo>
                <a:lnTo>
                  <a:pt x="56" y="63"/>
                </a:lnTo>
                <a:lnTo>
                  <a:pt x="58" y="63"/>
                </a:lnTo>
                <a:lnTo>
                  <a:pt x="59" y="62"/>
                </a:lnTo>
                <a:lnTo>
                  <a:pt x="61" y="60"/>
                </a:lnTo>
                <a:lnTo>
                  <a:pt x="62" y="59"/>
                </a:lnTo>
                <a:lnTo>
                  <a:pt x="62" y="58"/>
                </a:lnTo>
                <a:lnTo>
                  <a:pt x="64" y="56"/>
                </a:lnTo>
                <a:lnTo>
                  <a:pt x="65" y="55"/>
                </a:lnTo>
                <a:lnTo>
                  <a:pt x="65" y="53"/>
                </a:lnTo>
                <a:lnTo>
                  <a:pt x="67" y="52"/>
                </a:lnTo>
                <a:lnTo>
                  <a:pt x="67" y="50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3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6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69" y="29"/>
                </a:lnTo>
                <a:lnTo>
                  <a:pt x="69" y="27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7" y="20"/>
                </a:lnTo>
                <a:lnTo>
                  <a:pt x="67" y="19"/>
                </a:lnTo>
                <a:lnTo>
                  <a:pt x="65" y="17"/>
                </a:lnTo>
                <a:lnTo>
                  <a:pt x="65" y="16"/>
                </a:lnTo>
                <a:lnTo>
                  <a:pt x="64" y="14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7"/>
                </a:lnTo>
                <a:lnTo>
                  <a:pt x="55" y="6"/>
                </a:lnTo>
                <a:lnTo>
                  <a:pt x="54" y="6"/>
                </a:lnTo>
                <a:lnTo>
                  <a:pt x="52" y="4"/>
                </a:lnTo>
                <a:lnTo>
                  <a:pt x="51" y="4"/>
                </a:lnTo>
                <a:lnTo>
                  <a:pt x="49" y="3"/>
                </a:lnTo>
                <a:lnTo>
                  <a:pt x="48" y="3"/>
                </a:lnTo>
                <a:lnTo>
                  <a:pt x="46" y="1"/>
                </a:lnTo>
                <a:lnTo>
                  <a:pt x="45" y="1"/>
                </a:lnTo>
                <a:lnTo>
                  <a:pt x="42" y="1"/>
                </a:lnTo>
                <a:lnTo>
                  <a:pt x="41" y="1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40" name="Rectangle 96">
            <a:extLst>
              <a:ext uri="{FF2B5EF4-FFF2-40B4-BE49-F238E27FC236}">
                <a16:creationId xmlns:a16="http://schemas.microsoft.com/office/drawing/2014/main" id="{F9BE4663-15A6-BD42-87AD-1BF585C841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1590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6341" name="Rectangle 97">
            <a:extLst>
              <a:ext uri="{FF2B5EF4-FFF2-40B4-BE49-F238E27FC236}">
                <a16:creationId xmlns:a16="http://schemas.microsoft.com/office/drawing/2014/main" id="{BC7CB38C-8BED-8046-B86D-EBF430C491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8763" y="36433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En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6342" name="AutoShape 99">
            <a:extLst>
              <a:ext uri="{FF2B5EF4-FFF2-40B4-BE49-F238E27FC236}">
                <a16:creationId xmlns:a16="http://schemas.microsoft.com/office/drawing/2014/main" id="{6C133A24-0F79-674D-9D4E-1AEEFF38EA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87863" y="2530475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6343" name="AutoShape 101">
            <a:extLst>
              <a:ext uri="{FF2B5EF4-FFF2-40B4-BE49-F238E27FC236}">
                <a16:creationId xmlns:a16="http://schemas.microsoft.com/office/drawing/2014/main" id="{466E53EA-DF41-F44B-BB64-A2542AA5F6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8975" y="4387850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6344" name="Title 1">
            <a:extLst>
              <a:ext uri="{FF2B5EF4-FFF2-40B4-BE49-F238E27FC236}">
                <a16:creationId xmlns:a16="http://schemas.microsoft.com/office/drawing/2014/main" id="{5427BB30-1446-354C-8E6D-19E94B2B37B2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3-to-8 decoder using two 2-to-4 decoders</a:t>
            </a:r>
          </a:p>
        </p:txBody>
      </p:sp>
      <p:sp>
        <p:nvSpPr>
          <p:cNvPr id="96345" name="TextBox 125">
            <a:extLst>
              <a:ext uri="{FF2B5EF4-FFF2-40B4-BE49-F238E27FC236}">
                <a16:creationId xmlns:a16="http://schemas.microsoft.com/office/drawing/2014/main" id="{4E91B9B9-9900-2D43-9377-3C8AA4AAFB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4.15 from the textbook ]</a:t>
            </a:r>
          </a:p>
        </p:txBody>
      </p:sp>
    </p:spTree>
  </p:cSld>
  <p:clrMapOvr>
    <a:masterClrMapping/>
  </p:clrMapOvr>
  <p:transition/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1" name="Line 4">
            <a:extLst>
              <a:ext uri="{FF2B5EF4-FFF2-40B4-BE49-F238E27FC236}">
                <a16:creationId xmlns:a16="http://schemas.microsoft.com/office/drawing/2014/main" id="{4FD71E5A-E52B-714A-8886-7E2B1635C6C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259263" y="2638425"/>
            <a:ext cx="2286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82" name="Freeform 5">
            <a:extLst>
              <a:ext uri="{FF2B5EF4-FFF2-40B4-BE49-F238E27FC236}">
                <a16:creationId xmlns:a16="http://schemas.microsoft.com/office/drawing/2014/main" id="{825CC1B1-455E-7F4D-B835-A869A24A216E}"/>
              </a:ext>
            </a:extLst>
          </p:cNvPr>
          <p:cNvSpPr>
            <a:spLocks/>
          </p:cNvSpPr>
          <p:nvPr/>
        </p:nvSpPr>
        <p:spPr bwMode="auto">
          <a:xfrm>
            <a:off x="3824289" y="2476501"/>
            <a:ext cx="320675" cy="320675"/>
          </a:xfrm>
          <a:custGeom>
            <a:avLst/>
            <a:gdLst>
              <a:gd name="T0" fmla="*/ 2147483646 w 404"/>
              <a:gd name="T1" fmla="*/ 2147483646 h 403"/>
              <a:gd name="T2" fmla="*/ 0 w 404"/>
              <a:gd name="T3" fmla="*/ 2147483646 h 403"/>
              <a:gd name="T4" fmla="*/ 0 w 404"/>
              <a:gd name="T5" fmla="*/ 0 h 403"/>
              <a:gd name="T6" fmla="*/ 2147483646 w 404"/>
              <a:gd name="T7" fmla="*/ 2147483646 h 403"/>
              <a:gd name="T8" fmla="*/ 0 60000 65536"/>
              <a:gd name="T9" fmla="*/ 0 60000 65536"/>
              <a:gd name="T10" fmla="*/ 0 60000 65536"/>
              <a:gd name="T11" fmla="*/ 0 60000 65536"/>
              <a:gd name="T12" fmla="*/ 0 w 404"/>
              <a:gd name="T13" fmla="*/ 0 h 403"/>
              <a:gd name="T14" fmla="*/ 404 w 404"/>
              <a:gd name="T15" fmla="*/ 403 h 40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4" h="403">
                <a:moveTo>
                  <a:pt x="404" y="202"/>
                </a:moveTo>
                <a:lnTo>
                  <a:pt x="0" y="403"/>
                </a:lnTo>
                <a:lnTo>
                  <a:pt x="0" y="0"/>
                </a:lnTo>
                <a:lnTo>
                  <a:pt x="404" y="202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83" name="Freeform 7">
            <a:extLst>
              <a:ext uri="{FF2B5EF4-FFF2-40B4-BE49-F238E27FC236}">
                <a16:creationId xmlns:a16="http://schemas.microsoft.com/office/drawing/2014/main" id="{E162C2F8-95DE-304D-9CD9-6DCD113A024A}"/>
              </a:ext>
            </a:extLst>
          </p:cNvPr>
          <p:cNvSpPr>
            <a:spLocks/>
          </p:cNvSpPr>
          <p:nvPr/>
        </p:nvSpPr>
        <p:spPr bwMode="auto">
          <a:xfrm>
            <a:off x="4165600" y="2589214"/>
            <a:ext cx="103188" cy="103187"/>
          </a:xfrm>
          <a:custGeom>
            <a:avLst/>
            <a:gdLst>
              <a:gd name="T0" fmla="*/ 2147483646 w 130"/>
              <a:gd name="T1" fmla="*/ 0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0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5" y="0"/>
                </a:moveTo>
                <a:lnTo>
                  <a:pt x="62" y="0"/>
                </a:lnTo>
                <a:lnTo>
                  <a:pt x="58" y="0"/>
                </a:lnTo>
                <a:lnTo>
                  <a:pt x="55" y="0"/>
                </a:lnTo>
                <a:lnTo>
                  <a:pt x="52" y="2"/>
                </a:lnTo>
                <a:lnTo>
                  <a:pt x="49" y="2"/>
                </a:lnTo>
                <a:lnTo>
                  <a:pt x="45" y="3"/>
                </a:lnTo>
                <a:lnTo>
                  <a:pt x="42" y="5"/>
                </a:lnTo>
                <a:lnTo>
                  <a:pt x="39" y="5"/>
                </a:lnTo>
                <a:lnTo>
                  <a:pt x="36" y="6"/>
                </a:lnTo>
                <a:lnTo>
                  <a:pt x="34" y="7"/>
                </a:lnTo>
                <a:lnTo>
                  <a:pt x="31" y="9"/>
                </a:lnTo>
                <a:lnTo>
                  <a:pt x="29" y="12"/>
                </a:lnTo>
                <a:lnTo>
                  <a:pt x="26" y="13"/>
                </a:lnTo>
                <a:lnTo>
                  <a:pt x="24" y="15"/>
                </a:lnTo>
                <a:lnTo>
                  <a:pt x="21" y="18"/>
                </a:lnTo>
                <a:lnTo>
                  <a:pt x="19" y="19"/>
                </a:lnTo>
                <a:lnTo>
                  <a:pt x="16" y="22"/>
                </a:lnTo>
                <a:lnTo>
                  <a:pt x="15" y="23"/>
                </a:lnTo>
                <a:lnTo>
                  <a:pt x="13" y="26"/>
                </a:lnTo>
                <a:lnTo>
                  <a:pt x="11" y="29"/>
                </a:lnTo>
                <a:lnTo>
                  <a:pt x="9" y="32"/>
                </a:lnTo>
                <a:lnTo>
                  <a:pt x="8" y="35"/>
                </a:lnTo>
                <a:lnTo>
                  <a:pt x="6" y="38"/>
                </a:lnTo>
                <a:lnTo>
                  <a:pt x="5" y="41"/>
                </a:lnTo>
                <a:lnTo>
                  <a:pt x="3" y="43"/>
                </a:lnTo>
                <a:lnTo>
                  <a:pt x="3" y="46"/>
                </a:lnTo>
                <a:lnTo>
                  <a:pt x="2" y="49"/>
                </a:lnTo>
                <a:lnTo>
                  <a:pt x="2" y="52"/>
                </a:lnTo>
                <a:lnTo>
                  <a:pt x="0" y="55"/>
                </a:lnTo>
                <a:lnTo>
                  <a:pt x="0" y="59"/>
                </a:lnTo>
                <a:lnTo>
                  <a:pt x="0" y="62"/>
                </a:lnTo>
                <a:lnTo>
                  <a:pt x="0" y="65"/>
                </a:lnTo>
                <a:lnTo>
                  <a:pt x="0" y="69"/>
                </a:lnTo>
                <a:lnTo>
                  <a:pt x="0" y="72"/>
                </a:lnTo>
                <a:lnTo>
                  <a:pt x="0" y="75"/>
                </a:lnTo>
                <a:lnTo>
                  <a:pt x="2" y="78"/>
                </a:lnTo>
                <a:lnTo>
                  <a:pt x="2" y="82"/>
                </a:lnTo>
                <a:lnTo>
                  <a:pt x="3" y="85"/>
                </a:lnTo>
                <a:lnTo>
                  <a:pt x="3" y="88"/>
                </a:lnTo>
                <a:lnTo>
                  <a:pt x="5" y="91"/>
                </a:lnTo>
                <a:lnTo>
                  <a:pt x="6" y="94"/>
                </a:lnTo>
                <a:lnTo>
                  <a:pt x="8" y="97"/>
                </a:lnTo>
                <a:lnTo>
                  <a:pt x="9" y="100"/>
                </a:lnTo>
                <a:lnTo>
                  <a:pt x="11" y="102"/>
                </a:lnTo>
                <a:lnTo>
                  <a:pt x="13" y="104"/>
                </a:lnTo>
                <a:lnTo>
                  <a:pt x="15" y="107"/>
                </a:lnTo>
                <a:lnTo>
                  <a:pt x="16" y="110"/>
                </a:lnTo>
                <a:lnTo>
                  <a:pt x="19" y="111"/>
                </a:lnTo>
                <a:lnTo>
                  <a:pt x="21" y="114"/>
                </a:lnTo>
                <a:lnTo>
                  <a:pt x="24" y="115"/>
                </a:lnTo>
                <a:lnTo>
                  <a:pt x="26" y="118"/>
                </a:lnTo>
                <a:lnTo>
                  <a:pt x="29" y="120"/>
                </a:lnTo>
                <a:lnTo>
                  <a:pt x="31" y="121"/>
                </a:lnTo>
                <a:lnTo>
                  <a:pt x="34" y="123"/>
                </a:lnTo>
                <a:lnTo>
                  <a:pt x="36" y="124"/>
                </a:lnTo>
                <a:lnTo>
                  <a:pt x="39" y="125"/>
                </a:lnTo>
                <a:lnTo>
                  <a:pt x="42" y="127"/>
                </a:lnTo>
                <a:lnTo>
                  <a:pt x="45" y="128"/>
                </a:lnTo>
                <a:lnTo>
                  <a:pt x="49" y="128"/>
                </a:lnTo>
                <a:lnTo>
                  <a:pt x="52" y="130"/>
                </a:lnTo>
                <a:lnTo>
                  <a:pt x="55" y="130"/>
                </a:lnTo>
                <a:lnTo>
                  <a:pt x="58" y="130"/>
                </a:lnTo>
                <a:lnTo>
                  <a:pt x="62" y="131"/>
                </a:lnTo>
                <a:lnTo>
                  <a:pt x="65" y="131"/>
                </a:lnTo>
                <a:lnTo>
                  <a:pt x="68" y="131"/>
                </a:lnTo>
                <a:lnTo>
                  <a:pt x="72" y="130"/>
                </a:lnTo>
                <a:lnTo>
                  <a:pt x="75" y="130"/>
                </a:lnTo>
                <a:lnTo>
                  <a:pt x="78" y="130"/>
                </a:lnTo>
                <a:lnTo>
                  <a:pt x="81" y="128"/>
                </a:lnTo>
                <a:lnTo>
                  <a:pt x="84" y="128"/>
                </a:lnTo>
                <a:lnTo>
                  <a:pt x="88" y="127"/>
                </a:lnTo>
                <a:lnTo>
                  <a:pt x="91" y="125"/>
                </a:lnTo>
                <a:lnTo>
                  <a:pt x="94" y="124"/>
                </a:lnTo>
                <a:lnTo>
                  <a:pt x="97" y="123"/>
                </a:lnTo>
                <a:lnTo>
                  <a:pt x="100" y="121"/>
                </a:lnTo>
                <a:lnTo>
                  <a:pt x="101" y="120"/>
                </a:lnTo>
                <a:lnTo>
                  <a:pt x="104" y="118"/>
                </a:lnTo>
                <a:lnTo>
                  <a:pt x="107" y="115"/>
                </a:lnTo>
                <a:lnTo>
                  <a:pt x="110" y="114"/>
                </a:lnTo>
                <a:lnTo>
                  <a:pt x="111" y="111"/>
                </a:lnTo>
                <a:lnTo>
                  <a:pt x="114" y="110"/>
                </a:lnTo>
                <a:lnTo>
                  <a:pt x="116" y="107"/>
                </a:lnTo>
                <a:lnTo>
                  <a:pt x="117" y="104"/>
                </a:lnTo>
                <a:lnTo>
                  <a:pt x="120" y="102"/>
                </a:lnTo>
                <a:lnTo>
                  <a:pt x="121" y="100"/>
                </a:lnTo>
                <a:lnTo>
                  <a:pt x="123" y="97"/>
                </a:lnTo>
                <a:lnTo>
                  <a:pt x="124" y="94"/>
                </a:lnTo>
                <a:lnTo>
                  <a:pt x="126" y="91"/>
                </a:lnTo>
                <a:lnTo>
                  <a:pt x="127" y="88"/>
                </a:lnTo>
                <a:lnTo>
                  <a:pt x="127" y="85"/>
                </a:lnTo>
                <a:lnTo>
                  <a:pt x="129" y="82"/>
                </a:lnTo>
                <a:lnTo>
                  <a:pt x="129" y="78"/>
                </a:lnTo>
                <a:lnTo>
                  <a:pt x="130" y="75"/>
                </a:lnTo>
                <a:lnTo>
                  <a:pt x="130" y="72"/>
                </a:lnTo>
                <a:lnTo>
                  <a:pt x="130" y="69"/>
                </a:lnTo>
                <a:lnTo>
                  <a:pt x="130" y="65"/>
                </a:lnTo>
                <a:lnTo>
                  <a:pt x="130" y="62"/>
                </a:lnTo>
                <a:lnTo>
                  <a:pt x="130" y="59"/>
                </a:lnTo>
                <a:lnTo>
                  <a:pt x="130" y="55"/>
                </a:lnTo>
                <a:lnTo>
                  <a:pt x="129" y="52"/>
                </a:lnTo>
                <a:lnTo>
                  <a:pt x="129" y="49"/>
                </a:lnTo>
                <a:lnTo>
                  <a:pt x="127" y="46"/>
                </a:lnTo>
                <a:lnTo>
                  <a:pt x="127" y="43"/>
                </a:lnTo>
                <a:lnTo>
                  <a:pt x="126" y="41"/>
                </a:lnTo>
                <a:lnTo>
                  <a:pt x="124" y="38"/>
                </a:lnTo>
                <a:lnTo>
                  <a:pt x="123" y="35"/>
                </a:lnTo>
                <a:lnTo>
                  <a:pt x="121" y="32"/>
                </a:lnTo>
                <a:lnTo>
                  <a:pt x="120" y="29"/>
                </a:lnTo>
                <a:lnTo>
                  <a:pt x="117" y="26"/>
                </a:lnTo>
                <a:lnTo>
                  <a:pt x="116" y="23"/>
                </a:lnTo>
                <a:lnTo>
                  <a:pt x="114" y="22"/>
                </a:lnTo>
                <a:lnTo>
                  <a:pt x="111" y="19"/>
                </a:lnTo>
                <a:lnTo>
                  <a:pt x="110" y="18"/>
                </a:lnTo>
                <a:lnTo>
                  <a:pt x="107" y="15"/>
                </a:lnTo>
                <a:lnTo>
                  <a:pt x="104" y="13"/>
                </a:lnTo>
                <a:lnTo>
                  <a:pt x="101" y="12"/>
                </a:lnTo>
                <a:lnTo>
                  <a:pt x="100" y="9"/>
                </a:lnTo>
                <a:lnTo>
                  <a:pt x="97" y="7"/>
                </a:lnTo>
                <a:lnTo>
                  <a:pt x="94" y="6"/>
                </a:lnTo>
                <a:lnTo>
                  <a:pt x="91" y="5"/>
                </a:lnTo>
                <a:lnTo>
                  <a:pt x="88" y="5"/>
                </a:lnTo>
                <a:lnTo>
                  <a:pt x="84" y="3"/>
                </a:lnTo>
                <a:lnTo>
                  <a:pt x="81" y="2"/>
                </a:lnTo>
                <a:lnTo>
                  <a:pt x="78" y="2"/>
                </a:lnTo>
                <a:lnTo>
                  <a:pt x="75" y="0"/>
                </a:lnTo>
                <a:lnTo>
                  <a:pt x="72" y="0"/>
                </a:lnTo>
                <a:lnTo>
                  <a:pt x="68" y="0"/>
                </a:lnTo>
                <a:lnTo>
                  <a:pt x="6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84" name="Rectangle 8">
            <a:extLst>
              <a:ext uri="{FF2B5EF4-FFF2-40B4-BE49-F238E27FC236}">
                <a16:creationId xmlns:a16="http://schemas.microsoft.com/office/drawing/2014/main" id="{206ED949-59DE-D24C-A1BE-E4AC5063AB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55111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7285" name="Rectangle 9">
            <a:extLst>
              <a:ext uri="{FF2B5EF4-FFF2-40B4-BE49-F238E27FC236}">
                <a16:creationId xmlns:a16="http://schemas.microsoft.com/office/drawing/2014/main" id="{B1FE2037-ED91-9A4D-96A1-D8DDDDC32F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6558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7286" name="Rectangle 10">
            <a:extLst>
              <a:ext uri="{FF2B5EF4-FFF2-40B4-BE49-F238E27FC236}">
                <a16:creationId xmlns:a16="http://schemas.microsoft.com/office/drawing/2014/main" id="{CFADF408-8901-DF49-8924-FE0691C290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175736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7287" name="Rectangle 11">
            <a:extLst>
              <a:ext uri="{FF2B5EF4-FFF2-40B4-BE49-F238E27FC236}">
                <a16:creationId xmlns:a16="http://schemas.microsoft.com/office/drawing/2014/main" id="{1D36F40D-74BA-6E48-97B1-2D7EE31DB8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8605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7288" name="Rectangle 12">
            <a:extLst>
              <a:ext uri="{FF2B5EF4-FFF2-40B4-BE49-F238E27FC236}">
                <a16:creationId xmlns:a16="http://schemas.microsoft.com/office/drawing/2014/main" id="{DD696349-E134-FF4E-B30E-F2713DB75F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175736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7289" name="Rectangle 13">
            <a:extLst>
              <a:ext uri="{FF2B5EF4-FFF2-40B4-BE49-F238E27FC236}">
                <a16:creationId xmlns:a16="http://schemas.microsoft.com/office/drawing/2014/main" id="{7E8C1750-CFBB-2143-BFFA-38A555FE4D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186213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7290" name="Rectangle 14">
            <a:extLst>
              <a:ext uri="{FF2B5EF4-FFF2-40B4-BE49-F238E27FC236}">
                <a16:creationId xmlns:a16="http://schemas.microsoft.com/office/drawing/2014/main" id="{15E6F7E8-395C-0D44-8BCF-6937B792B6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0558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7291" name="Rectangle 15">
            <a:extLst>
              <a:ext uri="{FF2B5EF4-FFF2-40B4-BE49-F238E27FC236}">
                <a16:creationId xmlns:a16="http://schemas.microsoft.com/office/drawing/2014/main" id="{74FBFE04-FCC9-F544-9B3C-37D111BDDC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1605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7292" name="Rectangle 16">
            <a:extLst>
              <a:ext uri="{FF2B5EF4-FFF2-40B4-BE49-F238E27FC236}">
                <a16:creationId xmlns:a16="http://schemas.microsoft.com/office/drawing/2014/main" id="{1F9DD09A-8B81-A44C-B37A-52B39A1D3A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3558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7293" name="Rectangle 17">
            <a:extLst>
              <a:ext uri="{FF2B5EF4-FFF2-40B4-BE49-F238E27FC236}">
                <a16:creationId xmlns:a16="http://schemas.microsoft.com/office/drawing/2014/main" id="{DC098653-5AA7-2E45-9A65-F0F8FB9407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4606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7294" name="Rectangle 18">
            <a:extLst>
              <a:ext uri="{FF2B5EF4-FFF2-40B4-BE49-F238E27FC236}">
                <a16:creationId xmlns:a16="http://schemas.microsoft.com/office/drawing/2014/main" id="{BE7561E8-1AF2-4D4A-A5C0-756336692A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6543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7295" name="Rectangle 19">
            <a:extLst>
              <a:ext uri="{FF2B5EF4-FFF2-40B4-BE49-F238E27FC236}">
                <a16:creationId xmlns:a16="http://schemas.microsoft.com/office/drawing/2014/main" id="{2CC4EB3F-A5CC-754A-95BA-69AEA46865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7574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7296" name="Rectangle 20">
            <a:extLst>
              <a:ext uri="{FF2B5EF4-FFF2-40B4-BE49-F238E27FC236}">
                <a16:creationId xmlns:a16="http://schemas.microsoft.com/office/drawing/2014/main" id="{C320C980-F94F-9744-A00C-3D2020C6FA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177800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7297" name="Rectangle 21">
            <a:extLst>
              <a:ext uri="{FF2B5EF4-FFF2-40B4-BE49-F238E27FC236}">
                <a16:creationId xmlns:a16="http://schemas.microsoft.com/office/drawing/2014/main" id="{443F5404-3AAD-B749-B3FB-86B3A1DEEF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1676401"/>
            <a:ext cx="1050925" cy="1393825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7298" name="Line 22">
            <a:extLst>
              <a:ext uri="{FF2B5EF4-FFF2-40B4-BE49-F238E27FC236}">
                <a16:creationId xmlns:a16="http://schemas.microsoft.com/office/drawing/2014/main" id="{E117FF73-4EF2-E04B-B657-2EF547E341F5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1905000"/>
            <a:ext cx="2949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99" name="Rectangle 23">
            <a:extLst>
              <a:ext uri="{FF2B5EF4-FFF2-40B4-BE49-F238E27FC236}">
                <a16:creationId xmlns:a16="http://schemas.microsoft.com/office/drawing/2014/main" id="{A80F707B-CEB7-F344-A37C-8FC82712DA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7300" name="Line 24">
            <a:extLst>
              <a:ext uri="{FF2B5EF4-FFF2-40B4-BE49-F238E27FC236}">
                <a16:creationId xmlns:a16="http://schemas.microsoft.com/office/drawing/2014/main" id="{43F48F7E-1258-7A4B-9AB1-05BB486A1EF7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2797175"/>
            <a:ext cx="98266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01" name="Line 25">
            <a:extLst>
              <a:ext uri="{FF2B5EF4-FFF2-40B4-BE49-F238E27FC236}">
                <a16:creationId xmlns:a16="http://schemas.microsoft.com/office/drawing/2014/main" id="{EA03E61E-D160-3041-AD08-FED09F57A08D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190500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02" name="Line 26">
            <a:extLst>
              <a:ext uri="{FF2B5EF4-FFF2-40B4-BE49-F238E27FC236}">
                <a16:creationId xmlns:a16="http://schemas.microsoft.com/office/drawing/2014/main" id="{F23AE2C9-6E52-5C4F-8A9E-86840B6C595D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7971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03" name="Rectangle 27">
            <a:extLst>
              <a:ext uri="{FF2B5EF4-FFF2-40B4-BE49-F238E27FC236}">
                <a16:creationId xmlns:a16="http://schemas.microsoft.com/office/drawing/2014/main" id="{891C58C3-3CB7-1E4E-918A-D46CE7A755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7162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7304" name="Rectangle 28">
            <a:extLst>
              <a:ext uri="{FF2B5EF4-FFF2-40B4-BE49-F238E27FC236}">
                <a16:creationId xmlns:a16="http://schemas.microsoft.com/office/drawing/2014/main" id="{69EFFD9C-910A-214D-83E1-A35367A40F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778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7305" name="Rectangle 29">
            <a:extLst>
              <a:ext uri="{FF2B5EF4-FFF2-40B4-BE49-F238E27FC236}">
                <a16:creationId xmlns:a16="http://schemas.microsoft.com/office/drawing/2014/main" id="{F9013422-41C9-FF4B-995A-66F771CC0A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7306" name="Rectangle 30">
            <a:extLst>
              <a:ext uri="{FF2B5EF4-FFF2-40B4-BE49-F238E27FC236}">
                <a16:creationId xmlns:a16="http://schemas.microsoft.com/office/drawing/2014/main" id="{CE874B51-D0E1-4547-A9B7-3381110769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07168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7307" name="Line 31">
            <a:extLst>
              <a:ext uri="{FF2B5EF4-FFF2-40B4-BE49-F238E27FC236}">
                <a16:creationId xmlns:a16="http://schemas.microsoft.com/office/drawing/2014/main" id="{C16E3814-63B9-CA4F-8E00-B18F914B0239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2201864"/>
            <a:ext cx="2949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08" name="Rectangle 32">
            <a:extLst>
              <a:ext uri="{FF2B5EF4-FFF2-40B4-BE49-F238E27FC236}">
                <a16:creationId xmlns:a16="http://schemas.microsoft.com/office/drawing/2014/main" id="{1949E727-EE2F-C340-A2EB-ADA5E6A91A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7309" name="Rectangle 33">
            <a:extLst>
              <a:ext uri="{FF2B5EF4-FFF2-40B4-BE49-F238E27FC236}">
                <a16:creationId xmlns:a16="http://schemas.microsoft.com/office/drawing/2014/main" id="{97129A4E-F0E7-C44C-BA29-1AD5698B11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07168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7310" name="Rectangle 34">
            <a:extLst>
              <a:ext uri="{FF2B5EF4-FFF2-40B4-BE49-F238E27FC236}">
                <a16:creationId xmlns:a16="http://schemas.microsoft.com/office/drawing/2014/main" id="{4F70A46F-2ACC-E44A-BCA9-D635C59B49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7311" name="Rectangle 35">
            <a:extLst>
              <a:ext uri="{FF2B5EF4-FFF2-40B4-BE49-F238E27FC236}">
                <a16:creationId xmlns:a16="http://schemas.microsoft.com/office/drawing/2014/main" id="{AF1B609E-C9E2-4540-BCCF-DB3E69EA4E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3653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7312" name="Rectangle 36">
            <a:extLst>
              <a:ext uri="{FF2B5EF4-FFF2-40B4-BE49-F238E27FC236}">
                <a16:creationId xmlns:a16="http://schemas.microsoft.com/office/drawing/2014/main" id="{F578ADF4-DB20-1146-81B8-0CE12C7850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4701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7313" name="Rectangle 37">
            <a:extLst>
              <a:ext uri="{FF2B5EF4-FFF2-40B4-BE49-F238E27FC236}">
                <a16:creationId xmlns:a16="http://schemas.microsoft.com/office/drawing/2014/main" id="{AF8ECF73-A606-7F41-8CF6-2A02C4FE63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6606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7314" name="Line 38">
            <a:extLst>
              <a:ext uri="{FF2B5EF4-FFF2-40B4-BE49-F238E27FC236}">
                <a16:creationId xmlns:a16="http://schemas.microsoft.com/office/drawing/2014/main" id="{8D721EB3-B7D4-244A-A905-77E1E9087F76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52253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15" name="Line 39">
            <a:extLst>
              <a:ext uri="{FF2B5EF4-FFF2-40B4-BE49-F238E27FC236}">
                <a16:creationId xmlns:a16="http://schemas.microsoft.com/office/drawing/2014/main" id="{78BC6B43-DC23-EE45-B448-B9CE08DA3B2E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2256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16" name="Rectangle 40">
            <a:extLst>
              <a:ext uri="{FF2B5EF4-FFF2-40B4-BE49-F238E27FC236}">
                <a16:creationId xmlns:a16="http://schemas.microsoft.com/office/drawing/2014/main" id="{1E63300D-7D45-7B4F-B9AA-59F1AC9A0D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7654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7317" name="Rectangle 41">
            <a:extLst>
              <a:ext uri="{FF2B5EF4-FFF2-40B4-BE49-F238E27FC236}">
                <a16:creationId xmlns:a16="http://schemas.microsoft.com/office/drawing/2014/main" id="{33DFCFD2-B3C7-EE4E-B104-5CB1BC7E9D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60997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7318" name="Rectangle 42">
            <a:extLst>
              <a:ext uri="{FF2B5EF4-FFF2-40B4-BE49-F238E27FC236}">
                <a16:creationId xmlns:a16="http://schemas.microsoft.com/office/drawing/2014/main" id="{BF43A0B4-7828-1442-BFC7-E365DB0240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3505200"/>
            <a:ext cx="1050925" cy="1392238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7319" name="Line 43">
            <a:extLst>
              <a:ext uri="{FF2B5EF4-FFF2-40B4-BE49-F238E27FC236}">
                <a16:creationId xmlns:a16="http://schemas.microsoft.com/office/drawing/2014/main" id="{9EF94D37-6289-F94C-B90D-4666C07CC1AD}"/>
              </a:ext>
            </a:extLst>
          </p:cNvPr>
          <p:cNvSpPr>
            <a:spLocks noChangeShapeType="1"/>
          </p:cNvSpPr>
          <p:nvPr/>
        </p:nvSpPr>
        <p:spPr bwMode="auto">
          <a:xfrm>
            <a:off x="5745163" y="3756025"/>
            <a:ext cx="3429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20" name="Rectangle 44">
            <a:extLst>
              <a:ext uri="{FF2B5EF4-FFF2-40B4-BE49-F238E27FC236}">
                <a16:creationId xmlns:a16="http://schemas.microsoft.com/office/drawing/2014/main" id="{97D1C184-BCF5-1F46-9951-6242C9B5EE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7321" name="Line 45">
            <a:extLst>
              <a:ext uri="{FF2B5EF4-FFF2-40B4-BE49-F238E27FC236}">
                <a16:creationId xmlns:a16="http://schemas.microsoft.com/office/drawing/2014/main" id="{6B6A311B-C189-4148-A9EF-0F7AFB0E65FD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4646614"/>
            <a:ext cx="98266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22" name="Line 46">
            <a:extLst>
              <a:ext uri="{FF2B5EF4-FFF2-40B4-BE49-F238E27FC236}">
                <a16:creationId xmlns:a16="http://schemas.microsoft.com/office/drawing/2014/main" id="{FAB1AB40-08E4-0045-A788-264055EF1B50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375602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23" name="Line 47">
            <a:extLst>
              <a:ext uri="{FF2B5EF4-FFF2-40B4-BE49-F238E27FC236}">
                <a16:creationId xmlns:a16="http://schemas.microsoft.com/office/drawing/2014/main" id="{41CF340C-B03B-E248-9EDE-333D852225D8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646614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24" name="Rectangle 48">
            <a:extLst>
              <a:ext uri="{FF2B5EF4-FFF2-40B4-BE49-F238E27FC236}">
                <a16:creationId xmlns:a16="http://schemas.microsoft.com/office/drawing/2014/main" id="{284060EA-F76F-CC43-8952-BA16ED9E11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4549776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7325" name="Rectangle 49">
            <a:extLst>
              <a:ext uri="{FF2B5EF4-FFF2-40B4-BE49-F238E27FC236}">
                <a16:creationId xmlns:a16="http://schemas.microsoft.com/office/drawing/2014/main" id="{7D5D7FEB-3064-F147-BE33-DE2932E8FC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6099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7326" name="Rectangle 50">
            <a:extLst>
              <a:ext uri="{FF2B5EF4-FFF2-40B4-BE49-F238E27FC236}">
                <a16:creationId xmlns:a16="http://schemas.microsoft.com/office/drawing/2014/main" id="{4E3D96E7-A6E7-7845-9ECD-922D4422C1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7327" name="Rectangle 51">
            <a:extLst>
              <a:ext uri="{FF2B5EF4-FFF2-40B4-BE49-F238E27FC236}">
                <a16:creationId xmlns:a16="http://schemas.microsoft.com/office/drawing/2014/main" id="{9434F8BB-E1D7-6E4F-91F3-F45D3C612A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90525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7328" name="Line 52">
            <a:extLst>
              <a:ext uri="{FF2B5EF4-FFF2-40B4-BE49-F238E27FC236}">
                <a16:creationId xmlns:a16="http://schemas.microsoft.com/office/drawing/2014/main" id="{39F93C50-EE9C-8148-9FCD-6EC22B729FBE}"/>
              </a:ext>
            </a:extLst>
          </p:cNvPr>
          <p:cNvSpPr>
            <a:spLocks noChangeShapeType="1"/>
          </p:cNvSpPr>
          <p:nvPr/>
        </p:nvSpPr>
        <p:spPr bwMode="auto">
          <a:xfrm>
            <a:off x="5470525" y="4030664"/>
            <a:ext cx="617538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29" name="Rectangle 53">
            <a:extLst>
              <a:ext uri="{FF2B5EF4-FFF2-40B4-BE49-F238E27FC236}">
                <a16:creationId xmlns:a16="http://schemas.microsoft.com/office/drawing/2014/main" id="{B9F305D6-76FF-F94B-8A00-470A617A1E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7330" name="Rectangle 54">
            <a:extLst>
              <a:ext uri="{FF2B5EF4-FFF2-40B4-BE49-F238E27FC236}">
                <a16:creationId xmlns:a16="http://schemas.microsoft.com/office/drawing/2014/main" id="{716F5B12-2C9C-A447-96DF-EE6AA42ABD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9052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7331" name="Rectangle 55">
            <a:extLst>
              <a:ext uri="{FF2B5EF4-FFF2-40B4-BE49-F238E27FC236}">
                <a16:creationId xmlns:a16="http://schemas.microsoft.com/office/drawing/2014/main" id="{602BCE2D-0CE5-FB4A-BC9B-83BCB6AA93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7332" name="Rectangle 56">
            <a:extLst>
              <a:ext uri="{FF2B5EF4-FFF2-40B4-BE49-F238E27FC236}">
                <a16:creationId xmlns:a16="http://schemas.microsoft.com/office/drawing/2014/main" id="{0D8B21BB-E2D4-BC4F-953B-814C6BE818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19893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7333" name="Rectangle 57">
            <a:extLst>
              <a:ext uri="{FF2B5EF4-FFF2-40B4-BE49-F238E27FC236}">
                <a16:creationId xmlns:a16="http://schemas.microsoft.com/office/drawing/2014/main" id="{BB1153B3-C8EC-5B47-B715-2A557C7F1C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30371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7334" name="Rectangle 58">
            <a:extLst>
              <a:ext uri="{FF2B5EF4-FFF2-40B4-BE49-F238E27FC236}">
                <a16:creationId xmlns:a16="http://schemas.microsoft.com/office/drawing/2014/main" id="{B250E9AD-5881-3845-8B41-67787253DF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4942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7335" name="Line 59">
            <a:extLst>
              <a:ext uri="{FF2B5EF4-FFF2-40B4-BE49-F238E27FC236}">
                <a16:creationId xmlns:a16="http://schemas.microsoft.com/office/drawing/2014/main" id="{AB2504C3-66F9-4B4C-8422-22E0062273A8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34975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36" name="Line 60">
            <a:extLst>
              <a:ext uri="{FF2B5EF4-FFF2-40B4-BE49-F238E27FC236}">
                <a16:creationId xmlns:a16="http://schemas.microsoft.com/office/drawing/2014/main" id="{EC8931B5-159C-D94E-A553-08DFE4414AC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45164" y="1905001"/>
            <a:ext cx="1587" cy="18510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37" name="Line 61">
            <a:extLst>
              <a:ext uri="{FF2B5EF4-FFF2-40B4-BE49-F238E27FC236}">
                <a16:creationId xmlns:a16="http://schemas.microsoft.com/office/drawing/2014/main" id="{3B7B19B0-51BD-6441-884A-CFE2B8FC335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70525" y="2201863"/>
            <a:ext cx="1588" cy="18288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38" name="Line 62">
            <a:extLst>
              <a:ext uri="{FF2B5EF4-FFF2-40B4-BE49-F238E27FC236}">
                <a16:creationId xmlns:a16="http://schemas.microsoft.com/office/drawing/2014/main" id="{E6F7CA00-4677-634D-9499-89BDC2379422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8" y="2636839"/>
            <a:ext cx="6858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39" name="Line 63">
            <a:extLst>
              <a:ext uri="{FF2B5EF4-FFF2-40B4-BE49-F238E27FC236}">
                <a16:creationId xmlns:a16="http://schemas.microsoft.com/office/drawing/2014/main" id="{3976F61D-CE71-824A-8717-9C98A711D2A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482975" y="2636838"/>
            <a:ext cx="0" cy="21463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40" name="Rectangle 64">
            <a:extLst>
              <a:ext uri="{FF2B5EF4-FFF2-40B4-BE49-F238E27FC236}">
                <a16:creationId xmlns:a16="http://schemas.microsoft.com/office/drawing/2014/main" id="{FB16AC06-32C2-6D47-A072-923E840A48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5974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97341" name="Rectangle 65">
            <a:extLst>
              <a:ext uri="{FF2B5EF4-FFF2-40B4-BE49-F238E27FC236}">
                <a16:creationId xmlns:a16="http://schemas.microsoft.com/office/drawing/2014/main" id="{6B7F9272-2BA0-1545-AF46-72028283E6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5941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7342" name="Rectangle 66">
            <a:extLst>
              <a:ext uri="{FF2B5EF4-FFF2-40B4-BE49-F238E27FC236}">
                <a16:creationId xmlns:a16="http://schemas.microsoft.com/office/drawing/2014/main" id="{181FBD40-663E-9D4D-8D45-622A0E4CE0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6972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7343" name="Rectangle 67">
            <a:extLst>
              <a:ext uri="{FF2B5EF4-FFF2-40B4-BE49-F238E27FC236}">
                <a16:creationId xmlns:a16="http://schemas.microsoft.com/office/drawing/2014/main" id="{656E2C95-6458-E94A-B6FD-2F6E014A45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8925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7344" name="Rectangle 68">
            <a:extLst>
              <a:ext uri="{FF2B5EF4-FFF2-40B4-BE49-F238E27FC236}">
                <a16:creationId xmlns:a16="http://schemas.microsoft.com/office/drawing/2014/main" id="{3FF4EA76-2FB0-E342-9632-854EA7894A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9973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5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7345" name="Rectangle 69">
            <a:extLst>
              <a:ext uri="{FF2B5EF4-FFF2-40B4-BE49-F238E27FC236}">
                <a16:creationId xmlns:a16="http://schemas.microsoft.com/office/drawing/2014/main" id="{7D82999A-875D-FF41-9022-A612BB2F13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191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7346" name="Rectangle 70">
            <a:extLst>
              <a:ext uri="{FF2B5EF4-FFF2-40B4-BE49-F238E27FC236}">
                <a16:creationId xmlns:a16="http://schemas.microsoft.com/office/drawing/2014/main" id="{941220F3-91CE-D940-9284-C5E62C1FF8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29577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6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7347" name="Rectangle 71">
            <a:extLst>
              <a:ext uri="{FF2B5EF4-FFF2-40B4-BE49-F238E27FC236}">
                <a16:creationId xmlns:a16="http://schemas.microsoft.com/office/drawing/2014/main" id="{41A48863-FA52-484D-B5D4-4CA5F08C4B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4894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7348" name="Line 72">
            <a:extLst>
              <a:ext uri="{FF2B5EF4-FFF2-40B4-BE49-F238E27FC236}">
                <a16:creationId xmlns:a16="http://schemas.microsoft.com/office/drawing/2014/main" id="{EBD715B3-22FC-8746-BB9D-20415CF742AE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05288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49" name="Rectangle 73">
            <a:extLst>
              <a:ext uri="{FF2B5EF4-FFF2-40B4-BE49-F238E27FC236}">
                <a16:creationId xmlns:a16="http://schemas.microsoft.com/office/drawing/2014/main" id="{9C1EB19C-3868-7344-A426-AFDA28585D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5942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7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7350" name="Rectangle 74">
            <a:extLst>
              <a:ext uri="{FF2B5EF4-FFF2-40B4-BE49-F238E27FC236}">
                <a16:creationId xmlns:a16="http://schemas.microsoft.com/office/drawing/2014/main" id="{533D6418-C663-B245-95E8-BA4494477A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05422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7351" name="Freeform 75">
            <a:extLst>
              <a:ext uri="{FF2B5EF4-FFF2-40B4-BE49-F238E27FC236}">
                <a16:creationId xmlns:a16="http://schemas.microsoft.com/office/drawing/2014/main" id="{876749D5-1223-1A44-8769-DC64025BC8FA}"/>
              </a:ext>
            </a:extLst>
          </p:cNvPr>
          <p:cNvSpPr>
            <a:spLocks/>
          </p:cNvSpPr>
          <p:nvPr/>
        </p:nvSpPr>
        <p:spPr bwMode="auto">
          <a:xfrm>
            <a:off x="5721350" y="1882775"/>
            <a:ext cx="46038" cy="46038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8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352" name="Freeform 76">
            <a:extLst>
              <a:ext uri="{FF2B5EF4-FFF2-40B4-BE49-F238E27FC236}">
                <a16:creationId xmlns:a16="http://schemas.microsoft.com/office/drawing/2014/main" id="{10D8C877-26DF-C94E-8805-8E3DB444852B}"/>
              </a:ext>
            </a:extLst>
          </p:cNvPr>
          <p:cNvSpPr>
            <a:spLocks/>
          </p:cNvSpPr>
          <p:nvPr/>
        </p:nvSpPr>
        <p:spPr bwMode="auto">
          <a:xfrm>
            <a:off x="5730876" y="1892301"/>
            <a:ext cx="55563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7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70"/>
                </a:lnTo>
                <a:lnTo>
                  <a:pt x="25" y="70"/>
                </a:lnTo>
                <a:lnTo>
                  <a:pt x="26" y="70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70"/>
                </a:lnTo>
                <a:lnTo>
                  <a:pt x="46" y="70"/>
                </a:lnTo>
                <a:lnTo>
                  <a:pt x="48" y="70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7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1"/>
                </a:lnTo>
                <a:lnTo>
                  <a:pt x="59" y="11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53" name="Freeform 77">
            <a:extLst>
              <a:ext uri="{FF2B5EF4-FFF2-40B4-BE49-F238E27FC236}">
                <a16:creationId xmlns:a16="http://schemas.microsoft.com/office/drawing/2014/main" id="{0ADE783C-3965-1B45-B2BB-16FE63021A0D}"/>
              </a:ext>
            </a:extLst>
          </p:cNvPr>
          <p:cNvSpPr>
            <a:spLocks/>
          </p:cNvSpPr>
          <p:nvPr/>
        </p:nvSpPr>
        <p:spPr bwMode="auto">
          <a:xfrm>
            <a:off x="5448300" y="2179639"/>
            <a:ext cx="44450" cy="46037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2147483646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0 w 58"/>
              <a:gd name="T21" fmla="*/ 2147483646 h 58"/>
              <a:gd name="T22" fmla="*/ 0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2147483646 w 58"/>
              <a:gd name="T57" fmla="*/ 2147483646 h 58"/>
              <a:gd name="T58" fmla="*/ 2147483646 w 58"/>
              <a:gd name="T59" fmla="*/ 2147483646 h 58"/>
              <a:gd name="T60" fmla="*/ 2147483646 w 58"/>
              <a:gd name="T61" fmla="*/ 2147483646 h 58"/>
              <a:gd name="T62" fmla="*/ 2147483646 w 58"/>
              <a:gd name="T63" fmla="*/ 2147483646 h 58"/>
              <a:gd name="T64" fmla="*/ 2147483646 w 58"/>
              <a:gd name="T65" fmla="*/ 2147483646 h 58"/>
              <a:gd name="T66" fmla="*/ 2147483646 w 58"/>
              <a:gd name="T67" fmla="*/ 2147483646 h 58"/>
              <a:gd name="T68" fmla="*/ 2147483646 w 58"/>
              <a:gd name="T69" fmla="*/ 2147483646 h 58"/>
              <a:gd name="T70" fmla="*/ 2147483646 w 58"/>
              <a:gd name="T71" fmla="*/ 2147483646 h 58"/>
              <a:gd name="T72" fmla="*/ 2147483646 w 58"/>
              <a:gd name="T73" fmla="*/ 2147483646 h 58"/>
              <a:gd name="T74" fmla="*/ 2147483646 w 58"/>
              <a:gd name="T75" fmla="*/ 2147483646 h 58"/>
              <a:gd name="T76" fmla="*/ 2147483646 w 58"/>
              <a:gd name="T77" fmla="*/ 2147483646 h 58"/>
              <a:gd name="T78" fmla="*/ 2147483646 w 58"/>
              <a:gd name="T79" fmla="*/ 2147483646 h 58"/>
              <a:gd name="T80" fmla="*/ 2147483646 w 58"/>
              <a:gd name="T81" fmla="*/ 2147483646 h 58"/>
              <a:gd name="T82" fmla="*/ 2147483646 w 58"/>
              <a:gd name="T83" fmla="*/ 2147483646 h 58"/>
              <a:gd name="T84" fmla="*/ 2147483646 w 58"/>
              <a:gd name="T85" fmla="*/ 2147483646 h 58"/>
              <a:gd name="T86" fmla="*/ 2147483646 w 58"/>
              <a:gd name="T87" fmla="*/ 2147483646 h 58"/>
              <a:gd name="T88" fmla="*/ 2147483646 w 58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8"/>
              <a:gd name="T136" fmla="*/ 0 h 58"/>
              <a:gd name="T137" fmla="*/ 58 w 58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8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5" y="2"/>
                </a:lnTo>
                <a:lnTo>
                  <a:pt x="23" y="2"/>
                </a:lnTo>
                <a:lnTo>
                  <a:pt x="22" y="2"/>
                </a:lnTo>
                <a:lnTo>
                  <a:pt x="20" y="2"/>
                </a:lnTo>
                <a:lnTo>
                  <a:pt x="19" y="3"/>
                </a:lnTo>
                <a:lnTo>
                  <a:pt x="17" y="3"/>
                </a:lnTo>
                <a:lnTo>
                  <a:pt x="16" y="4"/>
                </a:lnTo>
                <a:lnTo>
                  <a:pt x="14" y="4"/>
                </a:lnTo>
                <a:lnTo>
                  <a:pt x="13" y="6"/>
                </a:lnTo>
                <a:lnTo>
                  <a:pt x="12" y="6"/>
                </a:lnTo>
                <a:lnTo>
                  <a:pt x="12" y="7"/>
                </a:lnTo>
                <a:lnTo>
                  <a:pt x="10" y="9"/>
                </a:lnTo>
                <a:lnTo>
                  <a:pt x="9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2" y="22"/>
                </a:lnTo>
                <a:lnTo>
                  <a:pt x="2" y="23"/>
                </a:lnTo>
                <a:lnTo>
                  <a:pt x="2" y="25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2" y="35"/>
                </a:lnTo>
                <a:lnTo>
                  <a:pt x="2" y="36"/>
                </a:lnTo>
                <a:lnTo>
                  <a:pt x="2" y="38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9" y="50"/>
                </a:lnTo>
                <a:lnTo>
                  <a:pt x="10" y="50"/>
                </a:lnTo>
                <a:lnTo>
                  <a:pt x="12" y="52"/>
                </a:lnTo>
                <a:lnTo>
                  <a:pt x="12" y="53"/>
                </a:lnTo>
                <a:lnTo>
                  <a:pt x="13" y="53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9" y="56"/>
                </a:lnTo>
                <a:lnTo>
                  <a:pt x="20" y="58"/>
                </a:lnTo>
                <a:lnTo>
                  <a:pt x="22" y="58"/>
                </a:lnTo>
                <a:lnTo>
                  <a:pt x="23" y="58"/>
                </a:lnTo>
                <a:lnTo>
                  <a:pt x="25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2" y="58"/>
                </a:lnTo>
                <a:lnTo>
                  <a:pt x="33" y="58"/>
                </a:lnTo>
                <a:lnTo>
                  <a:pt x="35" y="58"/>
                </a:lnTo>
                <a:lnTo>
                  <a:pt x="36" y="58"/>
                </a:lnTo>
                <a:lnTo>
                  <a:pt x="38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5" y="55"/>
                </a:lnTo>
                <a:lnTo>
                  <a:pt x="45" y="53"/>
                </a:lnTo>
                <a:lnTo>
                  <a:pt x="46" y="53"/>
                </a:lnTo>
                <a:lnTo>
                  <a:pt x="48" y="52"/>
                </a:lnTo>
                <a:lnTo>
                  <a:pt x="49" y="50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5" y="43"/>
                </a:lnTo>
                <a:lnTo>
                  <a:pt x="55" y="42"/>
                </a:lnTo>
                <a:lnTo>
                  <a:pt x="56" y="40"/>
                </a:lnTo>
                <a:lnTo>
                  <a:pt x="56" y="39"/>
                </a:lnTo>
                <a:lnTo>
                  <a:pt x="56" y="38"/>
                </a:lnTo>
                <a:lnTo>
                  <a:pt x="58" y="36"/>
                </a:lnTo>
                <a:lnTo>
                  <a:pt x="58" y="35"/>
                </a:lnTo>
                <a:lnTo>
                  <a:pt x="58" y="33"/>
                </a:lnTo>
                <a:lnTo>
                  <a:pt x="58" y="32"/>
                </a:lnTo>
                <a:lnTo>
                  <a:pt x="58" y="29"/>
                </a:lnTo>
                <a:lnTo>
                  <a:pt x="58" y="27"/>
                </a:lnTo>
                <a:lnTo>
                  <a:pt x="58" y="26"/>
                </a:lnTo>
                <a:lnTo>
                  <a:pt x="58" y="25"/>
                </a:lnTo>
                <a:lnTo>
                  <a:pt x="58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5" y="17"/>
                </a:lnTo>
                <a:lnTo>
                  <a:pt x="55" y="16"/>
                </a:lnTo>
                <a:lnTo>
                  <a:pt x="53" y="14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8" y="7"/>
                </a:lnTo>
                <a:lnTo>
                  <a:pt x="46" y="6"/>
                </a:lnTo>
                <a:lnTo>
                  <a:pt x="45" y="6"/>
                </a:lnTo>
                <a:lnTo>
                  <a:pt x="45" y="4"/>
                </a:lnTo>
                <a:lnTo>
                  <a:pt x="43" y="4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8" y="2"/>
                </a:lnTo>
                <a:lnTo>
                  <a:pt x="36" y="2"/>
                </a:lnTo>
                <a:lnTo>
                  <a:pt x="35" y="2"/>
                </a:lnTo>
                <a:lnTo>
                  <a:pt x="33" y="2"/>
                </a:lnTo>
                <a:lnTo>
                  <a:pt x="32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354" name="Freeform 78">
            <a:extLst>
              <a:ext uri="{FF2B5EF4-FFF2-40B4-BE49-F238E27FC236}">
                <a16:creationId xmlns:a16="http://schemas.microsoft.com/office/drawing/2014/main" id="{E832FE3B-4D87-B54B-AAA5-A4019E590574}"/>
              </a:ext>
            </a:extLst>
          </p:cNvPr>
          <p:cNvSpPr>
            <a:spLocks/>
          </p:cNvSpPr>
          <p:nvPr/>
        </p:nvSpPr>
        <p:spPr bwMode="auto">
          <a:xfrm>
            <a:off x="5434013" y="2189163"/>
            <a:ext cx="55562" cy="55562"/>
          </a:xfrm>
          <a:custGeom>
            <a:avLst/>
            <a:gdLst>
              <a:gd name="T0" fmla="*/ 2147483646 w 70"/>
              <a:gd name="T1" fmla="*/ 0 h 70"/>
              <a:gd name="T2" fmla="*/ 2147483646 w 70"/>
              <a:gd name="T3" fmla="*/ 2147483646 h 70"/>
              <a:gd name="T4" fmla="*/ 2147483646 w 70"/>
              <a:gd name="T5" fmla="*/ 2147483646 h 70"/>
              <a:gd name="T6" fmla="*/ 2147483646 w 70"/>
              <a:gd name="T7" fmla="*/ 2147483646 h 70"/>
              <a:gd name="T8" fmla="*/ 2147483646 w 70"/>
              <a:gd name="T9" fmla="*/ 2147483646 h 70"/>
              <a:gd name="T10" fmla="*/ 2147483646 w 70"/>
              <a:gd name="T11" fmla="*/ 2147483646 h 70"/>
              <a:gd name="T12" fmla="*/ 2147483646 w 70"/>
              <a:gd name="T13" fmla="*/ 2147483646 h 70"/>
              <a:gd name="T14" fmla="*/ 2147483646 w 70"/>
              <a:gd name="T15" fmla="*/ 2147483646 h 70"/>
              <a:gd name="T16" fmla="*/ 2147483646 w 70"/>
              <a:gd name="T17" fmla="*/ 2147483646 h 70"/>
              <a:gd name="T18" fmla="*/ 0 w 70"/>
              <a:gd name="T19" fmla="*/ 2147483646 h 70"/>
              <a:gd name="T20" fmla="*/ 0 w 70"/>
              <a:gd name="T21" fmla="*/ 2147483646 h 70"/>
              <a:gd name="T22" fmla="*/ 0 w 70"/>
              <a:gd name="T23" fmla="*/ 2147483646 h 70"/>
              <a:gd name="T24" fmla="*/ 2147483646 w 70"/>
              <a:gd name="T25" fmla="*/ 2147483646 h 70"/>
              <a:gd name="T26" fmla="*/ 2147483646 w 70"/>
              <a:gd name="T27" fmla="*/ 2147483646 h 70"/>
              <a:gd name="T28" fmla="*/ 2147483646 w 70"/>
              <a:gd name="T29" fmla="*/ 2147483646 h 70"/>
              <a:gd name="T30" fmla="*/ 2147483646 w 70"/>
              <a:gd name="T31" fmla="*/ 2147483646 h 70"/>
              <a:gd name="T32" fmla="*/ 2147483646 w 70"/>
              <a:gd name="T33" fmla="*/ 2147483646 h 70"/>
              <a:gd name="T34" fmla="*/ 2147483646 w 70"/>
              <a:gd name="T35" fmla="*/ 2147483646 h 70"/>
              <a:gd name="T36" fmla="*/ 2147483646 w 70"/>
              <a:gd name="T37" fmla="*/ 2147483646 h 70"/>
              <a:gd name="T38" fmla="*/ 2147483646 w 70"/>
              <a:gd name="T39" fmla="*/ 2147483646 h 70"/>
              <a:gd name="T40" fmla="*/ 2147483646 w 70"/>
              <a:gd name="T41" fmla="*/ 2147483646 h 70"/>
              <a:gd name="T42" fmla="*/ 2147483646 w 70"/>
              <a:gd name="T43" fmla="*/ 2147483646 h 70"/>
              <a:gd name="T44" fmla="*/ 2147483646 w 70"/>
              <a:gd name="T45" fmla="*/ 2147483646 h 70"/>
              <a:gd name="T46" fmla="*/ 2147483646 w 70"/>
              <a:gd name="T47" fmla="*/ 2147483646 h 70"/>
              <a:gd name="T48" fmla="*/ 2147483646 w 70"/>
              <a:gd name="T49" fmla="*/ 2147483646 h 70"/>
              <a:gd name="T50" fmla="*/ 2147483646 w 70"/>
              <a:gd name="T51" fmla="*/ 2147483646 h 70"/>
              <a:gd name="T52" fmla="*/ 2147483646 w 70"/>
              <a:gd name="T53" fmla="*/ 2147483646 h 70"/>
              <a:gd name="T54" fmla="*/ 2147483646 w 70"/>
              <a:gd name="T55" fmla="*/ 2147483646 h 70"/>
              <a:gd name="T56" fmla="*/ 2147483646 w 70"/>
              <a:gd name="T57" fmla="*/ 2147483646 h 70"/>
              <a:gd name="T58" fmla="*/ 2147483646 w 70"/>
              <a:gd name="T59" fmla="*/ 2147483646 h 70"/>
              <a:gd name="T60" fmla="*/ 2147483646 w 70"/>
              <a:gd name="T61" fmla="*/ 2147483646 h 70"/>
              <a:gd name="T62" fmla="*/ 2147483646 w 70"/>
              <a:gd name="T63" fmla="*/ 2147483646 h 70"/>
              <a:gd name="T64" fmla="*/ 2147483646 w 70"/>
              <a:gd name="T65" fmla="*/ 2147483646 h 70"/>
              <a:gd name="T66" fmla="*/ 2147483646 w 70"/>
              <a:gd name="T67" fmla="*/ 2147483646 h 70"/>
              <a:gd name="T68" fmla="*/ 2147483646 w 70"/>
              <a:gd name="T69" fmla="*/ 2147483646 h 70"/>
              <a:gd name="T70" fmla="*/ 2147483646 w 70"/>
              <a:gd name="T71" fmla="*/ 2147483646 h 70"/>
              <a:gd name="T72" fmla="*/ 2147483646 w 70"/>
              <a:gd name="T73" fmla="*/ 2147483646 h 70"/>
              <a:gd name="T74" fmla="*/ 2147483646 w 70"/>
              <a:gd name="T75" fmla="*/ 2147483646 h 70"/>
              <a:gd name="T76" fmla="*/ 2147483646 w 70"/>
              <a:gd name="T77" fmla="*/ 2147483646 h 70"/>
              <a:gd name="T78" fmla="*/ 2147483646 w 70"/>
              <a:gd name="T79" fmla="*/ 2147483646 h 70"/>
              <a:gd name="T80" fmla="*/ 2147483646 w 70"/>
              <a:gd name="T81" fmla="*/ 2147483646 h 70"/>
              <a:gd name="T82" fmla="*/ 2147483646 w 70"/>
              <a:gd name="T83" fmla="*/ 2147483646 h 70"/>
              <a:gd name="T84" fmla="*/ 2147483646 w 70"/>
              <a:gd name="T85" fmla="*/ 2147483646 h 70"/>
              <a:gd name="T86" fmla="*/ 2147483646 w 70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0"/>
              <a:gd name="T133" fmla="*/ 0 h 70"/>
              <a:gd name="T134" fmla="*/ 70 w 70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0" h="70">
                <a:moveTo>
                  <a:pt x="34" y="0"/>
                </a:moveTo>
                <a:lnTo>
                  <a:pt x="33" y="0"/>
                </a:lnTo>
                <a:lnTo>
                  <a:pt x="31" y="0"/>
                </a:lnTo>
                <a:lnTo>
                  <a:pt x="30" y="1"/>
                </a:lnTo>
                <a:lnTo>
                  <a:pt x="29" y="1"/>
                </a:lnTo>
                <a:lnTo>
                  <a:pt x="26" y="1"/>
                </a:lnTo>
                <a:lnTo>
                  <a:pt x="24" y="1"/>
                </a:lnTo>
                <a:lnTo>
                  <a:pt x="23" y="2"/>
                </a:lnTo>
                <a:lnTo>
                  <a:pt x="21" y="2"/>
                </a:lnTo>
                <a:lnTo>
                  <a:pt x="20" y="4"/>
                </a:lnTo>
                <a:lnTo>
                  <a:pt x="19" y="4"/>
                </a:lnTo>
                <a:lnTo>
                  <a:pt x="17" y="5"/>
                </a:lnTo>
                <a:lnTo>
                  <a:pt x="16" y="5"/>
                </a:lnTo>
                <a:lnTo>
                  <a:pt x="14" y="7"/>
                </a:lnTo>
                <a:lnTo>
                  <a:pt x="13" y="8"/>
                </a:lnTo>
                <a:lnTo>
                  <a:pt x="11" y="10"/>
                </a:lnTo>
                <a:lnTo>
                  <a:pt x="10" y="10"/>
                </a:lnTo>
                <a:lnTo>
                  <a:pt x="8" y="11"/>
                </a:lnTo>
                <a:lnTo>
                  <a:pt x="8" y="13"/>
                </a:lnTo>
                <a:lnTo>
                  <a:pt x="7" y="14"/>
                </a:lnTo>
                <a:lnTo>
                  <a:pt x="6" y="15"/>
                </a:lnTo>
                <a:lnTo>
                  <a:pt x="6" y="17"/>
                </a:lnTo>
                <a:lnTo>
                  <a:pt x="4" y="18"/>
                </a:lnTo>
                <a:lnTo>
                  <a:pt x="3" y="20"/>
                </a:lnTo>
                <a:lnTo>
                  <a:pt x="3" y="21"/>
                </a:lnTo>
                <a:lnTo>
                  <a:pt x="3" y="23"/>
                </a:lnTo>
                <a:lnTo>
                  <a:pt x="1" y="24"/>
                </a:lnTo>
                <a:lnTo>
                  <a:pt x="1" y="27"/>
                </a:lnTo>
                <a:lnTo>
                  <a:pt x="1" y="28"/>
                </a:lnTo>
                <a:lnTo>
                  <a:pt x="0" y="30"/>
                </a:lnTo>
                <a:lnTo>
                  <a:pt x="0" y="31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8"/>
                </a:lnTo>
                <a:lnTo>
                  <a:pt x="0" y="40"/>
                </a:lnTo>
                <a:lnTo>
                  <a:pt x="1" y="43"/>
                </a:lnTo>
                <a:lnTo>
                  <a:pt x="1" y="44"/>
                </a:lnTo>
                <a:lnTo>
                  <a:pt x="1" y="46"/>
                </a:lnTo>
                <a:lnTo>
                  <a:pt x="3" y="47"/>
                </a:lnTo>
                <a:lnTo>
                  <a:pt x="3" y="49"/>
                </a:lnTo>
                <a:lnTo>
                  <a:pt x="3" y="50"/>
                </a:lnTo>
                <a:lnTo>
                  <a:pt x="4" y="51"/>
                </a:lnTo>
                <a:lnTo>
                  <a:pt x="6" y="53"/>
                </a:lnTo>
                <a:lnTo>
                  <a:pt x="6" y="54"/>
                </a:lnTo>
                <a:lnTo>
                  <a:pt x="7" y="56"/>
                </a:lnTo>
                <a:lnTo>
                  <a:pt x="8" y="57"/>
                </a:lnTo>
                <a:lnTo>
                  <a:pt x="8" y="59"/>
                </a:lnTo>
                <a:lnTo>
                  <a:pt x="10" y="60"/>
                </a:lnTo>
                <a:lnTo>
                  <a:pt x="11" y="61"/>
                </a:lnTo>
                <a:lnTo>
                  <a:pt x="13" y="63"/>
                </a:lnTo>
                <a:lnTo>
                  <a:pt x="14" y="63"/>
                </a:lnTo>
                <a:lnTo>
                  <a:pt x="16" y="64"/>
                </a:lnTo>
                <a:lnTo>
                  <a:pt x="17" y="66"/>
                </a:lnTo>
                <a:lnTo>
                  <a:pt x="19" y="66"/>
                </a:lnTo>
                <a:lnTo>
                  <a:pt x="20" y="67"/>
                </a:lnTo>
                <a:lnTo>
                  <a:pt x="21" y="67"/>
                </a:lnTo>
                <a:lnTo>
                  <a:pt x="23" y="69"/>
                </a:lnTo>
                <a:lnTo>
                  <a:pt x="24" y="69"/>
                </a:lnTo>
                <a:lnTo>
                  <a:pt x="26" y="69"/>
                </a:lnTo>
                <a:lnTo>
                  <a:pt x="29" y="70"/>
                </a:lnTo>
                <a:lnTo>
                  <a:pt x="30" y="70"/>
                </a:lnTo>
                <a:lnTo>
                  <a:pt x="31" y="70"/>
                </a:lnTo>
                <a:lnTo>
                  <a:pt x="33" y="70"/>
                </a:lnTo>
                <a:lnTo>
                  <a:pt x="34" y="70"/>
                </a:lnTo>
                <a:lnTo>
                  <a:pt x="37" y="70"/>
                </a:lnTo>
                <a:lnTo>
                  <a:pt x="39" y="70"/>
                </a:lnTo>
                <a:lnTo>
                  <a:pt x="40" y="70"/>
                </a:lnTo>
                <a:lnTo>
                  <a:pt x="42" y="70"/>
                </a:lnTo>
                <a:lnTo>
                  <a:pt x="44" y="69"/>
                </a:lnTo>
                <a:lnTo>
                  <a:pt x="46" y="69"/>
                </a:lnTo>
                <a:lnTo>
                  <a:pt x="47" y="69"/>
                </a:lnTo>
                <a:lnTo>
                  <a:pt x="49" y="67"/>
                </a:lnTo>
                <a:lnTo>
                  <a:pt x="50" y="67"/>
                </a:lnTo>
                <a:lnTo>
                  <a:pt x="52" y="66"/>
                </a:lnTo>
                <a:lnTo>
                  <a:pt x="53" y="66"/>
                </a:lnTo>
                <a:lnTo>
                  <a:pt x="55" y="64"/>
                </a:lnTo>
                <a:lnTo>
                  <a:pt x="56" y="63"/>
                </a:lnTo>
                <a:lnTo>
                  <a:pt x="57" y="63"/>
                </a:lnTo>
                <a:lnTo>
                  <a:pt x="59" y="61"/>
                </a:lnTo>
                <a:lnTo>
                  <a:pt x="60" y="60"/>
                </a:lnTo>
                <a:lnTo>
                  <a:pt x="62" y="59"/>
                </a:lnTo>
                <a:lnTo>
                  <a:pt x="62" y="57"/>
                </a:lnTo>
                <a:lnTo>
                  <a:pt x="63" y="56"/>
                </a:lnTo>
                <a:lnTo>
                  <a:pt x="65" y="54"/>
                </a:lnTo>
                <a:lnTo>
                  <a:pt x="65" y="53"/>
                </a:lnTo>
                <a:lnTo>
                  <a:pt x="66" y="51"/>
                </a:lnTo>
                <a:lnTo>
                  <a:pt x="66" y="50"/>
                </a:lnTo>
                <a:lnTo>
                  <a:pt x="67" y="49"/>
                </a:lnTo>
                <a:lnTo>
                  <a:pt x="67" y="47"/>
                </a:lnTo>
                <a:lnTo>
                  <a:pt x="69" y="46"/>
                </a:lnTo>
                <a:lnTo>
                  <a:pt x="69" y="44"/>
                </a:lnTo>
                <a:lnTo>
                  <a:pt x="69" y="43"/>
                </a:lnTo>
                <a:lnTo>
                  <a:pt x="70" y="40"/>
                </a:lnTo>
                <a:lnTo>
                  <a:pt x="70" y="38"/>
                </a:lnTo>
                <a:lnTo>
                  <a:pt x="70" y="37"/>
                </a:lnTo>
                <a:lnTo>
                  <a:pt x="70" y="36"/>
                </a:lnTo>
                <a:lnTo>
                  <a:pt x="70" y="33"/>
                </a:lnTo>
                <a:lnTo>
                  <a:pt x="70" y="31"/>
                </a:lnTo>
                <a:lnTo>
                  <a:pt x="70" y="30"/>
                </a:lnTo>
                <a:lnTo>
                  <a:pt x="69" y="28"/>
                </a:lnTo>
                <a:lnTo>
                  <a:pt x="69" y="27"/>
                </a:lnTo>
                <a:lnTo>
                  <a:pt x="69" y="24"/>
                </a:lnTo>
                <a:lnTo>
                  <a:pt x="67" y="23"/>
                </a:lnTo>
                <a:lnTo>
                  <a:pt x="67" y="21"/>
                </a:lnTo>
                <a:lnTo>
                  <a:pt x="66" y="20"/>
                </a:lnTo>
                <a:lnTo>
                  <a:pt x="66" y="18"/>
                </a:lnTo>
                <a:lnTo>
                  <a:pt x="65" y="17"/>
                </a:lnTo>
                <a:lnTo>
                  <a:pt x="65" y="15"/>
                </a:lnTo>
                <a:lnTo>
                  <a:pt x="63" y="14"/>
                </a:lnTo>
                <a:lnTo>
                  <a:pt x="62" y="13"/>
                </a:lnTo>
                <a:lnTo>
                  <a:pt x="62" y="11"/>
                </a:lnTo>
                <a:lnTo>
                  <a:pt x="60" y="10"/>
                </a:lnTo>
                <a:lnTo>
                  <a:pt x="59" y="10"/>
                </a:lnTo>
                <a:lnTo>
                  <a:pt x="57" y="8"/>
                </a:lnTo>
                <a:lnTo>
                  <a:pt x="56" y="7"/>
                </a:lnTo>
                <a:lnTo>
                  <a:pt x="55" y="5"/>
                </a:lnTo>
                <a:lnTo>
                  <a:pt x="53" y="5"/>
                </a:lnTo>
                <a:lnTo>
                  <a:pt x="52" y="4"/>
                </a:lnTo>
                <a:lnTo>
                  <a:pt x="50" y="4"/>
                </a:lnTo>
                <a:lnTo>
                  <a:pt x="49" y="2"/>
                </a:lnTo>
                <a:lnTo>
                  <a:pt x="47" y="2"/>
                </a:lnTo>
                <a:lnTo>
                  <a:pt x="46" y="1"/>
                </a:lnTo>
                <a:lnTo>
                  <a:pt x="44" y="1"/>
                </a:lnTo>
                <a:lnTo>
                  <a:pt x="42" y="1"/>
                </a:lnTo>
                <a:lnTo>
                  <a:pt x="40" y="1"/>
                </a:lnTo>
                <a:lnTo>
                  <a:pt x="39" y="0"/>
                </a:lnTo>
                <a:lnTo>
                  <a:pt x="37" y="0"/>
                </a:lnTo>
                <a:lnTo>
                  <a:pt x="34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55" name="Freeform 79">
            <a:extLst>
              <a:ext uri="{FF2B5EF4-FFF2-40B4-BE49-F238E27FC236}">
                <a16:creationId xmlns:a16="http://schemas.microsoft.com/office/drawing/2014/main" id="{BE368A34-3332-4746-AC8A-ED6616E93C0E}"/>
              </a:ext>
            </a:extLst>
          </p:cNvPr>
          <p:cNvSpPr>
            <a:spLocks/>
          </p:cNvSpPr>
          <p:nvPr/>
        </p:nvSpPr>
        <p:spPr bwMode="auto">
          <a:xfrm>
            <a:off x="3459164" y="2613025"/>
            <a:ext cx="46037" cy="46038"/>
          </a:xfrm>
          <a:custGeom>
            <a:avLst/>
            <a:gdLst>
              <a:gd name="T0" fmla="*/ 2147483646 w 57"/>
              <a:gd name="T1" fmla="*/ 2147483646 h 57"/>
              <a:gd name="T2" fmla="*/ 2147483646 w 57"/>
              <a:gd name="T3" fmla="*/ 2147483646 h 57"/>
              <a:gd name="T4" fmla="*/ 2147483646 w 57"/>
              <a:gd name="T5" fmla="*/ 2147483646 h 57"/>
              <a:gd name="T6" fmla="*/ 2147483646 w 57"/>
              <a:gd name="T7" fmla="*/ 2147483646 h 57"/>
              <a:gd name="T8" fmla="*/ 2147483646 w 57"/>
              <a:gd name="T9" fmla="*/ 2147483646 h 57"/>
              <a:gd name="T10" fmla="*/ 2147483646 w 57"/>
              <a:gd name="T11" fmla="*/ 2147483646 h 57"/>
              <a:gd name="T12" fmla="*/ 2147483646 w 57"/>
              <a:gd name="T13" fmla="*/ 2147483646 h 57"/>
              <a:gd name="T14" fmla="*/ 2147483646 w 57"/>
              <a:gd name="T15" fmla="*/ 2147483646 h 57"/>
              <a:gd name="T16" fmla="*/ 2147483646 w 57"/>
              <a:gd name="T17" fmla="*/ 2147483646 h 57"/>
              <a:gd name="T18" fmla="*/ 2147483646 w 57"/>
              <a:gd name="T19" fmla="*/ 2147483646 h 57"/>
              <a:gd name="T20" fmla="*/ 0 w 57"/>
              <a:gd name="T21" fmla="*/ 2147483646 h 57"/>
              <a:gd name="T22" fmla="*/ 0 w 57"/>
              <a:gd name="T23" fmla="*/ 2147483646 h 57"/>
              <a:gd name="T24" fmla="*/ 2147483646 w 57"/>
              <a:gd name="T25" fmla="*/ 2147483646 h 57"/>
              <a:gd name="T26" fmla="*/ 2147483646 w 57"/>
              <a:gd name="T27" fmla="*/ 2147483646 h 57"/>
              <a:gd name="T28" fmla="*/ 2147483646 w 57"/>
              <a:gd name="T29" fmla="*/ 2147483646 h 57"/>
              <a:gd name="T30" fmla="*/ 2147483646 w 57"/>
              <a:gd name="T31" fmla="*/ 2147483646 h 57"/>
              <a:gd name="T32" fmla="*/ 2147483646 w 57"/>
              <a:gd name="T33" fmla="*/ 2147483646 h 57"/>
              <a:gd name="T34" fmla="*/ 2147483646 w 57"/>
              <a:gd name="T35" fmla="*/ 2147483646 h 57"/>
              <a:gd name="T36" fmla="*/ 2147483646 w 57"/>
              <a:gd name="T37" fmla="*/ 2147483646 h 57"/>
              <a:gd name="T38" fmla="*/ 2147483646 w 57"/>
              <a:gd name="T39" fmla="*/ 2147483646 h 57"/>
              <a:gd name="T40" fmla="*/ 2147483646 w 57"/>
              <a:gd name="T41" fmla="*/ 2147483646 h 57"/>
              <a:gd name="T42" fmla="*/ 2147483646 w 57"/>
              <a:gd name="T43" fmla="*/ 2147483646 h 57"/>
              <a:gd name="T44" fmla="*/ 2147483646 w 57"/>
              <a:gd name="T45" fmla="*/ 2147483646 h 57"/>
              <a:gd name="T46" fmla="*/ 2147483646 w 57"/>
              <a:gd name="T47" fmla="*/ 2147483646 h 57"/>
              <a:gd name="T48" fmla="*/ 2147483646 w 57"/>
              <a:gd name="T49" fmla="*/ 2147483646 h 57"/>
              <a:gd name="T50" fmla="*/ 2147483646 w 57"/>
              <a:gd name="T51" fmla="*/ 2147483646 h 57"/>
              <a:gd name="T52" fmla="*/ 2147483646 w 57"/>
              <a:gd name="T53" fmla="*/ 2147483646 h 57"/>
              <a:gd name="T54" fmla="*/ 2147483646 w 57"/>
              <a:gd name="T55" fmla="*/ 2147483646 h 57"/>
              <a:gd name="T56" fmla="*/ 2147483646 w 57"/>
              <a:gd name="T57" fmla="*/ 2147483646 h 57"/>
              <a:gd name="T58" fmla="*/ 2147483646 w 57"/>
              <a:gd name="T59" fmla="*/ 2147483646 h 57"/>
              <a:gd name="T60" fmla="*/ 2147483646 w 57"/>
              <a:gd name="T61" fmla="*/ 2147483646 h 57"/>
              <a:gd name="T62" fmla="*/ 2147483646 w 57"/>
              <a:gd name="T63" fmla="*/ 2147483646 h 57"/>
              <a:gd name="T64" fmla="*/ 2147483646 w 57"/>
              <a:gd name="T65" fmla="*/ 2147483646 h 57"/>
              <a:gd name="T66" fmla="*/ 2147483646 w 57"/>
              <a:gd name="T67" fmla="*/ 2147483646 h 57"/>
              <a:gd name="T68" fmla="*/ 2147483646 w 57"/>
              <a:gd name="T69" fmla="*/ 2147483646 h 57"/>
              <a:gd name="T70" fmla="*/ 2147483646 w 57"/>
              <a:gd name="T71" fmla="*/ 2147483646 h 57"/>
              <a:gd name="T72" fmla="*/ 2147483646 w 57"/>
              <a:gd name="T73" fmla="*/ 2147483646 h 57"/>
              <a:gd name="T74" fmla="*/ 2147483646 w 57"/>
              <a:gd name="T75" fmla="*/ 2147483646 h 57"/>
              <a:gd name="T76" fmla="*/ 2147483646 w 57"/>
              <a:gd name="T77" fmla="*/ 2147483646 h 57"/>
              <a:gd name="T78" fmla="*/ 2147483646 w 57"/>
              <a:gd name="T79" fmla="*/ 2147483646 h 57"/>
              <a:gd name="T80" fmla="*/ 2147483646 w 57"/>
              <a:gd name="T81" fmla="*/ 2147483646 h 57"/>
              <a:gd name="T82" fmla="*/ 2147483646 w 57"/>
              <a:gd name="T83" fmla="*/ 2147483646 h 57"/>
              <a:gd name="T84" fmla="*/ 2147483646 w 57"/>
              <a:gd name="T85" fmla="*/ 2147483646 h 57"/>
              <a:gd name="T86" fmla="*/ 2147483646 w 57"/>
              <a:gd name="T87" fmla="*/ 2147483646 h 57"/>
              <a:gd name="T88" fmla="*/ 2147483646 w 57"/>
              <a:gd name="T89" fmla="*/ 2147483646 h 5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7"/>
              <a:gd name="T137" fmla="*/ 57 w 57"/>
              <a:gd name="T138" fmla="*/ 57 h 57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7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1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7"/>
                </a:lnTo>
                <a:lnTo>
                  <a:pt x="21" y="57"/>
                </a:lnTo>
                <a:lnTo>
                  <a:pt x="23" y="57"/>
                </a:lnTo>
                <a:lnTo>
                  <a:pt x="24" y="57"/>
                </a:lnTo>
                <a:lnTo>
                  <a:pt x="26" y="57"/>
                </a:lnTo>
                <a:lnTo>
                  <a:pt x="27" y="57"/>
                </a:lnTo>
                <a:lnTo>
                  <a:pt x="28" y="57"/>
                </a:lnTo>
                <a:lnTo>
                  <a:pt x="30" y="57"/>
                </a:lnTo>
                <a:lnTo>
                  <a:pt x="31" y="57"/>
                </a:lnTo>
                <a:lnTo>
                  <a:pt x="33" y="57"/>
                </a:lnTo>
                <a:lnTo>
                  <a:pt x="34" y="57"/>
                </a:lnTo>
                <a:lnTo>
                  <a:pt x="36" y="57"/>
                </a:lnTo>
                <a:lnTo>
                  <a:pt x="37" y="57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1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356" name="Freeform 80">
            <a:extLst>
              <a:ext uri="{FF2B5EF4-FFF2-40B4-BE49-F238E27FC236}">
                <a16:creationId xmlns:a16="http://schemas.microsoft.com/office/drawing/2014/main" id="{62CF25C8-E7E2-8741-90A6-FB0D28E65BC8}"/>
              </a:ext>
            </a:extLst>
          </p:cNvPr>
          <p:cNvSpPr>
            <a:spLocks/>
          </p:cNvSpPr>
          <p:nvPr/>
        </p:nvSpPr>
        <p:spPr bwMode="auto">
          <a:xfrm>
            <a:off x="3468688" y="2622551"/>
            <a:ext cx="55562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57" name="Line 85">
            <a:extLst>
              <a:ext uri="{FF2B5EF4-FFF2-40B4-BE49-F238E27FC236}">
                <a16:creationId xmlns:a16="http://schemas.microsoft.com/office/drawing/2014/main" id="{1C7D65D4-C28F-7040-A5F1-59F9D8B3766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144963" y="2981325"/>
            <a:ext cx="3429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58" name="Line 86">
            <a:extLst>
              <a:ext uri="{FF2B5EF4-FFF2-40B4-BE49-F238E27FC236}">
                <a16:creationId xmlns:a16="http://schemas.microsoft.com/office/drawing/2014/main" id="{2C46E4D9-CB56-CD43-8EDB-3B22BDC8705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57664" y="4486275"/>
            <a:ext cx="319087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59" name="Line 91">
            <a:extLst>
              <a:ext uri="{FF2B5EF4-FFF2-40B4-BE49-F238E27FC236}">
                <a16:creationId xmlns:a16="http://schemas.microsoft.com/office/drawing/2014/main" id="{9036248B-5797-B14E-AE04-03938601624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94088" y="4781550"/>
            <a:ext cx="98266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60" name="Line 92">
            <a:extLst>
              <a:ext uri="{FF2B5EF4-FFF2-40B4-BE49-F238E27FC236}">
                <a16:creationId xmlns:a16="http://schemas.microsoft.com/office/drawing/2014/main" id="{A912684D-E06B-4341-A4A0-94FD200997E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44964" y="2979739"/>
            <a:ext cx="1587" cy="15065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61" name="Line 93">
            <a:extLst>
              <a:ext uri="{FF2B5EF4-FFF2-40B4-BE49-F238E27FC236}">
                <a16:creationId xmlns:a16="http://schemas.microsoft.com/office/drawing/2014/main" id="{2BF0C6EE-64B1-E441-8816-E341A2FD5C1C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3733800"/>
            <a:ext cx="10064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62" name="Freeform 94">
            <a:extLst>
              <a:ext uri="{FF2B5EF4-FFF2-40B4-BE49-F238E27FC236}">
                <a16:creationId xmlns:a16="http://schemas.microsoft.com/office/drawing/2014/main" id="{DF1EE8DD-7E6A-1646-A1FF-B18743D5E75D}"/>
              </a:ext>
            </a:extLst>
          </p:cNvPr>
          <p:cNvSpPr>
            <a:spLocks/>
          </p:cNvSpPr>
          <p:nvPr/>
        </p:nvSpPr>
        <p:spPr bwMode="auto">
          <a:xfrm>
            <a:off x="4121150" y="3709989"/>
            <a:ext cx="46038" cy="46037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4" y="2"/>
                </a:lnTo>
                <a:lnTo>
                  <a:pt x="23" y="2"/>
                </a:lnTo>
                <a:lnTo>
                  <a:pt x="21" y="2"/>
                </a:lnTo>
                <a:lnTo>
                  <a:pt x="20" y="2"/>
                </a:lnTo>
                <a:lnTo>
                  <a:pt x="18" y="3"/>
                </a:lnTo>
                <a:lnTo>
                  <a:pt x="17" y="3"/>
                </a:lnTo>
                <a:lnTo>
                  <a:pt x="16" y="5"/>
                </a:lnTo>
                <a:lnTo>
                  <a:pt x="14" y="5"/>
                </a:lnTo>
                <a:lnTo>
                  <a:pt x="13" y="6"/>
                </a:lnTo>
                <a:lnTo>
                  <a:pt x="11" y="6"/>
                </a:lnTo>
                <a:lnTo>
                  <a:pt x="11" y="8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5"/>
                </a:lnTo>
                <a:lnTo>
                  <a:pt x="4" y="16"/>
                </a:lnTo>
                <a:lnTo>
                  <a:pt x="3" y="18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5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5"/>
                </a:lnTo>
                <a:lnTo>
                  <a:pt x="1" y="36"/>
                </a:lnTo>
                <a:lnTo>
                  <a:pt x="1" y="38"/>
                </a:lnTo>
                <a:lnTo>
                  <a:pt x="3" y="39"/>
                </a:lnTo>
                <a:lnTo>
                  <a:pt x="3" y="41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8" y="51"/>
                </a:lnTo>
                <a:lnTo>
                  <a:pt x="10" y="51"/>
                </a:lnTo>
                <a:lnTo>
                  <a:pt x="11" y="52"/>
                </a:lnTo>
                <a:lnTo>
                  <a:pt x="11" y="54"/>
                </a:lnTo>
                <a:lnTo>
                  <a:pt x="13" y="54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4" y="55"/>
                </a:lnTo>
                <a:lnTo>
                  <a:pt x="44" y="54"/>
                </a:lnTo>
                <a:lnTo>
                  <a:pt x="46" y="54"/>
                </a:lnTo>
                <a:lnTo>
                  <a:pt x="47" y="52"/>
                </a:lnTo>
                <a:lnTo>
                  <a:pt x="49" y="51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1"/>
                </a:lnTo>
                <a:lnTo>
                  <a:pt x="56" y="39"/>
                </a:lnTo>
                <a:lnTo>
                  <a:pt x="56" y="38"/>
                </a:lnTo>
                <a:lnTo>
                  <a:pt x="57" y="36"/>
                </a:lnTo>
                <a:lnTo>
                  <a:pt x="57" y="35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8"/>
                </a:lnTo>
                <a:lnTo>
                  <a:pt x="57" y="26"/>
                </a:lnTo>
                <a:lnTo>
                  <a:pt x="57" y="25"/>
                </a:lnTo>
                <a:lnTo>
                  <a:pt x="57" y="23"/>
                </a:lnTo>
                <a:lnTo>
                  <a:pt x="57" y="22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8"/>
                </a:lnTo>
                <a:lnTo>
                  <a:pt x="54" y="16"/>
                </a:lnTo>
                <a:lnTo>
                  <a:pt x="53" y="15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7" y="8"/>
                </a:lnTo>
                <a:lnTo>
                  <a:pt x="46" y="6"/>
                </a:lnTo>
                <a:lnTo>
                  <a:pt x="44" y="6"/>
                </a:lnTo>
                <a:lnTo>
                  <a:pt x="44" y="5"/>
                </a:lnTo>
                <a:lnTo>
                  <a:pt x="43" y="5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7" y="2"/>
                </a:lnTo>
                <a:lnTo>
                  <a:pt x="36" y="2"/>
                </a:lnTo>
                <a:lnTo>
                  <a:pt x="34" y="2"/>
                </a:lnTo>
                <a:lnTo>
                  <a:pt x="33" y="2"/>
                </a:lnTo>
                <a:lnTo>
                  <a:pt x="31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363" name="Freeform 95">
            <a:extLst>
              <a:ext uri="{FF2B5EF4-FFF2-40B4-BE49-F238E27FC236}">
                <a16:creationId xmlns:a16="http://schemas.microsoft.com/office/drawing/2014/main" id="{E297A562-B23C-5741-88C5-9E55AEFA67D0}"/>
              </a:ext>
            </a:extLst>
          </p:cNvPr>
          <p:cNvSpPr>
            <a:spLocks/>
          </p:cNvSpPr>
          <p:nvPr/>
        </p:nvSpPr>
        <p:spPr bwMode="auto">
          <a:xfrm>
            <a:off x="4130676" y="3697288"/>
            <a:ext cx="55563" cy="55562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1" y="1"/>
                </a:lnTo>
                <a:lnTo>
                  <a:pt x="29" y="1"/>
                </a:lnTo>
                <a:lnTo>
                  <a:pt x="26" y="1"/>
                </a:lnTo>
                <a:lnTo>
                  <a:pt x="25" y="1"/>
                </a:lnTo>
                <a:lnTo>
                  <a:pt x="23" y="3"/>
                </a:lnTo>
                <a:lnTo>
                  <a:pt x="22" y="3"/>
                </a:lnTo>
                <a:lnTo>
                  <a:pt x="20" y="4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4"/>
                </a:lnTo>
                <a:lnTo>
                  <a:pt x="6" y="16"/>
                </a:lnTo>
                <a:lnTo>
                  <a:pt x="6" y="17"/>
                </a:lnTo>
                <a:lnTo>
                  <a:pt x="5" y="19"/>
                </a:lnTo>
                <a:lnTo>
                  <a:pt x="3" y="20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7"/>
                </a:lnTo>
                <a:lnTo>
                  <a:pt x="2" y="29"/>
                </a:lnTo>
                <a:lnTo>
                  <a:pt x="0" y="30"/>
                </a:lnTo>
                <a:lnTo>
                  <a:pt x="0" y="32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9"/>
                </a:lnTo>
                <a:lnTo>
                  <a:pt x="0" y="40"/>
                </a:lnTo>
                <a:lnTo>
                  <a:pt x="2" y="43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0"/>
                </a:lnTo>
                <a:lnTo>
                  <a:pt x="5" y="52"/>
                </a:lnTo>
                <a:lnTo>
                  <a:pt x="6" y="53"/>
                </a:lnTo>
                <a:lnTo>
                  <a:pt x="6" y="55"/>
                </a:lnTo>
                <a:lnTo>
                  <a:pt x="7" y="56"/>
                </a:lnTo>
                <a:lnTo>
                  <a:pt x="9" y="58"/>
                </a:lnTo>
                <a:lnTo>
                  <a:pt x="9" y="59"/>
                </a:lnTo>
                <a:lnTo>
                  <a:pt x="10" y="60"/>
                </a:lnTo>
                <a:lnTo>
                  <a:pt x="12" y="62"/>
                </a:lnTo>
                <a:lnTo>
                  <a:pt x="13" y="63"/>
                </a:lnTo>
                <a:lnTo>
                  <a:pt x="15" y="63"/>
                </a:lnTo>
                <a:lnTo>
                  <a:pt x="16" y="65"/>
                </a:lnTo>
                <a:lnTo>
                  <a:pt x="18" y="66"/>
                </a:lnTo>
                <a:lnTo>
                  <a:pt x="19" y="66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1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1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6"/>
                </a:lnTo>
                <a:lnTo>
                  <a:pt x="54" y="66"/>
                </a:lnTo>
                <a:lnTo>
                  <a:pt x="55" y="65"/>
                </a:lnTo>
                <a:lnTo>
                  <a:pt x="56" y="63"/>
                </a:lnTo>
                <a:lnTo>
                  <a:pt x="58" y="63"/>
                </a:lnTo>
                <a:lnTo>
                  <a:pt x="59" y="62"/>
                </a:lnTo>
                <a:lnTo>
                  <a:pt x="61" y="60"/>
                </a:lnTo>
                <a:lnTo>
                  <a:pt x="62" y="59"/>
                </a:lnTo>
                <a:lnTo>
                  <a:pt x="62" y="58"/>
                </a:lnTo>
                <a:lnTo>
                  <a:pt x="64" y="56"/>
                </a:lnTo>
                <a:lnTo>
                  <a:pt x="65" y="55"/>
                </a:lnTo>
                <a:lnTo>
                  <a:pt x="65" y="53"/>
                </a:lnTo>
                <a:lnTo>
                  <a:pt x="67" y="52"/>
                </a:lnTo>
                <a:lnTo>
                  <a:pt x="67" y="50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3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6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69" y="29"/>
                </a:lnTo>
                <a:lnTo>
                  <a:pt x="69" y="27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7" y="20"/>
                </a:lnTo>
                <a:lnTo>
                  <a:pt x="67" y="19"/>
                </a:lnTo>
                <a:lnTo>
                  <a:pt x="65" y="17"/>
                </a:lnTo>
                <a:lnTo>
                  <a:pt x="65" y="16"/>
                </a:lnTo>
                <a:lnTo>
                  <a:pt x="64" y="14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7"/>
                </a:lnTo>
                <a:lnTo>
                  <a:pt x="55" y="6"/>
                </a:lnTo>
                <a:lnTo>
                  <a:pt x="54" y="6"/>
                </a:lnTo>
                <a:lnTo>
                  <a:pt x="52" y="4"/>
                </a:lnTo>
                <a:lnTo>
                  <a:pt x="51" y="4"/>
                </a:lnTo>
                <a:lnTo>
                  <a:pt x="49" y="3"/>
                </a:lnTo>
                <a:lnTo>
                  <a:pt x="48" y="3"/>
                </a:lnTo>
                <a:lnTo>
                  <a:pt x="46" y="1"/>
                </a:lnTo>
                <a:lnTo>
                  <a:pt x="45" y="1"/>
                </a:lnTo>
                <a:lnTo>
                  <a:pt x="42" y="1"/>
                </a:lnTo>
                <a:lnTo>
                  <a:pt x="41" y="1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64" name="Rectangle 96">
            <a:extLst>
              <a:ext uri="{FF2B5EF4-FFF2-40B4-BE49-F238E27FC236}">
                <a16:creationId xmlns:a16="http://schemas.microsoft.com/office/drawing/2014/main" id="{8ED659D3-1837-4746-A9D0-27D0DA82BB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1590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7365" name="Rectangle 97">
            <a:extLst>
              <a:ext uri="{FF2B5EF4-FFF2-40B4-BE49-F238E27FC236}">
                <a16:creationId xmlns:a16="http://schemas.microsoft.com/office/drawing/2014/main" id="{2CF383DC-1230-614B-8263-64A729DA47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8763" y="36433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En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7366" name="AutoShape 99">
            <a:extLst>
              <a:ext uri="{FF2B5EF4-FFF2-40B4-BE49-F238E27FC236}">
                <a16:creationId xmlns:a16="http://schemas.microsoft.com/office/drawing/2014/main" id="{D2485AFB-9727-0445-8901-894B4A92DF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87863" y="2530475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7367" name="AutoShape 101">
            <a:extLst>
              <a:ext uri="{FF2B5EF4-FFF2-40B4-BE49-F238E27FC236}">
                <a16:creationId xmlns:a16="http://schemas.microsoft.com/office/drawing/2014/main" id="{4C1074B2-2F36-7F48-B85F-DAC766E7F9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8975" y="4387850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7368" name="Title 1">
            <a:extLst>
              <a:ext uri="{FF2B5EF4-FFF2-40B4-BE49-F238E27FC236}">
                <a16:creationId xmlns:a16="http://schemas.microsoft.com/office/drawing/2014/main" id="{BA3CA2E5-E19A-0A45-BEA4-2ED55B06B42E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3-to-8 decoder using two 2-to-4 decoders</a:t>
            </a:r>
          </a:p>
        </p:txBody>
      </p:sp>
      <p:sp>
        <p:nvSpPr>
          <p:cNvPr id="97369" name="TextBox 125">
            <a:extLst>
              <a:ext uri="{FF2B5EF4-FFF2-40B4-BE49-F238E27FC236}">
                <a16:creationId xmlns:a16="http://schemas.microsoft.com/office/drawing/2014/main" id="{7FAFE440-B0EB-FA49-B084-FE816E64F0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4.15 from the textbook ]</a:t>
            </a:r>
          </a:p>
        </p:txBody>
      </p:sp>
      <p:sp>
        <p:nvSpPr>
          <p:cNvPr id="97370" name="Rectangle 91">
            <a:extLst>
              <a:ext uri="{FF2B5EF4-FFF2-40B4-BE49-F238E27FC236}">
                <a16:creationId xmlns:a16="http://schemas.microsoft.com/office/drawing/2014/main" id="{DEDFB097-9FAF-474F-8F53-F1E13BF301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2362200"/>
            <a:ext cx="2928938" cy="2844800"/>
          </a:xfrm>
          <a:prstGeom prst="rect">
            <a:avLst/>
          </a:prstGeom>
          <a:noFill/>
          <a:ln w="444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7371" name="TextBox 2">
            <a:extLst>
              <a:ext uri="{FF2B5EF4-FFF2-40B4-BE49-F238E27FC236}">
                <a16:creationId xmlns:a16="http://schemas.microsoft.com/office/drawing/2014/main" id="{1294AAEE-DC31-A74A-A073-51A1941DC8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096001"/>
            <a:ext cx="17922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What is this?</a:t>
            </a:r>
          </a:p>
        </p:txBody>
      </p:sp>
      <p:cxnSp>
        <p:nvCxnSpPr>
          <p:cNvPr id="97372" name="Straight Arrow Connector 93">
            <a:extLst>
              <a:ext uri="{FF2B5EF4-FFF2-40B4-BE49-F238E27FC236}">
                <a16:creationId xmlns:a16="http://schemas.microsoft.com/office/drawing/2014/main" id="{7A3FD261-6651-F946-9E63-FFE4DFF1BAEC}"/>
              </a:ext>
            </a:extLst>
          </p:cNvPr>
          <p:cNvCxnSpPr>
            <a:cxnSpLocks noChangeShapeType="1"/>
            <a:endCxn id="97370" idx="2"/>
          </p:cNvCxnSpPr>
          <p:nvPr/>
        </p:nvCxnSpPr>
        <p:spPr bwMode="auto">
          <a:xfrm flipV="1">
            <a:off x="3886201" y="5207000"/>
            <a:ext cx="17463" cy="889000"/>
          </a:xfrm>
          <a:prstGeom prst="straightConnector1">
            <a:avLst/>
          </a:prstGeom>
          <a:noFill/>
          <a:ln w="444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305" name="Group 1">
            <a:extLst>
              <a:ext uri="{FF2B5EF4-FFF2-40B4-BE49-F238E27FC236}">
                <a16:creationId xmlns:a16="http://schemas.microsoft.com/office/drawing/2014/main" id="{85A35FA1-4BD2-D74C-B84A-7BDFF31E58BC}"/>
              </a:ext>
            </a:extLst>
          </p:cNvPr>
          <p:cNvGrpSpPr>
            <a:grpSpLocks/>
          </p:cNvGrpSpPr>
          <p:nvPr/>
        </p:nvGrpSpPr>
        <p:grpSpPr bwMode="auto">
          <a:xfrm>
            <a:off x="3733800" y="2209800"/>
            <a:ext cx="3636566" cy="2438400"/>
            <a:chOff x="2819400" y="2209800"/>
            <a:chExt cx="3636219" cy="2438400"/>
          </a:xfrm>
        </p:grpSpPr>
        <p:sp>
          <p:nvSpPr>
            <p:cNvPr id="98307" name="Line 4">
              <a:extLst>
                <a:ext uri="{FF2B5EF4-FFF2-40B4-BE49-F238E27FC236}">
                  <a16:creationId xmlns:a16="http://schemas.microsoft.com/office/drawing/2014/main" id="{FED2F679-3EA7-A449-B379-53AB95F176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291013" y="2371725"/>
              <a:ext cx="22860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08" name="Freeform 5">
              <a:extLst>
                <a:ext uri="{FF2B5EF4-FFF2-40B4-BE49-F238E27FC236}">
                  <a16:creationId xmlns:a16="http://schemas.microsoft.com/office/drawing/2014/main" id="{1D161C50-DACF-7B44-BEE1-2822972A0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038" y="2209800"/>
              <a:ext cx="320675" cy="320675"/>
            </a:xfrm>
            <a:custGeom>
              <a:avLst/>
              <a:gdLst>
                <a:gd name="T0" fmla="*/ 2147483646 w 404"/>
                <a:gd name="T1" fmla="*/ 2147483646 h 403"/>
                <a:gd name="T2" fmla="*/ 0 w 404"/>
                <a:gd name="T3" fmla="*/ 2147483646 h 403"/>
                <a:gd name="T4" fmla="*/ 0 w 404"/>
                <a:gd name="T5" fmla="*/ 0 h 403"/>
                <a:gd name="T6" fmla="*/ 2147483646 w 404"/>
                <a:gd name="T7" fmla="*/ 2147483646 h 40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4"/>
                <a:gd name="T13" fmla="*/ 0 h 403"/>
                <a:gd name="T14" fmla="*/ 404 w 404"/>
                <a:gd name="T15" fmla="*/ 403 h 40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4" h="403">
                  <a:moveTo>
                    <a:pt x="404" y="202"/>
                  </a:moveTo>
                  <a:lnTo>
                    <a:pt x="0" y="403"/>
                  </a:lnTo>
                  <a:lnTo>
                    <a:pt x="0" y="0"/>
                  </a:lnTo>
                  <a:lnTo>
                    <a:pt x="404" y="202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09" name="Freeform 7">
              <a:extLst>
                <a:ext uri="{FF2B5EF4-FFF2-40B4-BE49-F238E27FC236}">
                  <a16:creationId xmlns:a16="http://schemas.microsoft.com/office/drawing/2014/main" id="{85F08F8C-F2B5-8D42-B19C-C854B784F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350" y="2322513"/>
              <a:ext cx="103188" cy="103187"/>
            </a:xfrm>
            <a:custGeom>
              <a:avLst/>
              <a:gdLst>
                <a:gd name="T0" fmla="*/ 2147483646 w 130"/>
                <a:gd name="T1" fmla="*/ 0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0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5" y="0"/>
                  </a:moveTo>
                  <a:lnTo>
                    <a:pt x="62" y="0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2" y="2"/>
                  </a:lnTo>
                  <a:lnTo>
                    <a:pt x="49" y="2"/>
                  </a:lnTo>
                  <a:lnTo>
                    <a:pt x="45" y="3"/>
                  </a:lnTo>
                  <a:lnTo>
                    <a:pt x="42" y="5"/>
                  </a:lnTo>
                  <a:lnTo>
                    <a:pt x="39" y="5"/>
                  </a:lnTo>
                  <a:lnTo>
                    <a:pt x="36" y="6"/>
                  </a:lnTo>
                  <a:lnTo>
                    <a:pt x="34" y="7"/>
                  </a:lnTo>
                  <a:lnTo>
                    <a:pt x="31" y="9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4" y="15"/>
                  </a:lnTo>
                  <a:lnTo>
                    <a:pt x="21" y="18"/>
                  </a:lnTo>
                  <a:lnTo>
                    <a:pt x="19" y="19"/>
                  </a:lnTo>
                  <a:lnTo>
                    <a:pt x="16" y="22"/>
                  </a:lnTo>
                  <a:lnTo>
                    <a:pt x="15" y="23"/>
                  </a:lnTo>
                  <a:lnTo>
                    <a:pt x="13" y="26"/>
                  </a:lnTo>
                  <a:lnTo>
                    <a:pt x="11" y="29"/>
                  </a:lnTo>
                  <a:lnTo>
                    <a:pt x="9" y="32"/>
                  </a:lnTo>
                  <a:lnTo>
                    <a:pt x="8" y="35"/>
                  </a:lnTo>
                  <a:lnTo>
                    <a:pt x="6" y="38"/>
                  </a:lnTo>
                  <a:lnTo>
                    <a:pt x="5" y="41"/>
                  </a:lnTo>
                  <a:lnTo>
                    <a:pt x="3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2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2" y="78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3" y="88"/>
                  </a:lnTo>
                  <a:lnTo>
                    <a:pt x="5" y="91"/>
                  </a:lnTo>
                  <a:lnTo>
                    <a:pt x="6" y="94"/>
                  </a:lnTo>
                  <a:lnTo>
                    <a:pt x="8" y="97"/>
                  </a:lnTo>
                  <a:lnTo>
                    <a:pt x="9" y="100"/>
                  </a:lnTo>
                  <a:lnTo>
                    <a:pt x="11" y="102"/>
                  </a:lnTo>
                  <a:lnTo>
                    <a:pt x="13" y="104"/>
                  </a:lnTo>
                  <a:lnTo>
                    <a:pt x="15" y="107"/>
                  </a:lnTo>
                  <a:lnTo>
                    <a:pt x="16" y="110"/>
                  </a:lnTo>
                  <a:lnTo>
                    <a:pt x="19" y="111"/>
                  </a:lnTo>
                  <a:lnTo>
                    <a:pt x="21" y="114"/>
                  </a:lnTo>
                  <a:lnTo>
                    <a:pt x="24" y="115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1" y="121"/>
                  </a:lnTo>
                  <a:lnTo>
                    <a:pt x="34" y="123"/>
                  </a:lnTo>
                  <a:lnTo>
                    <a:pt x="36" y="124"/>
                  </a:lnTo>
                  <a:lnTo>
                    <a:pt x="39" y="125"/>
                  </a:lnTo>
                  <a:lnTo>
                    <a:pt x="42" y="127"/>
                  </a:lnTo>
                  <a:lnTo>
                    <a:pt x="45" y="128"/>
                  </a:lnTo>
                  <a:lnTo>
                    <a:pt x="49" y="128"/>
                  </a:lnTo>
                  <a:lnTo>
                    <a:pt x="52" y="130"/>
                  </a:lnTo>
                  <a:lnTo>
                    <a:pt x="55" y="130"/>
                  </a:lnTo>
                  <a:lnTo>
                    <a:pt x="58" y="130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8" y="131"/>
                  </a:lnTo>
                  <a:lnTo>
                    <a:pt x="72" y="130"/>
                  </a:lnTo>
                  <a:lnTo>
                    <a:pt x="75" y="130"/>
                  </a:lnTo>
                  <a:lnTo>
                    <a:pt x="78" y="130"/>
                  </a:lnTo>
                  <a:lnTo>
                    <a:pt x="81" y="128"/>
                  </a:lnTo>
                  <a:lnTo>
                    <a:pt x="84" y="128"/>
                  </a:lnTo>
                  <a:lnTo>
                    <a:pt x="88" y="127"/>
                  </a:lnTo>
                  <a:lnTo>
                    <a:pt x="91" y="125"/>
                  </a:lnTo>
                  <a:lnTo>
                    <a:pt x="94" y="124"/>
                  </a:lnTo>
                  <a:lnTo>
                    <a:pt x="97" y="123"/>
                  </a:lnTo>
                  <a:lnTo>
                    <a:pt x="100" y="121"/>
                  </a:lnTo>
                  <a:lnTo>
                    <a:pt x="101" y="120"/>
                  </a:lnTo>
                  <a:lnTo>
                    <a:pt x="104" y="118"/>
                  </a:lnTo>
                  <a:lnTo>
                    <a:pt x="107" y="115"/>
                  </a:lnTo>
                  <a:lnTo>
                    <a:pt x="110" y="114"/>
                  </a:lnTo>
                  <a:lnTo>
                    <a:pt x="111" y="111"/>
                  </a:lnTo>
                  <a:lnTo>
                    <a:pt x="114" y="110"/>
                  </a:lnTo>
                  <a:lnTo>
                    <a:pt x="116" y="107"/>
                  </a:lnTo>
                  <a:lnTo>
                    <a:pt x="117" y="104"/>
                  </a:lnTo>
                  <a:lnTo>
                    <a:pt x="120" y="102"/>
                  </a:lnTo>
                  <a:lnTo>
                    <a:pt x="121" y="100"/>
                  </a:lnTo>
                  <a:lnTo>
                    <a:pt x="123" y="97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7" y="85"/>
                  </a:lnTo>
                  <a:lnTo>
                    <a:pt x="129" y="82"/>
                  </a:lnTo>
                  <a:lnTo>
                    <a:pt x="129" y="78"/>
                  </a:lnTo>
                  <a:lnTo>
                    <a:pt x="130" y="75"/>
                  </a:lnTo>
                  <a:lnTo>
                    <a:pt x="130" y="72"/>
                  </a:lnTo>
                  <a:lnTo>
                    <a:pt x="130" y="69"/>
                  </a:lnTo>
                  <a:lnTo>
                    <a:pt x="130" y="65"/>
                  </a:lnTo>
                  <a:lnTo>
                    <a:pt x="130" y="62"/>
                  </a:lnTo>
                  <a:lnTo>
                    <a:pt x="130" y="59"/>
                  </a:lnTo>
                  <a:lnTo>
                    <a:pt x="130" y="55"/>
                  </a:lnTo>
                  <a:lnTo>
                    <a:pt x="129" y="52"/>
                  </a:lnTo>
                  <a:lnTo>
                    <a:pt x="129" y="49"/>
                  </a:lnTo>
                  <a:lnTo>
                    <a:pt x="127" y="46"/>
                  </a:lnTo>
                  <a:lnTo>
                    <a:pt x="127" y="43"/>
                  </a:lnTo>
                  <a:lnTo>
                    <a:pt x="126" y="41"/>
                  </a:lnTo>
                  <a:lnTo>
                    <a:pt x="124" y="38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7" y="26"/>
                  </a:lnTo>
                  <a:lnTo>
                    <a:pt x="116" y="23"/>
                  </a:lnTo>
                  <a:lnTo>
                    <a:pt x="114" y="22"/>
                  </a:lnTo>
                  <a:lnTo>
                    <a:pt x="111" y="19"/>
                  </a:lnTo>
                  <a:lnTo>
                    <a:pt x="110" y="18"/>
                  </a:lnTo>
                  <a:lnTo>
                    <a:pt x="107" y="15"/>
                  </a:lnTo>
                  <a:lnTo>
                    <a:pt x="104" y="13"/>
                  </a:lnTo>
                  <a:lnTo>
                    <a:pt x="101" y="12"/>
                  </a:lnTo>
                  <a:lnTo>
                    <a:pt x="100" y="9"/>
                  </a:lnTo>
                  <a:lnTo>
                    <a:pt x="97" y="7"/>
                  </a:lnTo>
                  <a:lnTo>
                    <a:pt x="94" y="6"/>
                  </a:lnTo>
                  <a:lnTo>
                    <a:pt x="91" y="5"/>
                  </a:lnTo>
                  <a:lnTo>
                    <a:pt x="88" y="5"/>
                  </a:lnTo>
                  <a:lnTo>
                    <a:pt x="84" y="3"/>
                  </a:lnTo>
                  <a:lnTo>
                    <a:pt x="81" y="2"/>
                  </a:lnTo>
                  <a:lnTo>
                    <a:pt x="78" y="2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10" name="Rectangle 8">
              <a:extLst>
                <a:ext uri="{FF2B5EF4-FFF2-40B4-BE49-F238E27FC236}">
                  <a16:creationId xmlns:a16="http://schemas.microsoft.com/office/drawing/2014/main" id="{CA397689-071C-7147-ADC4-0CA8CD0656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9400" y="2284413"/>
              <a:ext cx="1987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11" name="Rectangle 9">
              <a:extLst>
                <a:ext uri="{FF2B5EF4-FFF2-40B4-BE49-F238E27FC236}">
                  <a16:creationId xmlns:a16="http://schemas.microsoft.com/office/drawing/2014/main" id="{29120AEB-992B-E049-AFFB-B44E6B814D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5450" y="2389188"/>
              <a:ext cx="125022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12" name="Rectangle 12">
              <a:extLst>
                <a:ext uri="{FF2B5EF4-FFF2-40B4-BE49-F238E27FC236}">
                  <a16:creationId xmlns:a16="http://schemas.microsoft.com/office/drawing/2014/main" id="{D48F09A2-72B2-F446-9113-92E627EA29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2172" y="2324100"/>
              <a:ext cx="15387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13" name="Rectangle 13">
              <a:extLst>
                <a:ext uri="{FF2B5EF4-FFF2-40B4-BE49-F238E27FC236}">
                  <a16:creationId xmlns:a16="http://schemas.microsoft.com/office/drawing/2014/main" id="{0B42CD52-AA93-9E46-9ED7-251ECBD931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0597" y="2428875"/>
              <a:ext cx="125022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14" name="Rectangle 14">
              <a:extLst>
                <a:ext uri="{FF2B5EF4-FFF2-40B4-BE49-F238E27FC236}">
                  <a16:creationId xmlns:a16="http://schemas.microsoft.com/office/drawing/2014/main" id="{52AA25EC-D517-1340-B307-FC7680DAD3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9825" y="4200525"/>
              <a:ext cx="15387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15" name="Rectangle 15">
              <a:extLst>
                <a:ext uri="{FF2B5EF4-FFF2-40B4-BE49-F238E27FC236}">
                  <a16:creationId xmlns:a16="http://schemas.microsoft.com/office/drawing/2014/main" id="{7DBBF829-9CE6-D548-813C-FFAB6D995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18250" y="4305300"/>
              <a:ext cx="125022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16" name="Line 24">
              <a:extLst>
                <a:ext uri="{FF2B5EF4-FFF2-40B4-BE49-F238E27FC236}">
                  <a16:creationId xmlns:a16="http://schemas.microsoft.com/office/drawing/2014/main" id="{BDEC2FA6-96EC-504D-A6E3-FFBB7E964D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37150" y="2530475"/>
              <a:ext cx="9826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17" name="Line 45">
              <a:extLst>
                <a:ext uri="{FF2B5EF4-FFF2-40B4-BE49-F238E27FC236}">
                  <a16:creationId xmlns:a16="http://schemas.microsoft.com/office/drawing/2014/main" id="{06FA31A1-F306-CD4F-88C1-E1645E3352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37150" y="4379913"/>
              <a:ext cx="9826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18" name="Line 62">
              <a:extLst>
                <a:ext uri="{FF2B5EF4-FFF2-40B4-BE49-F238E27FC236}">
                  <a16:creationId xmlns:a16="http://schemas.microsoft.com/office/drawing/2014/main" id="{9EFF66A5-7EEC-AF45-9816-1CE2C708A6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0238" y="2370138"/>
              <a:ext cx="6858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19" name="Line 63">
              <a:extLst>
                <a:ext uri="{FF2B5EF4-FFF2-40B4-BE49-F238E27FC236}">
                  <a16:creationId xmlns:a16="http://schemas.microsoft.com/office/drawing/2014/main" id="{8CAE8645-48A3-7B4E-B644-8BAA1A382E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514725" y="2370138"/>
              <a:ext cx="0" cy="21463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20" name="Freeform 79">
              <a:extLst>
                <a:ext uri="{FF2B5EF4-FFF2-40B4-BE49-F238E27FC236}">
                  <a16:creationId xmlns:a16="http://schemas.microsoft.com/office/drawing/2014/main" id="{799339A2-5729-744E-9CC4-2242164A0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0913" y="2346325"/>
              <a:ext cx="46037" cy="46038"/>
            </a:xfrm>
            <a:custGeom>
              <a:avLst/>
              <a:gdLst>
                <a:gd name="T0" fmla="*/ 2147483646 w 57"/>
                <a:gd name="T1" fmla="*/ 2147483646 h 57"/>
                <a:gd name="T2" fmla="*/ 2147483646 w 57"/>
                <a:gd name="T3" fmla="*/ 2147483646 h 57"/>
                <a:gd name="T4" fmla="*/ 2147483646 w 57"/>
                <a:gd name="T5" fmla="*/ 2147483646 h 57"/>
                <a:gd name="T6" fmla="*/ 2147483646 w 57"/>
                <a:gd name="T7" fmla="*/ 2147483646 h 57"/>
                <a:gd name="T8" fmla="*/ 2147483646 w 57"/>
                <a:gd name="T9" fmla="*/ 2147483646 h 57"/>
                <a:gd name="T10" fmla="*/ 2147483646 w 57"/>
                <a:gd name="T11" fmla="*/ 2147483646 h 57"/>
                <a:gd name="T12" fmla="*/ 2147483646 w 57"/>
                <a:gd name="T13" fmla="*/ 2147483646 h 57"/>
                <a:gd name="T14" fmla="*/ 2147483646 w 57"/>
                <a:gd name="T15" fmla="*/ 2147483646 h 57"/>
                <a:gd name="T16" fmla="*/ 2147483646 w 57"/>
                <a:gd name="T17" fmla="*/ 2147483646 h 57"/>
                <a:gd name="T18" fmla="*/ 2147483646 w 57"/>
                <a:gd name="T19" fmla="*/ 2147483646 h 57"/>
                <a:gd name="T20" fmla="*/ 0 w 57"/>
                <a:gd name="T21" fmla="*/ 2147483646 h 57"/>
                <a:gd name="T22" fmla="*/ 0 w 57"/>
                <a:gd name="T23" fmla="*/ 2147483646 h 57"/>
                <a:gd name="T24" fmla="*/ 2147483646 w 57"/>
                <a:gd name="T25" fmla="*/ 2147483646 h 57"/>
                <a:gd name="T26" fmla="*/ 2147483646 w 57"/>
                <a:gd name="T27" fmla="*/ 2147483646 h 57"/>
                <a:gd name="T28" fmla="*/ 2147483646 w 57"/>
                <a:gd name="T29" fmla="*/ 2147483646 h 57"/>
                <a:gd name="T30" fmla="*/ 2147483646 w 57"/>
                <a:gd name="T31" fmla="*/ 2147483646 h 57"/>
                <a:gd name="T32" fmla="*/ 2147483646 w 57"/>
                <a:gd name="T33" fmla="*/ 2147483646 h 57"/>
                <a:gd name="T34" fmla="*/ 2147483646 w 57"/>
                <a:gd name="T35" fmla="*/ 2147483646 h 57"/>
                <a:gd name="T36" fmla="*/ 2147483646 w 57"/>
                <a:gd name="T37" fmla="*/ 2147483646 h 57"/>
                <a:gd name="T38" fmla="*/ 2147483646 w 57"/>
                <a:gd name="T39" fmla="*/ 2147483646 h 57"/>
                <a:gd name="T40" fmla="*/ 2147483646 w 57"/>
                <a:gd name="T41" fmla="*/ 2147483646 h 57"/>
                <a:gd name="T42" fmla="*/ 2147483646 w 57"/>
                <a:gd name="T43" fmla="*/ 2147483646 h 57"/>
                <a:gd name="T44" fmla="*/ 2147483646 w 57"/>
                <a:gd name="T45" fmla="*/ 2147483646 h 57"/>
                <a:gd name="T46" fmla="*/ 2147483646 w 57"/>
                <a:gd name="T47" fmla="*/ 2147483646 h 57"/>
                <a:gd name="T48" fmla="*/ 2147483646 w 57"/>
                <a:gd name="T49" fmla="*/ 2147483646 h 57"/>
                <a:gd name="T50" fmla="*/ 2147483646 w 57"/>
                <a:gd name="T51" fmla="*/ 2147483646 h 57"/>
                <a:gd name="T52" fmla="*/ 2147483646 w 57"/>
                <a:gd name="T53" fmla="*/ 2147483646 h 57"/>
                <a:gd name="T54" fmla="*/ 2147483646 w 57"/>
                <a:gd name="T55" fmla="*/ 2147483646 h 57"/>
                <a:gd name="T56" fmla="*/ 2147483646 w 57"/>
                <a:gd name="T57" fmla="*/ 2147483646 h 57"/>
                <a:gd name="T58" fmla="*/ 2147483646 w 57"/>
                <a:gd name="T59" fmla="*/ 2147483646 h 57"/>
                <a:gd name="T60" fmla="*/ 2147483646 w 57"/>
                <a:gd name="T61" fmla="*/ 2147483646 h 57"/>
                <a:gd name="T62" fmla="*/ 2147483646 w 57"/>
                <a:gd name="T63" fmla="*/ 2147483646 h 57"/>
                <a:gd name="T64" fmla="*/ 2147483646 w 57"/>
                <a:gd name="T65" fmla="*/ 2147483646 h 57"/>
                <a:gd name="T66" fmla="*/ 2147483646 w 57"/>
                <a:gd name="T67" fmla="*/ 2147483646 h 57"/>
                <a:gd name="T68" fmla="*/ 2147483646 w 57"/>
                <a:gd name="T69" fmla="*/ 2147483646 h 57"/>
                <a:gd name="T70" fmla="*/ 2147483646 w 57"/>
                <a:gd name="T71" fmla="*/ 2147483646 h 57"/>
                <a:gd name="T72" fmla="*/ 2147483646 w 57"/>
                <a:gd name="T73" fmla="*/ 2147483646 h 57"/>
                <a:gd name="T74" fmla="*/ 2147483646 w 57"/>
                <a:gd name="T75" fmla="*/ 2147483646 h 57"/>
                <a:gd name="T76" fmla="*/ 2147483646 w 57"/>
                <a:gd name="T77" fmla="*/ 2147483646 h 57"/>
                <a:gd name="T78" fmla="*/ 2147483646 w 57"/>
                <a:gd name="T79" fmla="*/ 2147483646 h 57"/>
                <a:gd name="T80" fmla="*/ 2147483646 w 57"/>
                <a:gd name="T81" fmla="*/ 2147483646 h 57"/>
                <a:gd name="T82" fmla="*/ 2147483646 w 57"/>
                <a:gd name="T83" fmla="*/ 2147483646 h 57"/>
                <a:gd name="T84" fmla="*/ 2147483646 w 57"/>
                <a:gd name="T85" fmla="*/ 2147483646 h 57"/>
                <a:gd name="T86" fmla="*/ 2147483646 w 57"/>
                <a:gd name="T87" fmla="*/ 2147483646 h 57"/>
                <a:gd name="T88" fmla="*/ 2147483646 w 57"/>
                <a:gd name="T89" fmla="*/ 2147483646 h 5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7"/>
                <a:gd name="T137" fmla="*/ 57 w 57"/>
                <a:gd name="T138" fmla="*/ 57 h 5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7">
                  <a:moveTo>
                    <a:pt x="28" y="29"/>
                  </a:moveTo>
                  <a:lnTo>
                    <a:pt x="28" y="0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0" y="9"/>
                  </a:lnTo>
                  <a:lnTo>
                    <a:pt x="8" y="9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1" y="21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4" y="45"/>
                  </a:lnTo>
                  <a:lnTo>
                    <a:pt x="5" y="46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8" y="50"/>
                  </a:lnTo>
                  <a:lnTo>
                    <a:pt x="10" y="50"/>
                  </a:lnTo>
                  <a:lnTo>
                    <a:pt x="11" y="52"/>
                  </a:lnTo>
                  <a:lnTo>
                    <a:pt x="11" y="53"/>
                  </a:lnTo>
                  <a:lnTo>
                    <a:pt x="13" y="53"/>
                  </a:lnTo>
                  <a:lnTo>
                    <a:pt x="14" y="55"/>
                  </a:lnTo>
                  <a:lnTo>
                    <a:pt x="15" y="55"/>
                  </a:lnTo>
                  <a:lnTo>
                    <a:pt x="17" y="56"/>
                  </a:lnTo>
                  <a:lnTo>
                    <a:pt x="18" y="56"/>
                  </a:lnTo>
                  <a:lnTo>
                    <a:pt x="20" y="57"/>
                  </a:lnTo>
                  <a:lnTo>
                    <a:pt x="21" y="57"/>
                  </a:lnTo>
                  <a:lnTo>
                    <a:pt x="23" y="57"/>
                  </a:lnTo>
                  <a:lnTo>
                    <a:pt x="24" y="57"/>
                  </a:lnTo>
                  <a:lnTo>
                    <a:pt x="26" y="57"/>
                  </a:lnTo>
                  <a:lnTo>
                    <a:pt x="27" y="57"/>
                  </a:lnTo>
                  <a:lnTo>
                    <a:pt x="28" y="57"/>
                  </a:lnTo>
                  <a:lnTo>
                    <a:pt x="30" y="57"/>
                  </a:lnTo>
                  <a:lnTo>
                    <a:pt x="31" y="57"/>
                  </a:lnTo>
                  <a:lnTo>
                    <a:pt x="33" y="57"/>
                  </a:lnTo>
                  <a:lnTo>
                    <a:pt x="34" y="57"/>
                  </a:lnTo>
                  <a:lnTo>
                    <a:pt x="36" y="57"/>
                  </a:lnTo>
                  <a:lnTo>
                    <a:pt x="37" y="57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6"/>
                  </a:lnTo>
                  <a:lnTo>
                    <a:pt x="43" y="55"/>
                  </a:lnTo>
                  <a:lnTo>
                    <a:pt x="44" y="55"/>
                  </a:lnTo>
                  <a:lnTo>
                    <a:pt x="44" y="53"/>
                  </a:lnTo>
                  <a:lnTo>
                    <a:pt x="46" y="53"/>
                  </a:lnTo>
                  <a:lnTo>
                    <a:pt x="47" y="52"/>
                  </a:lnTo>
                  <a:lnTo>
                    <a:pt x="49" y="50"/>
                  </a:lnTo>
                  <a:lnTo>
                    <a:pt x="50" y="49"/>
                  </a:lnTo>
                  <a:lnTo>
                    <a:pt x="51" y="47"/>
                  </a:lnTo>
                  <a:lnTo>
                    <a:pt x="51" y="46"/>
                  </a:lnTo>
                  <a:lnTo>
                    <a:pt x="53" y="46"/>
                  </a:lnTo>
                  <a:lnTo>
                    <a:pt x="53" y="45"/>
                  </a:lnTo>
                  <a:lnTo>
                    <a:pt x="54" y="43"/>
                  </a:lnTo>
                  <a:lnTo>
                    <a:pt x="54" y="42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7"/>
                  </a:lnTo>
                  <a:lnTo>
                    <a:pt x="57" y="36"/>
                  </a:lnTo>
                  <a:lnTo>
                    <a:pt x="57" y="34"/>
                  </a:lnTo>
                  <a:lnTo>
                    <a:pt x="57" y="33"/>
                  </a:lnTo>
                  <a:lnTo>
                    <a:pt x="57" y="32"/>
                  </a:lnTo>
                  <a:lnTo>
                    <a:pt x="57" y="29"/>
                  </a:lnTo>
                  <a:lnTo>
                    <a:pt x="57" y="27"/>
                  </a:lnTo>
                  <a:lnTo>
                    <a:pt x="57" y="26"/>
                  </a:lnTo>
                  <a:lnTo>
                    <a:pt x="57" y="24"/>
                  </a:lnTo>
                  <a:lnTo>
                    <a:pt x="57" y="23"/>
                  </a:lnTo>
                  <a:lnTo>
                    <a:pt x="56" y="21"/>
                  </a:lnTo>
                  <a:lnTo>
                    <a:pt x="56" y="20"/>
                  </a:lnTo>
                  <a:lnTo>
                    <a:pt x="56" y="19"/>
                  </a:lnTo>
                  <a:lnTo>
                    <a:pt x="54" y="17"/>
                  </a:lnTo>
                  <a:lnTo>
                    <a:pt x="54" y="16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1" y="13"/>
                  </a:lnTo>
                  <a:lnTo>
                    <a:pt x="51" y="11"/>
                  </a:lnTo>
                  <a:lnTo>
                    <a:pt x="50" y="10"/>
                  </a:lnTo>
                  <a:lnTo>
                    <a:pt x="49" y="9"/>
                  </a:lnTo>
                  <a:lnTo>
                    <a:pt x="47" y="7"/>
                  </a:lnTo>
                  <a:lnTo>
                    <a:pt x="46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4"/>
                  </a:lnTo>
                  <a:lnTo>
                    <a:pt x="41" y="3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8" y="0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321" name="Freeform 80">
              <a:extLst>
                <a:ext uri="{FF2B5EF4-FFF2-40B4-BE49-F238E27FC236}">
                  <a16:creationId xmlns:a16="http://schemas.microsoft.com/office/drawing/2014/main" id="{82BD34F8-B379-C94B-88A4-B8BD47B33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438" y="2355850"/>
              <a:ext cx="55562" cy="55563"/>
            </a:xfrm>
            <a:custGeom>
              <a:avLst/>
              <a:gdLst>
                <a:gd name="T0" fmla="*/ 2147483646 w 71"/>
                <a:gd name="T1" fmla="*/ 0 h 71"/>
                <a:gd name="T2" fmla="*/ 2147483646 w 71"/>
                <a:gd name="T3" fmla="*/ 2147483646 h 71"/>
                <a:gd name="T4" fmla="*/ 2147483646 w 71"/>
                <a:gd name="T5" fmla="*/ 2147483646 h 71"/>
                <a:gd name="T6" fmla="*/ 2147483646 w 71"/>
                <a:gd name="T7" fmla="*/ 2147483646 h 71"/>
                <a:gd name="T8" fmla="*/ 2147483646 w 71"/>
                <a:gd name="T9" fmla="*/ 2147483646 h 71"/>
                <a:gd name="T10" fmla="*/ 2147483646 w 71"/>
                <a:gd name="T11" fmla="*/ 2147483646 h 71"/>
                <a:gd name="T12" fmla="*/ 2147483646 w 71"/>
                <a:gd name="T13" fmla="*/ 2147483646 h 71"/>
                <a:gd name="T14" fmla="*/ 2147483646 w 71"/>
                <a:gd name="T15" fmla="*/ 2147483646 h 71"/>
                <a:gd name="T16" fmla="*/ 2147483646 w 71"/>
                <a:gd name="T17" fmla="*/ 2147483646 h 71"/>
                <a:gd name="T18" fmla="*/ 0 w 71"/>
                <a:gd name="T19" fmla="*/ 2147483646 h 71"/>
                <a:gd name="T20" fmla="*/ 0 w 71"/>
                <a:gd name="T21" fmla="*/ 2147483646 h 71"/>
                <a:gd name="T22" fmla="*/ 0 w 71"/>
                <a:gd name="T23" fmla="*/ 2147483646 h 71"/>
                <a:gd name="T24" fmla="*/ 2147483646 w 71"/>
                <a:gd name="T25" fmla="*/ 2147483646 h 71"/>
                <a:gd name="T26" fmla="*/ 2147483646 w 71"/>
                <a:gd name="T27" fmla="*/ 2147483646 h 71"/>
                <a:gd name="T28" fmla="*/ 2147483646 w 71"/>
                <a:gd name="T29" fmla="*/ 2147483646 h 71"/>
                <a:gd name="T30" fmla="*/ 2147483646 w 71"/>
                <a:gd name="T31" fmla="*/ 2147483646 h 71"/>
                <a:gd name="T32" fmla="*/ 2147483646 w 71"/>
                <a:gd name="T33" fmla="*/ 2147483646 h 71"/>
                <a:gd name="T34" fmla="*/ 2147483646 w 71"/>
                <a:gd name="T35" fmla="*/ 2147483646 h 71"/>
                <a:gd name="T36" fmla="*/ 2147483646 w 71"/>
                <a:gd name="T37" fmla="*/ 2147483646 h 71"/>
                <a:gd name="T38" fmla="*/ 2147483646 w 71"/>
                <a:gd name="T39" fmla="*/ 2147483646 h 71"/>
                <a:gd name="T40" fmla="*/ 2147483646 w 71"/>
                <a:gd name="T41" fmla="*/ 2147483646 h 71"/>
                <a:gd name="T42" fmla="*/ 2147483646 w 71"/>
                <a:gd name="T43" fmla="*/ 2147483646 h 71"/>
                <a:gd name="T44" fmla="*/ 2147483646 w 71"/>
                <a:gd name="T45" fmla="*/ 2147483646 h 71"/>
                <a:gd name="T46" fmla="*/ 2147483646 w 71"/>
                <a:gd name="T47" fmla="*/ 2147483646 h 71"/>
                <a:gd name="T48" fmla="*/ 2147483646 w 71"/>
                <a:gd name="T49" fmla="*/ 2147483646 h 71"/>
                <a:gd name="T50" fmla="*/ 2147483646 w 71"/>
                <a:gd name="T51" fmla="*/ 2147483646 h 71"/>
                <a:gd name="T52" fmla="*/ 2147483646 w 71"/>
                <a:gd name="T53" fmla="*/ 2147483646 h 71"/>
                <a:gd name="T54" fmla="*/ 2147483646 w 71"/>
                <a:gd name="T55" fmla="*/ 2147483646 h 71"/>
                <a:gd name="T56" fmla="*/ 2147483646 w 71"/>
                <a:gd name="T57" fmla="*/ 2147483646 h 71"/>
                <a:gd name="T58" fmla="*/ 2147483646 w 71"/>
                <a:gd name="T59" fmla="*/ 2147483646 h 71"/>
                <a:gd name="T60" fmla="*/ 2147483646 w 71"/>
                <a:gd name="T61" fmla="*/ 2147483646 h 71"/>
                <a:gd name="T62" fmla="*/ 2147483646 w 71"/>
                <a:gd name="T63" fmla="*/ 2147483646 h 71"/>
                <a:gd name="T64" fmla="*/ 2147483646 w 71"/>
                <a:gd name="T65" fmla="*/ 2147483646 h 71"/>
                <a:gd name="T66" fmla="*/ 2147483646 w 71"/>
                <a:gd name="T67" fmla="*/ 2147483646 h 71"/>
                <a:gd name="T68" fmla="*/ 2147483646 w 71"/>
                <a:gd name="T69" fmla="*/ 2147483646 h 71"/>
                <a:gd name="T70" fmla="*/ 2147483646 w 71"/>
                <a:gd name="T71" fmla="*/ 2147483646 h 71"/>
                <a:gd name="T72" fmla="*/ 2147483646 w 71"/>
                <a:gd name="T73" fmla="*/ 2147483646 h 71"/>
                <a:gd name="T74" fmla="*/ 2147483646 w 71"/>
                <a:gd name="T75" fmla="*/ 2147483646 h 71"/>
                <a:gd name="T76" fmla="*/ 2147483646 w 71"/>
                <a:gd name="T77" fmla="*/ 2147483646 h 71"/>
                <a:gd name="T78" fmla="*/ 2147483646 w 71"/>
                <a:gd name="T79" fmla="*/ 2147483646 h 71"/>
                <a:gd name="T80" fmla="*/ 2147483646 w 71"/>
                <a:gd name="T81" fmla="*/ 2147483646 h 71"/>
                <a:gd name="T82" fmla="*/ 2147483646 w 71"/>
                <a:gd name="T83" fmla="*/ 2147483646 h 71"/>
                <a:gd name="T84" fmla="*/ 2147483646 w 71"/>
                <a:gd name="T85" fmla="*/ 2147483646 h 71"/>
                <a:gd name="T86" fmla="*/ 2147483646 w 71"/>
                <a:gd name="T87" fmla="*/ 0 h 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1"/>
                <a:gd name="T134" fmla="*/ 71 w 71"/>
                <a:gd name="T135" fmla="*/ 71 h 7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1">
                  <a:moveTo>
                    <a:pt x="35" y="0"/>
                  </a:moveTo>
                  <a:lnTo>
                    <a:pt x="33" y="0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29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0" y="5"/>
                  </a:lnTo>
                  <a:lnTo>
                    <a:pt x="19" y="5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5" y="8"/>
                  </a:lnTo>
                  <a:lnTo>
                    <a:pt x="13" y="9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7" y="15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2" y="25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3" y="48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4" y="52"/>
                  </a:lnTo>
                  <a:lnTo>
                    <a:pt x="6" y="54"/>
                  </a:lnTo>
                  <a:lnTo>
                    <a:pt x="6" y="55"/>
                  </a:lnTo>
                  <a:lnTo>
                    <a:pt x="7" y="57"/>
                  </a:lnTo>
                  <a:lnTo>
                    <a:pt x="9" y="58"/>
                  </a:lnTo>
                  <a:lnTo>
                    <a:pt x="9" y="59"/>
                  </a:lnTo>
                  <a:lnTo>
                    <a:pt x="10" y="61"/>
                  </a:lnTo>
                  <a:lnTo>
                    <a:pt x="12" y="62"/>
                  </a:lnTo>
                  <a:lnTo>
                    <a:pt x="13" y="64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7" y="67"/>
                  </a:lnTo>
                  <a:lnTo>
                    <a:pt x="19" y="67"/>
                  </a:lnTo>
                  <a:lnTo>
                    <a:pt x="20" y="68"/>
                  </a:lnTo>
                  <a:lnTo>
                    <a:pt x="22" y="68"/>
                  </a:lnTo>
                  <a:lnTo>
                    <a:pt x="23" y="69"/>
                  </a:lnTo>
                  <a:lnTo>
                    <a:pt x="25" y="69"/>
                  </a:lnTo>
                  <a:lnTo>
                    <a:pt x="26" y="69"/>
                  </a:lnTo>
                  <a:lnTo>
                    <a:pt x="29" y="71"/>
                  </a:lnTo>
                  <a:lnTo>
                    <a:pt x="30" y="71"/>
                  </a:lnTo>
                  <a:lnTo>
                    <a:pt x="32" y="71"/>
                  </a:lnTo>
                  <a:lnTo>
                    <a:pt x="33" y="71"/>
                  </a:lnTo>
                  <a:lnTo>
                    <a:pt x="35" y="71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40" y="71"/>
                  </a:lnTo>
                  <a:lnTo>
                    <a:pt x="42" y="71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9"/>
                  </a:lnTo>
                  <a:lnTo>
                    <a:pt x="49" y="68"/>
                  </a:lnTo>
                  <a:lnTo>
                    <a:pt x="51" y="68"/>
                  </a:lnTo>
                  <a:lnTo>
                    <a:pt x="52" y="67"/>
                  </a:lnTo>
                  <a:lnTo>
                    <a:pt x="53" y="67"/>
                  </a:lnTo>
                  <a:lnTo>
                    <a:pt x="55" y="65"/>
                  </a:lnTo>
                  <a:lnTo>
                    <a:pt x="56" y="64"/>
                  </a:lnTo>
                  <a:lnTo>
                    <a:pt x="58" y="64"/>
                  </a:lnTo>
                  <a:lnTo>
                    <a:pt x="59" y="62"/>
                  </a:lnTo>
                  <a:lnTo>
                    <a:pt x="61" y="61"/>
                  </a:lnTo>
                  <a:lnTo>
                    <a:pt x="62" y="59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8" y="49"/>
                  </a:lnTo>
                  <a:lnTo>
                    <a:pt x="68" y="48"/>
                  </a:lnTo>
                  <a:lnTo>
                    <a:pt x="69" y="46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71" y="41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6"/>
                  </a:lnTo>
                  <a:lnTo>
                    <a:pt x="71" y="34"/>
                  </a:lnTo>
                  <a:lnTo>
                    <a:pt x="71" y="32"/>
                  </a:lnTo>
                  <a:lnTo>
                    <a:pt x="71" y="31"/>
                  </a:lnTo>
                  <a:lnTo>
                    <a:pt x="69" y="29"/>
                  </a:lnTo>
                  <a:lnTo>
                    <a:pt x="69" y="28"/>
                  </a:lnTo>
                  <a:lnTo>
                    <a:pt x="69" y="25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66" y="21"/>
                  </a:lnTo>
                  <a:lnTo>
                    <a:pt x="66" y="19"/>
                  </a:lnTo>
                  <a:lnTo>
                    <a:pt x="65" y="18"/>
                  </a:lnTo>
                  <a:lnTo>
                    <a:pt x="65" y="16"/>
                  </a:lnTo>
                  <a:lnTo>
                    <a:pt x="64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10"/>
                  </a:lnTo>
                  <a:lnTo>
                    <a:pt x="58" y="9"/>
                  </a:lnTo>
                  <a:lnTo>
                    <a:pt x="56" y="8"/>
                  </a:lnTo>
                  <a:lnTo>
                    <a:pt x="55" y="6"/>
                  </a:lnTo>
                  <a:lnTo>
                    <a:pt x="53" y="6"/>
                  </a:lnTo>
                  <a:lnTo>
                    <a:pt x="52" y="5"/>
                  </a:lnTo>
                  <a:lnTo>
                    <a:pt x="51" y="5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22" name="Line 85">
              <a:extLst>
                <a:ext uri="{FF2B5EF4-FFF2-40B4-BE49-F238E27FC236}">
                  <a16:creationId xmlns:a16="http://schemas.microsoft.com/office/drawing/2014/main" id="{95625286-A8AB-E24A-926A-BF5FF5A748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176713" y="2714625"/>
              <a:ext cx="34290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23" name="Line 86">
              <a:extLst>
                <a:ext uri="{FF2B5EF4-FFF2-40B4-BE49-F238E27FC236}">
                  <a16:creationId xmlns:a16="http://schemas.microsoft.com/office/drawing/2014/main" id="{2580396B-6E70-FA4D-A017-39032314ED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89413" y="4219575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24" name="Line 91">
              <a:extLst>
                <a:ext uri="{FF2B5EF4-FFF2-40B4-BE49-F238E27FC236}">
                  <a16:creationId xmlns:a16="http://schemas.microsoft.com/office/drawing/2014/main" id="{E0ED2A68-18B6-DD47-AC72-14DA8693B6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25838" y="4514850"/>
              <a:ext cx="98266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25" name="Line 92">
              <a:extLst>
                <a:ext uri="{FF2B5EF4-FFF2-40B4-BE49-F238E27FC236}">
                  <a16:creationId xmlns:a16="http://schemas.microsoft.com/office/drawing/2014/main" id="{9B79E615-B47D-7842-AD2E-5E0BB5C265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76713" y="2713038"/>
              <a:ext cx="1587" cy="15065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26" name="Line 93">
              <a:extLst>
                <a:ext uri="{FF2B5EF4-FFF2-40B4-BE49-F238E27FC236}">
                  <a16:creationId xmlns:a16="http://schemas.microsoft.com/office/drawing/2014/main" id="{3A7304BF-B197-4E4F-9926-74F4DF1535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0238" y="3467100"/>
              <a:ext cx="10064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27" name="Freeform 94">
              <a:extLst>
                <a:ext uri="{FF2B5EF4-FFF2-40B4-BE49-F238E27FC236}">
                  <a16:creationId xmlns:a16="http://schemas.microsoft.com/office/drawing/2014/main" id="{C4BCEB85-A6D3-0145-BADF-59A6F31E0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2900" y="3443288"/>
              <a:ext cx="46038" cy="46037"/>
            </a:xfrm>
            <a:custGeom>
              <a:avLst/>
              <a:gdLst>
                <a:gd name="T0" fmla="*/ 2147483646 w 57"/>
                <a:gd name="T1" fmla="*/ 2147483646 h 58"/>
                <a:gd name="T2" fmla="*/ 2147483646 w 57"/>
                <a:gd name="T3" fmla="*/ 2147483646 h 58"/>
                <a:gd name="T4" fmla="*/ 2147483646 w 57"/>
                <a:gd name="T5" fmla="*/ 2147483646 h 58"/>
                <a:gd name="T6" fmla="*/ 2147483646 w 57"/>
                <a:gd name="T7" fmla="*/ 2147483646 h 58"/>
                <a:gd name="T8" fmla="*/ 2147483646 w 57"/>
                <a:gd name="T9" fmla="*/ 2147483646 h 58"/>
                <a:gd name="T10" fmla="*/ 2147483646 w 57"/>
                <a:gd name="T11" fmla="*/ 2147483646 h 58"/>
                <a:gd name="T12" fmla="*/ 2147483646 w 57"/>
                <a:gd name="T13" fmla="*/ 2147483646 h 58"/>
                <a:gd name="T14" fmla="*/ 2147483646 w 57"/>
                <a:gd name="T15" fmla="*/ 2147483646 h 58"/>
                <a:gd name="T16" fmla="*/ 2147483646 w 57"/>
                <a:gd name="T17" fmla="*/ 2147483646 h 58"/>
                <a:gd name="T18" fmla="*/ 2147483646 w 57"/>
                <a:gd name="T19" fmla="*/ 2147483646 h 58"/>
                <a:gd name="T20" fmla="*/ 0 w 57"/>
                <a:gd name="T21" fmla="*/ 2147483646 h 58"/>
                <a:gd name="T22" fmla="*/ 0 w 57"/>
                <a:gd name="T23" fmla="*/ 2147483646 h 58"/>
                <a:gd name="T24" fmla="*/ 2147483646 w 57"/>
                <a:gd name="T25" fmla="*/ 2147483646 h 58"/>
                <a:gd name="T26" fmla="*/ 2147483646 w 57"/>
                <a:gd name="T27" fmla="*/ 2147483646 h 58"/>
                <a:gd name="T28" fmla="*/ 2147483646 w 57"/>
                <a:gd name="T29" fmla="*/ 2147483646 h 58"/>
                <a:gd name="T30" fmla="*/ 2147483646 w 57"/>
                <a:gd name="T31" fmla="*/ 2147483646 h 58"/>
                <a:gd name="T32" fmla="*/ 2147483646 w 57"/>
                <a:gd name="T33" fmla="*/ 2147483646 h 58"/>
                <a:gd name="T34" fmla="*/ 2147483646 w 57"/>
                <a:gd name="T35" fmla="*/ 2147483646 h 58"/>
                <a:gd name="T36" fmla="*/ 2147483646 w 57"/>
                <a:gd name="T37" fmla="*/ 2147483646 h 58"/>
                <a:gd name="T38" fmla="*/ 2147483646 w 57"/>
                <a:gd name="T39" fmla="*/ 2147483646 h 58"/>
                <a:gd name="T40" fmla="*/ 2147483646 w 57"/>
                <a:gd name="T41" fmla="*/ 2147483646 h 58"/>
                <a:gd name="T42" fmla="*/ 2147483646 w 57"/>
                <a:gd name="T43" fmla="*/ 2147483646 h 58"/>
                <a:gd name="T44" fmla="*/ 2147483646 w 57"/>
                <a:gd name="T45" fmla="*/ 2147483646 h 58"/>
                <a:gd name="T46" fmla="*/ 2147483646 w 57"/>
                <a:gd name="T47" fmla="*/ 2147483646 h 58"/>
                <a:gd name="T48" fmla="*/ 2147483646 w 57"/>
                <a:gd name="T49" fmla="*/ 2147483646 h 58"/>
                <a:gd name="T50" fmla="*/ 2147483646 w 57"/>
                <a:gd name="T51" fmla="*/ 2147483646 h 58"/>
                <a:gd name="T52" fmla="*/ 2147483646 w 57"/>
                <a:gd name="T53" fmla="*/ 2147483646 h 58"/>
                <a:gd name="T54" fmla="*/ 2147483646 w 57"/>
                <a:gd name="T55" fmla="*/ 2147483646 h 58"/>
                <a:gd name="T56" fmla="*/ 2147483646 w 57"/>
                <a:gd name="T57" fmla="*/ 2147483646 h 58"/>
                <a:gd name="T58" fmla="*/ 2147483646 w 57"/>
                <a:gd name="T59" fmla="*/ 2147483646 h 58"/>
                <a:gd name="T60" fmla="*/ 2147483646 w 57"/>
                <a:gd name="T61" fmla="*/ 2147483646 h 58"/>
                <a:gd name="T62" fmla="*/ 2147483646 w 57"/>
                <a:gd name="T63" fmla="*/ 2147483646 h 58"/>
                <a:gd name="T64" fmla="*/ 2147483646 w 57"/>
                <a:gd name="T65" fmla="*/ 2147483646 h 58"/>
                <a:gd name="T66" fmla="*/ 2147483646 w 57"/>
                <a:gd name="T67" fmla="*/ 2147483646 h 58"/>
                <a:gd name="T68" fmla="*/ 2147483646 w 57"/>
                <a:gd name="T69" fmla="*/ 2147483646 h 58"/>
                <a:gd name="T70" fmla="*/ 2147483646 w 57"/>
                <a:gd name="T71" fmla="*/ 2147483646 h 58"/>
                <a:gd name="T72" fmla="*/ 2147483646 w 57"/>
                <a:gd name="T73" fmla="*/ 2147483646 h 58"/>
                <a:gd name="T74" fmla="*/ 2147483646 w 57"/>
                <a:gd name="T75" fmla="*/ 2147483646 h 58"/>
                <a:gd name="T76" fmla="*/ 2147483646 w 57"/>
                <a:gd name="T77" fmla="*/ 2147483646 h 58"/>
                <a:gd name="T78" fmla="*/ 2147483646 w 57"/>
                <a:gd name="T79" fmla="*/ 2147483646 h 58"/>
                <a:gd name="T80" fmla="*/ 2147483646 w 57"/>
                <a:gd name="T81" fmla="*/ 2147483646 h 58"/>
                <a:gd name="T82" fmla="*/ 2147483646 w 57"/>
                <a:gd name="T83" fmla="*/ 2147483646 h 58"/>
                <a:gd name="T84" fmla="*/ 2147483646 w 57"/>
                <a:gd name="T85" fmla="*/ 2147483646 h 58"/>
                <a:gd name="T86" fmla="*/ 2147483646 w 57"/>
                <a:gd name="T87" fmla="*/ 2147483646 h 58"/>
                <a:gd name="T88" fmla="*/ 2147483646 w 57"/>
                <a:gd name="T89" fmla="*/ 2147483646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1" y="8"/>
                  </a:lnTo>
                  <a:lnTo>
                    <a:pt x="10" y="9"/>
                  </a:lnTo>
                  <a:lnTo>
                    <a:pt x="8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6" y="13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7" y="48"/>
                  </a:lnTo>
                  <a:lnTo>
                    <a:pt x="7" y="49"/>
                  </a:lnTo>
                  <a:lnTo>
                    <a:pt x="8" y="51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1" y="54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8" y="56"/>
                  </a:lnTo>
                  <a:lnTo>
                    <a:pt x="20" y="58"/>
                  </a:lnTo>
                  <a:lnTo>
                    <a:pt x="21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1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8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2" y="56"/>
                  </a:lnTo>
                  <a:lnTo>
                    <a:pt x="43" y="55"/>
                  </a:lnTo>
                  <a:lnTo>
                    <a:pt x="44" y="55"/>
                  </a:lnTo>
                  <a:lnTo>
                    <a:pt x="44" y="54"/>
                  </a:lnTo>
                  <a:lnTo>
                    <a:pt x="46" y="54"/>
                  </a:lnTo>
                  <a:lnTo>
                    <a:pt x="47" y="52"/>
                  </a:lnTo>
                  <a:lnTo>
                    <a:pt x="49" y="51"/>
                  </a:lnTo>
                  <a:lnTo>
                    <a:pt x="50" y="49"/>
                  </a:lnTo>
                  <a:lnTo>
                    <a:pt x="52" y="48"/>
                  </a:lnTo>
                  <a:lnTo>
                    <a:pt x="52" y="46"/>
                  </a:lnTo>
                  <a:lnTo>
                    <a:pt x="53" y="46"/>
                  </a:lnTo>
                  <a:lnTo>
                    <a:pt x="53" y="45"/>
                  </a:lnTo>
                  <a:lnTo>
                    <a:pt x="54" y="43"/>
                  </a:lnTo>
                  <a:lnTo>
                    <a:pt x="54" y="42"/>
                  </a:lnTo>
                  <a:lnTo>
                    <a:pt x="56" y="41"/>
                  </a:lnTo>
                  <a:lnTo>
                    <a:pt x="56" y="39"/>
                  </a:lnTo>
                  <a:lnTo>
                    <a:pt x="56" y="38"/>
                  </a:lnTo>
                  <a:lnTo>
                    <a:pt x="57" y="36"/>
                  </a:lnTo>
                  <a:lnTo>
                    <a:pt x="57" y="35"/>
                  </a:lnTo>
                  <a:lnTo>
                    <a:pt x="57" y="33"/>
                  </a:lnTo>
                  <a:lnTo>
                    <a:pt x="57" y="32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7" y="25"/>
                  </a:lnTo>
                  <a:lnTo>
                    <a:pt x="57" y="23"/>
                  </a:lnTo>
                  <a:lnTo>
                    <a:pt x="57" y="22"/>
                  </a:lnTo>
                  <a:lnTo>
                    <a:pt x="56" y="22"/>
                  </a:lnTo>
                  <a:lnTo>
                    <a:pt x="56" y="20"/>
                  </a:lnTo>
                  <a:lnTo>
                    <a:pt x="56" y="19"/>
                  </a:lnTo>
                  <a:lnTo>
                    <a:pt x="54" y="18"/>
                  </a:lnTo>
                  <a:lnTo>
                    <a:pt x="54" y="16"/>
                  </a:lnTo>
                  <a:lnTo>
                    <a:pt x="53" y="15"/>
                  </a:lnTo>
                  <a:lnTo>
                    <a:pt x="53" y="13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0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4" y="6"/>
                  </a:lnTo>
                  <a:lnTo>
                    <a:pt x="44" y="5"/>
                  </a:lnTo>
                  <a:lnTo>
                    <a:pt x="43" y="5"/>
                  </a:lnTo>
                  <a:lnTo>
                    <a:pt x="42" y="3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2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328" name="Freeform 95">
              <a:extLst>
                <a:ext uri="{FF2B5EF4-FFF2-40B4-BE49-F238E27FC236}">
                  <a16:creationId xmlns:a16="http://schemas.microsoft.com/office/drawing/2014/main" id="{21BAED45-17A3-2641-AC77-A9CB7CF7F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425" y="3430588"/>
              <a:ext cx="55563" cy="55562"/>
            </a:xfrm>
            <a:custGeom>
              <a:avLst/>
              <a:gdLst>
                <a:gd name="T0" fmla="*/ 2147483646 w 71"/>
                <a:gd name="T1" fmla="*/ 0 h 71"/>
                <a:gd name="T2" fmla="*/ 2147483646 w 71"/>
                <a:gd name="T3" fmla="*/ 2147483646 h 71"/>
                <a:gd name="T4" fmla="*/ 2147483646 w 71"/>
                <a:gd name="T5" fmla="*/ 2147483646 h 71"/>
                <a:gd name="T6" fmla="*/ 2147483646 w 71"/>
                <a:gd name="T7" fmla="*/ 2147483646 h 71"/>
                <a:gd name="T8" fmla="*/ 2147483646 w 71"/>
                <a:gd name="T9" fmla="*/ 2147483646 h 71"/>
                <a:gd name="T10" fmla="*/ 2147483646 w 71"/>
                <a:gd name="T11" fmla="*/ 2147483646 h 71"/>
                <a:gd name="T12" fmla="*/ 2147483646 w 71"/>
                <a:gd name="T13" fmla="*/ 2147483646 h 71"/>
                <a:gd name="T14" fmla="*/ 2147483646 w 71"/>
                <a:gd name="T15" fmla="*/ 2147483646 h 71"/>
                <a:gd name="T16" fmla="*/ 2147483646 w 71"/>
                <a:gd name="T17" fmla="*/ 2147483646 h 71"/>
                <a:gd name="T18" fmla="*/ 0 w 71"/>
                <a:gd name="T19" fmla="*/ 2147483646 h 71"/>
                <a:gd name="T20" fmla="*/ 0 w 71"/>
                <a:gd name="T21" fmla="*/ 2147483646 h 71"/>
                <a:gd name="T22" fmla="*/ 0 w 71"/>
                <a:gd name="T23" fmla="*/ 2147483646 h 71"/>
                <a:gd name="T24" fmla="*/ 2147483646 w 71"/>
                <a:gd name="T25" fmla="*/ 2147483646 h 71"/>
                <a:gd name="T26" fmla="*/ 2147483646 w 71"/>
                <a:gd name="T27" fmla="*/ 2147483646 h 71"/>
                <a:gd name="T28" fmla="*/ 2147483646 w 71"/>
                <a:gd name="T29" fmla="*/ 2147483646 h 71"/>
                <a:gd name="T30" fmla="*/ 2147483646 w 71"/>
                <a:gd name="T31" fmla="*/ 2147483646 h 71"/>
                <a:gd name="T32" fmla="*/ 2147483646 w 71"/>
                <a:gd name="T33" fmla="*/ 2147483646 h 71"/>
                <a:gd name="T34" fmla="*/ 2147483646 w 71"/>
                <a:gd name="T35" fmla="*/ 2147483646 h 71"/>
                <a:gd name="T36" fmla="*/ 2147483646 w 71"/>
                <a:gd name="T37" fmla="*/ 2147483646 h 71"/>
                <a:gd name="T38" fmla="*/ 2147483646 w 71"/>
                <a:gd name="T39" fmla="*/ 2147483646 h 71"/>
                <a:gd name="T40" fmla="*/ 2147483646 w 71"/>
                <a:gd name="T41" fmla="*/ 2147483646 h 71"/>
                <a:gd name="T42" fmla="*/ 2147483646 w 71"/>
                <a:gd name="T43" fmla="*/ 2147483646 h 71"/>
                <a:gd name="T44" fmla="*/ 2147483646 w 71"/>
                <a:gd name="T45" fmla="*/ 2147483646 h 71"/>
                <a:gd name="T46" fmla="*/ 2147483646 w 71"/>
                <a:gd name="T47" fmla="*/ 2147483646 h 71"/>
                <a:gd name="T48" fmla="*/ 2147483646 w 71"/>
                <a:gd name="T49" fmla="*/ 2147483646 h 71"/>
                <a:gd name="T50" fmla="*/ 2147483646 w 71"/>
                <a:gd name="T51" fmla="*/ 2147483646 h 71"/>
                <a:gd name="T52" fmla="*/ 2147483646 w 71"/>
                <a:gd name="T53" fmla="*/ 2147483646 h 71"/>
                <a:gd name="T54" fmla="*/ 2147483646 w 71"/>
                <a:gd name="T55" fmla="*/ 2147483646 h 71"/>
                <a:gd name="T56" fmla="*/ 2147483646 w 71"/>
                <a:gd name="T57" fmla="*/ 2147483646 h 71"/>
                <a:gd name="T58" fmla="*/ 2147483646 w 71"/>
                <a:gd name="T59" fmla="*/ 2147483646 h 71"/>
                <a:gd name="T60" fmla="*/ 2147483646 w 71"/>
                <a:gd name="T61" fmla="*/ 2147483646 h 71"/>
                <a:gd name="T62" fmla="*/ 2147483646 w 71"/>
                <a:gd name="T63" fmla="*/ 2147483646 h 71"/>
                <a:gd name="T64" fmla="*/ 2147483646 w 71"/>
                <a:gd name="T65" fmla="*/ 2147483646 h 71"/>
                <a:gd name="T66" fmla="*/ 2147483646 w 71"/>
                <a:gd name="T67" fmla="*/ 2147483646 h 71"/>
                <a:gd name="T68" fmla="*/ 2147483646 w 71"/>
                <a:gd name="T69" fmla="*/ 2147483646 h 71"/>
                <a:gd name="T70" fmla="*/ 2147483646 w 71"/>
                <a:gd name="T71" fmla="*/ 2147483646 h 71"/>
                <a:gd name="T72" fmla="*/ 2147483646 w 71"/>
                <a:gd name="T73" fmla="*/ 2147483646 h 71"/>
                <a:gd name="T74" fmla="*/ 2147483646 w 71"/>
                <a:gd name="T75" fmla="*/ 2147483646 h 71"/>
                <a:gd name="T76" fmla="*/ 2147483646 w 71"/>
                <a:gd name="T77" fmla="*/ 2147483646 h 71"/>
                <a:gd name="T78" fmla="*/ 2147483646 w 71"/>
                <a:gd name="T79" fmla="*/ 2147483646 h 71"/>
                <a:gd name="T80" fmla="*/ 2147483646 w 71"/>
                <a:gd name="T81" fmla="*/ 2147483646 h 71"/>
                <a:gd name="T82" fmla="*/ 2147483646 w 71"/>
                <a:gd name="T83" fmla="*/ 2147483646 h 71"/>
                <a:gd name="T84" fmla="*/ 2147483646 w 71"/>
                <a:gd name="T85" fmla="*/ 2147483646 h 71"/>
                <a:gd name="T86" fmla="*/ 2147483646 w 71"/>
                <a:gd name="T87" fmla="*/ 0 h 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1"/>
                <a:gd name="T134" fmla="*/ 71 w 71"/>
                <a:gd name="T135" fmla="*/ 71 h 7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1">
                  <a:moveTo>
                    <a:pt x="35" y="0"/>
                  </a:moveTo>
                  <a:lnTo>
                    <a:pt x="33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29" y="1"/>
                  </a:lnTo>
                  <a:lnTo>
                    <a:pt x="26" y="1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0" y="4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7" y="14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2" y="43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3" y="48"/>
                  </a:lnTo>
                  <a:lnTo>
                    <a:pt x="3" y="49"/>
                  </a:lnTo>
                  <a:lnTo>
                    <a:pt x="3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6" y="55"/>
                  </a:lnTo>
                  <a:lnTo>
                    <a:pt x="7" y="56"/>
                  </a:lnTo>
                  <a:lnTo>
                    <a:pt x="9" y="58"/>
                  </a:lnTo>
                  <a:lnTo>
                    <a:pt x="9" y="59"/>
                  </a:lnTo>
                  <a:lnTo>
                    <a:pt x="10" y="60"/>
                  </a:lnTo>
                  <a:lnTo>
                    <a:pt x="12" y="62"/>
                  </a:lnTo>
                  <a:lnTo>
                    <a:pt x="13" y="63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0" y="68"/>
                  </a:lnTo>
                  <a:lnTo>
                    <a:pt x="22" y="68"/>
                  </a:lnTo>
                  <a:lnTo>
                    <a:pt x="23" y="69"/>
                  </a:lnTo>
                  <a:lnTo>
                    <a:pt x="25" y="69"/>
                  </a:lnTo>
                  <a:lnTo>
                    <a:pt x="26" y="69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3" y="71"/>
                  </a:lnTo>
                  <a:lnTo>
                    <a:pt x="35" y="71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41" y="71"/>
                  </a:lnTo>
                  <a:lnTo>
                    <a:pt x="42" y="71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9"/>
                  </a:lnTo>
                  <a:lnTo>
                    <a:pt x="49" y="68"/>
                  </a:lnTo>
                  <a:lnTo>
                    <a:pt x="51" y="68"/>
                  </a:lnTo>
                  <a:lnTo>
                    <a:pt x="52" y="66"/>
                  </a:lnTo>
                  <a:lnTo>
                    <a:pt x="54" y="66"/>
                  </a:lnTo>
                  <a:lnTo>
                    <a:pt x="55" y="65"/>
                  </a:lnTo>
                  <a:lnTo>
                    <a:pt x="56" y="63"/>
                  </a:lnTo>
                  <a:lnTo>
                    <a:pt x="58" y="63"/>
                  </a:lnTo>
                  <a:lnTo>
                    <a:pt x="59" y="62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2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7" y="52"/>
                  </a:lnTo>
                  <a:lnTo>
                    <a:pt x="67" y="50"/>
                  </a:lnTo>
                  <a:lnTo>
                    <a:pt x="68" y="49"/>
                  </a:lnTo>
                  <a:lnTo>
                    <a:pt x="68" y="48"/>
                  </a:lnTo>
                  <a:lnTo>
                    <a:pt x="69" y="46"/>
                  </a:lnTo>
                  <a:lnTo>
                    <a:pt x="69" y="45"/>
                  </a:lnTo>
                  <a:lnTo>
                    <a:pt x="69" y="43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6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69" y="29"/>
                  </a:lnTo>
                  <a:lnTo>
                    <a:pt x="69" y="27"/>
                  </a:lnTo>
                  <a:lnTo>
                    <a:pt x="69" y="25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67" y="20"/>
                  </a:lnTo>
                  <a:lnTo>
                    <a:pt x="67" y="19"/>
                  </a:lnTo>
                  <a:lnTo>
                    <a:pt x="65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10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6" y="1"/>
                  </a:lnTo>
                  <a:lnTo>
                    <a:pt x="45" y="1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29" name="Rectangle 97">
              <a:extLst>
                <a:ext uri="{FF2B5EF4-FFF2-40B4-BE49-F238E27FC236}">
                  <a16:creationId xmlns:a16="http://schemas.microsoft.com/office/drawing/2014/main" id="{3A0AE9B4-ACA6-6A43-A8B7-01A56E530A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0513" y="3376613"/>
              <a:ext cx="22760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En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30" name="AutoShape 99">
              <a:extLst>
                <a:ext uri="{FF2B5EF4-FFF2-40B4-BE49-F238E27FC236}">
                  <a16:creationId xmlns:a16="http://schemas.microsoft.com/office/drawing/2014/main" id="{2B8D418A-A5F4-1F45-8C36-9C264B329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9613" y="2263775"/>
              <a:ext cx="628650" cy="5270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31" name="AutoShape 101">
              <a:extLst>
                <a:ext uri="{FF2B5EF4-FFF2-40B4-BE49-F238E27FC236}">
                  <a16:creationId xmlns:a16="http://schemas.microsoft.com/office/drawing/2014/main" id="{D6D9F4F6-A2CF-E34F-BAA5-3BEAF1D91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0725" y="4121150"/>
              <a:ext cx="628650" cy="5270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98306" name="Title 1">
            <a:extLst>
              <a:ext uri="{FF2B5EF4-FFF2-40B4-BE49-F238E27FC236}">
                <a16:creationId xmlns:a16="http://schemas.microsoft.com/office/drawing/2014/main" id="{0C3D3748-5017-A94A-BD31-38B4324F1CA9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What is this?</a:t>
            </a:r>
          </a:p>
        </p:txBody>
      </p:sp>
    </p:spTree>
  </p:cSld>
  <p:clrMapOvr>
    <a:masterClrMapping/>
  </p:clrMapOvr>
  <p:transition/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329" name="Group 1">
            <a:extLst>
              <a:ext uri="{FF2B5EF4-FFF2-40B4-BE49-F238E27FC236}">
                <a16:creationId xmlns:a16="http://schemas.microsoft.com/office/drawing/2014/main" id="{D24BDE0C-7DBD-F445-AEDA-184ECE5A3AF4}"/>
              </a:ext>
            </a:extLst>
          </p:cNvPr>
          <p:cNvGrpSpPr>
            <a:grpSpLocks/>
          </p:cNvGrpSpPr>
          <p:nvPr/>
        </p:nvGrpSpPr>
        <p:grpSpPr bwMode="auto">
          <a:xfrm>
            <a:off x="3733800" y="2209800"/>
            <a:ext cx="3636566" cy="2438400"/>
            <a:chOff x="2819400" y="2209800"/>
            <a:chExt cx="3636219" cy="2438400"/>
          </a:xfrm>
        </p:grpSpPr>
        <p:sp>
          <p:nvSpPr>
            <p:cNvPr id="99332" name="Line 4">
              <a:extLst>
                <a:ext uri="{FF2B5EF4-FFF2-40B4-BE49-F238E27FC236}">
                  <a16:creationId xmlns:a16="http://schemas.microsoft.com/office/drawing/2014/main" id="{3388DDDC-43ED-8E46-9E39-DD4BABD023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291013" y="2371725"/>
              <a:ext cx="22860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33" name="Freeform 5">
              <a:extLst>
                <a:ext uri="{FF2B5EF4-FFF2-40B4-BE49-F238E27FC236}">
                  <a16:creationId xmlns:a16="http://schemas.microsoft.com/office/drawing/2014/main" id="{85018D9B-204F-524C-89DD-FFC1260FB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038" y="2209800"/>
              <a:ext cx="320675" cy="320675"/>
            </a:xfrm>
            <a:custGeom>
              <a:avLst/>
              <a:gdLst>
                <a:gd name="T0" fmla="*/ 2147483646 w 404"/>
                <a:gd name="T1" fmla="*/ 2147483646 h 403"/>
                <a:gd name="T2" fmla="*/ 0 w 404"/>
                <a:gd name="T3" fmla="*/ 2147483646 h 403"/>
                <a:gd name="T4" fmla="*/ 0 w 404"/>
                <a:gd name="T5" fmla="*/ 0 h 403"/>
                <a:gd name="T6" fmla="*/ 2147483646 w 404"/>
                <a:gd name="T7" fmla="*/ 2147483646 h 40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4"/>
                <a:gd name="T13" fmla="*/ 0 h 403"/>
                <a:gd name="T14" fmla="*/ 404 w 404"/>
                <a:gd name="T15" fmla="*/ 403 h 40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4" h="403">
                  <a:moveTo>
                    <a:pt x="404" y="202"/>
                  </a:moveTo>
                  <a:lnTo>
                    <a:pt x="0" y="403"/>
                  </a:lnTo>
                  <a:lnTo>
                    <a:pt x="0" y="0"/>
                  </a:lnTo>
                  <a:lnTo>
                    <a:pt x="404" y="202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34" name="Freeform 7">
              <a:extLst>
                <a:ext uri="{FF2B5EF4-FFF2-40B4-BE49-F238E27FC236}">
                  <a16:creationId xmlns:a16="http://schemas.microsoft.com/office/drawing/2014/main" id="{6894784D-54AB-004A-B3EB-AD31E44A9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350" y="2322513"/>
              <a:ext cx="103188" cy="103187"/>
            </a:xfrm>
            <a:custGeom>
              <a:avLst/>
              <a:gdLst>
                <a:gd name="T0" fmla="*/ 2147483646 w 130"/>
                <a:gd name="T1" fmla="*/ 0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0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5" y="0"/>
                  </a:moveTo>
                  <a:lnTo>
                    <a:pt x="62" y="0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2" y="2"/>
                  </a:lnTo>
                  <a:lnTo>
                    <a:pt x="49" y="2"/>
                  </a:lnTo>
                  <a:lnTo>
                    <a:pt x="45" y="3"/>
                  </a:lnTo>
                  <a:lnTo>
                    <a:pt x="42" y="5"/>
                  </a:lnTo>
                  <a:lnTo>
                    <a:pt x="39" y="5"/>
                  </a:lnTo>
                  <a:lnTo>
                    <a:pt x="36" y="6"/>
                  </a:lnTo>
                  <a:lnTo>
                    <a:pt x="34" y="7"/>
                  </a:lnTo>
                  <a:lnTo>
                    <a:pt x="31" y="9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4" y="15"/>
                  </a:lnTo>
                  <a:lnTo>
                    <a:pt x="21" y="18"/>
                  </a:lnTo>
                  <a:lnTo>
                    <a:pt x="19" y="19"/>
                  </a:lnTo>
                  <a:lnTo>
                    <a:pt x="16" y="22"/>
                  </a:lnTo>
                  <a:lnTo>
                    <a:pt x="15" y="23"/>
                  </a:lnTo>
                  <a:lnTo>
                    <a:pt x="13" y="26"/>
                  </a:lnTo>
                  <a:lnTo>
                    <a:pt x="11" y="29"/>
                  </a:lnTo>
                  <a:lnTo>
                    <a:pt x="9" y="32"/>
                  </a:lnTo>
                  <a:lnTo>
                    <a:pt x="8" y="35"/>
                  </a:lnTo>
                  <a:lnTo>
                    <a:pt x="6" y="38"/>
                  </a:lnTo>
                  <a:lnTo>
                    <a:pt x="5" y="41"/>
                  </a:lnTo>
                  <a:lnTo>
                    <a:pt x="3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2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2" y="78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3" y="88"/>
                  </a:lnTo>
                  <a:lnTo>
                    <a:pt x="5" y="91"/>
                  </a:lnTo>
                  <a:lnTo>
                    <a:pt x="6" y="94"/>
                  </a:lnTo>
                  <a:lnTo>
                    <a:pt x="8" y="97"/>
                  </a:lnTo>
                  <a:lnTo>
                    <a:pt x="9" y="100"/>
                  </a:lnTo>
                  <a:lnTo>
                    <a:pt x="11" y="102"/>
                  </a:lnTo>
                  <a:lnTo>
                    <a:pt x="13" y="104"/>
                  </a:lnTo>
                  <a:lnTo>
                    <a:pt x="15" y="107"/>
                  </a:lnTo>
                  <a:lnTo>
                    <a:pt x="16" y="110"/>
                  </a:lnTo>
                  <a:lnTo>
                    <a:pt x="19" y="111"/>
                  </a:lnTo>
                  <a:lnTo>
                    <a:pt x="21" y="114"/>
                  </a:lnTo>
                  <a:lnTo>
                    <a:pt x="24" y="115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1" y="121"/>
                  </a:lnTo>
                  <a:lnTo>
                    <a:pt x="34" y="123"/>
                  </a:lnTo>
                  <a:lnTo>
                    <a:pt x="36" y="124"/>
                  </a:lnTo>
                  <a:lnTo>
                    <a:pt x="39" y="125"/>
                  </a:lnTo>
                  <a:lnTo>
                    <a:pt x="42" y="127"/>
                  </a:lnTo>
                  <a:lnTo>
                    <a:pt x="45" y="128"/>
                  </a:lnTo>
                  <a:lnTo>
                    <a:pt x="49" y="128"/>
                  </a:lnTo>
                  <a:lnTo>
                    <a:pt x="52" y="130"/>
                  </a:lnTo>
                  <a:lnTo>
                    <a:pt x="55" y="130"/>
                  </a:lnTo>
                  <a:lnTo>
                    <a:pt x="58" y="130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8" y="131"/>
                  </a:lnTo>
                  <a:lnTo>
                    <a:pt x="72" y="130"/>
                  </a:lnTo>
                  <a:lnTo>
                    <a:pt x="75" y="130"/>
                  </a:lnTo>
                  <a:lnTo>
                    <a:pt x="78" y="130"/>
                  </a:lnTo>
                  <a:lnTo>
                    <a:pt x="81" y="128"/>
                  </a:lnTo>
                  <a:lnTo>
                    <a:pt x="84" y="128"/>
                  </a:lnTo>
                  <a:lnTo>
                    <a:pt x="88" y="127"/>
                  </a:lnTo>
                  <a:lnTo>
                    <a:pt x="91" y="125"/>
                  </a:lnTo>
                  <a:lnTo>
                    <a:pt x="94" y="124"/>
                  </a:lnTo>
                  <a:lnTo>
                    <a:pt x="97" y="123"/>
                  </a:lnTo>
                  <a:lnTo>
                    <a:pt x="100" y="121"/>
                  </a:lnTo>
                  <a:lnTo>
                    <a:pt x="101" y="120"/>
                  </a:lnTo>
                  <a:lnTo>
                    <a:pt x="104" y="118"/>
                  </a:lnTo>
                  <a:lnTo>
                    <a:pt x="107" y="115"/>
                  </a:lnTo>
                  <a:lnTo>
                    <a:pt x="110" y="114"/>
                  </a:lnTo>
                  <a:lnTo>
                    <a:pt x="111" y="111"/>
                  </a:lnTo>
                  <a:lnTo>
                    <a:pt x="114" y="110"/>
                  </a:lnTo>
                  <a:lnTo>
                    <a:pt x="116" y="107"/>
                  </a:lnTo>
                  <a:lnTo>
                    <a:pt x="117" y="104"/>
                  </a:lnTo>
                  <a:lnTo>
                    <a:pt x="120" y="102"/>
                  </a:lnTo>
                  <a:lnTo>
                    <a:pt x="121" y="100"/>
                  </a:lnTo>
                  <a:lnTo>
                    <a:pt x="123" y="97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7" y="85"/>
                  </a:lnTo>
                  <a:lnTo>
                    <a:pt x="129" y="82"/>
                  </a:lnTo>
                  <a:lnTo>
                    <a:pt x="129" y="78"/>
                  </a:lnTo>
                  <a:lnTo>
                    <a:pt x="130" y="75"/>
                  </a:lnTo>
                  <a:lnTo>
                    <a:pt x="130" y="72"/>
                  </a:lnTo>
                  <a:lnTo>
                    <a:pt x="130" y="69"/>
                  </a:lnTo>
                  <a:lnTo>
                    <a:pt x="130" y="65"/>
                  </a:lnTo>
                  <a:lnTo>
                    <a:pt x="130" y="62"/>
                  </a:lnTo>
                  <a:lnTo>
                    <a:pt x="130" y="59"/>
                  </a:lnTo>
                  <a:lnTo>
                    <a:pt x="130" y="55"/>
                  </a:lnTo>
                  <a:lnTo>
                    <a:pt x="129" y="52"/>
                  </a:lnTo>
                  <a:lnTo>
                    <a:pt x="129" y="49"/>
                  </a:lnTo>
                  <a:lnTo>
                    <a:pt x="127" y="46"/>
                  </a:lnTo>
                  <a:lnTo>
                    <a:pt x="127" y="43"/>
                  </a:lnTo>
                  <a:lnTo>
                    <a:pt x="126" y="41"/>
                  </a:lnTo>
                  <a:lnTo>
                    <a:pt x="124" y="38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7" y="26"/>
                  </a:lnTo>
                  <a:lnTo>
                    <a:pt x="116" y="23"/>
                  </a:lnTo>
                  <a:lnTo>
                    <a:pt x="114" y="22"/>
                  </a:lnTo>
                  <a:lnTo>
                    <a:pt x="111" y="19"/>
                  </a:lnTo>
                  <a:lnTo>
                    <a:pt x="110" y="18"/>
                  </a:lnTo>
                  <a:lnTo>
                    <a:pt x="107" y="15"/>
                  </a:lnTo>
                  <a:lnTo>
                    <a:pt x="104" y="13"/>
                  </a:lnTo>
                  <a:lnTo>
                    <a:pt x="101" y="12"/>
                  </a:lnTo>
                  <a:lnTo>
                    <a:pt x="100" y="9"/>
                  </a:lnTo>
                  <a:lnTo>
                    <a:pt x="97" y="7"/>
                  </a:lnTo>
                  <a:lnTo>
                    <a:pt x="94" y="6"/>
                  </a:lnTo>
                  <a:lnTo>
                    <a:pt x="91" y="5"/>
                  </a:lnTo>
                  <a:lnTo>
                    <a:pt x="88" y="5"/>
                  </a:lnTo>
                  <a:lnTo>
                    <a:pt x="84" y="3"/>
                  </a:lnTo>
                  <a:lnTo>
                    <a:pt x="81" y="2"/>
                  </a:lnTo>
                  <a:lnTo>
                    <a:pt x="78" y="2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35" name="Rectangle 8">
              <a:extLst>
                <a:ext uri="{FF2B5EF4-FFF2-40B4-BE49-F238E27FC236}">
                  <a16:creationId xmlns:a16="http://schemas.microsoft.com/office/drawing/2014/main" id="{74E4DECE-41AC-3241-92A2-C615E9ED6A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9400" y="2284413"/>
              <a:ext cx="1987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36" name="Rectangle 9">
              <a:extLst>
                <a:ext uri="{FF2B5EF4-FFF2-40B4-BE49-F238E27FC236}">
                  <a16:creationId xmlns:a16="http://schemas.microsoft.com/office/drawing/2014/main" id="{FD571A7F-3DCB-CA49-8DAE-7FDB07E9ED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5450" y="2389188"/>
              <a:ext cx="125022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37" name="Rectangle 12">
              <a:extLst>
                <a:ext uri="{FF2B5EF4-FFF2-40B4-BE49-F238E27FC236}">
                  <a16:creationId xmlns:a16="http://schemas.microsoft.com/office/drawing/2014/main" id="{B0E3316A-1407-5F4E-ABF5-9BA70F39CC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2172" y="2324100"/>
              <a:ext cx="15387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38" name="Rectangle 13">
              <a:extLst>
                <a:ext uri="{FF2B5EF4-FFF2-40B4-BE49-F238E27FC236}">
                  <a16:creationId xmlns:a16="http://schemas.microsoft.com/office/drawing/2014/main" id="{1278D256-8590-894D-814F-34C425E7F8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0597" y="2428875"/>
              <a:ext cx="125022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39" name="Rectangle 14">
              <a:extLst>
                <a:ext uri="{FF2B5EF4-FFF2-40B4-BE49-F238E27FC236}">
                  <a16:creationId xmlns:a16="http://schemas.microsoft.com/office/drawing/2014/main" id="{F58D5383-1654-F149-AE15-03A797DA5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9825" y="4200525"/>
              <a:ext cx="15387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40" name="Rectangle 15">
              <a:extLst>
                <a:ext uri="{FF2B5EF4-FFF2-40B4-BE49-F238E27FC236}">
                  <a16:creationId xmlns:a16="http://schemas.microsoft.com/office/drawing/2014/main" id="{C3D6CDB5-1296-484E-8B5C-DEEB9FAE1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18250" y="4305300"/>
              <a:ext cx="125022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41" name="Line 24">
              <a:extLst>
                <a:ext uri="{FF2B5EF4-FFF2-40B4-BE49-F238E27FC236}">
                  <a16:creationId xmlns:a16="http://schemas.microsoft.com/office/drawing/2014/main" id="{57D8DC8D-E70C-7D44-9CB1-F2C8776A25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37150" y="2530475"/>
              <a:ext cx="9826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42" name="Line 45">
              <a:extLst>
                <a:ext uri="{FF2B5EF4-FFF2-40B4-BE49-F238E27FC236}">
                  <a16:creationId xmlns:a16="http://schemas.microsoft.com/office/drawing/2014/main" id="{06780B61-A366-E346-AE4C-4926497E51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37150" y="4379913"/>
              <a:ext cx="9826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43" name="Line 62">
              <a:extLst>
                <a:ext uri="{FF2B5EF4-FFF2-40B4-BE49-F238E27FC236}">
                  <a16:creationId xmlns:a16="http://schemas.microsoft.com/office/drawing/2014/main" id="{FE653A15-F8CB-D147-8DD4-544C1455AD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0238" y="2370138"/>
              <a:ext cx="6858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44" name="Line 63">
              <a:extLst>
                <a:ext uri="{FF2B5EF4-FFF2-40B4-BE49-F238E27FC236}">
                  <a16:creationId xmlns:a16="http://schemas.microsoft.com/office/drawing/2014/main" id="{F2F3747B-2AA1-B342-800D-6E6257B439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514725" y="2370138"/>
              <a:ext cx="0" cy="21463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45" name="Freeform 79">
              <a:extLst>
                <a:ext uri="{FF2B5EF4-FFF2-40B4-BE49-F238E27FC236}">
                  <a16:creationId xmlns:a16="http://schemas.microsoft.com/office/drawing/2014/main" id="{4FC7CEED-B897-7B4A-AF77-E64595D1E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0913" y="2346325"/>
              <a:ext cx="46037" cy="46038"/>
            </a:xfrm>
            <a:custGeom>
              <a:avLst/>
              <a:gdLst>
                <a:gd name="T0" fmla="*/ 2147483646 w 57"/>
                <a:gd name="T1" fmla="*/ 2147483646 h 57"/>
                <a:gd name="T2" fmla="*/ 2147483646 w 57"/>
                <a:gd name="T3" fmla="*/ 2147483646 h 57"/>
                <a:gd name="T4" fmla="*/ 2147483646 w 57"/>
                <a:gd name="T5" fmla="*/ 2147483646 h 57"/>
                <a:gd name="T6" fmla="*/ 2147483646 w 57"/>
                <a:gd name="T7" fmla="*/ 2147483646 h 57"/>
                <a:gd name="T8" fmla="*/ 2147483646 w 57"/>
                <a:gd name="T9" fmla="*/ 2147483646 h 57"/>
                <a:gd name="T10" fmla="*/ 2147483646 w 57"/>
                <a:gd name="T11" fmla="*/ 2147483646 h 57"/>
                <a:gd name="T12" fmla="*/ 2147483646 w 57"/>
                <a:gd name="T13" fmla="*/ 2147483646 h 57"/>
                <a:gd name="T14" fmla="*/ 2147483646 w 57"/>
                <a:gd name="T15" fmla="*/ 2147483646 h 57"/>
                <a:gd name="T16" fmla="*/ 2147483646 w 57"/>
                <a:gd name="T17" fmla="*/ 2147483646 h 57"/>
                <a:gd name="T18" fmla="*/ 2147483646 w 57"/>
                <a:gd name="T19" fmla="*/ 2147483646 h 57"/>
                <a:gd name="T20" fmla="*/ 0 w 57"/>
                <a:gd name="T21" fmla="*/ 2147483646 h 57"/>
                <a:gd name="T22" fmla="*/ 0 w 57"/>
                <a:gd name="T23" fmla="*/ 2147483646 h 57"/>
                <a:gd name="T24" fmla="*/ 2147483646 w 57"/>
                <a:gd name="T25" fmla="*/ 2147483646 h 57"/>
                <a:gd name="T26" fmla="*/ 2147483646 w 57"/>
                <a:gd name="T27" fmla="*/ 2147483646 h 57"/>
                <a:gd name="T28" fmla="*/ 2147483646 w 57"/>
                <a:gd name="T29" fmla="*/ 2147483646 h 57"/>
                <a:gd name="T30" fmla="*/ 2147483646 w 57"/>
                <a:gd name="T31" fmla="*/ 2147483646 h 57"/>
                <a:gd name="T32" fmla="*/ 2147483646 w 57"/>
                <a:gd name="T33" fmla="*/ 2147483646 h 57"/>
                <a:gd name="T34" fmla="*/ 2147483646 w 57"/>
                <a:gd name="T35" fmla="*/ 2147483646 h 57"/>
                <a:gd name="T36" fmla="*/ 2147483646 w 57"/>
                <a:gd name="T37" fmla="*/ 2147483646 h 57"/>
                <a:gd name="T38" fmla="*/ 2147483646 w 57"/>
                <a:gd name="T39" fmla="*/ 2147483646 h 57"/>
                <a:gd name="T40" fmla="*/ 2147483646 w 57"/>
                <a:gd name="T41" fmla="*/ 2147483646 h 57"/>
                <a:gd name="T42" fmla="*/ 2147483646 w 57"/>
                <a:gd name="T43" fmla="*/ 2147483646 h 57"/>
                <a:gd name="T44" fmla="*/ 2147483646 w 57"/>
                <a:gd name="T45" fmla="*/ 2147483646 h 57"/>
                <a:gd name="T46" fmla="*/ 2147483646 w 57"/>
                <a:gd name="T47" fmla="*/ 2147483646 h 57"/>
                <a:gd name="T48" fmla="*/ 2147483646 w 57"/>
                <a:gd name="T49" fmla="*/ 2147483646 h 57"/>
                <a:gd name="T50" fmla="*/ 2147483646 w 57"/>
                <a:gd name="T51" fmla="*/ 2147483646 h 57"/>
                <a:gd name="T52" fmla="*/ 2147483646 w 57"/>
                <a:gd name="T53" fmla="*/ 2147483646 h 57"/>
                <a:gd name="T54" fmla="*/ 2147483646 w 57"/>
                <a:gd name="T55" fmla="*/ 2147483646 h 57"/>
                <a:gd name="T56" fmla="*/ 2147483646 w 57"/>
                <a:gd name="T57" fmla="*/ 2147483646 h 57"/>
                <a:gd name="T58" fmla="*/ 2147483646 w 57"/>
                <a:gd name="T59" fmla="*/ 2147483646 h 57"/>
                <a:gd name="T60" fmla="*/ 2147483646 w 57"/>
                <a:gd name="T61" fmla="*/ 2147483646 h 57"/>
                <a:gd name="T62" fmla="*/ 2147483646 w 57"/>
                <a:gd name="T63" fmla="*/ 2147483646 h 57"/>
                <a:gd name="T64" fmla="*/ 2147483646 w 57"/>
                <a:gd name="T65" fmla="*/ 2147483646 h 57"/>
                <a:gd name="T66" fmla="*/ 2147483646 w 57"/>
                <a:gd name="T67" fmla="*/ 2147483646 h 57"/>
                <a:gd name="T68" fmla="*/ 2147483646 w 57"/>
                <a:gd name="T69" fmla="*/ 2147483646 h 57"/>
                <a:gd name="T70" fmla="*/ 2147483646 w 57"/>
                <a:gd name="T71" fmla="*/ 2147483646 h 57"/>
                <a:gd name="T72" fmla="*/ 2147483646 w 57"/>
                <a:gd name="T73" fmla="*/ 2147483646 h 57"/>
                <a:gd name="T74" fmla="*/ 2147483646 w 57"/>
                <a:gd name="T75" fmla="*/ 2147483646 h 57"/>
                <a:gd name="T76" fmla="*/ 2147483646 w 57"/>
                <a:gd name="T77" fmla="*/ 2147483646 h 57"/>
                <a:gd name="T78" fmla="*/ 2147483646 w 57"/>
                <a:gd name="T79" fmla="*/ 2147483646 h 57"/>
                <a:gd name="T80" fmla="*/ 2147483646 w 57"/>
                <a:gd name="T81" fmla="*/ 2147483646 h 57"/>
                <a:gd name="T82" fmla="*/ 2147483646 w 57"/>
                <a:gd name="T83" fmla="*/ 2147483646 h 57"/>
                <a:gd name="T84" fmla="*/ 2147483646 w 57"/>
                <a:gd name="T85" fmla="*/ 2147483646 h 57"/>
                <a:gd name="T86" fmla="*/ 2147483646 w 57"/>
                <a:gd name="T87" fmla="*/ 2147483646 h 57"/>
                <a:gd name="T88" fmla="*/ 2147483646 w 57"/>
                <a:gd name="T89" fmla="*/ 2147483646 h 5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7"/>
                <a:gd name="T137" fmla="*/ 57 w 57"/>
                <a:gd name="T138" fmla="*/ 57 h 5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7">
                  <a:moveTo>
                    <a:pt x="28" y="29"/>
                  </a:moveTo>
                  <a:lnTo>
                    <a:pt x="28" y="0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0" y="9"/>
                  </a:lnTo>
                  <a:lnTo>
                    <a:pt x="8" y="9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1" y="21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4" y="45"/>
                  </a:lnTo>
                  <a:lnTo>
                    <a:pt x="5" y="46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8" y="50"/>
                  </a:lnTo>
                  <a:lnTo>
                    <a:pt x="10" y="50"/>
                  </a:lnTo>
                  <a:lnTo>
                    <a:pt x="11" y="52"/>
                  </a:lnTo>
                  <a:lnTo>
                    <a:pt x="11" y="53"/>
                  </a:lnTo>
                  <a:lnTo>
                    <a:pt x="13" y="53"/>
                  </a:lnTo>
                  <a:lnTo>
                    <a:pt x="14" y="55"/>
                  </a:lnTo>
                  <a:lnTo>
                    <a:pt x="15" y="55"/>
                  </a:lnTo>
                  <a:lnTo>
                    <a:pt x="17" y="56"/>
                  </a:lnTo>
                  <a:lnTo>
                    <a:pt x="18" y="56"/>
                  </a:lnTo>
                  <a:lnTo>
                    <a:pt x="20" y="57"/>
                  </a:lnTo>
                  <a:lnTo>
                    <a:pt x="21" y="57"/>
                  </a:lnTo>
                  <a:lnTo>
                    <a:pt x="23" y="57"/>
                  </a:lnTo>
                  <a:lnTo>
                    <a:pt x="24" y="57"/>
                  </a:lnTo>
                  <a:lnTo>
                    <a:pt x="26" y="57"/>
                  </a:lnTo>
                  <a:lnTo>
                    <a:pt x="27" y="57"/>
                  </a:lnTo>
                  <a:lnTo>
                    <a:pt x="28" y="57"/>
                  </a:lnTo>
                  <a:lnTo>
                    <a:pt x="30" y="57"/>
                  </a:lnTo>
                  <a:lnTo>
                    <a:pt x="31" y="57"/>
                  </a:lnTo>
                  <a:lnTo>
                    <a:pt x="33" y="57"/>
                  </a:lnTo>
                  <a:lnTo>
                    <a:pt x="34" y="57"/>
                  </a:lnTo>
                  <a:lnTo>
                    <a:pt x="36" y="57"/>
                  </a:lnTo>
                  <a:lnTo>
                    <a:pt x="37" y="57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6"/>
                  </a:lnTo>
                  <a:lnTo>
                    <a:pt x="43" y="55"/>
                  </a:lnTo>
                  <a:lnTo>
                    <a:pt x="44" y="55"/>
                  </a:lnTo>
                  <a:lnTo>
                    <a:pt x="44" y="53"/>
                  </a:lnTo>
                  <a:lnTo>
                    <a:pt x="46" y="53"/>
                  </a:lnTo>
                  <a:lnTo>
                    <a:pt x="47" y="52"/>
                  </a:lnTo>
                  <a:lnTo>
                    <a:pt x="49" y="50"/>
                  </a:lnTo>
                  <a:lnTo>
                    <a:pt x="50" y="49"/>
                  </a:lnTo>
                  <a:lnTo>
                    <a:pt x="51" y="47"/>
                  </a:lnTo>
                  <a:lnTo>
                    <a:pt x="51" y="46"/>
                  </a:lnTo>
                  <a:lnTo>
                    <a:pt x="53" y="46"/>
                  </a:lnTo>
                  <a:lnTo>
                    <a:pt x="53" y="45"/>
                  </a:lnTo>
                  <a:lnTo>
                    <a:pt x="54" y="43"/>
                  </a:lnTo>
                  <a:lnTo>
                    <a:pt x="54" y="42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7"/>
                  </a:lnTo>
                  <a:lnTo>
                    <a:pt x="57" y="36"/>
                  </a:lnTo>
                  <a:lnTo>
                    <a:pt x="57" y="34"/>
                  </a:lnTo>
                  <a:lnTo>
                    <a:pt x="57" y="33"/>
                  </a:lnTo>
                  <a:lnTo>
                    <a:pt x="57" y="32"/>
                  </a:lnTo>
                  <a:lnTo>
                    <a:pt x="57" y="29"/>
                  </a:lnTo>
                  <a:lnTo>
                    <a:pt x="57" y="27"/>
                  </a:lnTo>
                  <a:lnTo>
                    <a:pt x="57" y="26"/>
                  </a:lnTo>
                  <a:lnTo>
                    <a:pt x="57" y="24"/>
                  </a:lnTo>
                  <a:lnTo>
                    <a:pt x="57" y="23"/>
                  </a:lnTo>
                  <a:lnTo>
                    <a:pt x="56" y="21"/>
                  </a:lnTo>
                  <a:lnTo>
                    <a:pt x="56" y="20"/>
                  </a:lnTo>
                  <a:lnTo>
                    <a:pt x="56" y="19"/>
                  </a:lnTo>
                  <a:lnTo>
                    <a:pt x="54" y="17"/>
                  </a:lnTo>
                  <a:lnTo>
                    <a:pt x="54" y="16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1" y="13"/>
                  </a:lnTo>
                  <a:lnTo>
                    <a:pt x="51" y="11"/>
                  </a:lnTo>
                  <a:lnTo>
                    <a:pt x="50" y="10"/>
                  </a:lnTo>
                  <a:lnTo>
                    <a:pt x="49" y="9"/>
                  </a:lnTo>
                  <a:lnTo>
                    <a:pt x="47" y="7"/>
                  </a:lnTo>
                  <a:lnTo>
                    <a:pt x="46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4"/>
                  </a:lnTo>
                  <a:lnTo>
                    <a:pt x="41" y="3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8" y="0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346" name="Freeform 80">
              <a:extLst>
                <a:ext uri="{FF2B5EF4-FFF2-40B4-BE49-F238E27FC236}">
                  <a16:creationId xmlns:a16="http://schemas.microsoft.com/office/drawing/2014/main" id="{1B5AA057-CEBA-2A46-A6F5-220C3E6F3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438" y="2355850"/>
              <a:ext cx="55562" cy="55563"/>
            </a:xfrm>
            <a:custGeom>
              <a:avLst/>
              <a:gdLst>
                <a:gd name="T0" fmla="*/ 2147483646 w 71"/>
                <a:gd name="T1" fmla="*/ 0 h 71"/>
                <a:gd name="T2" fmla="*/ 2147483646 w 71"/>
                <a:gd name="T3" fmla="*/ 2147483646 h 71"/>
                <a:gd name="T4" fmla="*/ 2147483646 w 71"/>
                <a:gd name="T5" fmla="*/ 2147483646 h 71"/>
                <a:gd name="T6" fmla="*/ 2147483646 w 71"/>
                <a:gd name="T7" fmla="*/ 2147483646 h 71"/>
                <a:gd name="T8" fmla="*/ 2147483646 w 71"/>
                <a:gd name="T9" fmla="*/ 2147483646 h 71"/>
                <a:gd name="T10" fmla="*/ 2147483646 w 71"/>
                <a:gd name="T11" fmla="*/ 2147483646 h 71"/>
                <a:gd name="T12" fmla="*/ 2147483646 w 71"/>
                <a:gd name="T13" fmla="*/ 2147483646 h 71"/>
                <a:gd name="T14" fmla="*/ 2147483646 w 71"/>
                <a:gd name="T15" fmla="*/ 2147483646 h 71"/>
                <a:gd name="T16" fmla="*/ 2147483646 w 71"/>
                <a:gd name="T17" fmla="*/ 2147483646 h 71"/>
                <a:gd name="T18" fmla="*/ 0 w 71"/>
                <a:gd name="T19" fmla="*/ 2147483646 h 71"/>
                <a:gd name="T20" fmla="*/ 0 w 71"/>
                <a:gd name="T21" fmla="*/ 2147483646 h 71"/>
                <a:gd name="T22" fmla="*/ 0 w 71"/>
                <a:gd name="T23" fmla="*/ 2147483646 h 71"/>
                <a:gd name="T24" fmla="*/ 2147483646 w 71"/>
                <a:gd name="T25" fmla="*/ 2147483646 h 71"/>
                <a:gd name="T26" fmla="*/ 2147483646 w 71"/>
                <a:gd name="T27" fmla="*/ 2147483646 h 71"/>
                <a:gd name="T28" fmla="*/ 2147483646 w 71"/>
                <a:gd name="T29" fmla="*/ 2147483646 h 71"/>
                <a:gd name="T30" fmla="*/ 2147483646 w 71"/>
                <a:gd name="T31" fmla="*/ 2147483646 h 71"/>
                <a:gd name="T32" fmla="*/ 2147483646 w 71"/>
                <a:gd name="T33" fmla="*/ 2147483646 h 71"/>
                <a:gd name="T34" fmla="*/ 2147483646 w 71"/>
                <a:gd name="T35" fmla="*/ 2147483646 h 71"/>
                <a:gd name="T36" fmla="*/ 2147483646 w 71"/>
                <a:gd name="T37" fmla="*/ 2147483646 h 71"/>
                <a:gd name="T38" fmla="*/ 2147483646 w 71"/>
                <a:gd name="T39" fmla="*/ 2147483646 h 71"/>
                <a:gd name="T40" fmla="*/ 2147483646 w 71"/>
                <a:gd name="T41" fmla="*/ 2147483646 h 71"/>
                <a:gd name="T42" fmla="*/ 2147483646 w 71"/>
                <a:gd name="T43" fmla="*/ 2147483646 h 71"/>
                <a:gd name="T44" fmla="*/ 2147483646 w 71"/>
                <a:gd name="T45" fmla="*/ 2147483646 h 71"/>
                <a:gd name="T46" fmla="*/ 2147483646 w 71"/>
                <a:gd name="T47" fmla="*/ 2147483646 h 71"/>
                <a:gd name="T48" fmla="*/ 2147483646 w 71"/>
                <a:gd name="T49" fmla="*/ 2147483646 h 71"/>
                <a:gd name="T50" fmla="*/ 2147483646 w 71"/>
                <a:gd name="T51" fmla="*/ 2147483646 h 71"/>
                <a:gd name="T52" fmla="*/ 2147483646 w 71"/>
                <a:gd name="T53" fmla="*/ 2147483646 h 71"/>
                <a:gd name="T54" fmla="*/ 2147483646 w 71"/>
                <a:gd name="T55" fmla="*/ 2147483646 h 71"/>
                <a:gd name="T56" fmla="*/ 2147483646 w 71"/>
                <a:gd name="T57" fmla="*/ 2147483646 h 71"/>
                <a:gd name="T58" fmla="*/ 2147483646 w 71"/>
                <a:gd name="T59" fmla="*/ 2147483646 h 71"/>
                <a:gd name="T60" fmla="*/ 2147483646 w 71"/>
                <a:gd name="T61" fmla="*/ 2147483646 h 71"/>
                <a:gd name="T62" fmla="*/ 2147483646 w 71"/>
                <a:gd name="T63" fmla="*/ 2147483646 h 71"/>
                <a:gd name="T64" fmla="*/ 2147483646 w 71"/>
                <a:gd name="T65" fmla="*/ 2147483646 h 71"/>
                <a:gd name="T66" fmla="*/ 2147483646 w 71"/>
                <a:gd name="T67" fmla="*/ 2147483646 h 71"/>
                <a:gd name="T68" fmla="*/ 2147483646 w 71"/>
                <a:gd name="T69" fmla="*/ 2147483646 h 71"/>
                <a:gd name="T70" fmla="*/ 2147483646 w 71"/>
                <a:gd name="T71" fmla="*/ 2147483646 h 71"/>
                <a:gd name="T72" fmla="*/ 2147483646 w 71"/>
                <a:gd name="T73" fmla="*/ 2147483646 h 71"/>
                <a:gd name="T74" fmla="*/ 2147483646 w 71"/>
                <a:gd name="T75" fmla="*/ 2147483646 h 71"/>
                <a:gd name="T76" fmla="*/ 2147483646 w 71"/>
                <a:gd name="T77" fmla="*/ 2147483646 h 71"/>
                <a:gd name="T78" fmla="*/ 2147483646 w 71"/>
                <a:gd name="T79" fmla="*/ 2147483646 h 71"/>
                <a:gd name="T80" fmla="*/ 2147483646 w 71"/>
                <a:gd name="T81" fmla="*/ 2147483646 h 71"/>
                <a:gd name="T82" fmla="*/ 2147483646 w 71"/>
                <a:gd name="T83" fmla="*/ 2147483646 h 71"/>
                <a:gd name="T84" fmla="*/ 2147483646 w 71"/>
                <a:gd name="T85" fmla="*/ 2147483646 h 71"/>
                <a:gd name="T86" fmla="*/ 2147483646 w 71"/>
                <a:gd name="T87" fmla="*/ 0 h 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1"/>
                <a:gd name="T134" fmla="*/ 71 w 71"/>
                <a:gd name="T135" fmla="*/ 71 h 7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1">
                  <a:moveTo>
                    <a:pt x="35" y="0"/>
                  </a:moveTo>
                  <a:lnTo>
                    <a:pt x="33" y="0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29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0" y="5"/>
                  </a:lnTo>
                  <a:lnTo>
                    <a:pt x="19" y="5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5" y="8"/>
                  </a:lnTo>
                  <a:lnTo>
                    <a:pt x="13" y="9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7" y="15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2" y="25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3" y="48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4" y="52"/>
                  </a:lnTo>
                  <a:lnTo>
                    <a:pt x="6" y="54"/>
                  </a:lnTo>
                  <a:lnTo>
                    <a:pt x="6" y="55"/>
                  </a:lnTo>
                  <a:lnTo>
                    <a:pt x="7" y="57"/>
                  </a:lnTo>
                  <a:lnTo>
                    <a:pt x="9" y="58"/>
                  </a:lnTo>
                  <a:lnTo>
                    <a:pt x="9" y="59"/>
                  </a:lnTo>
                  <a:lnTo>
                    <a:pt x="10" y="61"/>
                  </a:lnTo>
                  <a:lnTo>
                    <a:pt x="12" y="62"/>
                  </a:lnTo>
                  <a:lnTo>
                    <a:pt x="13" y="64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7" y="67"/>
                  </a:lnTo>
                  <a:lnTo>
                    <a:pt x="19" y="67"/>
                  </a:lnTo>
                  <a:lnTo>
                    <a:pt x="20" y="68"/>
                  </a:lnTo>
                  <a:lnTo>
                    <a:pt x="22" y="68"/>
                  </a:lnTo>
                  <a:lnTo>
                    <a:pt x="23" y="69"/>
                  </a:lnTo>
                  <a:lnTo>
                    <a:pt x="25" y="69"/>
                  </a:lnTo>
                  <a:lnTo>
                    <a:pt x="26" y="69"/>
                  </a:lnTo>
                  <a:lnTo>
                    <a:pt x="29" y="71"/>
                  </a:lnTo>
                  <a:lnTo>
                    <a:pt x="30" y="71"/>
                  </a:lnTo>
                  <a:lnTo>
                    <a:pt x="32" y="71"/>
                  </a:lnTo>
                  <a:lnTo>
                    <a:pt x="33" y="71"/>
                  </a:lnTo>
                  <a:lnTo>
                    <a:pt x="35" y="71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40" y="71"/>
                  </a:lnTo>
                  <a:lnTo>
                    <a:pt x="42" y="71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9"/>
                  </a:lnTo>
                  <a:lnTo>
                    <a:pt x="49" y="68"/>
                  </a:lnTo>
                  <a:lnTo>
                    <a:pt x="51" y="68"/>
                  </a:lnTo>
                  <a:lnTo>
                    <a:pt x="52" y="67"/>
                  </a:lnTo>
                  <a:lnTo>
                    <a:pt x="53" y="67"/>
                  </a:lnTo>
                  <a:lnTo>
                    <a:pt x="55" y="65"/>
                  </a:lnTo>
                  <a:lnTo>
                    <a:pt x="56" y="64"/>
                  </a:lnTo>
                  <a:lnTo>
                    <a:pt x="58" y="64"/>
                  </a:lnTo>
                  <a:lnTo>
                    <a:pt x="59" y="62"/>
                  </a:lnTo>
                  <a:lnTo>
                    <a:pt x="61" y="61"/>
                  </a:lnTo>
                  <a:lnTo>
                    <a:pt x="62" y="59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8" y="49"/>
                  </a:lnTo>
                  <a:lnTo>
                    <a:pt x="68" y="48"/>
                  </a:lnTo>
                  <a:lnTo>
                    <a:pt x="69" y="46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71" y="41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6"/>
                  </a:lnTo>
                  <a:lnTo>
                    <a:pt x="71" y="34"/>
                  </a:lnTo>
                  <a:lnTo>
                    <a:pt x="71" y="32"/>
                  </a:lnTo>
                  <a:lnTo>
                    <a:pt x="71" y="31"/>
                  </a:lnTo>
                  <a:lnTo>
                    <a:pt x="69" y="29"/>
                  </a:lnTo>
                  <a:lnTo>
                    <a:pt x="69" y="28"/>
                  </a:lnTo>
                  <a:lnTo>
                    <a:pt x="69" y="25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66" y="21"/>
                  </a:lnTo>
                  <a:lnTo>
                    <a:pt x="66" y="19"/>
                  </a:lnTo>
                  <a:lnTo>
                    <a:pt x="65" y="18"/>
                  </a:lnTo>
                  <a:lnTo>
                    <a:pt x="65" y="16"/>
                  </a:lnTo>
                  <a:lnTo>
                    <a:pt x="64" y="15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10"/>
                  </a:lnTo>
                  <a:lnTo>
                    <a:pt x="58" y="9"/>
                  </a:lnTo>
                  <a:lnTo>
                    <a:pt x="56" y="8"/>
                  </a:lnTo>
                  <a:lnTo>
                    <a:pt x="55" y="6"/>
                  </a:lnTo>
                  <a:lnTo>
                    <a:pt x="53" y="6"/>
                  </a:lnTo>
                  <a:lnTo>
                    <a:pt x="52" y="5"/>
                  </a:lnTo>
                  <a:lnTo>
                    <a:pt x="51" y="5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47" name="Line 85">
              <a:extLst>
                <a:ext uri="{FF2B5EF4-FFF2-40B4-BE49-F238E27FC236}">
                  <a16:creationId xmlns:a16="http://schemas.microsoft.com/office/drawing/2014/main" id="{C262578A-1DE5-F041-AD55-5AA14B77E0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176713" y="2714625"/>
              <a:ext cx="34290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48" name="Line 86">
              <a:extLst>
                <a:ext uri="{FF2B5EF4-FFF2-40B4-BE49-F238E27FC236}">
                  <a16:creationId xmlns:a16="http://schemas.microsoft.com/office/drawing/2014/main" id="{A8E3F50F-2106-1C48-97E9-AB06F4DAA2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89413" y="4219575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49" name="Line 91">
              <a:extLst>
                <a:ext uri="{FF2B5EF4-FFF2-40B4-BE49-F238E27FC236}">
                  <a16:creationId xmlns:a16="http://schemas.microsoft.com/office/drawing/2014/main" id="{61EE94A2-97DD-1A4B-B4E3-5756F130B7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25838" y="4514850"/>
              <a:ext cx="98266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50" name="Line 92">
              <a:extLst>
                <a:ext uri="{FF2B5EF4-FFF2-40B4-BE49-F238E27FC236}">
                  <a16:creationId xmlns:a16="http://schemas.microsoft.com/office/drawing/2014/main" id="{6DCCE8E9-1257-DD49-BB60-209481FF1D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76713" y="2713038"/>
              <a:ext cx="1587" cy="15065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51" name="Line 93">
              <a:extLst>
                <a:ext uri="{FF2B5EF4-FFF2-40B4-BE49-F238E27FC236}">
                  <a16:creationId xmlns:a16="http://schemas.microsoft.com/office/drawing/2014/main" id="{0AABBE01-A5BD-FA4F-AE22-E45F10C583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0238" y="3467100"/>
              <a:ext cx="10064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52" name="Freeform 94">
              <a:extLst>
                <a:ext uri="{FF2B5EF4-FFF2-40B4-BE49-F238E27FC236}">
                  <a16:creationId xmlns:a16="http://schemas.microsoft.com/office/drawing/2014/main" id="{D329ACC3-BFA8-7D41-8079-309CE27C1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2900" y="3443288"/>
              <a:ext cx="46038" cy="46037"/>
            </a:xfrm>
            <a:custGeom>
              <a:avLst/>
              <a:gdLst>
                <a:gd name="T0" fmla="*/ 2147483646 w 57"/>
                <a:gd name="T1" fmla="*/ 2147483646 h 58"/>
                <a:gd name="T2" fmla="*/ 2147483646 w 57"/>
                <a:gd name="T3" fmla="*/ 2147483646 h 58"/>
                <a:gd name="T4" fmla="*/ 2147483646 w 57"/>
                <a:gd name="T5" fmla="*/ 2147483646 h 58"/>
                <a:gd name="T6" fmla="*/ 2147483646 w 57"/>
                <a:gd name="T7" fmla="*/ 2147483646 h 58"/>
                <a:gd name="T8" fmla="*/ 2147483646 w 57"/>
                <a:gd name="T9" fmla="*/ 2147483646 h 58"/>
                <a:gd name="T10" fmla="*/ 2147483646 w 57"/>
                <a:gd name="T11" fmla="*/ 2147483646 h 58"/>
                <a:gd name="T12" fmla="*/ 2147483646 w 57"/>
                <a:gd name="T13" fmla="*/ 2147483646 h 58"/>
                <a:gd name="T14" fmla="*/ 2147483646 w 57"/>
                <a:gd name="T15" fmla="*/ 2147483646 h 58"/>
                <a:gd name="T16" fmla="*/ 2147483646 w 57"/>
                <a:gd name="T17" fmla="*/ 2147483646 h 58"/>
                <a:gd name="T18" fmla="*/ 2147483646 w 57"/>
                <a:gd name="T19" fmla="*/ 2147483646 h 58"/>
                <a:gd name="T20" fmla="*/ 0 w 57"/>
                <a:gd name="T21" fmla="*/ 2147483646 h 58"/>
                <a:gd name="T22" fmla="*/ 0 w 57"/>
                <a:gd name="T23" fmla="*/ 2147483646 h 58"/>
                <a:gd name="T24" fmla="*/ 2147483646 w 57"/>
                <a:gd name="T25" fmla="*/ 2147483646 h 58"/>
                <a:gd name="T26" fmla="*/ 2147483646 w 57"/>
                <a:gd name="T27" fmla="*/ 2147483646 h 58"/>
                <a:gd name="T28" fmla="*/ 2147483646 w 57"/>
                <a:gd name="T29" fmla="*/ 2147483646 h 58"/>
                <a:gd name="T30" fmla="*/ 2147483646 w 57"/>
                <a:gd name="T31" fmla="*/ 2147483646 h 58"/>
                <a:gd name="T32" fmla="*/ 2147483646 w 57"/>
                <a:gd name="T33" fmla="*/ 2147483646 h 58"/>
                <a:gd name="T34" fmla="*/ 2147483646 w 57"/>
                <a:gd name="T35" fmla="*/ 2147483646 h 58"/>
                <a:gd name="T36" fmla="*/ 2147483646 w 57"/>
                <a:gd name="T37" fmla="*/ 2147483646 h 58"/>
                <a:gd name="T38" fmla="*/ 2147483646 w 57"/>
                <a:gd name="T39" fmla="*/ 2147483646 h 58"/>
                <a:gd name="T40" fmla="*/ 2147483646 w 57"/>
                <a:gd name="T41" fmla="*/ 2147483646 h 58"/>
                <a:gd name="T42" fmla="*/ 2147483646 w 57"/>
                <a:gd name="T43" fmla="*/ 2147483646 h 58"/>
                <a:gd name="T44" fmla="*/ 2147483646 w 57"/>
                <a:gd name="T45" fmla="*/ 2147483646 h 58"/>
                <a:gd name="T46" fmla="*/ 2147483646 w 57"/>
                <a:gd name="T47" fmla="*/ 2147483646 h 58"/>
                <a:gd name="T48" fmla="*/ 2147483646 w 57"/>
                <a:gd name="T49" fmla="*/ 2147483646 h 58"/>
                <a:gd name="T50" fmla="*/ 2147483646 w 57"/>
                <a:gd name="T51" fmla="*/ 2147483646 h 58"/>
                <a:gd name="T52" fmla="*/ 2147483646 w 57"/>
                <a:gd name="T53" fmla="*/ 2147483646 h 58"/>
                <a:gd name="T54" fmla="*/ 2147483646 w 57"/>
                <a:gd name="T55" fmla="*/ 2147483646 h 58"/>
                <a:gd name="T56" fmla="*/ 2147483646 w 57"/>
                <a:gd name="T57" fmla="*/ 2147483646 h 58"/>
                <a:gd name="T58" fmla="*/ 2147483646 w 57"/>
                <a:gd name="T59" fmla="*/ 2147483646 h 58"/>
                <a:gd name="T60" fmla="*/ 2147483646 w 57"/>
                <a:gd name="T61" fmla="*/ 2147483646 h 58"/>
                <a:gd name="T62" fmla="*/ 2147483646 w 57"/>
                <a:gd name="T63" fmla="*/ 2147483646 h 58"/>
                <a:gd name="T64" fmla="*/ 2147483646 w 57"/>
                <a:gd name="T65" fmla="*/ 2147483646 h 58"/>
                <a:gd name="T66" fmla="*/ 2147483646 w 57"/>
                <a:gd name="T67" fmla="*/ 2147483646 h 58"/>
                <a:gd name="T68" fmla="*/ 2147483646 w 57"/>
                <a:gd name="T69" fmla="*/ 2147483646 h 58"/>
                <a:gd name="T70" fmla="*/ 2147483646 w 57"/>
                <a:gd name="T71" fmla="*/ 2147483646 h 58"/>
                <a:gd name="T72" fmla="*/ 2147483646 w 57"/>
                <a:gd name="T73" fmla="*/ 2147483646 h 58"/>
                <a:gd name="T74" fmla="*/ 2147483646 w 57"/>
                <a:gd name="T75" fmla="*/ 2147483646 h 58"/>
                <a:gd name="T76" fmla="*/ 2147483646 w 57"/>
                <a:gd name="T77" fmla="*/ 2147483646 h 58"/>
                <a:gd name="T78" fmla="*/ 2147483646 w 57"/>
                <a:gd name="T79" fmla="*/ 2147483646 h 58"/>
                <a:gd name="T80" fmla="*/ 2147483646 w 57"/>
                <a:gd name="T81" fmla="*/ 2147483646 h 58"/>
                <a:gd name="T82" fmla="*/ 2147483646 w 57"/>
                <a:gd name="T83" fmla="*/ 2147483646 h 58"/>
                <a:gd name="T84" fmla="*/ 2147483646 w 57"/>
                <a:gd name="T85" fmla="*/ 2147483646 h 58"/>
                <a:gd name="T86" fmla="*/ 2147483646 w 57"/>
                <a:gd name="T87" fmla="*/ 2147483646 h 58"/>
                <a:gd name="T88" fmla="*/ 2147483646 w 57"/>
                <a:gd name="T89" fmla="*/ 2147483646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1" y="8"/>
                  </a:lnTo>
                  <a:lnTo>
                    <a:pt x="10" y="9"/>
                  </a:lnTo>
                  <a:lnTo>
                    <a:pt x="8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6" y="13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7" y="48"/>
                  </a:lnTo>
                  <a:lnTo>
                    <a:pt x="7" y="49"/>
                  </a:lnTo>
                  <a:lnTo>
                    <a:pt x="8" y="51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1" y="54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8" y="56"/>
                  </a:lnTo>
                  <a:lnTo>
                    <a:pt x="20" y="58"/>
                  </a:lnTo>
                  <a:lnTo>
                    <a:pt x="21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1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8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2" y="56"/>
                  </a:lnTo>
                  <a:lnTo>
                    <a:pt x="43" y="55"/>
                  </a:lnTo>
                  <a:lnTo>
                    <a:pt x="44" y="55"/>
                  </a:lnTo>
                  <a:lnTo>
                    <a:pt x="44" y="54"/>
                  </a:lnTo>
                  <a:lnTo>
                    <a:pt x="46" y="54"/>
                  </a:lnTo>
                  <a:lnTo>
                    <a:pt x="47" y="52"/>
                  </a:lnTo>
                  <a:lnTo>
                    <a:pt x="49" y="51"/>
                  </a:lnTo>
                  <a:lnTo>
                    <a:pt x="50" y="49"/>
                  </a:lnTo>
                  <a:lnTo>
                    <a:pt x="52" y="48"/>
                  </a:lnTo>
                  <a:lnTo>
                    <a:pt x="52" y="46"/>
                  </a:lnTo>
                  <a:lnTo>
                    <a:pt x="53" y="46"/>
                  </a:lnTo>
                  <a:lnTo>
                    <a:pt x="53" y="45"/>
                  </a:lnTo>
                  <a:lnTo>
                    <a:pt x="54" y="43"/>
                  </a:lnTo>
                  <a:lnTo>
                    <a:pt x="54" y="42"/>
                  </a:lnTo>
                  <a:lnTo>
                    <a:pt x="56" y="41"/>
                  </a:lnTo>
                  <a:lnTo>
                    <a:pt x="56" y="39"/>
                  </a:lnTo>
                  <a:lnTo>
                    <a:pt x="56" y="38"/>
                  </a:lnTo>
                  <a:lnTo>
                    <a:pt x="57" y="36"/>
                  </a:lnTo>
                  <a:lnTo>
                    <a:pt x="57" y="35"/>
                  </a:lnTo>
                  <a:lnTo>
                    <a:pt x="57" y="33"/>
                  </a:lnTo>
                  <a:lnTo>
                    <a:pt x="57" y="32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7" y="25"/>
                  </a:lnTo>
                  <a:lnTo>
                    <a:pt x="57" y="23"/>
                  </a:lnTo>
                  <a:lnTo>
                    <a:pt x="57" y="22"/>
                  </a:lnTo>
                  <a:lnTo>
                    <a:pt x="56" y="22"/>
                  </a:lnTo>
                  <a:lnTo>
                    <a:pt x="56" y="20"/>
                  </a:lnTo>
                  <a:lnTo>
                    <a:pt x="56" y="19"/>
                  </a:lnTo>
                  <a:lnTo>
                    <a:pt x="54" y="18"/>
                  </a:lnTo>
                  <a:lnTo>
                    <a:pt x="54" y="16"/>
                  </a:lnTo>
                  <a:lnTo>
                    <a:pt x="53" y="15"/>
                  </a:lnTo>
                  <a:lnTo>
                    <a:pt x="53" y="13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0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4" y="6"/>
                  </a:lnTo>
                  <a:lnTo>
                    <a:pt x="44" y="5"/>
                  </a:lnTo>
                  <a:lnTo>
                    <a:pt x="43" y="5"/>
                  </a:lnTo>
                  <a:lnTo>
                    <a:pt x="42" y="3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2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353" name="Freeform 95">
              <a:extLst>
                <a:ext uri="{FF2B5EF4-FFF2-40B4-BE49-F238E27FC236}">
                  <a16:creationId xmlns:a16="http://schemas.microsoft.com/office/drawing/2014/main" id="{91611D22-773D-BB4F-BE70-61DF5F579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425" y="3430588"/>
              <a:ext cx="55563" cy="55562"/>
            </a:xfrm>
            <a:custGeom>
              <a:avLst/>
              <a:gdLst>
                <a:gd name="T0" fmla="*/ 2147483646 w 71"/>
                <a:gd name="T1" fmla="*/ 0 h 71"/>
                <a:gd name="T2" fmla="*/ 2147483646 w 71"/>
                <a:gd name="T3" fmla="*/ 2147483646 h 71"/>
                <a:gd name="T4" fmla="*/ 2147483646 w 71"/>
                <a:gd name="T5" fmla="*/ 2147483646 h 71"/>
                <a:gd name="T6" fmla="*/ 2147483646 w 71"/>
                <a:gd name="T7" fmla="*/ 2147483646 h 71"/>
                <a:gd name="T8" fmla="*/ 2147483646 w 71"/>
                <a:gd name="T9" fmla="*/ 2147483646 h 71"/>
                <a:gd name="T10" fmla="*/ 2147483646 w 71"/>
                <a:gd name="T11" fmla="*/ 2147483646 h 71"/>
                <a:gd name="T12" fmla="*/ 2147483646 w 71"/>
                <a:gd name="T13" fmla="*/ 2147483646 h 71"/>
                <a:gd name="T14" fmla="*/ 2147483646 w 71"/>
                <a:gd name="T15" fmla="*/ 2147483646 h 71"/>
                <a:gd name="T16" fmla="*/ 2147483646 w 71"/>
                <a:gd name="T17" fmla="*/ 2147483646 h 71"/>
                <a:gd name="T18" fmla="*/ 0 w 71"/>
                <a:gd name="T19" fmla="*/ 2147483646 h 71"/>
                <a:gd name="T20" fmla="*/ 0 w 71"/>
                <a:gd name="T21" fmla="*/ 2147483646 h 71"/>
                <a:gd name="T22" fmla="*/ 0 w 71"/>
                <a:gd name="T23" fmla="*/ 2147483646 h 71"/>
                <a:gd name="T24" fmla="*/ 2147483646 w 71"/>
                <a:gd name="T25" fmla="*/ 2147483646 h 71"/>
                <a:gd name="T26" fmla="*/ 2147483646 w 71"/>
                <a:gd name="T27" fmla="*/ 2147483646 h 71"/>
                <a:gd name="T28" fmla="*/ 2147483646 w 71"/>
                <a:gd name="T29" fmla="*/ 2147483646 h 71"/>
                <a:gd name="T30" fmla="*/ 2147483646 w 71"/>
                <a:gd name="T31" fmla="*/ 2147483646 h 71"/>
                <a:gd name="T32" fmla="*/ 2147483646 w 71"/>
                <a:gd name="T33" fmla="*/ 2147483646 h 71"/>
                <a:gd name="T34" fmla="*/ 2147483646 w 71"/>
                <a:gd name="T35" fmla="*/ 2147483646 h 71"/>
                <a:gd name="T36" fmla="*/ 2147483646 w 71"/>
                <a:gd name="T37" fmla="*/ 2147483646 h 71"/>
                <a:gd name="T38" fmla="*/ 2147483646 w 71"/>
                <a:gd name="T39" fmla="*/ 2147483646 h 71"/>
                <a:gd name="T40" fmla="*/ 2147483646 w 71"/>
                <a:gd name="T41" fmla="*/ 2147483646 h 71"/>
                <a:gd name="T42" fmla="*/ 2147483646 w 71"/>
                <a:gd name="T43" fmla="*/ 2147483646 h 71"/>
                <a:gd name="T44" fmla="*/ 2147483646 w 71"/>
                <a:gd name="T45" fmla="*/ 2147483646 h 71"/>
                <a:gd name="T46" fmla="*/ 2147483646 w 71"/>
                <a:gd name="T47" fmla="*/ 2147483646 h 71"/>
                <a:gd name="T48" fmla="*/ 2147483646 w 71"/>
                <a:gd name="T49" fmla="*/ 2147483646 h 71"/>
                <a:gd name="T50" fmla="*/ 2147483646 w 71"/>
                <a:gd name="T51" fmla="*/ 2147483646 h 71"/>
                <a:gd name="T52" fmla="*/ 2147483646 w 71"/>
                <a:gd name="T53" fmla="*/ 2147483646 h 71"/>
                <a:gd name="T54" fmla="*/ 2147483646 w 71"/>
                <a:gd name="T55" fmla="*/ 2147483646 h 71"/>
                <a:gd name="T56" fmla="*/ 2147483646 w 71"/>
                <a:gd name="T57" fmla="*/ 2147483646 h 71"/>
                <a:gd name="T58" fmla="*/ 2147483646 w 71"/>
                <a:gd name="T59" fmla="*/ 2147483646 h 71"/>
                <a:gd name="T60" fmla="*/ 2147483646 w 71"/>
                <a:gd name="T61" fmla="*/ 2147483646 h 71"/>
                <a:gd name="T62" fmla="*/ 2147483646 w 71"/>
                <a:gd name="T63" fmla="*/ 2147483646 h 71"/>
                <a:gd name="T64" fmla="*/ 2147483646 w 71"/>
                <a:gd name="T65" fmla="*/ 2147483646 h 71"/>
                <a:gd name="T66" fmla="*/ 2147483646 w 71"/>
                <a:gd name="T67" fmla="*/ 2147483646 h 71"/>
                <a:gd name="T68" fmla="*/ 2147483646 w 71"/>
                <a:gd name="T69" fmla="*/ 2147483646 h 71"/>
                <a:gd name="T70" fmla="*/ 2147483646 w 71"/>
                <a:gd name="T71" fmla="*/ 2147483646 h 71"/>
                <a:gd name="T72" fmla="*/ 2147483646 w 71"/>
                <a:gd name="T73" fmla="*/ 2147483646 h 71"/>
                <a:gd name="T74" fmla="*/ 2147483646 w 71"/>
                <a:gd name="T75" fmla="*/ 2147483646 h 71"/>
                <a:gd name="T76" fmla="*/ 2147483646 w 71"/>
                <a:gd name="T77" fmla="*/ 2147483646 h 71"/>
                <a:gd name="T78" fmla="*/ 2147483646 w 71"/>
                <a:gd name="T79" fmla="*/ 2147483646 h 71"/>
                <a:gd name="T80" fmla="*/ 2147483646 w 71"/>
                <a:gd name="T81" fmla="*/ 2147483646 h 71"/>
                <a:gd name="T82" fmla="*/ 2147483646 w 71"/>
                <a:gd name="T83" fmla="*/ 2147483646 h 71"/>
                <a:gd name="T84" fmla="*/ 2147483646 w 71"/>
                <a:gd name="T85" fmla="*/ 2147483646 h 71"/>
                <a:gd name="T86" fmla="*/ 2147483646 w 71"/>
                <a:gd name="T87" fmla="*/ 0 h 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1"/>
                <a:gd name="T134" fmla="*/ 71 w 71"/>
                <a:gd name="T135" fmla="*/ 71 h 7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1">
                  <a:moveTo>
                    <a:pt x="35" y="0"/>
                  </a:moveTo>
                  <a:lnTo>
                    <a:pt x="33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29" y="1"/>
                  </a:lnTo>
                  <a:lnTo>
                    <a:pt x="26" y="1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0" y="4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7" y="14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2" y="43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3" y="48"/>
                  </a:lnTo>
                  <a:lnTo>
                    <a:pt x="3" y="49"/>
                  </a:lnTo>
                  <a:lnTo>
                    <a:pt x="3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6" y="55"/>
                  </a:lnTo>
                  <a:lnTo>
                    <a:pt x="7" y="56"/>
                  </a:lnTo>
                  <a:lnTo>
                    <a:pt x="9" y="58"/>
                  </a:lnTo>
                  <a:lnTo>
                    <a:pt x="9" y="59"/>
                  </a:lnTo>
                  <a:lnTo>
                    <a:pt x="10" y="60"/>
                  </a:lnTo>
                  <a:lnTo>
                    <a:pt x="12" y="62"/>
                  </a:lnTo>
                  <a:lnTo>
                    <a:pt x="13" y="63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0" y="68"/>
                  </a:lnTo>
                  <a:lnTo>
                    <a:pt x="22" y="68"/>
                  </a:lnTo>
                  <a:lnTo>
                    <a:pt x="23" y="69"/>
                  </a:lnTo>
                  <a:lnTo>
                    <a:pt x="25" y="69"/>
                  </a:lnTo>
                  <a:lnTo>
                    <a:pt x="26" y="69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3" y="71"/>
                  </a:lnTo>
                  <a:lnTo>
                    <a:pt x="35" y="71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41" y="71"/>
                  </a:lnTo>
                  <a:lnTo>
                    <a:pt x="42" y="71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9"/>
                  </a:lnTo>
                  <a:lnTo>
                    <a:pt x="49" y="68"/>
                  </a:lnTo>
                  <a:lnTo>
                    <a:pt x="51" y="68"/>
                  </a:lnTo>
                  <a:lnTo>
                    <a:pt x="52" y="66"/>
                  </a:lnTo>
                  <a:lnTo>
                    <a:pt x="54" y="66"/>
                  </a:lnTo>
                  <a:lnTo>
                    <a:pt x="55" y="65"/>
                  </a:lnTo>
                  <a:lnTo>
                    <a:pt x="56" y="63"/>
                  </a:lnTo>
                  <a:lnTo>
                    <a:pt x="58" y="63"/>
                  </a:lnTo>
                  <a:lnTo>
                    <a:pt x="59" y="62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2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7" y="52"/>
                  </a:lnTo>
                  <a:lnTo>
                    <a:pt x="67" y="50"/>
                  </a:lnTo>
                  <a:lnTo>
                    <a:pt x="68" y="49"/>
                  </a:lnTo>
                  <a:lnTo>
                    <a:pt x="68" y="48"/>
                  </a:lnTo>
                  <a:lnTo>
                    <a:pt x="69" y="46"/>
                  </a:lnTo>
                  <a:lnTo>
                    <a:pt x="69" y="45"/>
                  </a:lnTo>
                  <a:lnTo>
                    <a:pt x="69" y="43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6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69" y="29"/>
                  </a:lnTo>
                  <a:lnTo>
                    <a:pt x="69" y="27"/>
                  </a:lnTo>
                  <a:lnTo>
                    <a:pt x="69" y="25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67" y="20"/>
                  </a:lnTo>
                  <a:lnTo>
                    <a:pt x="67" y="19"/>
                  </a:lnTo>
                  <a:lnTo>
                    <a:pt x="65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10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6" y="1"/>
                  </a:lnTo>
                  <a:lnTo>
                    <a:pt x="45" y="1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54" name="Rectangle 97">
              <a:extLst>
                <a:ext uri="{FF2B5EF4-FFF2-40B4-BE49-F238E27FC236}">
                  <a16:creationId xmlns:a16="http://schemas.microsoft.com/office/drawing/2014/main" id="{9DB975C1-E33F-5645-97FA-809AB4AFE9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0513" y="3376613"/>
              <a:ext cx="22760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En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55" name="AutoShape 99">
              <a:extLst>
                <a:ext uri="{FF2B5EF4-FFF2-40B4-BE49-F238E27FC236}">
                  <a16:creationId xmlns:a16="http://schemas.microsoft.com/office/drawing/2014/main" id="{582BDA59-D83B-EF48-946B-12E28AEB35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9613" y="2263775"/>
              <a:ext cx="628650" cy="5270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56" name="AutoShape 101">
              <a:extLst>
                <a:ext uri="{FF2B5EF4-FFF2-40B4-BE49-F238E27FC236}">
                  <a16:creationId xmlns:a16="http://schemas.microsoft.com/office/drawing/2014/main" id="{196F2B71-44E7-254A-99B4-30462A1555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0725" y="4121150"/>
              <a:ext cx="628650" cy="5270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99330" name="Title 1">
            <a:extLst>
              <a:ext uri="{FF2B5EF4-FFF2-40B4-BE49-F238E27FC236}">
                <a16:creationId xmlns:a16="http://schemas.microsoft.com/office/drawing/2014/main" id="{3CEE0609-B866-2843-BAB6-EE5AF8ABFAC3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What is this?</a:t>
            </a:r>
          </a:p>
        </p:txBody>
      </p:sp>
      <p:sp>
        <p:nvSpPr>
          <p:cNvPr id="99331" name="TextBox 1">
            <a:extLst>
              <a:ext uri="{FF2B5EF4-FFF2-40B4-BE49-F238E27FC236}">
                <a16:creationId xmlns:a16="http://schemas.microsoft.com/office/drawing/2014/main" id="{31A7B07F-4A35-6B4E-8DA4-D780E539A1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68613" y="5762626"/>
            <a:ext cx="57594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This is a 1-to-2 decoder with an enable input.</a:t>
            </a:r>
          </a:p>
        </p:txBody>
      </p:sp>
    </p:spTree>
  </p:cSld>
  <p:clrMapOvr>
    <a:masterClrMapping/>
  </p:clrMapOvr>
  <p:transition/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3" name="Line 4">
            <a:extLst>
              <a:ext uri="{FF2B5EF4-FFF2-40B4-BE49-F238E27FC236}">
                <a16:creationId xmlns:a16="http://schemas.microsoft.com/office/drawing/2014/main" id="{8F04D11B-8279-094E-9156-953F2438DE55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259263" y="2638425"/>
            <a:ext cx="2286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54" name="Freeform 5">
            <a:extLst>
              <a:ext uri="{FF2B5EF4-FFF2-40B4-BE49-F238E27FC236}">
                <a16:creationId xmlns:a16="http://schemas.microsoft.com/office/drawing/2014/main" id="{23FE34D4-CD48-194B-805B-D516F90FD2AC}"/>
              </a:ext>
            </a:extLst>
          </p:cNvPr>
          <p:cNvSpPr>
            <a:spLocks/>
          </p:cNvSpPr>
          <p:nvPr/>
        </p:nvSpPr>
        <p:spPr bwMode="auto">
          <a:xfrm>
            <a:off x="3824289" y="2476501"/>
            <a:ext cx="320675" cy="320675"/>
          </a:xfrm>
          <a:custGeom>
            <a:avLst/>
            <a:gdLst>
              <a:gd name="T0" fmla="*/ 2147483646 w 404"/>
              <a:gd name="T1" fmla="*/ 2147483646 h 403"/>
              <a:gd name="T2" fmla="*/ 0 w 404"/>
              <a:gd name="T3" fmla="*/ 2147483646 h 403"/>
              <a:gd name="T4" fmla="*/ 0 w 404"/>
              <a:gd name="T5" fmla="*/ 0 h 403"/>
              <a:gd name="T6" fmla="*/ 2147483646 w 404"/>
              <a:gd name="T7" fmla="*/ 2147483646 h 403"/>
              <a:gd name="T8" fmla="*/ 0 60000 65536"/>
              <a:gd name="T9" fmla="*/ 0 60000 65536"/>
              <a:gd name="T10" fmla="*/ 0 60000 65536"/>
              <a:gd name="T11" fmla="*/ 0 60000 65536"/>
              <a:gd name="T12" fmla="*/ 0 w 404"/>
              <a:gd name="T13" fmla="*/ 0 h 403"/>
              <a:gd name="T14" fmla="*/ 404 w 404"/>
              <a:gd name="T15" fmla="*/ 403 h 40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4" h="403">
                <a:moveTo>
                  <a:pt x="404" y="202"/>
                </a:moveTo>
                <a:lnTo>
                  <a:pt x="0" y="403"/>
                </a:lnTo>
                <a:lnTo>
                  <a:pt x="0" y="0"/>
                </a:lnTo>
                <a:lnTo>
                  <a:pt x="404" y="202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55" name="Freeform 7">
            <a:extLst>
              <a:ext uri="{FF2B5EF4-FFF2-40B4-BE49-F238E27FC236}">
                <a16:creationId xmlns:a16="http://schemas.microsoft.com/office/drawing/2014/main" id="{2C32B5CC-16AD-8545-960F-8EF1632CA1AD}"/>
              </a:ext>
            </a:extLst>
          </p:cNvPr>
          <p:cNvSpPr>
            <a:spLocks/>
          </p:cNvSpPr>
          <p:nvPr/>
        </p:nvSpPr>
        <p:spPr bwMode="auto">
          <a:xfrm>
            <a:off x="4165600" y="2589214"/>
            <a:ext cx="103188" cy="103187"/>
          </a:xfrm>
          <a:custGeom>
            <a:avLst/>
            <a:gdLst>
              <a:gd name="T0" fmla="*/ 2147483646 w 130"/>
              <a:gd name="T1" fmla="*/ 0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0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5" y="0"/>
                </a:moveTo>
                <a:lnTo>
                  <a:pt x="62" y="0"/>
                </a:lnTo>
                <a:lnTo>
                  <a:pt x="58" y="0"/>
                </a:lnTo>
                <a:lnTo>
                  <a:pt x="55" y="0"/>
                </a:lnTo>
                <a:lnTo>
                  <a:pt x="52" y="2"/>
                </a:lnTo>
                <a:lnTo>
                  <a:pt x="49" y="2"/>
                </a:lnTo>
                <a:lnTo>
                  <a:pt x="45" y="3"/>
                </a:lnTo>
                <a:lnTo>
                  <a:pt x="42" y="5"/>
                </a:lnTo>
                <a:lnTo>
                  <a:pt x="39" y="5"/>
                </a:lnTo>
                <a:lnTo>
                  <a:pt x="36" y="6"/>
                </a:lnTo>
                <a:lnTo>
                  <a:pt x="34" y="7"/>
                </a:lnTo>
                <a:lnTo>
                  <a:pt x="31" y="9"/>
                </a:lnTo>
                <a:lnTo>
                  <a:pt x="29" y="12"/>
                </a:lnTo>
                <a:lnTo>
                  <a:pt x="26" y="13"/>
                </a:lnTo>
                <a:lnTo>
                  <a:pt x="24" y="15"/>
                </a:lnTo>
                <a:lnTo>
                  <a:pt x="21" y="18"/>
                </a:lnTo>
                <a:lnTo>
                  <a:pt x="19" y="19"/>
                </a:lnTo>
                <a:lnTo>
                  <a:pt x="16" y="22"/>
                </a:lnTo>
                <a:lnTo>
                  <a:pt x="15" y="23"/>
                </a:lnTo>
                <a:lnTo>
                  <a:pt x="13" y="26"/>
                </a:lnTo>
                <a:lnTo>
                  <a:pt x="11" y="29"/>
                </a:lnTo>
                <a:lnTo>
                  <a:pt x="9" y="32"/>
                </a:lnTo>
                <a:lnTo>
                  <a:pt x="8" y="35"/>
                </a:lnTo>
                <a:lnTo>
                  <a:pt x="6" y="38"/>
                </a:lnTo>
                <a:lnTo>
                  <a:pt x="5" y="41"/>
                </a:lnTo>
                <a:lnTo>
                  <a:pt x="3" y="43"/>
                </a:lnTo>
                <a:lnTo>
                  <a:pt x="3" y="46"/>
                </a:lnTo>
                <a:lnTo>
                  <a:pt x="2" y="49"/>
                </a:lnTo>
                <a:lnTo>
                  <a:pt x="2" y="52"/>
                </a:lnTo>
                <a:lnTo>
                  <a:pt x="0" y="55"/>
                </a:lnTo>
                <a:lnTo>
                  <a:pt x="0" y="59"/>
                </a:lnTo>
                <a:lnTo>
                  <a:pt x="0" y="62"/>
                </a:lnTo>
                <a:lnTo>
                  <a:pt x="0" y="65"/>
                </a:lnTo>
                <a:lnTo>
                  <a:pt x="0" y="69"/>
                </a:lnTo>
                <a:lnTo>
                  <a:pt x="0" y="72"/>
                </a:lnTo>
                <a:lnTo>
                  <a:pt x="0" y="75"/>
                </a:lnTo>
                <a:lnTo>
                  <a:pt x="2" y="78"/>
                </a:lnTo>
                <a:lnTo>
                  <a:pt x="2" y="82"/>
                </a:lnTo>
                <a:lnTo>
                  <a:pt x="3" y="85"/>
                </a:lnTo>
                <a:lnTo>
                  <a:pt x="3" y="88"/>
                </a:lnTo>
                <a:lnTo>
                  <a:pt x="5" y="91"/>
                </a:lnTo>
                <a:lnTo>
                  <a:pt x="6" y="94"/>
                </a:lnTo>
                <a:lnTo>
                  <a:pt x="8" y="97"/>
                </a:lnTo>
                <a:lnTo>
                  <a:pt x="9" y="100"/>
                </a:lnTo>
                <a:lnTo>
                  <a:pt x="11" y="102"/>
                </a:lnTo>
                <a:lnTo>
                  <a:pt x="13" y="104"/>
                </a:lnTo>
                <a:lnTo>
                  <a:pt x="15" y="107"/>
                </a:lnTo>
                <a:lnTo>
                  <a:pt x="16" y="110"/>
                </a:lnTo>
                <a:lnTo>
                  <a:pt x="19" y="111"/>
                </a:lnTo>
                <a:lnTo>
                  <a:pt x="21" y="114"/>
                </a:lnTo>
                <a:lnTo>
                  <a:pt x="24" y="115"/>
                </a:lnTo>
                <a:lnTo>
                  <a:pt x="26" y="118"/>
                </a:lnTo>
                <a:lnTo>
                  <a:pt x="29" y="120"/>
                </a:lnTo>
                <a:lnTo>
                  <a:pt x="31" y="121"/>
                </a:lnTo>
                <a:lnTo>
                  <a:pt x="34" y="123"/>
                </a:lnTo>
                <a:lnTo>
                  <a:pt x="36" y="124"/>
                </a:lnTo>
                <a:lnTo>
                  <a:pt x="39" y="125"/>
                </a:lnTo>
                <a:lnTo>
                  <a:pt x="42" y="127"/>
                </a:lnTo>
                <a:lnTo>
                  <a:pt x="45" y="128"/>
                </a:lnTo>
                <a:lnTo>
                  <a:pt x="49" y="128"/>
                </a:lnTo>
                <a:lnTo>
                  <a:pt x="52" y="130"/>
                </a:lnTo>
                <a:lnTo>
                  <a:pt x="55" y="130"/>
                </a:lnTo>
                <a:lnTo>
                  <a:pt x="58" y="130"/>
                </a:lnTo>
                <a:lnTo>
                  <a:pt x="62" y="131"/>
                </a:lnTo>
                <a:lnTo>
                  <a:pt x="65" y="131"/>
                </a:lnTo>
                <a:lnTo>
                  <a:pt x="68" y="131"/>
                </a:lnTo>
                <a:lnTo>
                  <a:pt x="72" y="130"/>
                </a:lnTo>
                <a:lnTo>
                  <a:pt x="75" y="130"/>
                </a:lnTo>
                <a:lnTo>
                  <a:pt x="78" y="130"/>
                </a:lnTo>
                <a:lnTo>
                  <a:pt x="81" y="128"/>
                </a:lnTo>
                <a:lnTo>
                  <a:pt x="84" y="128"/>
                </a:lnTo>
                <a:lnTo>
                  <a:pt x="88" y="127"/>
                </a:lnTo>
                <a:lnTo>
                  <a:pt x="91" y="125"/>
                </a:lnTo>
                <a:lnTo>
                  <a:pt x="94" y="124"/>
                </a:lnTo>
                <a:lnTo>
                  <a:pt x="97" y="123"/>
                </a:lnTo>
                <a:lnTo>
                  <a:pt x="100" y="121"/>
                </a:lnTo>
                <a:lnTo>
                  <a:pt x="101" y="120"/>
                </a:lnTo>
                <a:lnTo>
                  <a:pt x="104" y="118"/>
                </a:lnTo>
                <a:lnTo>
                  <a:pt x="107" y="115"/>
                </a:lnTo>
                <a:lnTo>
                  <a:pt x="110" y="114"/>
                </a:lnTo>
                <a:lnTo>
                  <a:pt x="111" y="111"/>
                </a:lnTo>
                <a:lnTo>
                  <a:pt x="114" y="110"/>
                </a:lnTo>
                <a:lnTo>
                  <a:pt x="116" y="107"/>
                </a:lnTo>
                <a:lnTo>
                  <a:pt x="117" y="104"/>
                </a:lnTo>
                <a:lnTo>
                  <a:pt x="120" y="102"/>
                </a:lnTo>
                <a:lnTo>
                  <a:pt x="121" y="100"/>
                </a:lnTo>
                <a:lnTo>
                  <a:pt x="123" y="97"/>
                </a:lnTo>
                <a:lnTo>
                  <a:pt x="124" y="94"/>
                </a:lnTo>
                <a:lnTo>
                  <a:pt x="126" y="91"/>
                </a:lnTo>
                <a:lnTo>
                  <a:pt x="127" y="88"/>
                </a:lnTo>
                <a:lnTo>
                  <a:pt x="127" y="85"/>
                </a:lnTo>
                <a:lnTo>
                  <a:pt x="129" y="82"/>
                </a:lnTo>
                <a:lnTo>
                  <a:pt x="129" y="78"/>
                </a:lnTo>
                <a:lnTo>
                  <a:pt x="130" y="75"/>
                </a:lnTo>
                <a:lnTo>
                  <a:pt x="130" y="72"/>
                </a:lnTo>
                <a:lnTo>
                  <a:pt x="130" y="69"/>
                </a:lnTo>
                <a:lnTo>
                  <a:pt x="130" y="65"/>
                </a:lnTo>
                <a:lnTo>
                  <a:pt x="130" y="62"/>
                </a:lnTo>
                <a:lnTo>
                  <a:pt x="130" y="59"/>
                </a:lnTo>
                <a:lnTo>
                  <a:pt x="130" y="55"/>
                </a:lnTo>
                <a:lnTo>
                  <a:pt x="129" y="52"/>
                </a:lnTo>
                <a:lnTo>
                  <a:pt x="129" y="49"/>
                </a:lnTo>
                <a:lnTo>
                  <a:pt x="127" y="46"/>
                </a:lnTo>
                <a:lnTo>
                  <a:pt x="127" y="43"/>
                </a:lnTo>
                <a:lnTo>
                  <a:pt x="126" y="41"/>
                </a:lnTo>
                <a:lnTo>
                  <a:pt x="124" y="38"/>
                </a:lnTo>
                <a:lnTo>
                  <a:pt x="123" y="35"/>
                </a:lnTo>
                <a:lnTo>
                  <a:pt x="121" y="32"/>
                </a:lnTo>
                <a:lnTo>
                  <a:pt x="120" y="29"/>
                </a:lnTo>
                <a:lnTo>
                  <a:pt x="117" y="26"/>
                </a:lnTo>
                <a:lnTo>
                  <a:pt x="116" y="23"/>
                </a:lnTo>
                <a:lnTo>
                  <a:pt x="114" y="22"/>
                </a:lnTo>
                <a:lnTo>
                  <a:pt x="111" y="19"/>
                </a:lnTo>
                <a:lnTo>
                  <a:pt x="110" y="18"/>
                </a:lnTo>
                <a:lnTo>
                  <a:pt x="107" y="15"/>
                </a:lnTo>
                <a:lnTo>
                  <a:pt x="104" y="13"/>
                </a:lnTo>
                <a:lnTo>
                  <a:pt x="101" y="12"/>
                </a:lnTo>
                <a:lnTo>
                  <a:pt x="100" y="9"/>
                </a:lnTo>
                <a:lnTo>
                  <a:pt x="97" y="7"/>
                </a:lnTo>
                <a:lnTo>
                  <a:pt x="94" y="6"/>
                </a:lnTo>
                <a:lnTo>
                  <a:pt x="91" y="5"/>
                </a:lnTo>
                <a:lnTo>
                  <a:pt x="88" y="5"/>
                </a:lnTo>
                <a:lnTo>
                  <a:pt x="84" y="3"/>
                </a:lnTo>
                <a:lnTo>
                  <a:pt x="81" y="2"/>
                </a:lnTo>
                <a:lnTo>
                  <a:pt x="78" y="2"/>
                </a:lnTo>
                <a:lnTo>
                  <a:pt x="75" y="0"/>
                </a:lnTo>
                <a:lnTo>
                  <a:pt x="72" y="0"/>
                </a:lnTo>
                <a:lnTo>
                  <a:pt x="68" y="0"/>
                </a:lnTo>
                <a:lnTo>
                  <a:pt x="6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56" name="Rectangle 8">
            <a:extLst>
              <a:ext uri="{FF2B5EF4-FFF2-40B4-BE49-F238E27FC236}">
                <a16:creationId xmlns:a16="http://schemas.microsoft.com/office/drawing/2014/main" id="{29F0E261-0B0B-2A41-AF23-8265C2AF74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55111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0357" name="Rectangle 9">
            <a:extLst>
              <a:ext uri="{FF2B5EF4-FFF2-40B4-BE49-F238E27FC236}">
                <a16:creationId xmlns:a16="http://schemas.microsoft.com/office/drawing/2014/main" id="{8906707A-AA99-1046-B353-1A1F6071C7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6558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0358" name="Rectangle 10">
            <a:extLst>
              <a:ext uri="{FF2B5EF4-FFF2-40B4-BE49-F238E27FC236}">
                <a16:creationId xmlns:a16="http://schemas.microsoft.com/office/drawing/2014/main" id="{615B505E-C884-B140-9CBA-38E1737722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175736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0359" name="Rectangle 11">
            <a:extLst>
              <a:ext uri="{FF2B5EF4-FFF2-40B4-BE49-F238E27FC236}">
                <a16:creationId xmlns:a16="http://schemas.microsoft.com/office/drawing/2014/main" id="{689AA2B7-C1D2-1146-A4E2-D43D4497C4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8605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0360" name="Rectangle 12">
            <a:extLst>
              <a:ext uri="{FF2B5EF4-FFF2-40B4-BE49-F238E27FC236}">
                <a16:creationId xmlns:a16="http://schemas.microsoft.com/office/drawing/2014/main" id="{B75CAD62-A18C-D34E-8CA6-36EF5BA4EC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175736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0361" name="Rectangle 13">
            <a:extLst>
              <a:ext uri="{FF2B5EF4-FFF2-40B4-BE49-F238E27FC236}">
                <a16:creationId xmlns:a16="http://schemas.microsoft.com/office/drawing/2014/main" id="{33E58E26-CB55-DE4F-A3C3-9EB05950F9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186213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0362" name="Rectangle 14">
            <a:extLst>
              <a:ext uri="{FF2B5EF4-FFF2-40B4-BE49-F238E27FC236}">
                <a16:creationId xmlns:a16="http://schemas.microsoft.com/office/drawing/2014/main" id="{65102C7A-144D-F84D-AE6B-9000CB76A5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0558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0363" name="Rectangle 15">
            <a:extLst>
              <a:ext uri="{FF2B5EF4-FFF2-40B4-BE49-F238E27FC236}">
                <a16:creationId xmlns:a16="http://schemas.microsoft.com/office/drawing/2014/main" id="{3BFA3137-B56B-5346-B676-9BDBC1156D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1605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0364" name="Rectangle 16">
            <a:extLst>
              <a:ext uri="{FF2B5EF4-FFF2-40B4-BE49-F238E27FC236}">
                <a16:creationId xmlns:a16="http://schemas.microsoft.com/office/drawing/2014/main" id="{E036B14B-C57E-C546-A35F-8B783381A8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3558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0365" name="Rectangle 17">
            <a:extLst>
              <a:ext uri="{FF2B5EF4-FFF2-40B4-BE49-F238E27FC236}">
                <a16:creationId xmlns:a16="http://schemas.microsoft.com/office/drawing/2014/main" id="{3D4FF8BE-0E0B-A641-BD63-F4DFF486CD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4606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0366" name="Rectangle 18">
            <a:extLst>
              <a:ext uri="{FF2B5EF4-FFF2-40B4-BE49-F238E27FC236}">
                <a16:creationId xmlns:a16="http://schemas.microsoft.com/office/drawing/2014/main" id="{AB30BE17-9CFE-BD43-8474-DF803C903B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6543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0367" name="Rectangle 19">
            <a:extLst>
              <a:ext uri="{FF2B5EF4-FFF2-40B4-BE49-F238E27FC236}">
                <a16:creationId xmlns:a16="http://schemas.microsoft.com/office/drawing/2014/main" id="{C1460018-6A4C-0542-8472-37B5D8E347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7574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0368" name="Rectangle 20">
            <a:extLst>
              <a:ext uri="{FF2B5EF4-FFF2-40B4-BE49-F238E27FC236}">
                <a16:creationId xmlns:a16="http://schemas.microsoft.com/office/drawing/2014/main" id="{2F3E7E59-8B00-8A46-98D5-840058133D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177800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0369" name="Rectangle 21">
            <a:extLst>
              <a:ext uri="{FF2B5EF4-FFF2-40B4-BE49-F238E27FC236}">
                <a16:creationId xmlns:a16="http://schemas.microsoft.com/office/drawing/2014/main" id="{C195BBB7-A41A-0E45-9FEE-CF2CDDB602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1676401"/>
            <a:ext cx="1050925" cy="1393825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0370" name="Line 22">
            <a:extLst>
              <a:ext uri="{FF2B5EF4-FFF2-40B4-BE49-F238E27FC236}">
                <a16:creationId xmlns:a16="http://schemas.microsoft.com/office/drawing/2014/main" id="{F6E49078-6E35-CF40-B177-6283F0903E17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1905000"/>
            <a:ext cx="2949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71" name="Rectangle 23">
            <a:extLst>
              <a:ext uri="{FF2B5EF4-FFF2-40B4-BE49-F238E27FC236}">
                <a16:creationId xmlns:a16="http://schemas.microsoft.com/office/drawing/2014/main" id="{D7658810-C290-F542-9F80-656189623D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0372" name="Line 24">
            <a:extLst>
              <a:ext uri="{FF2B5EF4-FFF2-40B4-BE49-F238E27FC236}">
                <a16:creationId xmlns:a16="http://schemas.microsoft.com/office/drawing/2014/main" id="{C25BFD09-1C74-1044-BC26-12C0EB428C3B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2797175"/>
            <a:ext cx="98266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73" name="Line 25">
            <a:extLst>
              <a:ext uri="{FF2B5EF4-FFF2-40B4-BE49-F238E27FC236}">
                <a16:creationId xmlns:a16="http://schemas.microsoft.com/office/drawing/2014/main" id="{7280A0F4-6D70-4B42-8694-743615F33C80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190500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74" name="Line 26">
            <a:extLst>
              <a:ext uri="{FF2B5EF4-FFF2-40B4-BE49-F238E27FC236}">
                <a16:creationId xmlns:a16="http://schemas.microsoft.com/office/drawing/2014/main" id="{DA9EAA37-C030-464C-884B-BEB2CBC2E873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7971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75" name="Rectangle 27">
            <a:extLst>
              <a:ext uri="{FF2B5EF4-FFF2-40B4-BE49-F238E27FC236}">
                <a16:creationId xmlns:a16="http://schemas.microsoft.com/office/drawing/2014/main" id="{538A6415-2C3C-704C-B520-971C1BFBC1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7162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0376" name="Rectangle 28">
            <a:extLst>
              <a:ext uri="{FF2B5EF4-FFF2-40B4-BE49-F238E27FC236}">
                <a16:creationId xmlns:a16="http://schemas.microsoft.com/office/drawing/2014/main" id="{F994105A-C702-2C43-863E-7E217A4F89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778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0377" name="Rectangle 29">
            <a:extLst>
              <a:ext uri="{FF2B5EF4-FFF2-40B4-BE49-F238E27FC236}">
                <a16:creationId xmlns:a16="http://schemas.microsoft.com/office/drawing/2014/main" id="{0E93C6C5-A82C-7F45-B681-6181C5576B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0378" name="Rectangle 30">
            <a:extLst>
              <a:ext uri="{FF2B5EF4-FFF2-40B4-BE49-F238E27FC236}">
                <a16:creationId xmlns:a16="http://schemas.microsoft.com/office/drawing/2014/main" id="{7CC05BD4-30C1-A342-81DD-CFC1F83C68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07168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0379" name="Line 31">
            <a:extLst>
              <a:ext uri="{FF2B5EF4-FFF2-40B4-BE49-F238E27FC236}">
                <a16:creationId xmlns:a16="http://schemas.microsoft.com/office/drawing/2014/main" id="{A66901D1-D8A6-C149-9652-BFAA4CB1AD27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2201864"/>
            <a:ext cx="2949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80" name="Rectangle 32">
            <a:extLst>
              <a:ext uri="{FF2B5EF4-FFF2-40B4-BE49-F238E27FC236}">
                <a16:creationId xmlns:a16="http://schemas.microsoft.com/office/drawing/2014/main" id="{7C2CF67E-9773-294D-8A8F-B5AD7DC2FC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0381" name="Rectangle 33">
            <a:extLst>
              <a:ext uri="{FF2B5EF4-FFF2-40B4-BE49-F238E27FC236}">
                <a16:creationId xmlns:a16="http://schemas.microsoft.com/office/drawing/2014/main" id="{57B512E6-3B95-0042-A6A9-589B5E2134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07168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0382" name="Rectangle 34">
            <a:extLst>
              <a:ext uri="{FF2B5EF4-FFF2-40B4-BE49-F238E27FC236}">
                <a16:creationId xmlns:a16="http://schemas.microsoft.com/office/drawing/2014/main" id="{4EF43AB0-453A-4048-BBDA-4C5979D410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0383" name="Rectangle 35">
            <a:extLst>
              <a:ext uri="{FF2B5EF4-FFF2-40B4-BE49-F238E27FC236}">
                <a16:creationId xmlns:a16="http://schemas.microsoft.com/office/drawing/2014/main" id="{217AFDD9-EDC9-C546-AC69-5B14C52DF7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3653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0384" name="Rectangle 36">
            <a:extLst>
              <a:ext uri="{FF2B5EF4-FFF2-40B4-BE49-F238E27FC236}">
                <a16:creationId xmlns:a16="http://schemas.microsoft.com/office/drawing/2014/main" id="{EAB24015-037D-4E4F-BE9D-13DD32220C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4701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0385" name="Rectangle 37">
            <a:extLst>
              <a:ext uri="{FF2B5EF4-FFF2-40B4-BE49-F238E27FC236}">
                <a16:creationId xmlns:a16="http://schemas.microsoft.com/office/drawing/2014/main" id="{B61DFAF1-D4B3-6649-A365-DE8F86D7E9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6606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0386" name="Line 38">
            <a:extLst>
              <a:ext uri="{FF2B5EF4-FFF2-40B4-BE49-F238E27FC236}">
                <a16:creationId xmlns:a16="http://schemas.microsoft.com/office/drawing/2014/main" id="{C9A490F6-29DF-8F4E-AE36-44ACFF62E0DE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52253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87" name="Line 39">
            <a:extLst>
              <a:ext uri="{FF2B5EF4-FFF2-40B4-BE49-F238E27FC236}">
                <a16:creationId xmlns:a16="http://schemas.microsoft.com/office/drawing/2014/main" id="{48F6DD16-EBE2-904F-8527-CC2081B4017D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2256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88" name="Rectangle 40">
            <a:extLst>
              <a:ext uri="{FF2B5EF4-FFF2-40B4-BE49-F238E27FC236}">
                <a16:creationId xmlns:a16="http://schemas.microsoft.com/office/drawing/2014/main" id="{9B2F0F58-1707-B94F-BB5E-707D9CA912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7654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0389" name="Rectangle 41">
            <a:extLst>
              <a:ext uri="{FF2B5EF4-FFF2-40B4-BE49-F238E27FC236}">
                <a16:creationId xmlns:a16="http://schemas.microsoft.com/office/drawing/2014/main" id="{06A123F4-F788-E247-959A-79A9B06202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60997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0390" name="Rectangle 42">
            <a:extLst>
              <a:ext uri="{FF2B5EF4-FFF2-40B4-BE49-F238E27FC236}">
                <a16:creationId xmlns:a16="http://schemas.microsoft.com/office/drawing/2014/main" id="{DAAF6CA6-3403-5942-BF81-3F69E539FB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3505200"/>
            <a:ext cx="1050925" cy="1392238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0391" name="Line 43">
            <a:extLst>
              <a:ext uri="{FF2B5EF4-FFF2-40B4-BE49-F238E27FC236}">
                <a16:creationId xmlns:a16="http://schemas.microsoft.com/office/drawing/2014/main" id="{DE2BF3B3-8BC5-1D4E-8581-A3B91F7A8166}"/>
              </a:ext>
            </a:extLst>
          </p:cNvPr>
          <p:cNvSpPr>
            <a:spLocks noChangeShapeType="1"/>
          </p:cNvSpPr>
          <p:nvPr/>
        </p:nvSpPr>
        <p:spPr bwMode="auto">
          <a:xfrm>
            <a:off x="5745163" y="3756025"/>
            <a:ext cx="3429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92" name="Rectangle 44">
            <a:extLst>
              <a:ext uri="{FF2B5EF4-FFF2-40B4-BE49-F238E27FC236}">
                <a16:creationId xmlns:a16="http://schemas.microsoft.com/office/drawing/2014/main" id="{C8B42C8B-13D3-314C-B7DC-0B871C6185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0393" name="Line 45">
            <a:extLst>
              <a:ext uri="{FF2B5EF4-FFF2-40B4-BE49-F238E27FC236}">
                <a16:creationId xmlns:a16="http://schemas.microsoft.com/office/drawing/2014/main" id="{1B2D578A-08FD-F74D-9538-D8807B98558A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4646614"/>
            <a:ext cx="98266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94" name="Line 46">
            <a:extLst>
              <a:ext uri="{FF2B5EF4-FFF2-40B4-BE49-F238E27FC236}">
                <a16:creationId xmlns:a16="http://schemas.microsoft.com/office/drawing/2014/main" id="{CCE4F0C5-2ADD-B145-B22C-93059F9D84CD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375602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95" name="Line 47">
            <a:extLst>
              <a:ext uri="{FF2B5EF4-FFF2-40B4-BE49-F238E27FC236}">
                <a16:creationId xmlns:a16="http://schemas.microsoft.com/office/drawing/2014/main" id="{0427EEA1-6E62-6140-B4A7-EEEE2FB5581A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646614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96" name="Rectangle 48">
            <a:extLst>
              <a:ext uri="{FF2B5EF4-FFF2-40B4-BE49-F238E27FC236}">
                <a16:creationId xmlns:a16="http://schemas.microsoft.com/office/drawing/2014/main" id="{2D9FF3CD-F28B-D44F-9F4D-72FA2459B9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4549776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0397" name="Rectangle 49">
            <a:extLst>
              <a:ext uri="{FF2B5EF4-FFF2-40B4-BE49-F238E27FC236}">
                <a16:creationId xmlns:a16="http://schemas.microsoft.com/office/drawing/2014/main" id="{06C3F7D2-3247-DB4E-94F0-4006B9BA4A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6099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0398" name="Rectangle 50">
            <a:extLst>
              <a:ext uri="{FF2B5EF4-FFF2-40B4-BE49-F238E27FC236}">
                <a16:creationId xmlns:a16="http://schemas.microsoft.com/office/drawing/2014/main" id="{DD92DA6B-5472-004F-8F25-EFB84D68CA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0399" name="Rectangle 51">
            <a:extLst>
              <a:ext uri="{FF2B5EF4-FFF2-40B4-BE49-F238E27FC236}">
                <a16:creationId xmlns:a16="http://schemas.microsoft.com/office/drawing/2014/main" id="{CB664C00-6A06-DC41-89A9-AA4C88F3CE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90525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0400" name="Line 52">
            <a:extLst>
              <a:ext uri="{FF2B5EF4-FFF2-40B4-BE49-F238E27FC236}">
                <a16:creationId xmlns:a16="http://schemas.microsoft.com/office/drawing/2014/main" id="{A38FCF5E-A7D9-B141-9DEF-076F4D8E9ED9}"/>
              </a:ext>
            </a:extLst>
          </p:cNvPr>
          <p:cNvSpPr>
            <a:spLocks noChangeShapeType="1"/>
          </p:cNvSpPr>
          <p:nvPr/>
        </p:nvSpPr>
        <p:spPr bwMode="auto">
          <a:xfrm>
            <a:off x="5470525" y="4030664"/>
            <a:ext cx="617538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401" name="Rectangle 53">
            <a:extLst>
              <a:ext uri="{FF2B5EF4-FFF2-40B4-BE49-F238E27FC236}">
                <a16:creationId xmlns:a16="http://schemas.microsoft.com/office/drawing/2014/main" id="{CCDD65B4-AD0B-3742-BB43-8BE1AAF8F9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0402" name="Rectangle 54">
            <a:extLst>
              <a:ext uri="{FF2B5EF4-FFF2-40B4-BE49-F238E27FC236}">
                <a16:creationId xmlns:a16="http://schemas.microsoft.com/office/drawing/2014/main" id="{2F783533-CA0A-194C-8C49-03B13D5662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9052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0403" name="Rectangle 55">
            <a:extLst>
              <a:ext uri="{FF2B5EF4-FFF2-40B4-BE49-F238E27FC236}">
                <a16:creationId xmlns:a16="http://schemas.microsoft.com/office/drawing/2014/main" id="{40428159-7B4C-464F-B058-67F0FEBFB4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0404" name="Rectangle 56">
            <a:extLst>
              <a:ext uri="{FF2B5EF4-FFF2-40B4-BE49-F238E27FC236}">
                <a16:creationId xmlns:a16="http://schemas.microsoft.com/office/drawing/2014/main" id="{18DF1C69-7C91-0C4D-BEEA-41327EF1F0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19893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0405" name="Rectangle 57">
            <a:extLst>
              <a:ext uri="{FF2B5EF4-FFF2-40B4-BE49-F238E27FC236}">
                <a16:creationId xmlns:a16="http://schemas.microsoft.com/office/drawing/2014/main" id="{13D7AAD0-3B0B-4443-A6CB-A6997E3281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30371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0406" name="Rectangle 58">
            <a:extLst>
              <a:ext uri="{FF2B5EF4-FFF2-40B4-BE49-F238E27FC236}">
                <a16:creationId xmlns:a16="http://schemas.microsoft.com/office/drawing/2014/main" id="{B8294A6C-5940-FA4E-B27C-6B4A0ADBCD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4942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0407" name="Line 59">
            <a:extLst>
              <a:ext uri="{FF2B5EF4-FFF2-40B4-BE49-F238E27FC236}">
                <a16:creationId xmlns:a16="http://schemas.microsoft.com/office/drawing/2014/main" id="{1834EE8A-D2EE-B645-8474-131EA8B1E496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34975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408" name="Line 60">
            <a:extLst>
              <a:ext uri="{FF2B5EF4-FFF2-40B4-BE49-F238E27FC236}">
                <a16:creationId xmlns:a16="http://schemas.microsoft.com/office/drawing/2014/main" id="{B7C7AFFC-E738-A245-A9C6-B7BC236742A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45164" y="1905001"/>
            <a:ext cx="1587" cy="18510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409" name="Line 61">
            <a:extLst>
              <a:ext uri="{FF2B5EF4-FFF2-40B4-BE49-F238E27FC236}">
                <a16:creationId xmlns:a16="http://schemas.microsoft.com/office/drawing/2014/main" id="{BBA314D6-55C1-1F42-94E5-5AEFCF30AB9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70525" y="2201863"/>
            <a:ext cx="1588" cy="18288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410" name="Line 62">
            <a:extLst>
              <a:ext uri="{FF2B5EF4-FFF2-40B4-BE49-F238E27FC236}">
                <a16:creationId xmlns:a16="http://schemas.microsoft.com/office/drawing/2014/main" id="{9A33FE74-E857-AD44-B2A5-3A597E980AC5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8" y="2636839"/>
            <a:ext cx="6858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411" name="Line 63">
            <a:extLst>
              <a:ext uri="{FF2B5EF4-FFF2-40B4-BE49-F238E27FC236}">
                <a16:creationId xmlns:a16="http://schemas.microsoft.com/office/drawing/2014/main" id="{025C1B17-C48B-E64A-878A-D4D65CBD86D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482975" y="2636838"/>
            <a:ext cx="0" cy="21463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412" name="Rectangle 64">
            <a:extLst>
              <a:ext uri="{FF2B5EF4-FFF2-40B4-BE49-F238E27FC236}">
                <a16:creationId xmlns:a16="http://schemas.microsoft.com/office/drawing/2014/main" id="{6E9A228C-C047-C64F-958F-1960E2AC8B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5974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0413" name="Rectangle 65">
            <a:extLst>
              <a:ext uri="{FF2B5EF4-FFF2-40B4-BE49-F238E27FC236}">
                <a16:creationId xmlns:a16="http://schemas.microsoft.com/office/drawing/2014/main" id="{93F213CE-A04C-DB4F-B0E6-23570CEB0B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5941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0414" name="Rectangle 66">
            <a:extLst>
              <a:ext uri="{FF2B5EF4-FFF2-40B4-BE49-F238E27FC236}">
                <a16:creationId xmlns:a16="http://schemas.microsoft.com/office/drawing/2014/main" id="{D8B6CD93-3E05-0846-B9FC-48C2E6BAC2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6972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0415" name="Rectangle 67">
            <a:extLst>
              <a:ext uri="{FF2B5EF4-FFF2-40B4-BE49-F238E27FC236}">
                <a16:creationId xmlns:a16="http://schemas.microsoft.com/office/drawing/2014/main" id="{573FBE69-9170-B445-8F99-59FDC303BA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8925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0416" name="Rectangle 68">
            <a:extLst>
              <a:ext uri="{FF2B5EF4-FFF2-40B4-BE49-F238E27FC236}">
                <a16:creationId xmlns:a16="http://schemas.microsoft.com/office/drawing/2014/main" id="{611904A0-F2C4-CB48-BB62-D70476C03D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9973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5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0417" name="Rectangle 69">
            <a:extLst>
              <a:ext uri="{FF2B5EF4-FFF2-40B4-BE49-F238E27FC236}">
                <a16:creationId xmlns:a16="http://schemas.microsoft.com/office/drawing/2014/main" id="{8A103034-C747-564C-A140-2E301AAEF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191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0418" name="Rectangle 70">
            <a:extLst>
              <a:ext uri="{FF2B5EF4-FFF2-40B4-BE49-F238E27FC236}">
                <a16:creationId xmlns:a16="http://schemas.microsoft.com/office/drawing/2014/main" id="{517B7B27-A5F8-6B4B-AEBD-E2C4D39416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29577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6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0419" name="Rectangle 71">
            <a:extLst>
              <a:ext uri="{FF2B5EF4-FFF2-40B4-BE49-F238E27FC236}">
                <a16:creationId xmlns:a16="http://schemas.microsoft.com/office/drawing/2014/main" id="{C883BA15-C917-2D41-A303-C1F266A487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4894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0420" name="Line 72">
            <a:extLst>
              <a:ext uri="{FF2B5EF4-FFF2-40B4-BE49-F238E27FC236}">
                <a16:creationId xmlns:a16="http://schemas.microsoft.com/office/drawing/2014/main" id="{5E940B7C-424D-6E4F-8D1C-CDEB977E3F04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05288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421" name="Rectangle 73">
            <a:extLst>
              <a:ext uri="{FF2B5EF4-FFF2-40B4-BE49-F238E27FC236}">
                <a16:creationId xmlns:a16="http://schemas.microsoft.com/office/drawing/2014/main" id="{53355DBA-7984-5B42-846B-E1D9E73E99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5942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7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0422" name="Rectangle 74">
            <a:extLst>
              <a:ext uri="{FF2B5EF4-FFF2-40B4-BE49-F238E27FC236}">
                <a16:creationId xmlns:a16="http://schemas.microsoft.com/office/drawing/2014/main" id="{9BFCB8CC-2158-0D41-A094-83765FDFDE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05422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0423" name="Freeform 75">
            <a:extLst>
              <a:ext uri="{FF2B5EF4-FFF2-40B4-BE49-F238E27FC236}">
                <a16:creationId xmlns:a16="http://schemas.microsoft.com/office/drawing/2014/main" id="{8436F88C-491D-5040-8A02-A2B6E953D37D}"/>
              </a:ext>
            </a:extLst>
          </p:cNvPr>
          <p:cNvSpPr>
            <a:spLocks/>
          </p:cNvSpPr>
          <p:nvPr/>
        </p:nvSpPr>
        <p:spPr bwMode="auto">
          <a:xfrm>
            <a:off x="5721350" y="1882775"/>
            <a:ext cx="46038" cy="46038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8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0424" name="Freeform 76">
            <a:extLst>
              <a:ext uri="{FF2B5EF4-FFF2-40B4-BE49-F238E27FC236}">
                <a16:creationId xmlns:a16="http://schemas.microsoft.com/office/drawing/2014/main" id="{FDD2FBCD-8665-6B4B-84B7-F8DEBB012AB4}"/>
              </a:ext>
            </a:extLst>
          </p:cNvPr>
          <p:cNvSpPr>
            <a:spLocks/>
          </p:cNvSpPr>
          <p:nvPr/>
        </p:nvSpPr>
        <p:spPr bwMode="auto">
          <a:xfrm>
            <a:off x="5730876" y="1892301"/>
            <a:ext cx="55563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7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70"/>
                </a:lnTo>
                <a:lnTo>
                  <a:pt x="25" y="70"/>
                </a:lnTo>
                <a:lnTo>
                  <a:pt x="26" y="70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70"/>
                </a:lnTo>
                <a:lnTo>
                  <a:pt x="46" y="70"/>
                </a:lnTo>
                <a:lnTo>
                  <a:pt x="48" y="70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7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1"/>
                </a:lnTo>
                <a:lnTo>
                  <a:pt x="59" y="11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425" name="Freeform 77">
            <a:extLst>
              <a:ext uri="{FF2B5EF4-FFF2-40B4-BE49-F238E27FC236}">
                <a16:creationId xmlns:a16="http://schemas.microsoft.com/office/drawing/2014/main" id="{B1D51159-6D7C-F547-BC7F-1DB8B49EE0D1}"/>
              </a:ext>
            </a:extLst>
          </p:cNvPr>
          <p:cNvSpPr>
            <a:spLocks/>
          </p:cNvSpPr>
          <p:nvPr/>
        </p:nvSpPr>
        <p:spPr bwMode="auto">
          <a:xfrm>
            <a:off x="5448300" y="2179639"/>
            <a:ext cx="44450" cy="46037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2147483646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0 w 58"/>
              <a:gd name="T21" fmla="*/ 2147483646 h 58"/>
              <a:gd name="T22" fmla="*/ 0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2147483646 w 58"/>
              <a:gd name="T57" fmla="*/ 2147483646 h 58"/>
              <a:gd name="T58" fmla="*/ 2147483646 w 58"/>
              <a:gd name="T59" fmla="*/ 2147483646 h 58"/>
              <a:gd name="T60" fmla="*/ 2147483646 w 58"/>
              <a:gd name="T61" fmla="*/ 2147483646 h 58"/>
              <a:gd name="T62" fmla="*/ 2147483646 w 58"/>
              <a:gd name="T63" fmla="*/ 2147483646 h 58"/>
              <a:gd name="T64" fmla="*/ 2147483646 w 58"/>
              <a:gd name="T65" fmla="*/ 2147483646 h 58"/>
              <a:gd name="T66" fmla="*/ 2147483646 w 58"/>
              <a:gd name="T67" fmla="*/ 2147483646 h 58"/>
              <a:gd name="T68" fmla="*/ 2147483646 w 58"/>
              <a:gd name="T69" fmla="*/ 2147483646 h 58"/>
              <a:gd name="T70" fmla="*/ 2147483646 w 58"/>
              <a:gd name="T71" fmla="*/ 2147483646 h 58"/>
              <a:gd name="T72" fmla="*/ 2147483646 w 58"/>
              <a:gd name="T73" fmla="*/ 2147483646 h 58"/>
              <a:gd name="T74" fmla="*/ 2147483646 w 58"/>
              <a:gd name="T75" fmla="*/ 2147483646 h 58"/>
              <a:gd name="T76" fmla="*/ 2147483646 w 58"/>
              <a:gd name="T77" fmla="*/ 2147483646 h 58"/>
              <a:gd name="T78" fmla="*/ 2147483646 w 58"/>
              <a:gd name="T79" fmla="*/ 2147483646 h 58"/>
              <a:gd name="T80" fmla="*/ 2147483646 w 58"/>
              <a:gd name="T81" fmla="*/ 2147483646 h 58"/>
              <a:gd name="T82" fmla="*/ 2147483646 w 58"/>
              <a:gd name="T83" fmla="*/ 2147483646 h 58"/>
              <a:gd name="T84" fmla="*/ 2147483646 w 58"/>
              <a:gd name="T85" fmla="*/ 2147483646 h 58"/>
              <a:gd name="T86" fmla="*/ 2147483646 w 58"/>
              <a:gd name="T87" fmla="*/ 2147483646 h 58"/>
              <a:gd name="T88" fmla="*/ 2147483646 w 58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8"/>
              <a:gd name="T136" fmla="*/ 0 h 58"/>
              <a:gd name="T137" fmla="*/ 58 w 58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8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5" y="2"/>
                </a:lnTo>
                <a:lnTo>
                  <a:pt x="23" y="2"/>
                </a:lnTo>
                <a:lnTo>
                  <a:pt x="22" y="2"/>
                </a:lnTo>
                <a:lnTo>
                  <a:pt x="20" y="2"/>
                </a:lnTo>
                <a:lnTo>
                  <a:pt x="19" y="3"/>
                </a:lnTo>
                <a:lnTo>
                  <a:pt x="17" y="3"/>
                </a:lnTo>
                <a:lnTo>
                  <a:pt x="16" y="4"/>
                </a:lnTo>
                <a:lnTo>
                  <a:pt x="14" y="4"/>
                </a:lnTo>
                <a:lnTo>
                  <a:pt x="13" y="6"/>
                </a:lnTo>
                <a:lnTo>
                  <a:pt x="12" y="6"/>
                </a:lnTo>
                <a:lnTo>
                  <a:pt x="12" y="7"/>
                </a:lnTo>
                <a:lnTo>
                  <a:pt x="10" y="9"/>
                </a:lnTo>
                <a:lnTo>
                  <a:pt x="9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2" y="22"/>
                </a:lnTo>
                <a:lnTo>
                  <a:pt x="2" y="23"/>
                </a:lnTo>
                <a:lnTo>
                  <a:pt x="2" y="25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2" y="35"/>
                </a:lnTo>
                <a:lnTo>
                  <a:pt x="2" y="36"/>
                </a:lnTo>
                <a:lnTo>
                  <a:pt x="2" y="38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9" y="50"/>
                </a:lnTo>
                <a:lnTo>
                  <a:pt x="10" y="50"/>
                </a:lnTo>
                <a:lnTo>
                  <a:pt x="12" y="52"/>
                </a:lnTo>
                <a:lnTo>
                  <a:pt x="12" y="53"/>
                </a:lnTo>
                <a:lnTo>
                  <a:pt x="13" y="53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9" y="56"/>
                </a:lnTo>
                <a:lnTo>
                  <a:pt x="20" y="58"/>
                </a:lnTo>
                <a:lnTo>
                  <a:pt x="22" y="58"/>
                </a:lnTo>
                <a:lnTo>
                  <a:pt x="23" y="58"/>
                </a:lnTo>
                <a:lnTo>
                  <a:pt x="25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2" y="58"/>
                </a:lnTo>
                <a:lnTo>
                  <a:pt x="33" y="58"/>
                </a:lnTo>
                <a:lnTo>
                  <a:pt x="35" y="58"/>
                </a:lnTo>
                <a:lnTo>
                  <a:pt x="36" y="58"/>
                </a:lnTo>
                <a:lnTo>
                  <a:pt x="38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5" y="55"/>
                </a:lnTo>
                <a:lnTo>
                  <a:pt x="45" y="53"/>
                </a:lnTo>
                <a:lnTo>
                  <a:pt x="46" y="53"/>
                </a:lnTo>
                <a:lnTo>
                  <a:pt x="48" y="52"/>
                </a:lnTo>
                <a:lnTo>
                  <a:pt x="49" y="50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5" y="43"/>
                </a:lnTo>
                <a:lnTo>
                  <a:pt x="55" y="42"/>
                </a:lnTo>
                <a:lnTo>
                  <a:pt x="56" y="40"/>
                </a:lnTo>
                <a:lnTo>
                  <a:pt x="56" y="39"/>
                </a:lnTo>
                <a:lnTo>
                  <a:pt x="56" y="38"/>
                </a:lnTo>
                <a:lnTo>
                  <a:pt x="58" y="36"/>
                </a:lnTo>
                <a:lnTo>
                  <a:pt x="58" y="35"/>
                </a:lnTo>
                <a:lnTo>
                  <a:pt x="58" y="33"/>
                </a:lnTo>
                <a:lnTo>
                  <a:pt x="58" y="32"/>
                </a:lnTo>
                <a:lnTo>
                  <a:pt x="58" y="29"/>
                </a:lnTo>
                <a:lnTo>
                  <a:pt x="58" y="27"/>
                </a:lnTo>
                <a:lnTo>
                  <a:pt x="58" y="26"/>
                </a:lnTo>
                <a:lnTo>
                  <a:pt x="58" y="25"/>
                </a:lnTo>
                <a:lnTo>
                  <a:pt x="58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5" y="17"/>
                </a:lnTo>
                <a:lnTo>
                  <a:pt x="55" y="16"/>
                </a:lnTo>
                <a:lnTo>
                  <a:pt x="53" y="14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8" y="7"/>
                </a:lnTo>
                <a:lnTo>
                  <a:pt x="46" y="6"/>
                </a:lnTo>
                <a:lnTo>
                  <a:pt x="45" y="6"/>
                </a:lnTo>
                <a:lnTo>
                  <a:pt x="45" y="4"/>
                </a:lnTo>
                <a:lnTo>
                  <a:pt x="43" y="4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8" y="2"/>
                </a:lnTo>
                <a:lnTo>
                  <a:pt x="36" y="2"/>
                </a:lnTo>
                <a:lnTo>
                  <a:pt x="35" y="2"/>
                </a:lnTo>
                <a:lnTo>
                  <a:pt x="33" y="2"/>
                </a:lnTo>
                <a:lnTo>
                  <a:pt x="32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0426" name="Freeform 78">
            <a:extLst>
              <a:ext uri="{FF2B5EF4-FFF2-40B4-BE49-F238E27FC236}">
                <a16:creationId xmlns:a16="http://schemas.microsoft.com/office/drawing/2014/main" id="{12A80CFE-2724-B544-A49D-29E16E9959F6}"/>
              </a:ext>
            </a:extLst>
          </p:cNvPr>
          <p:cNvSpPr>
            <a:spLocks/>
          </p:cNvSpPr>
          <p:nvPr/>
        </p:nvSpPr>
        <p:spPr bwMode="auto">
          <a:xfrm>
            <a:off x="5434013" y="2189163"/>
            <a:ext cx="55562" cy="55562"/>
          </a:xfrm>
          <a:custGeom>
            <a:avLst/>
            <a:gdLst>
              <a:gd name="T0" fmla="*/ 2147483646 w 70"/>
              <a:gd name="T1" fmla="*/ 0 h 70"/>
              <a:gd name="T2" fmla="*/ 2147483646 w 70"/>
              <a:gd name="T3" fmla="*/ 2147483646 h 70"/>
              <a:gd name="T4" fmla="*/ 2147483646 w 70"/>
              <a:gd name="T5" fmla="*/ 2147483646 h 70"/>
              <a:gd name="T6" fmla="*/ 2147483646 w 70"/>
              <a:gd name="T7" fmla="*/ 2147483646 h 70"/>
              <a:gd name="T8" fmla="*/ 2147483646 w 70"/>
              <a:gd name="T9" fmla="*/ 2147483646 h 70"/>
              <a:gd name="T10" fmla="*/ 2147483646 w 70"/>
              <a:gd name="T11" fmla="*/ 2147483646 h 70"/>
              <a:gd name="T12" fmla="*/ 2147483646 w 70"/>
              <a:gd name="T13" fmla="*/ 2147483646 h 70"/>
              <a:gd name="T14" fmla="*/ 2147483646 w 70"/>
              <a:gd name="T15" fmla="*/ 2147483646 h 70"/>
              <a:gd name="T16" fmla="*/ 2147483646 w 70"/>
              <a:gd name="T17" fmla="*/ 2147483646 h 70"/>
              <a:gd name="T18" fmla="*/ 0 w 70"/>
              <a:gd name="T19" fmla="*/ 2147483646 h 70"/>
              <a:gd name="T20" fmla="*/ 0 w 70"/>
              <a:gd name="T21" fmla="*/ 2147483646 h 70"/>
              <a:gd name="T22" fmla="*/ 0 w 70"/>
              <a:gd name="T23" fmla="*/ 2147483646 h 70"/>
              <a:gd name="T24" fmla="*/ 2147483646 w 70"/>
              <a:gd name="T25" fmla="*/ 2147483646 h 70"/>
              <a:gd name="T26" fmla="*/ 2147483646 w 70"/>
              <a:gd name="T27" fmla="*/ 2147483646 h 70"/>
              <a:gd name="T28" fmla="*/ 2147483646 w 70"/>
              <a:gd name="T29" fmla="*/ 2147483646 h 70"/>
              <a:gd name="T30" fmla="*/ 2147483646 w 70"/>
              <a:gd name="T31" fmla="*/ 2147483646 h 70"/>
              <a:gd name="T32" fmla="*/ 2147483646 w 70"/>
              <a:gd name="T33" fmla="*/ 2147483646 h 70"/>
              <a:gd name="T34" fmla="*/ 2147483646 w 70"/>
              <a:gd name="T35" fmla="*/ 2147483646 h 70"/>
              <a:gd name="T36" fmla="*/ 2147483646 w 70"/>
              <a:gd name="T37" fmla="*/ 2147483646 h 70"/>
              <a:gd name="T38" fmla="*/ 2147483646 w 70"/>
              <a:gd name="T39" fmla="*/ 2147483646 h 70"/>
              <a:gd name="T40" fmla="*/ 2147483646 w 70"/>
              <a:gd name="T41" fmla="*/ 2147483646 h 70"/>
              <a:gd name="T42" fmla="*/ 2147483646 w 70"/>
              <a:gd name="T43" fmla="*/ 2147483646 h 70"/>
              <a:gd name="T44" fmla="*/ 2147483646 w 70"/>
              <a:gd name="T45" fmla="*/ 2147483646 h 70"/>
              <a:gd name="T46" fmla="*/ 2147483646 w 70"/>
              <a:gd name="T47" fmla="*/ 2147483646 h 70"/>
              <a:gd name="T48" fmla="*/ 2147483646 w 70"/>
              <a:gd name="T49" fmla="*/ 2147483646 h 70"/>
              <a:gd name="T50" fmla="*/ 2147483646 w 70"/>
              <a:gd name="T51" fmla="*/ 2147483646 h 70"/>
              <a:gd name="T52" fmla="*/ 2147483646 w 70"/>
              <a:gd name="T53" fmla="*/ 2147483646 h 70"/>
              <a:gd name="T54" fmla="*/ 2147483646 w 70"/>
              <a:gd name="T55" fmla="*/ 2147483646 h 70"/>
              <a:gd name="T56" fmla="*/ 2147483646 w 70"/>
              <a:gd name="T57" fmla="*/ 2147483646 h 70"/>
              <a:gd name="T58" fmla="*/ 2147483646 w 70"/>
              <a:gd name="T59" fmla="*/ 2147483646 h 70"/>
              <a:gd name="T60" fmla="*/ 2147483646 w 70"/>
              <a:gd name="T61" fmla="*/ 2147483646 h 70"/>
              <a:gd name="T62" fmla="*/ 2147483646 w 70"/>
              <a:gd name="T63" fmla="*/ 2147483646 h 70"/>
              <a:gd name="T64" fmla="*/ 2147483646 w 70"/>
              <a:gd name="T65" fmla="*/ 2147483646 h 70"/>
              <a:gd name="T66" fmla="*/ 2147483646 w 70"/>
              <a:gd name="T67" fmla="*/ 2147483646 h 70"/>
              <a:gd name="T68" fmla="*/ 2147483646 w 70"/>
              <a:gd name="T69" fmla="*/ 2147483646 h 70"/>
              <a:gd name="T70" fmla="*/ 2147483646 w 70"/>
              <a:gd name="T71" fmla="*/ 2147483646 h 70"/>
              <a:gd name="T72" fmla="*/ 2147483646 w 70"/>
              <a:gd name="T73" fmla="*/ 2147483646 h 70"/>
              <a:gd name="T74" fmla="*/ 2147483646 w 70"/>
              <a:gd name="T75" fmla="*/ 2147483646 h 70"/>
              <a:gd name="T76" fmla="*/ 2147483646 w 70"/>
              <a:gd name="T77" fmla="*/ 2147483646 h 70"/>
              <a:gd name="T78" fmla="*/ 2147483646 w 70"/>
              <a:gd name="T79" fmla="*/ 2147483646 h 70"/>
              <a:gd name="T80" fmla="*/ 2147483646 w 70"/>
              <a:gd name="T81" fmla="*/ 2147483646 h 70"/>
              <a:gd name="T82" fmla="*/ 2147483646 w 70"/>
              <a:gd name="T83" fmla="*/ 2147483646 h 70"/>
              <a:gd name="T84" fmla="*/ 2147483646 w 70"/>
              <a:gd name="T85" fmla="*/ 2147483646 h 70"/>
              <a:gd name="T86" fmla="*/ 2147483646 w 70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0"/>
              <a:gd name="T133" fmla="*/ 0 h 70"/>
              <a:gd name="T134" fmla="*/ 70 w 70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0" h="70">
                <a:moveTo>
                  <a:pt x="34" y="0"/>
                </a:moveTo>
                <a:lnTo>
                  <a:pt x="33" y="0"/>
                </a:lnTo>
                <a:lnTo>
                  <a:pt x="31" y="0"/>
                </a:lnTo>
                <a:lnTo>
                  <a:pt x="30" y="1"/>
                </a:lnTo>
                <a:lnTo>
                  <a:pt x="29" y="1"/>
                </a:lnTo>
                <a:lnTo>
                  <a:pt x="26" y="1"/>
                </a:lnTo>
                <a:lnTo>
                  <a:pt x="24" y="1"/>
                </a:lnTo>
                <a:lnTo>
                  <a:pt x="23" y="2"/>
                </a:lnTo>
                <a:lnTo>
                  <a:pt x="21" y="2"/>
                </a:lnTo>
                <a:lnTo>
                  <a:pt x="20" y="4"/>
                </a:lnTo>
                <a:lnTo>
                  <a:pt x="19" y="4"/>
                </a:lnTo>
                <a:lnTo>
                  <a:pt x="17" y="5"/>
                </a:lnTo>
                <a:lnTo>
                  <a:pt x="16" y="5"/>
                </a:lnTo>
                <a:lnTo>
                  <a:pt x="14" y="7"/>
                </a:lnTo>
                <a:lnTo>
                  <a:pt x="13" y="8"/>
                </a:lnTo>
                <a:lnTo>
                  <a:pt x="11" y="10"/>
                </a:lnTo>
                <a:lnTo>
                  <a:pt x="10" y="10"/>
                </a:lnTo>
                <a:lnTo>
                  <a:pt x="8" y="11"/>
                </a:lnTo>
                <a:lnTo>
                  <a:pt x="8" y="13"/>
                </a:lnTo>
                <a:lnTo>
                  <a:pt x="7" y="14"/>
                </a:lnTo>
                <a:lnTo>
                  <a:pt x="6" y="15"/>
                </a:lnTo>
                <a:lnTo>
                  <a:pt x="6" y="17"/>
                </a:lnTo>
                <a:lnTo>
                  <a:pt x="4" y="18"/>
                </a:lnTo>
                <a:lnTo>
                  <a:pt x="3" y="20"/>
                </a:lnTo>
                <a:lnTo>
                  <a:pt x="3" y="21"/>
                </a:lnTo>
                <a:lnTo>
                  <a:pt x="3" y="23"/>
                </a:lnTo>
                <a:lnTo>
                  <a:pt x="1" y="24"/>
                </a:lnTo>
                <a:lnTo>
                  <a:pt x="1" y="27"/>
                </a:lnTo>
                <a:lnTo>
                  <a:pt x="1" y="28"/>
                </a:lnTo>
                <a:lnTo>
                  <a:pt x="0" y="30"/>
                </a:lnTo>
                <a:lnTo>
                  <a:pt x="0" y="31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8"/>
                </a:lnTo>
                <a:lnTo>
                  <a:pt x="0" y="40"/>
                </a:lnTo>
                <a:lnTo>
                  <a:pt x="1" y="43"/>
                </a:lnTo>
                <a:lnTo>
                  <a:pt x="1" y="44"/>
                </a:lnTo>
                <a:lnTo>
                  <a:pt x="1" y="46"/>
                </a:lnTo>
                <a:lnTo>
                  <a:pt x="3" y="47"/>
                </a:lnTo>
                <a:lnTo>
                  <a:pt x="3" y="49"/>
                </a:lnTo>
                <a:lnTo>
                  <a:pt x="3" y="50"/>
                </a:lnTo>
                <a:lnTo>
                  <a:pt x="4" y="51"/>
                </a:lnTo>
                <a:lnTo>
                  <a:pt x="6" y="53"/>
                </a:lnTo>
                <a:lnTo>
                  <a:pt x="6" y="54"/>
                </a:lnTo>
                <a:lnTo>
                  <a:pt x="7" y="56"/>
                </a:lnTo>
                <a:lnTo>
                  <a:pt x="8" y="57"/>
                </a:lnTo>
                <a:lnTo>
                  <a:pt x="8" y="59"/>
                </a:lnTo>
                <a:lnTo>
                  <a:pt x="10" y="60"/>
                </a:lnTo>
                <a:lnTo>
                  <a:pt x="11" y="61"/>
                </a:lnTo>
                <a:lnTo>
                  <a:pt x="13" y="63"/>
                </a:lnTo>
                <a:lnTo>
                  <a:pt x="14" y="63"/>
                </a:lnTo>
                <a:lnTo>
                  <a:pt x="16" y="64"/>
                </a:lnTo>
                <a:lnTo>
                  <a:pt x="17" y="66"/>
                </a:lnTo>
                <a:lnTo>
                  <a:pt x="19" y="66"/>
                </a:lnTo>
                <a:lnTo>
                  <a:pt x="20" y="67"/>
                </a:lnTo>
                <a:lnTo>
                  <a:pt x="21" y="67"/>
                </a:lnTo>
                <a:lnTo>
                  <a:pt x="23" y="69"/>
                </a:lnTo>
                <a:lnTo>
                  <a:pt x="24" y="69"/>
                </a:lnTo>
                <a:lnTo>
                  <a:pt x="26" y="69"/>
                </a:lnTo>
                <a:lnTo>
                  <a:pt x="29" y="70"/>
                </a:lnTo>
                <a:lnTo>
                  <a:pt x="30" y="70"/>
                </a:lnTo>
                <a:lnTo>
                  <a:pt x="31" y="70"/>
                </a:lnTo>
                <a:lnTo>
                  <a:pt x="33" y="70"/>
                </a:lnTo>
                <a:lnTo>
                  <a:pt x="34" y="70"/>
                </a:lnTo>
                <a:lnTo>
                  <a:pt x="37" y="70"/>
                </a:lnTo>
                <a:lnTo>
                  <a:pt x="39" y="70"/>
                </a:lnTo>
                <a:lnTo>
                  <a:pt x="40" y="70"/>
                </a:lnTo>
                <a:lnTo>
                  <a:pt x="42" y="70"/>
                </a:lnTo>
                <a:lnTo>
                  <a:pt x="44" y="69"/>
                </a:lnTo>
                <a:lnTo>
                  <a:pt x="46" y="69"/>
                </a:lnTo>
                <a:lnTo>
                  <a:pt x="47" y="69"/>
                </a:lnTo>
                <a:lnTo>
                  <a:pt x="49" y="67"/>
                </a:lnTo>
                <a:lnTo>
                  <a:pt x="50" y="67"/>
                </a:lnTo>
                <a:lnTo>
                  <a:pt x="52" y="66"/>
                </a:lnTo>
                <a:lnTo>
                  <a:pt x="53" y="66"/>
                </a:lnTo>
                <a:lnTo>
                  <a:pt x="55" y="64"/>
                </a:lnTo>
                <a:lnTo>
                  <a:pt x="56" y="63"/>
                </a:lnTo>
                <a:lnTo>
                  <a:pt x="57" y="63"/>
                </a:lnTo>
                <a:lnTo>
                  <a:pt x="59" y="61"/>
                </a:lnTo>
                <a:lnTo>
                  <a:pt x="60" y="60"/>
                </a:lnTo>
                <a:lnTo>
                  <a:pt x="62" y="59"/>
                </a:lnTo>
                <a:lnTo>
                  <a:pt x="62" y="57"/>
                </a:lnTo>
                <a:lnTo>
                  <a:pt x="63" y="56"/>
                </a:lnTo>
                <a:lnTo>
                  <a:pt x="65" y="54"/>
                </a:lnTo>
                <a:lnTo>
                  <a:pt x="65" y="53"/>
                </a:lnTo>
                <a:lnTo>
                  <a:pt x="66" y="51"/>
                </a:lnTo>
                <a:lnTo>
                  <a:pt x="66" y="50"/>
                </a:lnTo>
                <a:lnTo>
                  <a:pt x="67" y="49"/>
                </a:lnTo>
                <a:lnTo>
                  <a:pt x="67" y="47"/>
                </a:lnTo>
                <a:lnTo>
                  <a:pt x="69" y="46"/>
                </a:lnTo>
                <a:lnTo>
                  <a:pt x="69" y="44"/>
                </a:lnTo>
                <a:lnTo>
                  <a:pt x="69" y="43"/>
                </a:lnTo>
                <a:lnTo>
                  <a:pt x="70" y="40"/>
                </a:lnTo>
                <a:lnTo>
                  <a:pt x="70" y="38"/>
                </a:lnTo>
                <a:lnTo>
                  <a:pt x="70" y="37"/>
                </a:lnTo>
                <a:lnTo>
                  <a:pt x="70" y="36"/>
                </a:lnTo>
                <a:lnTo>
                  <a:pt x="70" y="33"/>
                </a:lnTo>
                <a:lnTo>
                  <a:pt x="70" y="31"/>
                </a:lnTo>
                <a:lnTo>
                  <a:pt x="70" y="30"/>
                </a:lnTo>
                <a:lnTo>
                  <a:pt x="69" y="28"/>
                </a:lnTo>
                <a:lnTo>
                  <a:pt x="69" y="27"/>
                </a:lnTo>
                <a:lnTo>
                  <a:pt x="69" y="24"/>
                </a:lnTo>
                <a:lnTo>
                  <a:pt x="67" y="23"/>
                </a:lnTo>
                <a:lnTo>
                  <a:pt x="67" y="21"/>
                </a:lnTo>
                <a:lnTo>
                  <a:pt x="66" y="20"/>
                </a:lnTo>
                <a:lnTo>
                  <a:pt x="66" y="18"/>
                </a:lnTo>
                <a:lnTo>
                  <a:pt x="65" y="17"/>
                </a:lnTo>
                <a:lnTo>
                  <a:pt x="65" y="15"/>
                </a:lnTo>
                <a:lnTo>
                  <a:pt x="63" y="14"/>
                </a:lnTo>
                <a:lnTo>
                  <a:pt x="62" y="13"/>
                </a:lnTo>
                <a:lnTo>
                  <a:pt x="62" y="11"/>
                </a:lnTo>
                <a:lnTo>
                  <a:pt x="60" y="10"/>
                </a:lnTo>
                <a:lnTo>
                  <a:pt x="59" y="10"/>
                </a:lnTo>
                <a:lnTo>
                  <a:pt x="57" y="8"/>
                </a:lnTo>
                <a:lnTo>
                  <a:pt x="56" y="7"/>
                </a:lnTo>
                <a:lnTo>
                  <a:pt x="55" y="5"/>
                </a:lnTo>
                <a:lnTo>
                  <a:pt x="53" y="5"/>
                </a:lnTo>
                <a:lnTo>
                  <a:pt x="52" y="4"/>
                </a:lnTo>
                <a:lnTo>
                  <a:pt x="50" y="4"/>
                </a:lnTo>
                <a:lnTo>
                  <a:pt x="49" y="2"/>
                </a:lnTo>
                <a:lnTo>
                  <a:pt x="47" y="2"/>
                </a:lnTo>
                <a:lnTo>
                  <a:pt x="46" y="1"/>
                </a:lnTo>
                <a:lnTo>
                  <a:pt x="44" y="1"/>
                </a:lnTo>
                <a:lnTo>
                  <a:pt x="42" y="1"/>
                </a:lnTo>
                <a:lnTo>
                  <a:pt x="40" y="1"/>
                </a:lnTo>
                <a:lnTo>
                  <a:pt x="39" y="0"/>
                </a:lnTo>
                <a:lnTo>
                  <a:pt x="37" y="0"/>
                </a:lnTo>
                <a:lnTo>
                  <a:pt x="34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427" name="Freeform 79">
            <a:extLst>
              <a:ext uri="{FF2B5EF4-FFF2-40B4-BE49-F238E27FC236}">
                <a16:creationId xmlns:a16="http://schemas.microsoft.com/office/drawing/2014/main" id="{47E9ACA7-E6C6-8845-AB78-FA13D1E13CCB}"/>
              </a:ext>
            </a:extLst>
          </p:cNvPr>
          <p:cNvSpPr>
            <a:spLocks/>
          </p:cNvSpPr>
          <p:nvPr/>
        </p:nvSpPr>
        <p:spPr bwMode="auto">
          <a:xfrm>
            <a:off x="3459164" y="2613025"/>
            <a:ext cx="46037" cy="46038"/>
          </a:xfrm>
          <a:custGeom>
            <a:avLst/>
            <a:gdLst>
              <a:gd name="T0" fmla="*/ 2147483646 w 57"/>
              <a:gd name="T1" fmla="*/ 2147483646 h 57"/>
              <a:gd name="T2" fmla="*/ 2147483646 w 57"/>
              <a:gd name="T3" fmla="*/ 2147483646 h 57"/>
              <a:gd name="T4" fmla="*/ 2147483646 w 57"/>
              <a:gd name="T5" fmla="*/ 2147483646 h 57"/>
              <a:gd name="T6" fmla="*/ 2147483646 w 57"/>
              <a:gd name="T7" fmla="*/ 2147483646 h 57"/>
              <a:gd name="T8" fmla="*/ 2147483646 w 57"/>
              <a:gd name="T9" fmla="*/ 2147483646 h 57"/>
              <a:gd name="T10" fmla="*/ 2147483646 w 57"/>
              <a:gd name="T11" fmla="*/ 2147483646 h 57"/>
              <a:gd name="T12" fmla="*/ 2147483646 w 57"/>
              <a:gd name="T13" fmla="*/ 2147483646 h 57"/>
              <a:gd name="T14" fmla="*/ 2147483646 w 57"/>
              <a:gd name="T15" fmla="*/ 2147483646 h 57"/>
              <a:gd name="T16" fmla="*/ 2147483646 w 57"/>
              <a:gd name="T17" fmla="*/ 2147483646 h 57"/>
              <a:gd name="T18" fmla="*/ 2147483646 w 57"/>
              <a:gd name="T19" fmla="*/ 2147483646 h 57"/>
              <a:gd name="T20" fmla="*/ 0 w 57"/>
              <a:gd name="T21" fmla="*/ 2147483646 h 57"/>
              <a:gd name="T22" fmla="*/ 0 w 57"/>
              <a:gd name="T23" fmla="*/ 2147483646 h 57"/>
              <a:gd name="T24" fmla="*/ 2147483646 w 57"/>
              <a:gd name="T25" fmla="*/ 2147483646 h 57"/>
              <a:gd name="T26" fmla="*/ 2147483646 w 57"/>
              <a:gd name="T27" fmla="*/ 2147483646 h 57"/>
              <a:gd name="T28" fmla="*/ 2147483646 w 57"/>
              <a:gd name="T29" fmla="*/ 2147483646 h 57"/>
              <a:gd name="T30" fmla="*/ 2147483646 w 57"/>
              <a:gd name="T31" fmla="*/ 2147483646 h 57"/>
              <a:gd name="T32" fmla="*/ 2147483646 w 57"/>
              <a:gd name="T33" fmla="*/ 2147483646 h 57"/>
              <a:gd name="T34" fmla="*/ 2147483646 w 57"/>
              <a:gd name="T35" fmla="*/ 2147483646 h 57"/>
              <a:gd name="T36" fmla="*/ 2147483646 w 57"/>
              <a:gd name="T37" fmla="*/ 2147483646 h 57"/>
              <a:gd name="T38" fmla="*/ 2147483646 w 57"/>
              <a:gd name="T39" fmla="*/ 2147483646 h 57"/>
              <a:gd name="T40" fmla="*/ 2147483646 w 57"/>
              <a:gd name="T41" fmla="*/ 2147483646 h 57"/>
              <a:gd name="T42" fmla="*/ 2147483646 w 57"/>
              <a:gd name="T43" fmla="*/ 2147483646 h 57"/>
              <a:gd name="T44" fmla="*/ 2147483646 w 57"/>
              <a:gd name="T45" fmla="*/ 2147483646 h 57"/>
              <a:gd name="T46" fmla="*/ 2147483646 w 57"/>
              <a:gd name="T47" fmla="*/ 2147483646 h 57"/>
              <a:gd name="T48" fmla="*/ 2147483646 w 57"/>
              <a:gd name="T49" fmla="*/ 2147483646 h 57"/>
              <a:gd name="T50" fmla="*/ 2147483646 w 57"/>
              <a:gd name="T51" fmla="*/ 2147483646 h 57"/>
              <a:gd name="T52" fmla="*/ 2147483646 w 57"/>
              <a:gd name="T53" fmla="*/ 2147483646 h 57"/>
              <a:gd name="T54" fmla="*/ 2147483646 w 57"/>
              <a:gd name="T55" fmla="*/ 2147483646 h 57"/>
              <a:gd name="T56" fmla="*/ 2147483646 w 57"/>
              <a:gd name="T57" fmla="*/ 2147483646 h 57"/>
              <a:gd name="T58" fmla="*/ 2147483646 w 57"/>
              <a:gd name="T59" fmla="*/ 2147483646 h 57"/>
              <a:gd name="T60" fmla="*/ 2147483646 w 57"/>
              <a:gd name="T61" fmla="*/ 2147483646 h 57"/>
              <a:gd name="T62" fmla="*/ 2147483646 w 57"/>
              <a:gd name="T63" fmla="*/ 2147483646 h 57"/>
              <a:gd name="T64" fmla="*/ 2147483646 w 57"/>
              <a:gd name="T65" fmla="*/ 2147483646 h 57"/>
              <a:gd name="T66" fmla="*/ 2147483646 w 57"/>
              <a:gd name="T67" fmla="*/ 2147483646 h 57"/>
              <a:gd name="T68" fmla="*/ 2147483646 w 57"/>
              <a:gd name="T69" fmla="*/ 2147483646 h 57"/>
              <a:gd name="T70" fmla="*/ 2147483646 w 57"/>
              <a:gd name="T71" fmla="*/ 2147483646 h 57"/>
              <a:gd name="T72" fmla="*/ 2147483646 w 57"/>
              <a:gd name="T73" fmla="*/ 2147483646 h 57"/>
              <a:gd name="T74" fmla="*/ 2147483646 w 57"/>
              <a:gd name="T75" fmla="*/ 2147483646 h 57"/>
              <a:gd name="T76" fmla="*/ 2147483646 w 57"/>
              <a:gd name="T77" fmla="*/ 2147483646 h 57"/>
              <a:gd name="T78" fmla="*/ 2147483646 w 57"/>
              <a:gd name="T79" fmla="*/ 2147483646 h 57"/>
              <a:gd name="T80" fmla="*/ 2147483646 w 57"/>
              <a:gd name="T81" fmla="*/ 2147483646 h 57"/>
              <a:gd name="T82" fmla="*/ 2147483646 w 57"/>
              <a:gd name="T83" fmla="*/ 2147483646 h 57"/>
              <a:gd name="T84" fmla="*/ 2147483646 w 57"/>
              <a:gd name="T85" fmla="*/ 2147483646 h 57"/>
              <a:gd name="T86" fmla="*/ 2147483646 w 57"/>
              <a:gd name="T87" fmla="*/ 2147483646 h 57"/>
              <a:gd name="T88" fmla="*/ 2147483646 w 57"/>
              <a:gd name="T89" fmla="*/ 2147483646 h 5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7"/>
              <a:gd name="T137" fmla="*/ 57 w 57"/>
              <a:gd name="T138" fmla="*/ 57 h 57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7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1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7"/>
                </a:lnTo>
                <a:lnTo>
                  <a:pt x="21" y="57"/>
                </a:lnTo>
                <a:lnTo>
                  <a:pt x="23" y="57"/>
                </a:lnTo>
                <a:lnTo>
                  <a:pt x="24" y="57"/>
                </a:lnTo>
                <a:lnTo>
                  <a:pt x="26" y="57"/>
                </a:lnTo>
                <a:lnTo>
                  <a:pt x="27" y="57"/>
                </a:lnTo>
                <a:lnTo>
                  <a:pt x="28" y="57"/>
                </a:lnTo>
                <a:lnTo>
                  <a:pt x="30" y="57"/>
                </a:lnTo>
                <a:lnTo>
                  <a:pt x="31" y="57"/>
                </a:lnTo>
                <a:lnTo>
                  <a:pt x="33" y="57"/>
                </a:lnTo>
                <a:lnTo>
                  <a:pt x="34" y="57"/>
                </a:lnTo>
                <a:lnTo>
                  <a:pt x="36" y="57"/>
                </a:lnTo>
                <a:lnTo>
                  <a:pt x="37" y="57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1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0428" name="Freeform 80">
            <a:extLst>
              <a:ext uri="{FF2B5EF4-FFF2-40B4-BE49-F238E27FC236}">
                <a16:creationId xmlns:a16="http://schemas.microsoft.com/office/drawing/2014/main" id="{A185AAB1-F015-284C-AFA6-475B58F24C8A}"/>
              </a:ext>
            </a:extLst>
          </p:cNvPr>
          <p:cNvSpPr>
            <a:spLocks/>
          </p:cNvSpPr>
          <p:nvPr/>
        </p:nvSpPr>
        <p:spPr bwMode="auto">
          <a:xfrm>
            <a:off x="3468688" y="2622551"/>
            <a:ext cx="55562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429" name="Line 85">
            <a:extLst>
              <a:ext uri="{FF2B5EF4-FFF2-40B4-BE49-F238E27FC236}">
                <a16:creationId xmlns:a16="http://schemas.microsoft.com/office/drawing/2014/main" id="{476173B9-FD1B-DF49-BFE4-605E318C846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144963" y="2981325"/>
            <a:ext cx="3429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430" name="Line 86">
            <a:extLst>
              <a:ext uri="{FF2B5EF4-FFF2-40B4-BE49-F238E27FC236}">
                <a16:creationId xmlns:a16="http://schemas.microsoft.com/office/drawing/2014/main" id="{4DE4EB1B-E4EA-AB4A-99DB-6216875A7E6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57664" y="4486275"/>
            <a:ext cx="319087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431" name="Line 91">
            <a:extLst>
              <a:ext uri="{FF2B5EF4-FFF2-40B4-BE49-F238E27FC236}">
                <a16:creationId xmlns:a16="http://schemas.microsoft.com/office/drawing/2014/main" id="{221B03EE-2748-7243-8B04-6EC297374E5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94088" y="4781550"/>
            <a:ext cx="98266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432" name="Line 92">
            <a:extLst>
              <a:ext uri="{FF2B5EF4-FFF2-40B4-BE49-F238E27FC236}">
                <a16:creationId xmlns:a16="http://schemas.microsoft.com/office/drawing/2014/main" id="{88F92BDB-1711-D94D-8DC5-11EA8A7BE4B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44964" y="2979739"/>
            <a:ext cx="1587" cy="15065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433" name="Line 93">
            <a:extLst>
              <a:ext uri="{FF2B5EF4-FFF2-40B4-BE49-F238E27FC236}">
                <a16:creationId xmlns:a16="http://schemas.microsoft.com/office/drawing/2014/main" id="{0E48CF01-2CA5-4840-9B19-DC144D2AB706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3733800"/>
            <a:ext cx="10064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434" name="Freeform 94">
            <a:extLst>
              <a:ext uri="{FF2B5EF4-FFF2-40B4-BE49-F238E27FC236}">
                <a16:creationId xmlns:a16="http://schemas.microsoft.com/office/drawing/2014/main" id="{42369B72-3496-5849-A9F6-C65860304FC5}"/>
              </a:ext>
            </a:extLst>
          </p:cNvPr>
          <p:cNvSpPr>
            <a:spLocks/>
          </p:cNvSpPr>
          <p:nvPr/>
        </p:nvSpPr>
        <p:spPr bwMode="auto">
          <a:xfrm>
            <a:off x="4121150" y="3709989"/>
            <a:ext cx="46038" cy="46037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4" y="2"/>
                </a:lnTo>
                <a:lnTo>
                  <a:pt x="23" y="2"/>
                </a:lnTo>
                <a:lnTo>
                  <a:pt x="21" y="2"/>
                </a:lnTo>
                <a:lnTo>
                  <a:pt x="20" y="2"/>
                </a:lnTo>
                <a:lnTo>
                  <a:pt x="18" y="3"/>
                </a:lnTo>
                <a:lnTo>
                  <a:pt x="17" y="3"/>
                </a:lnTo>
                <a:lnTo>
                  <a:pt x="16" y="5"/>
                </a:lnTo>
                <a:lnTo>
                  <a:pt x="14" y="5"/>
                </a:lnTo>
                <a:lnTo>
                  <a:pt x="13" y="6"/>
                </a:lnTo>
                <a:lnTo>
                  <a:pt x="11" y="6"/>
                </a:lnTo>
                <a:lnTo>
                  <a:pt x="11" y="8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5"/>
                </a:lnTo>
                <a:lnTo>
                  <a:pt x="4" y="16"/>
                </a:lnTo>
                <a:lnTo>
                  <a:pt x="3" y="18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5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5"/>
                </a:lnTo>
                <a:lnTo>
                  <a:pt x="1" y="36"/>
                </a:lnTo>
                <a:lnTo>
                  <a:pt x="1" y="38"/>
                </a:lnTo>
                <a:lnTo>
                  <a:pt x="3" y="39"/>
                </a:lnTo>
                <a:lnTo>
                  <a:pt x="3" y="41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8" y="51"/>
                </a:lnTo>
                <a:lnTo>
                  <a:pt x="10" y="51"/>
                </a:lnTo>
                <a:lnTo>
                  <a:pt x="11" y="52"/>
                </a:lnTo>
                <a:lnTo>
                  <a:pt x="11" y="54"/>
                </a:lnTo>
                <a:lnTo>
                  <a:pt x="13" y="54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4" y="55"/>
                </a:lnTo>
                <a:lnTo>
                  <a:pt x="44" y="54"/>
                </a:lnTo>
                <a:lnTo>
                  <a:pt x="46" y="54"/>
                </a:lnTo>
                <a:lnTo>
                  <a:pt x="47" y="52"/>
                </a:lnTo>
                <a:lnTo>
                  <a:pt x="49" y="51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1"/>
                </a:lnTo>
                <a:lnTo>
                  <a:pt x="56" y="39"/>
                </a:lnTo>
                <a:lnTo>
                  <a:pt x="56" y="38"/>
                </a:lnTo>
                <a:lnTo>
                  <a:pt x="57" y="36"/>
                </a:lnTo>
                <a:lnTo>
                  <a:pt x="57" y="35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8"/>
                </a:lnTo>
                <a:lnTo>
                  <a:pt x="57" y="26"/>
                </a:lnTo>
                <a:lnTo>
                  <a:pt x="57" y="25"/>
                </a:lnTo>
                <a:lnTo>
                  <a:pt x="57" y="23"/>
                </a:lnTo>
                <a:lnTo>
                  <a:pt x="57" y="22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8"/>
                </a:lnTo>
                <a:lnTo>
                  <a:pt x="54" y="16"/>
                </a:lnTo>
                <a:lnTo>
                  <a:pt x="53" y="15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7" y="8"/>
                </a:lnTo>
                <a:lnTo>
                  <a:pt x="46" y="6"/>
                </a:lnTo>
                <a:lnTo>
                  <a:pt x="44" y="6"/>
                </a:lnTo>
                <a:lnTo>
                  <a:pt x="44" y="5"/>
                </a:lnTo>
                <a:lnTo>
                  <a:pt x="43" y="5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7" y="2"/>
                </a:lnTo>
                <a:lnTo>
                  <a:pt x="36" y="2"/>
                </a:lnTo>
                <a:lnTo>
                  <a:pt x="34" y="2"/>
                </a:lnTo>
                <a:lnTo>
                  <a:pt x="33" y="2"/>
                </a:lnTo>
                <a:lnTo>
                  <a:pt x="31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0435" name="Freeform 95">
            <a:extLst>
              <a:ext uri="{FF2B5EF4-FFF2-40B4-BE49-F238E27FC236}">
                <a16:creationId xmlns:a16="http://schemas.microsoft.com/office/drawing/2014/main" id="{7D68B265-BB75-4E46-B7FA-82EEF3B95891}"/>
              </a:ext>
            </a:extLst>
          </p:cNvPr>
          <p:cNvSpPr>
            <a:spLocks/>
          </p:cNvSpPr>
          <p:nvPr/>
        </p:nvSpPr>
        <p:spPr bwMode="auto">
          <a:xfrm>
            <a:off x="4130676" y="3697288"/>
            <a:ext cx="55563" cy="55562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1" y="1"/>
                </a:lnTo>
                <a:lnTo>
                  <a:pt x="29" y="1"/>
                </a:lnTo>
                <a:lnTo>
                  <a:pt x="26" y="1"/>
                </a:lnTo>
                <a:lnTo>
                  <a:pt x="25" y="1"/>
                </a:lnTo>
                <a:lnTo>
                  <a:pt x="23" y="3"/>
                </a:lnTo>
                <a:lnTo>
                  <a:pt x="22" y="3"/>
                </a:lnTo>
                <a:lnTo>
                  <a:pt x="20" y="4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4"/>
                </a:lnTo>
                <a:lnTo>
                  <a:pt x="6" y="16"/>
                </a:lnTo>
                <a:lnTo>
                  <a:pt x="6" y="17"/>
                </a:lnTo>
                <a:lnTo>
                  <a:pt x="5" y="19"/>
                </a:lnTo>
                <a:lnTo>
                  <a:pt x="3" y="20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7"/>
                </a:lnTo>
                <a:lnTo>
                  <a:pt x="2" y="29"/>
                </a:lnTo>
                <a:lnTo>
                  <a:pt x="0" y="30"/>
                </a:lnTo>
                <a:lnTo>
                  <a:pt x="0" y="32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9"/>
                </a:lnTo>
                <a:lnTo>
                  <a:pt x="0" y="40"/>
                </a:lnTo>
                <a:lnTo>
                  <a:pt x="2" y="43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0"/>
                </a:lnTo>
                <a:lnTo>
                  <a:pt x="5" y="52"/>
                </a:lnTo>
                <a:lnTo>
                  <a:pt x="6" y="53"/>
                </a:lnTo>
                <a:lnTo>
                  <a:pt x="6" y="55"/>
                </a:lnTo>
                <a:lnTo>
                  <a:pt x="7" y="56"/>
                </a:lnTo>
                <a:lnTo>
                  <a:pt x="9" y="58"/>
                </a:lnTo>
                <a:lnTo>
                  <a:pt x="9" y="59"/>
                </a:lnTo>
                <a:lnTo>
                  <a:pt x="10" y="60"/>
                </a:lnTo>
                <a:lnTo>
                  <a:pt x="12" y="62"/>
                </a:lnTo>
                <a:lnTo>
                  <a:pt x="13" y="63"/>
                </a:lnTo>
                <a:lnTo>
                  <a:pt x="15" y="63"/>
                </a:lnTo>
                <a:lnTo>
                  <a:pt x="16" y="65"/>
                </a:lnTo>
                <a:lnTo>
                  <a:pt x="18" y="66"/>
                </a:lnTo>
                <a:lnTo>
                  <a:pt x="19" y="66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1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1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6"/>
                </a:lnTo>
                <a:lnTo>
                  <a:pt x="54" y="66"/>
                </a:lnTo>
                <a:lnTo>
                  <a:pt x="55" y="65"/>
                </a:lnTo>
                <a:lnTo>
                  <a:pt x="56" y="63"/>
                </a:lnTo>
                <a:lnTo>
                  <a:pt x="58" y="63"/>
                </a:lnTo>
                <a:lnTo>
                  <a:pt x="59" y="62"/>
                </a:lnTo>
                <a:lnTo>
                  <a:pt x="61" y="60"/>
                </a:lnTo>
                <a:lnTo>
                  <a:pt x="62" y="59"/>
                </a:lnTo>
                <a:lnTo>
                  <a:pt x="62" y="58"/>
                </a:lnTo>
                <a:lnTo>
                  <a:pt x="64" y="56"/>
                </a:lnTo>
                <a:lnTo>
                  <a:pt x="65" y="55"/>
                </a:lnTo>
                <a:lnTo>
                  <a:pt x="65" y="53"/>
                </a:lnTo>
                <a:lnTo>
                  <a:pt x="67" y="52"/>
                </a:lnTo>
                <a:lnTo>
                  <a:pt x="67" y="50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3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6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69" y="29"/>
                </a:lnTo>
                <a:lnTo>
                  <a:pt x="69" y="27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7" y="20"/>
                </a:lnTo>
                <a:lnTo>
                  <a:pt x="67" y="19"/>
                </a:lnTo>
                <a:lnTo>
                  <a:pt x="65" y="17"/>
                </a:lnTo>
                <a:lnTo>
                  <a:pt x="65" y="16"/>
                </a:lnTo>
                <a:lnTo>
                  <a:pt x="64" y="14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7"/>
                </a:lnTo>
                <a:lnTo>
                  <a:pt x="55" y="6"/>
                </a:lnTo>
                <a:lnTo>
                  <a:pt x="54" y="6"/>
                </a:lnTo>
                <a:lnTo>
                  <a:pt x="52" y="4"/>
                </a:lnTo>
                <a:lnTo>
                  <a:pt x="51" y="4"/>
                </a:lnTo>
                <a:lnTo>
                  <a:pt x="49" y="3"/>
                </a:lnTo>
                <a:lnTo>
                  <a:pt x="48" y="3"/>
                </a:lnTo>
                <a:lnTo>
                  <a:pt x="46" y="1"/>
                </a:lnTo>
                <a:lnTo>
                  <a:pt x="45" y="1"/>
                </a:lnTo>
                <a:lnTo>
                  <a:pt x="42" y="1"/>
                </a:lnTo>
                <a:lnTo>
                  <a:pt x="41" y="1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436" name="Rectangle 96">
            <a:extLst>
              <a:ext uri="{FF2B5EF4-FFF2-40B4-BE49-F238E27FC236}">
                <a16:creationId xmlns:a16="http://schemas.microsoft.com/office/drawing/2014/main" id="{5A46E25B-8F6D-9747-A6B3-416FFA77C9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1590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0437" name="Rectangle 97">
            <a:extLst>
              <a:ext uri="{FF2B5EF4-FFF2-40B4-BE49-F238E27FC236}">
                <a16:creationId xmlns:a16="http://schemas.microsoft.com/office/drawing/2014/main" id="{6FA3F465-F7A1-D24F-9031-B5B9B2E104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8763" y="36433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En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0438" name="AutoShape 99">
            <a:extLst>
              <a:ext uri="{FF2B5EF4-FFF2-40B4-BE49-F238E27FC236}">
                <a16:creationId xmlns:a16="http://schemas.microsoft.com/office/drawing/2014/main" id="{98D84264-AE86-E144-BBBB-1B1D3C2EFB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87863" y="2530475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0439" name="AutoShape 101">
            <a:extLst>
              <a:ext uri="{FF2B5EF4-FFF2-40B4-BE49-F238E27FC236}">
                <a16:creationId xmlns:a16="http://schemas.microsoft.com/office/drawing/2014/main" id="{F5E2D4CB-32E6-F74B-A0E6-6F75C1B5EB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8975" y="4387850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0440" name="Title 1">
            <a:extLst>
              <a:ext uri="{FF2B5EF4-FFF2-40B4-BE49-F238E27FC236}">
                <a16:creationId xmlns:a16="http://schemas.microsoft.com/office/drawing/2014/main" id="{88C526A7-5F86-DC42-A1D7-9DA8E5D5F027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3-to-8 decoder using two 2-to-4 decoders</a:t>
            </a:r>
          </a:p>
        </p:txBody>
      </p:sp>
      <p:sp>
        <p:nvSpPr>
          <p:cNvPr id="100441" name="TextBox 125">
            <a:extLst>
              <a:ext uri="{FF2B5EF4-FFF2-40B4-BE49-F238E27FC236}">
                <a16:creationId xmlns:a16="http://schemas.microsoft.com/office/drawing/2014/main" id="{4142CF52-8E73-C645-B46C-88057827B3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4.15 from the textbook ]</a:t>
            </a:r>
          </a:p>
        </p:txBody>
      </p:sp>
    </p:spTree>
  </p:cSld>
  <p:clrMapOvr>
    <a:masterClrMapping/>
  </p:clrMapOvr>
  <p:transition/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7" name="Line 4">
            <a:extLst>
              <a:ext uri="{FF2B5EF4-FFF2-40B4-BE49-F238E27FC236}">
                <a16:creationId xmlns:a16="http://schemas.microsoft.com/office/drawing/2014/main" id="{5EA3E9E2-7F36-454E-A77E-E74875C727F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259263" y="2638425"/>
            <a:ext cx="2286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378" name="Freeform 5">
            <a:extLst>
              <a:ext uri="{FF2B5EF4-FFF2-40B4-BE49-F238E27FC236}">
                <a16:creationId xmlns:a16="http://schemas.microsoft.com/office/drawing/2014/main" id="{8BAACE26-B340-764F-BF41-3CE350AA0EB2}"/>
              </a:ext>
            </a:extLst>
          </p:cNvPr>
          <p:cNvSpPr>
            <a:spLocks/>
          </p:cNvSpPr>
          <p:nvPr/>
        </p:nvSpPr>
        <p:spPr bwMode="auto">
          <a:xfrm>
            <a:off x="3824289" y="2476501"/>
            <a:ext cx="320675" cy="320675"/>
          </a:xfrm>
          <a:custGeom>
            <a:avLst/>
            <a:gdLst>
              <a:gd name="T0" fmla="*/ 2147483646 w 404"/>
              <a:gd name="T1" fmla="*/ 2147483646 h 403"/>
              <a:gd name="T2" fmla="*/ 0 w 404"/>
              <a:gd name="T3" fmla="*/ 2147483646 h 403"/>
              <a:gd name="T4" fmla="*/ 0 w 404"/>
              <a:gd name="T5" fmla="*/ 0 h 403"/>
              <a:gd name="T6" fmla="*/ 2147483646 w 404"/>
              <a:gd name="T7" fmla="*/ 2147483646 h 403"/>
              <a:gd name="T8" fmla="*/ 0 60000 65536"/>
              <a:gd name="T9" fmla="*/ 0 60000 65536"/>
              <a:gd name="T10" fmla="*/ 0 60000 65536"/>
              <a:gd name="T11" fmla="*/ 0 60000 65536"/>
              <a:gd name="T12" fmla="*/ 0 w 404"/>
              <a:gd name="T13" fmla="*/ 0 h 403"/>
              <a:gd name="T14" fmla="*/ 404 w 404"/>
              <a:gd name="T15" fmla="*/ 403 h 40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4" h="403">
                <a:moveTo>
                  <a:pt x="404" y="202"/>
                </a:moveTo>
                <a:lnTo>
                  <a:pt x="0" y="403"/>
                </a:lnTo>
                <a:lnTo>
                  <a:pt x="0" y="0"/>
                </a:lnTo>
                <a:lnTo>
                  <a:pt x="404" y="202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379" name="Freeform 7">
            <a:extLst>
              <a:ext uri="{FF2B5EF4-FFF2-40B4-BE49-F238E27FC236}">
                <a16:creationId xmlns:a16="http://schemas.microsoft.com/office/drawing/2014/main" id="{2AC7964F-F58A-3D41-B94C-038E87612A17}"/>
              </a:ext>
            </a:extLst>
          </p:cNvPr>
          <p:cNvSpPr>
            <a:spLocks/>
          </p:cNvSpPr>
          <p:nvPr/>
        </p:nvSpPr>
        <p:spPr bwMode="auto">
          <a:xfrm>
            <a:off x="4165600" y="2589214"/>
            <a:ext cx="103188" cy="103187"/>
          </a:xfrm>
          <a:custGeom>
            <a:avLst/>
            <a:gdLst>
              <a:gd name="T0" fmla="*/ 2147483646 w 130"/>
              <a:gd name="T1" fmla="*/ 0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0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5" y="0"/>
                </a:moveTo>
                <a:lnTo>
                  <a:pt x="62" y="0"/>
                </a:lnTo>
                <a:lnTo>
                  <a:pt x="58" y="0"/>
                </a:lnTo>
                <a:lnTo>
                  <a:pt x="55" y="0"/>
                </a:lnTo>
                <a:lnTo>
                  <a:pt x="52" y="2"/>
                </a:lnTo>
                <a:lnTo>
                  <a:pt x="49" y="2"/>
                </a:lnTo>
                <a:lnTo>
                  <a:pt x="45" y="3"/>
                </a:lnTo>
                <a:lnTo>
                  <a:pt x="42" y="5"/>
                </a:lnTo>
                <a:lnTo>
                  <a:pt x="39" y="5"/>
                </a:lnTo>
                <a:lnTo>
                  <a:pt x="36" y="6"/>
                </a:lnTo>
                <a:lnTo>
                  <a:pt x="34" y="7"/>
                </a:lnTo>
                <a:lnTo>
                  <a:pt x="31" y="9"/>
                </a:lnTo>
                <a:lnTo>
                  <a:pt x="29" y="12"/>
                </a:lnTo>
                <a:lnTo>
                  <a:pt x="26" y="13"/>
                </a:lnTo>
                <a:lnTo>
                  <a:pt x="24" y="15"/>
                </a:lnTo>
                <a:lnTo>
                  <a:pt x="21" y="18"/>
                </a:lnTo>
                <a:lnTo>
                  <a:pt x="19" y="19"/>
                </a:lnTo>
                <a:lnTo>
                  <a:pt x="16" y="22"/>
                </a:lnTo>
                <a:lnTo>
                  <a:pt x="15" y="23"/>
                </a:lnTo>
                <a:lnTo>
                  <a:pt x="13" y="26"/>
                </a:lnTo>
                <a:lnTo>
                  <a:pt x="11" y="29"/>
                </a:lnTo>
                <a:lnTo>
                  <a:pt x="9" y="32"/>
                </a:lnTo>
                <a:lnTo>
                  <a:pt x="8" y="35"/>
                </a:lnTo>
                <a:lnTo>
                  <a:pt x="6" y="38"/>
                </a:lnTo>
                <a:lnTo>
                  <a:pt x="5" y="41"/>
                </a:lnTo>
                <a:lnTo>
                  <a:pt x="3" y="43"/>
                </a:lnTo>
                <a:lnTo>
                  <a:pt x="3" y="46"/>
                </a:lnTo>
                <a:lnTo>
                  <a:pt x="2" y="49"/>
                </a:lnTo>
                <a:lnTo>
                  <a:pt x="2" y="52"/>
                </a:lnTo>
                <a:lnTo>
                  <a:pt x="0" y="55"/>
                </a:lnTo>
                <a:lnTo>
                  <a:pt x="0" y="59"/>
                </a:lnTo>
                <a:lnTo>
                  <a:pt x="0" y="62"/>
                </a:lnTo>
                <a:lnTo>
                  <a:pt x="0" y="65"/>
                </a:lnTo>
                <a:lnTo>
                  <a:pt x="0" y="69"/>
                </a:lnTo>
                <a:lnTo>
                  <a:pt x="0" y="72"/>
                </a:lnTo>
                <a:lnTo>
                  <a:pt x="0" y="75"/>
                </a:lnTo>
                <a:lnTo>
                  <a:pt x="2" y="78"/>
                </a:lnTo>
                <a:lnTo>
                  <a:pt x="2" y="82"/>
                </a:lnTo>
                <a:lnTo>
                  <a:pt x="3" y="85"/>
                </a:lnTo>
                <a:lnTo>
                  <a:pt x="3" y="88"/>
                </a:lnTo>
                <a:lnTo>
                  <a:pt x="5" y="91"/>
                </a:lnTo>
                <a:lnTo>
                  <a:pt x="6" y="94"/>
                </a:lnTo>
                <a:lnTo>
                  <a:pt x="8" y="97"/>
                </a:lnTo>
                <a:lnTo>
                  <a:pt x="9" y="100"/>
                </a:lnTo>
                <a:lnTo>
                  <a:pt x="11" y="102"/>
                </a:lnTo>
                <a:lnTo>
                  <a:pt x="13" y="104"/>
                </a:lnTo>
                <a:lnTo>
                  <a:pt x="15" y="107"/>
                </a:lnTo>
                <a:lnTo>
                  <a:pt x="16" y="110"/>
                </a:lnTo>
                <a:lnTo>
                  <a:pt x="19" y="111"/>
                </a:lnTo>
                <a:lnTo>
                  <a:pt x="21" y="114"/>
                </a:lnTo>
                <a:lnTo>
                  <a:pt x="24" y="115"/>
                </a:lnTo>
                <a:lnTo>
                  <a:pt x="26" y="118"/>
                </a:lnTo>
                <a:lnTo>
                  <a:pt x="29" y="120"/>
                </a:lnTo>
                <a:lnTo>
                  <a:pt x="31" y="121"/>
                </a:lnTo>
                <a:lnTo>
                  <a:pt x="34" y="123"/>
                </a:lnTo>
                <a:lnTo>
                  <a:pt x="36" y="124"/>
                </a:lnTo>
                <a:lnTo>
                  <a:pt x="39" y="125"/>
                </a:lnTo>
                <a:lnTo>
                  <a:pt x="42" y="127"/>
                </a:lnTo>
                <a:lnTo>
                  <a:pt x="45" y="128"/>
                </a:lnTo>
                <a:lnTo>
                  <a:pt x="49" y="128"/>
                </a:lnTo>
                <a:lnTo>
                  <a:pt x="52" y="130"/>
                </a:lnTo>
                <a:lnTo>
                  <a:pt x="55" y="130"/>
                </a:lnTo>
                <a:lnTo>
                  <a:pt x="58" y="130"/>
                </a:lnTo>
                <a:lnTo>
                  <a:pt x="62" y="131"/>
                </a:lnTo>
                <a:lnTo>
                  <a:pt x="65" y="131"/>
                </a:lnTo>
                <a:lnTo>
                  <a:pt x="68" y="131"/>
                </a:lnTo>
                <a:lnTo>
                  <a:pt x="72" y="130"/>
                </a:lnTo>
                <a:lnTo>
                  <a:pt x="75" y="130"/>
                </a:lnTo>
                <a:lnTo>
                  <a:pt x="78" y="130"/>
                </a:lnTo>
                <a:lnTo>
                  <a:pt x="81" y="128"/>
                </a:lnTo>
                <a:lnTo>
                  <a:pt x="84" y="128"/>
                </a:lnTo>
                <a:lnTo>
                  <a:pt x="88" y="127"/>
                </a:lnTo>
                <a:lnTo>
                  <a:pt x="91" y="125"/>
                </a:lnTo>
                <a:lnTo>
                  <a:pt x="94" y="124"/>
                </a:lnTo>
                <a:lnTo>
                  <a:pt x="97" y="123"/>
                </a:lnTo>
                <a:lnTo>
                  <a:pt x="100" y="121"/>
                </a:lnTo>
                <a:lnTo>
                  <a:pt x="101" y="120"/>
                </a:lnTo>
                <a:lnTo>
                  <a:pt x="104" y="118"/>
                </a:lnTo>
                <a:lnTo>
                  <a:pt x="107" y="115"/>
                </a:lnTo>
                <a:lnTo>
                  <a:pt x="110" y="114"/>
                </a:lnTo>
                <a:lnTo>
                  <a:pt x="111" y="111"/>
                </a:lnTo>
                <a:lnTo>
                  <a:pt x="114" y="110"/>
                </a:lnTo>
                <a:lnTo>
                  <a:pt x="116" y="107"/>
                </a:lnTo>
                <a:lnTo>
                  <a:pt x="117" y="104"/>
                </a:lnTo>
                <a:lnTo>
                  <a:pt x="120" y="102"/>
                </a:lnTo>
                <a:lnTo>
                  <a:pt x="121" y="100"/>
                </a:lnTo>
                <a:lnTo>
                  <a:pt x="123" y="97"/>
                </a:lnTo>
                <a:lnTo>
                  <a:pt x="124" y="94"/>
                </a:lnTo>
                <a:lnTo>
                  <a:pt x="126" y="91"/>
                </a:lnTo>
                <a:lnTo>
                  <a:pt x="127" y="88"/>
                </a:lnTo>
                <a:lnTo>
                  <a:pt x="127" y="85"/>
                </a:lnTo>
                <a:lnTo>
                  <a:pt x="129" y="82"/>
                </a:lnTo>
                <a:lnTo>
                  <a:pt x="129" y="78"/>
                </a:lnTo>
                <a:lnTo>
                  <a:pt x="130" y="75"/>
                </a:lnTo>
                <a:lnTo>
                  <a:pt x="130" y="72"/>
                </a:lnTo>
                <a:lnTo>
                  <a:pt x="130" y="69"/>
                </a:lnTo>
                <a:lnTo>
                  <a:pt x="130" y="65"/>
                </a:lnTo>
                <a:lnTo>
                  <a:pt x="130" y="62"/>
                </a:lnTo>
                <a:lnTo>
                  <a:pt x="130" y="59"/>
                </a:lnTo>
                <a:lnTo>
                  <a:pt x="130" y="55"/>
                </a:lnTo>
                <a:lnTo>
                  <a:pt x="129" y="52"/>
                </a:lnTo>
                <a:lnTo>
                  <a:pt x="129" y="49"/>
                </a:lnTo>
                <a:lnTo>
                  <a:pt x="127" y="46"/>
                </a:lnTo>
                <a:lnTo>
                  <a:pt x="127" y="43"/>
                </a:lnTo>
                <a:lnTo>
                  <a:pt x="126" y="41"/>
                </a:lnTo>
                <a:lnTo>
                  <a:pt x="124" y="38"/>
                </a:lnTo>
                <a:lnTo>
                  <a:pt x="123" y="35"/>
                </a:lnTo>
                <a:lnTo>
                  <a:pt x="121" y="32"/>
                </a:lnTo>
                <a:lnTo>
                  <a:pt x="120" y="29"/>
                </a:lnTo>
                <a:lnTo>
                  <a:pt x="117" y="26"/>
                </a:lnTo>
                <a:lnTo>
                  <a:pt x="116" y="23"/>
                </a:lnTo>
                <a:lnTo>
                  <a:pt x="114" y="22"/>
                </a:lnTo>
                <a:lnTo>
                  <a:pt x="111" y="19"/>
                </a:lnTo>
                <a:lnTo>
                  <a:pt x="110" y="18"/>
                </a:lnTo>
                <a:lnTo>
                  <a:pt x="107" y="15"/>
                </a:lnTo>
                <a:lnTo>
                  <a:pt x="104" y="13"/>
                </a:lnTo>
                <a:lnTo>
                  <a:pt x="101" y="12"/>
                </a:lnTo>
                <a:lnTo>
                  <a:pt x="100" y="9"/>
                </a:lnTo>
                <a:lnTo>
                  <a:pt x="97" y="7"/>
                </a:lnTo>
                <a:lnTo>
                  <a:pt x="94" y="6"/>
                </a:lnTo>
                <a:lnTo>
                  <a:pt x="91" y="5"/>
                </a:lnTo>
                <a:lnTo>
                  <a:pt x="88" y="5"/>
                </a:lnTo>
                <a:lnTo>
                  <a:pt x="84" y="3"/>
                </a:lnTo>
                <a:lnTo>
                  <a:pt x="81" y="2"/>
                </a:lnTo>
                <a:lnTo>
                  <a:pt x="78" y="2"/>
                </a:lnTo>
                <a:lnTo>
                  <a:pt x="75" y="0"/>
                </a:lnTo>
                <a:lnTo>
                  <a:pt x="72" y="0"/>
                </a:lnTo>
                <a:lnTo>
                  <a:pt x="68" y="0"/>
                </a:lnTo>
                <a:lnTo>
                  <a:pt x="6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380" name="Rectangle 8">
            <a:extLst>
              <a:ext uri="{FF2B5EF4-FFF2-40B4-BE49-F238E27FC236}">
                <a16:creationId xmlns:a16="http://schemas.microsoft.com/office/drawing/2014/main" id="{14F37623-7CBB-FE43-9D5F-A984424989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55111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1381" name="Rectangle 9">
            <a:extLst>
              <a:ext uri="{FF2B5EF4-FFF2-40B4-BE49-F238E27FC236}">
                <a16:creationId xmlns:a16="http://schemas.microsoft.com/office/drawing/2014/main" id="{6EB232E3-EFC4-334D-B0D0-E2AAC2F43F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6558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1382" name="Rectangle 10">
            <a:extLst>
              <a:ext uri="{FF2B5EF4-FFF2-40B4-BE49-F238E27FC236}">
                <a16:creationId xmlns:a16="http://schemas.microsoft.com/office/drawing/2014/main" id="{64BFECCC-11BF-9D48-BA13-892C82432A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175736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1383" name="Rectangle 11">
            <a:extLst>
              <a:ext uri="{FF2B5EF4-FFF2-40B4-BE49-F238E27FC236}">
                <a16:creationId xmlns:a16="http://schemas.microsoft.com/office/drawing/2014/main" id="{8D28ECE8-4AB9-5D40-B141-9A84FBA1CD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8605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1384" name="Rectangle 12">
            <a:extLst>
              <a:ext uri="{FF2B5EF4-FFF2-40B4-BE49-F238E27FC236}">
                <a16:creationId xmlns:a16="http://schemas.microsoft.com/office/drawing/2014/main" id="{6E04BE45-191D-064C-B2F7-453134D75C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175736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1385" name="Rectangle 13">
            <a:extLst>
              <a:ext uri="{FF2B5EF4-FFF2-40B4-BE49-F238E27FC236}">
                <a16:creationId xmlns:a16="http://schemas.microsoft.com/office/drawing/2014/main" id="{0B3CD2F1-5947-9146-94B3-DCAABD22DE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186213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1386" name="Rectangle 14">
            <a:extLst>
              <a:ext uri="{FF2B5EF4-FFF2-40B4-BE49-F238E27FC236}">
                <a16:creationId xmlns:a16="http://schemas.microsoft.com/office/drawing/2014/main" id="{17DC7286-1763-8848-9FBE-970D2F3AFC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0558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1387" name="Rectangle 15">
            <a:extLst>
              <a:ext uri="{FF2B5EF4-FFF2-40B4-BE49-F238E27FC236}">
                <a16:creationId xmlns:a16="http://schemas.microsoft.com/office/drawing/2014/main" id="{AFF710B8-C9C1-384B-AD47-99700079FD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1605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1388" name="Rectangle 16">
            <a:extLst>
              <a:ext uri="{FF2B5EF4-FFF2-40B4-BE49-F238E27FC236}">
                <a16:creationId xmlns:a16="http://schemas.microsoft.com/office/drawing/2014/main" id="{EB32EEEC-8A2D-7640-93F8-6ACD1A1D77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3558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1389" name="Rectangle 17">
            <a:extLst>
              <a:ext uri="{FF2B5EF4-FFF2-40B4-BE49-F238E27FC236}">
                <a16:creationId xmlns:a16="http://schemas.microsoft.com/office/drawing/2014/main" id="{A82F6E97-43FC-5F48-B381-8BE27CFA4F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4606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1390" name="Rectangle 18">
            <a:extLst>
              <a:ext uri="{FF2B5EF4-FFF2-40B4-BE49-F238E27FC236}">
                <a16:creationId xmlns:a16="http://schemas.microsoft.com/office/drawing/2014/main" id="{C763947D-C2CE-1F40-ACDF-C8923D9981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6543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1391" name="Rectangle 19">
            <a:extLst>
              <a:ext uri="{FF2B5EF4-FFF2-40B4-BE49-F238E27FC236}">
                <a16:creationId xmlns:a16="http://schemas.microsoft.com/office/drawing/2014/main" id="{78D84F2F-9764-3340-A27B-4B07DC5723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7574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1392" name="Rectangle 20">
            <a:extLst>
              <a:ext uri="{FF2B5EF4-FFF2-40B4-BE49-F238E27FC236}">
                <a16:creationId xmlns:a16="http://schemas.microsoft.com/office/drawing/2014/main" id="{A8BCA00D-24CF-014A-B9B6-42DA48864D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177800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1393" name="Rectangle 21">
            <a:extLst>
              <a:ext uri="{FF2B5EF4-FFF2-40B4-BE49-F238E27FC236}">
                <a16:creationId xmlns:a16="http://schemas.microsoft.com/office/drawing/2014/main" id="{B1B6C7F0-C59B-8F45-9C9C-4A02B985A8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1676401"/>
            <a:ext cx="1050925" cy="1393825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1394" name="Line 22">
            <a:extLst>
              <a:ext uri="{FF2B5EF4-FFF2-40B4-BE49-F238E27FC236}">
                <a16:creationId xmlns:a16="http://schemas.microsoft.com/office/drawing/2014/main" id="{07B7E5E4-20BD-034A-B8B9-40D20B41FD7E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1905000"/>
            <a:ext cx="2949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395" name="Rectangle 23">
            <a:extLst>
              <a:ext uri="{FF2B5EF4-FFF2-40B4-BE49-F238E27FC236}">
                <a16:creationId xmlns:a16="http://schemas.microsoft.com/office/drawing/2014/main" id="{FA9394C6-2487-B641-888D-F0FD13392E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1396" name="Line 24">
            <a:extLst>
              <a:ext uri="{FF2B5EF4-FFF2-40B4-BE49-F238E27FC236}">
                <a16:creationId xmlns:a16="http://schemas.microsoft.com/office/drawing/2014/main" id="{C1559B61-B493-704D-99F4-7C7DBBA0F9D2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2797175"/>
            <a:ext cx="98266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397" name="Line 25">
            <a:extLst>
              <a:ext uri="{FF2B5EF4-FFF2-40B4-BE49-F238E27FC236}">
                <a16:creationId xmlns:a16="http://schemas.microsoft.com/office/drawing/2014/main" id="{BE7E5447-C747-994B-BEE7-D7392D9EB579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190500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398" name="Line 26">
            <a:extLst>
              <a:ext uri="{FF2B5EF4-FFF2-40B4-BE49-F238E27FC236}">
                <a16:creationId xmlns:a16="http://schemas.microsoft.com/office/drawing/2014/main" id="{03F9DD5F-BB38-054E-95A9-63BAD047121A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7971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399" name="Rectangle 27">
            <a:extLst>
              <a:ext uri="{FF2B5EF4-FFF2-40B4-BE49-F238E27FC236}">
                <a16:creationId xmlns:a16="http://schemas.microsoft.com/office/drawing/2014/main" id="{227E6A55-4098-7C4A-B5D0-1C39916B68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7162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1400" name="Rectangle 28">
            <a:extLst>
              <a:ext uri="{FF2B5EF4-FFF2-40B4-BE49-F238E27FC236}">
                <a16:creationId xmlns:a16="http://schemas.microsoft.com/office/drawing/2014/main" id="{5C49BAE8-4700-824B-BC6D-780D25987F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778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1401" name="Rectangle 29">
            <a:extLst>
              <a:ext uri="{FF2B5EF4-FFF2-40B4-BE49-F238E27FC236}">
                <a16:creationId xmlns:a16="http://schemas.microsoft.com/office/drawing/2014/main" id="{DBA6CE0C-B516-B04E-A189-8CAA66E107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1402" name="Rectangle 30">
            <a:extLst>
              <a:ext uri="{FF2B5EF4-FFF2-40B4-BE49-F238E27FC236}">
                <a16:creationId xmlns:a16="http://schemas.microsoft.com/office/drawing/2014/main" id="{BB0DEEAB-11A0-FD4B-B57B-FCAF7C38AA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07168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1403" name="Line 31">
            <a:extLst>
              <a:ext uri="{FF2B5EF4-FFF2-40B4-BE49-F238E27FC236}">
                <a16:creationId xmlns:a16="http://schemas.microsoft.com/office/drawing/2014/main" id="{B8144979-1E46-4245-93DD-F6434E6022DE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2201864"/>
            <a:ext cx="2949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04" name="Rectangle 32">
            <a:extLst>
              <a:ext uri="{FF2B5EF4-FFF2-40B4-BE49-F238E27FC236}">
                <a16:creationId xmlns:a16="http://schemas.microsoft.com/office/drawing/2014/main" id="{3B54A83D-B96A-CC41-9B0F-B5EE37C791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1405" name="Rectangle 33">
            <a:extLst>
              <a:ext uri="{FF2B5EF4-FFF2-40B4-BE49-F238E27FC236}">
                <a16:creationId xmlns:a16="http://schemas.microsoft.com/office/drawing/2014/main" id="{EF335DE3-05AF-F549-AE38-3A03C7E14E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07168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1406" name="Rectangle 34">
            <a:extLst>
              <a:ext uri="{FF2B5EF4-FFF2-40B4-BE49-F238E27FC236}">
                <a16:creationId xmlns:a16="http://schemas.microsoft.com/office/drawing/2014/main" id="{44A7E322-15EF-3046-BA28-798E9CB55A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1407" name="Rectangle 35">
            <a:extLst>
              <a:ext uri="{FF2B5EF4-FFF2-40B4-BE49-F238E27FC236}">
                <a16:creationId xmlns:a16="http://schemas.microsoft.com/office/drawing/2014/main" id="{14164AD3-8AA6-AA45-A53A-65A0C80FD7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3653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1408" name="Rectangle 36">
            <a:extLst>
              <a:ext uri="{FF2B5EF4-FFF2-40B4-BE49-F238E27FC236}">
                <a16:creationId xmlns:a16="http://schemas.microsoft.com/office/drawing/2014/main" id="{AD42DCFE-A75F-9B4D-8A04-650FE1846C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4701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1409" name="Rectangle 37">
            <a:extLst>
              <a:ext uri="{FF2B5EF4-FFF2-40B4-BE49-F238E27FC236}">
                <a16:creationId xmlns:a16="http://schemas.microsoft.com/office/drawing/2014/main" id="{41B4CEFB-2E7F-0147-BE41-139C7D953E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6606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1410" name="Line 38">
            <a:extLst>
              <a:ext uri="{FF2B5EF4-FFF2-40B4-BE49-F238E27FC236}">
                <a16:creationId xmlns:a16="http://schemas.microsoft.com/office/drawing/2014/main" id="{93ECDCE7-F9C8-164F-83A3-0C6424B779D2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52253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11" name="Line 39">
            <a:extLst>
              <a:ext uri="{FF2B5EF4-FFF2-40B4-BE49-F238E27FC236}">
                <a16:creationId xmlns:a16="http://schemas.microsoft.com/office/drawing/2014/main" id="{C13F305A-B39A-A245-AE1E-8ED9E4F53B9A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2256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12" name="Rectangle 40">
            <a:extLst>
              <a:ext uri="{FF2B5EF4-FFF2-40B4-BE49-F238E27FC236}">
                <a16:creationId xmlns:a16="http://schemas.microsoft.com/office/drawing/2014/main" id="{F38CFDCF-D8C3-A148-A607-717D3075C2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7654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1413" name="Rectangle 41">
            <a:extLst>
              <a:ext uri="{FF2B5EF4-FFF2-40B4-BE49-F238E27FC236}">
                <a16:creationId xmlns:a16="http://schemas.microsoft.com/office/drawing/2014/main" id="{331C18A7-0E96-0C4B-B255-F62C3D3271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60997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1414" name="Rectangle 42">
            <a:extLst>
              <a:ext uri="{FF2B5EF4-FFF2-40B4-BE49-F238E27FC236}">
                <a16:creationId xmlns:a16="http://schemas.microsoft.com/office/drawing/2014/main" id="{1E12C88B-7C2C-7049-A1AC-CE5343E2E2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3505200"/>
            <a:ext cx="1050925" cy="1392238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1415" name="Line 43">
            <a:extLst>
              <a:ext uri="{FF2B5EF4-FFF2-40B4-BE49-F238E27FC236}">
                <a16:creationId xmlns:a16="http://schemas.microsoft.com/office/drawing/2014/main" id="{772CF767-E32E-5145-B9E9-FE567E8084DC}"/>
              </a:ext>
            </a:extLst>
          </p:cNvPr>
          <p:cNvSpPr>
            <a:spLocks noChangeShapeType="1"/>
          </p:cNvSpPr>
          <p:nvPr/>
        </p:nvSpPr>
        <p:spPr bwMode="auto">
          <a:xfrm>
            <a:off x="5745163" y="3756025"/>
            <a:ext cx="3429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16" name="Rectangle 44">
            <a:extLst>
              <a:ext uri="{FF2B5EF4-FFF2-40B4-BE49-F238E27FC236}">
                <a16:creationId xmlns:a16="http://schemas.microsoft.com/office/drawing/2014/main" id="{36A68F26-D992-5648-907F-CF7627A61D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1417" name="Line 45">
            <a:extLst>
              <a:ext uri="{FF2B5EF4-FFF2-40B4-BE49-F238E27FC236}">
                <a16:creationId xmlns:a16="http://schemas.microsoft.com/office/drawing/2014/main" id="{829B9108-2F28-454A-BA63-46516F5752CE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4646614"/>
            <a:ext cx="98266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18" name="Line 46">
            <a:extLst>
              <a:ext uri="{FF2B5EF4-FFF2-40B4-BE49-F238E27FC236}">
                <a16:creationId xmlns:a16="http://schemas.microsoft.com/office/drawing/2014/main" id="{DE271A10-9102-5544-8351-FE4B8D14E18F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375602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19" name="Line 47">
            <a:extLst>
              <a:ext uri="{FF2B5EF4-FFF2-40B4-BE49-F238E27FC236}">
                <a16:creationId xmlns:a16="http://schemas.microsoft.com/office/drawing/2014/main" id="{5DE0A07C-35F8-B54F-8A26-2C8BCD63BE7A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646614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20" name="Rectangle 48">
            <a:extLst>
              <a:ext uri="{FF2B5EF4-FFF2-40B4-BE49-F238E27FC236}">
                <a16:creationId xmlns:a16="http://schemas.microsoft.com/office/drawing/2014/main" id="{A36CED0A-B46C-5242-9550-AEF5E8F242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4549776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1421" name="Rectangle 49">
            <a:extLst>
              <a:ext uri="{FF2B5EF4-FFF2-40B4-BE49-F238E27FC236}">
                <a16:creationId xmlns:a16="http://schemas.microsoft.com/office/drawing/2014/main" id="{F43D414F-2069-634A-A55D-D0B17FDE18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6099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1422" name="Rectangle 50">
            <a:extLst>
              <a:ext uri="{FF2B5EF4-FFF2-40B4-BE49-F238E27FC236}">
                <a16:creationId xmlns:a16="http://schemas.microsoft.com/office/drawing/2014/main" id="{19356981-3C04-4543-AC0B-30BE844F68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1423" name="Rectangle 51">
            <a:extLst>
              <a:ext uri="{FF2B5EF4-FFF2-40B4-BE49-F238E27FC236}">
                <a16:creationId xmlns:a16="http://schemas.microsoft.com/office/drawing/2014/main" id="{E518E237-4777-4C4F-81A1-9B7C73E9F9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90525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1424" name="Line 52">
            <a:extLst>
              <a:ext uri="{FF2B5EF4-FFF2-40B4-BE49-F238E27FC236}">
                <a16:creationId xmlns:a16="http://schemas.microsoft.com/office/drawing/2014/main" id="{114C4C56-4485-4845-8CE8-89AA70E0E6E8}"/>
              </a:ext>
            </a:extLst>
          </p:cNvPr>
          <p:cNvSpPr>
            <a:spLocks noChangeShapeType="1"/>
          </p:cNvSpPr>
          <p:nvPr/>
        </p:nvSpPr>
        <p:spPr bwMode="auto">
          <a:xfrm>
            <a:off x="5470525" y="4030664"/>
            <a:ext cx="617538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25" name="Rectangle 53">
            <a:extLst>
              <a:ext uri="{FF2B5EF4-FFF2-40B4-BE49-F238E27FC236}">
                <a16:creationId xmlns:a16="http://schemas.microsoft.com/office/drawing/2014/main" id="{0F5621D6-E7D0-3B42-9D61-A5271345A9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1426" name="Rectangle 54">
            <a:extLst>
              <a:ext uri="{FF2B5EF4-FFF2-40B4-BE49-F238E27FC236}">
                <a16:creationId xmlns:a16="http://schemas.microsoft.com/office/drawing/2014/main" id="{1821FCB0-3B6B-6A40-A5F4-3D3C1384BE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9052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1427" name="Rectangle 55">
            <a:extLst>
              <a:ext uri="{FF2B5EF4-FFF2-40B4-BE49-F238E27FC236}">
                <a16:creationId xmlns:a16="http://schemas.microsoft.com/office/drawing/2014/main" id="{000EE4DA-4E98-EA45-ADB6-968A00EE76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1428" name="Rectangle 56">
            <a:extLst>
              <a:ext uri="{FF2B5EF4-FFF2-40B4-BE49-F238E27FC236}">
                <a16:creationId xmlns:a16="http://schemas.microsoft.com/office/drawing/2014/main" id="{1D0DACFD-9B32-8B40-A556-730EE110E0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19893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1429" name="Rectangle 57">
            <a:extLst>
              <a:ext uri="{FF2B5EF4-FFF2-40B4-BE49-F238E27FC236}">
                <a16:creationId xmlns:a16="http://schemas.microsoft.com/office/drawing/2014/main" id="{7803F490-974B-4B42-9182-3BDDDADF39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30371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1430" name="Rectangle 58">
            <a:extLst>
              <a:ext uri="{FF2B5EF4-FFF2-40B4-BE49-F238E27FC236}">
                <a16:creationId xmlns:a16="http://schemas.microsoft.com/office/drawing/2014/main" id="{797C049F-DF7A-B243-84A3-0A98593584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4942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1431" name="Line 59">
            <a:extLst>
              <a:ext uri="{FF2B5EF4-FFF2-40B4-BE49-F238E27FC236}">
                <a16:creationId xmlns:a16="http://schemas.microsoft.com/office/drawing/2014/main" id="{813C7E44-CCFF-E542-BFE3-50890F709757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34975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32" name="Line 60">
            <a:extLst>
              <a:ext uri="{FF2B5EF4-FFF2-40B4-BE49-F238E27FC236}">
                <a16:creationId xmlns:a16="http://schemas.microsoft.com/office/drawing/2014/main" id="{40C14A15-75DB-9643-AAA8-DA77C742B5A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45164" y="1905001"/>
            <a:ext cx="1587" cy="18510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33" name="Line 61">
            <a:extLst>
              <a:ext uri="{FF2B5EF4-FFF2-40B4-BE49-F238E27FC236}">
                <a16:creationId xmlns:a16="http://schemas.microsoft.com/office/drawing/2014/main" id="{0F85369E-C4D9-6D44-B469-66FF2457C30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70525" y="2201863"/>
            <a:ext cx="1588" cy="18288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34" name="Line 62">
            <a:extLst>
              <a:ext uri="{FF2B5EF4-FFF2-40B4-BE49-F238E27FC236}">
                <a16:creationId xmlns:a16="http://schemas.microsoft.com/office/drawing/2014/main" id="{DC13E0F5-EC03-0845-A8FF-7DF4B99799CF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8" y="2636839"/>
            <a:ext cx="6858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35" name="Line 63">
            <a:extLst>
              <a:ext uri="{FF2B5EF4-FFF2-40B4-BE49-F238E27FC236}">
                <a16:creationId xmlns:a16="http://schemas.microsoft.com/office/drawing/2014/main" id="{2AA5806B-83EE-284A-ACF9-41A561587E6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482975" y="2636838"/>
            <a:ext cx="0" cy="21463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36" name="Rectangle 64">
            <a:extLst>
              <a:ext uri="{FF2B5EF4-FFF2-40B4-BE49-F238E27FC236}">
                <a16:creationId xmlns:a16="http://schemas.microsoft.com/office/drawing/2014/main" id="{403AD4FA-ABD9-8D41-820E-351D130AB6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5974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1437" name="Rectangle 65">
            <a:extLst>
              <a:ext uri="{FF2B5EF4-FFF2-40B4-BE49-F238E27FC236}">
                <a16:creationId xmlns:a16="http://schemas.microsoft.com/office/drawing/2014/main" id="{E4588204-F7CF-B54E-B3A6-8F56D543F0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5941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1438" name="Rectangle 66">
            <a:extLst>
              <a:ext uri="{FF2B5EF4-FFF2-40B4-BE49-F238E27FC236}">
                <a16:creationId xmlns:a16="http://schemas.microsoft.com/office/drawing/2014/main" id="{599B05F2-5CED-8641-84A4-1A590B2675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6972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1439" name="Rectangle 67">
            <a:extLst>
              <a:ext uri="{FF2B5EF4-FFF2-40B4-BE49-F238E27FC236}">
                <a16:creationId xmlns:a16="http://schemas.microsoft.com/office/drawing/2014/main" id="{62A224F3-139B-FB48-88C4-EA41D98D63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8925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1440" name="Rectangle 68">
            <a:extLst>
              <a:ext uri="{FF2B5EF4-FFF2-40B4-BE49-F238E27FC236}">
                <a16:creationId xmlns:a16="http://schemas.microsoft.com/office/drawing/2014/main" id="{B92BBADB-FFAD-9544-99ED-347B25A455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9973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5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1441" name="Rectangle 69">
            <a:extLst>
              <a:ext uri="{FF2B5EF4-FFF2-40B4-BE49-F238E27FC236}">
                <a16:creationId xmlns:a16="http://schemas.microsoft.com/office/drawing/2014/main" id="{2195917D-6796-184D-8FA9-8C0CFA43C2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191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1442" name="Rectangle 70">
            <a:extLst>
              <a:ext uri="{FF2B5EF4-FFF2-40B4-BE49-F238E27FC236}">
                <a16:creationId xmlns:a16="http://schemas.microsoft.com/office/drawing/2014/main" id="{26686014-220F-464C-A894-D564C6FAB1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29577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6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1443" name="Rectangle 71">
            <a:extLst>
              <a:ext uri="{FF2B5EF4-FFF2-40B4-BE49-F238E27FC236}">
                <a16:creationId xmlns:a16="http://schemas.microsoft.com/office/drawing/2014/main" id="{AA565292-1B6C-8E46-AE22-1E72F5483F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4894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1444" name="Line 72">
            <a:extLst>
              <a:ext uri="{FF2B5EF4-FFF2-40B4-BE49-F238E27FC236}">
                <a16:creationId xmlns:a16="http://schemas.microsoft.com/office/drawing/2014/main" id="{8F9662E9-1AC4-8644-9B86-0B55CF0D8BF1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05288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45" name="Rectangle 73">
            <a:extLst>
              <a:ext uri="{FF2B5EF4-FFF2-40B4-BE49-F238E27FC236}">
                <a16:creationId xmlns:a16="http://schemas.microsoft.com/office/drawing/2014/main" id="{2B4AE7A2-7D86-C948-A856-FCBB80AFE5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5942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7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1446" name="Rectangle 74">
            <a:extLst>
              <a:ext uri="{FF2B5EF4-FFF2-40B4-BE49-F238E27FC236}">
                <a16:creationId xmlns:a16="http://schemas.microsoft.com/office/drawing/2014/main" id="{95A83808-F6CF-ED44-BAE4-BFFA08DE4F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05422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1447" name="Freeform 75">
            <a:extLst>
              <a:ext uri="{FF2B5EF4-FFF2-40B4-BE49-F238E27FC236}">
                <a16:creationId xmlns:a16="http://schemas.microsoft.com/office/drawing/2014/main" id="{31820D61-341C-824F-B5A7-98CE4D5087EA}"/>
              </a:ext>
            </a:extLst>
          </p:cNvPr>
          <p:cNvSpPr>
            <a:spLocks/>
          </p:cNvSpPr>
          <p:nvPr/>
        </p:nvSpPr>
        <p:spPr bwMode="auto">
          <a:xfrm>
            <a:off x="5721350" y="1882775"/>
            <a:ext cx="46038" cy="46038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8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1448" name="Freeform 76">
            <a:extLst>
              <a:ext uri="{FF2B5EF4-FFF2-40B4-BE49-F238E27FC236}">
                <a16:creationId xmlns:a16="http://schemas.microsoft.com/office/drawing/2014/main" id="{F06145A1-1CFC-834E-91A4-2A4E50967AF2}"/>
              </a:ext>
            </a:extLst>
          </p:cNvPr>
          <p:cNvSpPr>
            <a:spLocks/>
          </p:cNvSpPr>
          <p:nvPr/>
        </p:nvSpPr>
        <p:spPr bwMode="auto">
          <a:xfrm>
            <a:off x="5730876" y="1892301"/>
            <a:ext cx="55563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7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70"/>
                </a:lnTo>
                <a:lnTo>
                  <a:pt x="25" y="70"/>
                </a:lnTo>
                <a:lnTo>
                  <a:pt x="26" y="70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70"/>
                </a:lnTo>
                <a:lnTo>
                  <a:pt x="46" y="70"/>
                </a:lnTo>
                <a:lnTo>
                  <a:pt x="48" y="70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7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1"/>
                </a:lnTo>
                <a:lnTo>
                  <a:pt x="59" y="11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49" name="Freeform 77">
            <a:extLst>
              <a:ext uri="{FF2B5EF4-FFF2-40B4-BE49-F238E27FC236}">
                <a16:creationId xmlns:a16="http://schemas.microsoft.com/office/drawing/2014/main" id="{1C5E3311-2AE8-E547-AA9D-D166D140ECA1}"/>
              </a:ext>
            </a:extLst>
          </p:cNvPr>
          <p:cNvSpPr>
            <a:spLocks/>
          </p:cNvSpPr>
          <p:nvPr/>
        </p:nvSpPr>
        <p:spPr bwMode="auto">
          <a:xfrm>
            <a:off x="5448300" y="2179639"/>
            <a:ext cx="44450" cy="46037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2147483646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0 w 58"/>
              <a:gd name="T21" fmla="*/ 2147483646 h 58"/>
              <a:gd name="T22" fmla="*/ 0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2147483646 w 58"/>
              <a:gd name="T57" fmla="*/ 2147483646 h 58"/>
              <a:gd name="T58" fmla="*/ 2147483646 w 58"/>
              <a:gd name="T59" fmla="*/ 2147483646 h 58"/>
              <a:gd name="T60" fmla="*/ 2147483646 w 58"/>
              <a:gd name="T61" fmla="*/ 2147483646 h 58"/>
              <a:gd name="T62" fmla="*/ 2147483646 w 58"/>
              <a:gd name="T63" fmla="*/ 2147483646 h 58"/>
              <a:gd name="T64" fmla="*/ 2147483646 w 58"/>
              <a:gd name="T65" fmla="*/ 2147483646 h 58"/>
              <a:gd name="T66" fmla="*/ 2147483646 w 58"/>
              <a:gd name="T67" fmla="*/ 2147483646 h 58"/>
              <a:gd name="T68" fmla="*/ 2147483646 w 58"/>
              <a:gd name="T69" fmla="*/ 2147483646 h 58"/>
              <a:gd name="T70" fmla="*/ 2147483646 w 58"/>
              <a:gd name="T71" fmla="*/ 2147483646 h 58"/>
              <a:gd name="T72" fmla="*/ 2147483646 w 58"/>
              <a:gd name="T73" fmla="*/ 2147483646 h 58"/>
              <a:gd name="T74" fmla="*/ 2147483646 w 58"/>
              <a:gd name="T75" fmla="*/ 2147483646 h 58"/>
              <a:gd name="T76" fmla="*/ 2147483646 w 58"/>
              <a:gd name="T77" fmla="*/ 2147483646 h 58"/>
              <a:gd name="T78" fmla="*/ 2147483646 w 58"/>
              <a:gd name="T79" fmla="*/ 2147483646 h 58"/>
              <a:gd name="T80" fmla="*/ 2147483646 w 58"/>
              <a:gd name="T81" fmla="*/ 2147483646 h 58"/>
              <a:gd name="T82" fmla="*/ 2147483646 w 58"/>
              <a:gd name="T83" fmla="*/ 2147483646 h 58"/>
              <a:gd name="T84" fmla="*/ 2147483646 w 58"/>
              <a:gd name="T85" fmla="*/ 2147483646 h 58"/>
              <a:gd name="T86" fmla="*/ 2147483646 w 58"/>
              <a:gd name="T87" fmla="*/ 2147483646 h 58"/>
              <a:gd name="T88" fmla="*/ 2147483646 w 58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8"/>
              <a:gd name="T136" fmla="*/ 0 h 58"/>
              <a:gd name="T137" fmla="*/ 58 w 58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8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5" y="2"/>
                </a:lnTo>
                <a:lnTo>
                  <a:pt x="23" y="2"/>
                </a:lnTo>
                <a:lnTo>
                  <a:pt x="22" y="2"/>
                </a:lnTo>
                <a:lnTo>
                  <a:pt x="20" y="2"/>
                </a:lnTo>
                <a:lnTo>
                  <a:pt x="19" y="3"/>
                </a:lnTo>
                <a:lnTo>
                  <a:pt x="17" y="3"/>
                </a:lnTo>
                <a:lnTo>
                  <a:pt x="16" y="4"/>
                </a:lnTo>
                <a:lnTo>
                  <a:pt x="14" y="4"/>
                </a:lnTo>
                <a:lnTo>
                  <a:pt x="13" y="6"/>
                </a:lnTo>
                <a:lnTo>
                  <a:pt x="12" y="6"/>
                </a:lnTo>
                <a:lnTo>
                  <a:pt x="12" y="7"/>
                </a:lnTo>
                <a:lnTo>
                  <a:pt x="10" y="9"/>
                </a:lnTo>
                <a:lnTo>
                  <a:pt x="9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2" y="22"/>
                </a:lnTo>
                <a:lnTo>
                  <a:pt x="2" y="23"/>
                </a:lnTo>
                <a:lnTo>
                  <a:pt x="2" y="25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2" y="35"/>
                </a:lnTo>
                <a:lnTo>
                  <a:pt x="2" y="36"/>
                </a:lnTo>
                <a:lnTo>
                  <a:pt x="2" y="38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9" y="50"/>
                </a:lnTo>
                <a:lnTo>
                  <a:pt x="10" y="50"/>
                </a:lnTo>
                <a:lnTo>
                  <a:pt x="12" y="52"/>
                </a:lnTo>
                <a:lnTo>
                  <a:pt x="12" y="53"/>
                </a:lnTo>
                <a:lnTo>
                  <a:pt x="13" y="53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9" y="56"/>
                </a:lnTo>
                <a:lnTo>
                  <a:pt x="20" y="58"/>
                </a:lnTo>
                <a:lnTo>
                  <a:pt x="22" y="58"/>
                </a:lnTo>
                <a:lnTo>
                  <a:pt x="23" y="58"/>
                </a:lnTo>
                <a:lnTo>
                  <a:pt x="25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2" y="58"/>
                </a:lnTo>
                <a:lnTo>
                  <a:pt x="33" y="58"/>
                </a:lnTo>
                <a:lnTo>
                  <a:pt x="35" y="58"/>
                </a:lnTo>
                <a:lnTo>
                  <a:pt x="36" y="58"/>
                </a:lnTo>
                <a:lnTo>
                  <a:pt x="38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5" y="55"/>
                </a:lnTo>
                <a:lnTo>
                  <a:pt x="45" y="53"/>
                </a:lnTo>
                <a:lnTo>
                  <a:pt x="46" y="53"/>
                </a:lnTo>
                <a:lnTo>
                  <a:pt x="48" y="52"/>
                </a:lnTo>
                <a:lnTo>
                  <a:pt x="49" y="50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5" y="43"/>
                </a:lnTo>
                <a:lnTo>
                  <a:pt x="55" y="42"/>
                </a:lnTo>
                <a:lnTo>
                  <a:pt x="56" y="40"/>
                </a:lnTo>
                <a:lnTo>
                  <a:pt x="56" y="39"/>
                </a:lnTo>
                <a:lnTo>
                  <a:pt x="56" y="38"/>
                </a:lnTo>
                <a:lnTo>
                  <a:pt x="58" y="36"/>
                </a:lnTo>
                <a:lnTo>
                  <a:pt x="58" y="35"/>
                </a:lnTo>
                <a:lnTo>
                  <a:pt x="58" y="33"/>
                </a:lnTo>
                <a:lnTo>
                  <a:pt x="58" y="32"/>
                </a:lnTo>
                <a:lnTo>
                  <a:pt x="58" y="29"/>
                </a:lnTo>
                <a:lnTo>
                  <a:pt x="58" y="27"/>
                </a:lnTo>
                <a:lnTo>
                  <a:pt x="58" y="26"/>
                </a:lnTo>
                <a:lnTo>
                  <a:pt x="58" y="25"/>
                </a:lnTo>
                <a:lnTo>
                  <a:pt x="58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5" y="17"/>
                </a:lnTo>
                <a:lnTo>
                  <a:pt x="55" y="16"/>
                </a:lnTo>
                <a:lnTo>
                  <a:pt x="53" y="14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8" y="7"/>
                </a:lnTo>
                <a:lnTo>
                  <a:pt x="46" y="6"/>
                </a:lnTo>
                <a:lnTo>
                  <a:pt x="45" y="6"/>
                </a:lnTo>
                <a:lnTo>
                  <a:pt x="45" y="4"/>
                </a:lnTo>
                <a:lnTo>
                  <a:pt x="43" y="4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8" y="2"/>
                </a:lnTo>
                <a:lnTo>
                  <a:pt x="36" y="2"/>
                </a:lnTo>
                <a:lnTo>
                  <a:pt x="35" y="2"/>
                </a:lnTo>
                <a:lnTo>
                  <a:pt x="33" y="2"/>
                </a:lnTo>
                <a:lnTo>
                  <a:pt x="32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1450" name="Freeform 78">
            <a:extLst>
              <a:ext uri="{FF2B5EF4-FFF2-40B4-BE49-F238E27FC236}">
                <a16:creationId xmlns:a16="http://schemas.microsoft.com/office/drawing/2014/main" id="{568D959F-814F-5649-A166-6C175DD0A7F8}"/>
              </a:ext>
            </a:extLst>
          </p:cNvPr>
          <p:cNvSpPr>
            <a:spLocks/>
          </p:cNvSpPr>
          <p:nvPr/>
        </p:nvSpPr>
        <p:spPr bwMode="auto">
          <a:xfrm>
            <a:off x="5434013" y="2189163"/>
            <a:ext cx="55562" cy="55562"/>
          </a:xfrm>
          <a:custGeom>
            <a:avLst/>
            <a:gdLst>
              <a:gd name="T0" fmla="*/ 2147483646 w 70"/>
              <a:gd name="T1" fmla="*/ 0 h 70"/>
              <a:gd name="T2" fmla="*/ 2147483646 w 70"/>
              <a:gd name="T3" fmla="*/ 2147483646 h 70"/>
              <a:gd name="T4" fmla="*/ 2147483646 w 70"/>
              <a:gd name="T5" fmla="*/ 2147483646 h 70"/>
              <a:gd name="T6" fmla="*/ 2147483646 w 70"/>
              <a:gd name="T7" fmla="*/ 2147483646 h 70"/>
              <a:gd name="T8" fmla="*/ 2147483646 w 70"/>
              <a:gd name="T9" fmla="*/ 2147483646 h 70"/>
              <a:gd name="T10" fmla="*/ 2147483646 w 70"/>
              <a:gd name="T11" fmla="*/ 2147483646 h 70"/>
              <a:gd name="T12" fmla="*/ 2147483646 w 70"/>
              <a:gd name="T13" fmla="*/ 2147483646 h 70"/>
              <a:gd name="T14" fmla="*/ 2147483646 w 70"/>
              <a:gd name="T15" fmla="*/ 2147483646 h 70"/>
              <a:gd name="T16" fmla="*/ 2147483646 w 70"/>
              <a:gd name="T17" fmla="*/ 2147483646 h 70"/>
              <a:gd name="T18" fmla="*/ 0 w 70"/>
              <a:gd name="T19" fmla="*/ 2147483646 h 70"/>
              <a:gd name="T20" fmla="*/ 0 w 70"/>
              <a:gd name="T21" fmla="*/ 2147483646 h 70"/>
              <a:gd name="T22" fmla="*/ 0 w 70"/>
              <a:gd name="T23" fmla="*/ 2147483646 h 70"/>
              <a:gd name="T24" fmla="*/ 2147483646 w 70"/>
              <a:gd name="T25" fmla="*/ 2147483646 h 70"/>
              <a:gd name="T26" fmla="*/ 2147483646 w 70"/>
              <a:gd name="T27" fmla="*/ 2147483646 h 70"/>
              <a:gd name="T28" fmla="*/ 2147483646 w 70"/>
              <a:gd name="T29" fmla="*/ 2147483646 h 70"/>
              <a:gd name="T30" fmla="*/ 2147483646 w 70"/>
              <a:gd name="T31" fmla="*/ 2147483646 h 70"/>
              <a:gd name="T32" fmla="*/ 2147483646 w 70"/>
              <a:gd name="T33" fmla="*/ 2147483646 h 70"/>
              <a:gd name="T34" fmla="*/ 2147483646 w 70"/>
              <a:gd name="T35" fmla="*/ 2147483646 h 70"/>
              <a:gd name="T36" fmla="*/ 2147483646 w 70"/>
              <a:gd name="T37" fmla="*/ 2147483646 h 70"/>
              <a:gd name="T38" fmla="*/ 2147483646 w 70"/>
              <a:gd name="T39" fmla="*/ 2147483646 h 70"/>
              <a:gd name="T40" fmla="*/ 2147483646 w 70"/>
              <a:gd name="T41" fmla="*/ 2147483646 h 70"/>
              <a:gd name="T42" fmla="*/ 2147483646 w 70"/>
              <a:gd name="T43" fmla="*/ 2147483646 h 70"/>
              <a:gd name="T44" fmla="*/ 2147483646 w 70"/>
              <a:gd name="T45" fmla="*/ 2147483646 h 70"/>
              <a:gd name="T46" fmla="*/ 2147483646 w 70"/>
              <a:gd name="T47" fmla="*/ 2147483646 h 70"/>
              <a:gd name="T48" fmla="*/ 2147483646 w 70"/>
              <a:gd name="T49" fmla="*/ 2147483646 h 70"/>
              <a:gd name="T50" fmla="*/ 2147483646 w 70"/>
              <a:gd name="T51" fmla="*/ 2147483646 h 70"/>
              <a:gd name="T52" fmla="*/ 2147483646 w 70"/>
              <a:gd name="T53" fmla="*/ 2147483646 h 70"/>
              <a:gd name="T54" fmla="*/ 2147483646 w 70"/>
              <a:gd name="T55" fmla="*/ 2147483646 h 70"/>
              <a:gd name="T56" fmla="*/ 2147483646 w 70"/>
              <a:gd name="T57" fmla="*/ 2147483646 h 70"/>
              <a:gd name="T58" fmla="*/ 2147483646 w 70"/>
              <a:gd name="T59" fmla="*/ 2147483646 h 70"/>
              <a:gd name="T60" fmla="*/ 2147483646 w 70"/>
              <a:gd name="T61" fmla="*/ 2147483646 h 70"/>
              <a:gd name="T62" fmla="*/ 2147483646 w 70"/>
              <a:gd name="T63" fmla="*/ 2147483646 h 70"/>
              <a:gd name="T64" fmla="*/ 2147483646 w 70"/>
              <a:gd name="T65" fmla="*/ 2147483646 h 70"/>
              <a:gd name="T66" fmla="*/ 2147483646 w 70"/>
              <a:gd name="T67" fmla="*/ 2147483646 h 70"/>
              <a:gd name="T68" fmla="*/ 2147483646 w 70"/>
              <a:gd name="T69" fmla="*/ 2147483646 h 70"/>
              <a:gd name="T70" fmla="*/ 2147483646 w 70"/>
              <a:gd name="T71" fmla="*/ 2147483646 h 70"/>
              <a:gd name="T72" fmla="*/ 2147483646 w 70"/>
              <a:gd name="T73" fmla="*/ 2147483646 h 70"/>
              <a:gd name="T74" fmla="*/ 2147483646 w 70"/>
              <a:gd name="T75" fmla="*/ 2147483646 h 70"/>
              <a:gd name="T76" fmla="*/ 2147483646 w 70"/>
              <a:gd name="T77" fmla="*/ 2147483646 h 70"/>
              <a:gd name="T78" fmla="*/ 2147483646 w 70"/>
              <a:gd name="T79" fmla="*/ 2147483646 h 70"/>
              <a:gd name="T80" fmla="*/ 2147483646 w 70"/>
              <a:gd name="T81" fmla="*/ 2147483646 h 70"/>
              <a:gd name="T82" fmla="*/ 2147483646 w 70"/>
              <a:gd name="T83" fmla="*/ 2147483646 h 70"/>
              <a:gd name="T84" fmla="*/ 2147483646 w 70"/>
              <a:gd name="T85" fmla="*/ 2147483646 h 70"/>
              <a:gd name="T86" fmla="*/ 2147483646 w 70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0"/>
              <a:gd name="T133" fmla="*/ 0 h 70"/>
              <a:gd name="T134" fmla="*/ 70 w 70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0" h="70">
                <a:moveTo>
                  <a:pt x="34" y="0"/>
                </a:moveTo>
                <a:lnTo>
                  <a:pt x="33" y="0"/>
                </a:lnTo>
                <a:lnTo>
                  <a:pt x="31" y="0"/>
                </a:lnTo>
                <a:lnTo>
                  <a:pt x="30" y="1"/>
                </a:lnTo>
                <a:lnTo>
                  <a:pt x="29" y="1"/>
                </a:lnTo>
                <a:lnTo>
                  <a:pt x="26" y="1"/>
                </a:lnTo>
                <a:lnTo>
                  <a:pt x="24" y="1"/>
                </a:lnTo>
                <a:lnTo>
                  <a:pt x="23" y="2"/>
                </a:lnTo>
                <a:lnTo>
                  <a:pt x="21" y="2"/>
                </a:lnTo>
                <a:lnTo>
                  <a:pt x="20" y="4"/>
                </a:lnTo>
                <a:lnTo>
                  <a:pt x="19" y="4"/>
                </a:lnTo>
                <a:lnTo>
                  <a:pt x="17" y="5"/>
                </a:lnTo>
                <a:lnTo>
                  <a:pt x="16" y="5"/>
                </a:lnTo>
                <a:lnTo>
                  <a:pt x="14" y="7"/>
                </a:lnTo>
                <a:lnTo>
                  <a:pt x="13" y="8"/>
                </a:lnTo>
                <a:lnTo>
                  <a:pt x="11" y="10"/>
                </a:lnTo>
                <a:lnTo>
                  <a:pt x="10" y="10"/>
                </a:lnTo>
                <a:lnTo>
                  <a:pt x="8" y="11"/>
                </a:lnTo>
                <a:lnTo>
                  <a:pt x="8" y="13"/>
                </a:lnTo>
                <a:lnTo>
                  <a:pt x="7" y="14"/>
                </a:lnTo>
                <a:lnTo>
                  <a:pt x="6" y="15"/>
                </a:lnTo>
                <a:lnTo>
                  <a:pt x="6" y="17"/>
                </a:lnTo>
                <a:lnTo>
                  <a:pt x="4" y="18"/>
                </a:lnTo>
                <a:lnTo>
                  <a:pt x="3" y="20"/>
                </a:lnTo>
                <a:lnTo>
                  <a:pt x="3" y="21"/>
                </a:lnTo>
                <a:lnTo>
                  <a:pt x="3" y="23"/>
                </a:lnTo>
                <a:lnTo>
                  <a:pt x="1" y="24"/>
                </a:lnTo>
                <a:lnTo>
                  <a:pt x="1" y="27"/>
                </a:lnTo>
                <a:lnTo>
                  <a:pt x="1" y="28"/>
                </a:lnTo>
                <a:lnTo>
                  <a:pt x="0" y="30"/>
                </a:lnTo>
                <a:lnTo>
                  <a:pt x="0" y="31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8"/>
                </a:lnTo>
                <a:lnTo>
                  <a:pt x="0" y="40"/>
                </a:lnTo>
                <a:lnTo>
                  <a:pt x="1" y="43"/>
                </a:lnTo>
                <a:lnTo>
                  <a:pt x="1" y="44"/>
                </a:lnTo>
                <a:lnTo>
                  <a:pt x="1" y="46"/>
                </a:lnTo>
                <a:lnTo>
                  <a:pt x="3" y="47"/>
                </a:lnTo>
                <a:lnTo>
                  <a:pt x="3" y="49"/>
                </a:lnTo>
                <a:lnTo>
                  <a:pt x="3" y="50"/>
                </a:lnTo>
                <a:lnTo>
                  <a:pt x="4" y="51"/>
                </a:lnTo>
                <a:lnTo>
                  <a:pt x="6" y="53"/>
                </a:lnTo>
                <a:lnTo>
                  <a:pt x="6" y="54"/>
                </a:lnTo>
                <a:lnTo>
                  <a:pt x="7" y="56"/>
                </a:lnTo>
                <a:lnTo>
                  <a:pt x="8" y="57"/>
                </a:lnTo>
                <a:lnTo>
                  <a:pt x="8" y="59"/>
                </a:lnTo>
                <a:lnTo>
                  <a:pt x="10" y="60"/>
                </a:lnTo>
                <a:lnTo>
                  <a:pt x="11" y="61"/>
                </a:lnTo>
                <a:lnTo>
                  <a:pt x="13" y="63"/>
                </a:lnTo>
                <a:lnTo>
                  <a:pt x="14" y="63"/>
                </a:lnTo>
                <a:lnTo>
                  <a:pt x="16" y="64"/>
                </a:lnTo>
                <a:lnTo>
                  <a:pt x="17" y="66"/>
                </a:lnTo>
                <a:lnTo>
                  <a:pt x="19" y="66"/>
                </a:lnTo>
                <a:lnTo>
                  <a:pt x="20" y="67"/>
                </a:lnTo>
                <a:lnTo>
                  <a:pt x="21" y="67"/>
                </a:lnTo>
                <a:lnTo>
                  <a:pt x="23" y="69"/>
                </a:lnTo>
                <a:lnTo>
                  <a:pt x="24" y="69"/>
                </a:lnTo>
                <a:lnTo>
                  <a:pt x="26" y="69"/>
                </a:lnTo>
                <a:lnTo>
                  <a:pt x="29" y="70"/>
                </a:lnTo>
                <a:lnTo>
                  <a:pt x="30" y="70"/>
                </a:lnTo>
                <a:lnTo>
                  <a:pt x="31" y="70"/>
                </a:lnTo>
                <a:lnTo>
                  <a:pt x="33" y="70"/>
                </a:lnTo>
                <a:lnTo>
                  <a:pt x="34" y="70"/>
                </a:lnTo>
                <a:lnTo>
                  <a:pt x="37" y="70"/>
                </a:lnTo>
                <a:lnTo>
                  <a:pt x="39" y="70"/>
                </a:lnTo>
                <a:lnTo>
                  <a:pt x="40" y="70"/>
                </a:lnTo>
                <a:lnTo>
                  <a:pt x="42" y="70"/>
                </a:lnTo>
                <a:lnTo>
                  <a:pt x="44" y="69"/>
                </a:lnTo>
                <a:lnTo>
                  <a:pt x="46" y="69"/>
                </a:lnTo>
                <a:lnTo>
                  <a:pt x="47" y="69"/>
                </a:lnTo>
                <a:lnTo>
                  <a:pt x="49" y="67"/>
                </a:lnTo>
                <a:lnTo>
                  <a:pt x="50" y="67"/>
                </a:lnTo>
                <a:lnTo>
                  <a:pt x="52" y="66"/>
                </a:lnTo>
                <a:lnTo>
                  <a:pt x="53" y="66"/>
                </a:lnTo>
                <a:lnTo>
                  <a:pt x="55" y="64"/>
                </a:lnTo>
                <a:lnTo>
                  <a:pt x="56" y="63"/>
                </a:lnTo>
                <a:lnTo>
                  <a:pt x="57" y="63"/>
                </a:lnTo>
                <a:lnTo>
                  <a:pt x="59" y="61"/>
                </a:lnTo>
                <a:lnTo>
                  <a:pt x="60" y="60"/>
                </a:lnTo>
                <a:lnTo>
                  <a:pt x="62" y="59"/>
                </a:lnTo>
                <a:lnTo>
                  <a:pt x="62" y="57"/>
                </a:lnTo>
                <a:lnTo>
                  <a:pt x="63" y="56"/>
                </a:lnTo>
                <a:lnTo>
                  <a:pt x="65" y="54"/>
                </a:lnTo>
                <a:lnTo>
                  <a:pt x="65" y="53"/>
                </a:lnTo>
                <a:lnTo>
                  <a:pt x="66" y="51"/>
                </a:lnTo>
                <a:lnTo>
                  <a:pt x="66" y="50"/>
                </a:lnTo>
                <a:lnTo>
                  <a:pt x="67" y="49"/>
                </a:lnTo>
                <a:lnTo>
                  <a:pt x="67" y="47"/>
                </a:lnTo>
                <a:lnTo>
                  <a:pt x="69" y="46"/>
                </a:lnTo>
                <a:lnTo>
                  <a:pt x="69" y="44"/>
                </a:lnTo>
                <a:lnTo>
                  <a:pt x="69" y="43"/>
                </a:lnTo>
                <a:lnTo>
                  <a:pt x="70" y="40"/>
                </a:lnTo>
                <a:lnTo>
                  <a:pt x="70" y="38"/>
                </a:lnTo>
                <a:lnTo>
                  <a:pt x="70" y="37"/>
                </a:lnTo>
                <a:lnTo>
                  <a:pt x="70" y="36"/>
                </a:lnTo>
                <a:lnTo>
                  <a:pt x="70" y="33"/>
                </a:lnTo>
                <a:lnTo>
                  <a:pt x="70" y="31"/>
                </a:lnTo>
                <a:lnTo>
                  <a:pt x="70" y="30"/>
                </a:lnTo>
                <a:lnTo>
                  <a:pt x="69" y="28"/>
                </a:lnTo>
                <a:lnTo>
                  <a:pt x="69" y="27"/>
                </a:lnTo>
                <a:lnTo>
                  <a:pt x="69" y="24"/>
                </a:lnTo>
                <a:lnTo>
                  <a:pt x="67" y="23"/>
                </a:lnTo>
                <a:lnTo>
                  <a:pt x="67" y="21"/>
                </a:lnTo>
                <a:lnTo>
                  <a:pt x="66" y="20"/>
                </a:lnTo>
                <a:lnTo>
                  <a:pt x="66" y="18"/>
                </a:lnTo>
                <a:lnTo>
                  <a:pt x="65" y="17"/>
                </a:lnTo>
                <a:lnTo>
                  <a:pt x="65" y="15"/>
                </a:lnTo>
                <a:lnTo>
                  <a:pt x="63" y="14"/>
                </a:lnTo>
                <a:lnTo>
                  <a:pt x="62" y="13"/>
                </a:lnTo>
                <a:lnTo>
                  <a:pt x="62" y="11"/>
                </a:lnTo>
                <a:lnTo>
                  <a:pt x="60" y="10"/>
                </a:lnTo>
                <a:lnTo>
                  <a:pt x="59" y="10"/>
                </a:lnTo>
                <a:lnTo>
                  <a:pt x="57" y="8"/>
                </a:lnTo>
                <a:lnTo>
                  <a:pt x="56" y="7"/>
                </a:lnTo>
                <a:lnTo>
                  <a:pt x="55" y="5"/>
                </a:lnTo>
                <a:lnTo>
                  <a:pt x="53" y="5"/>
                </a:lnTo>
                <a:lnTo>
                  <a:pt x="52" y="4"/>
                </a:lnTo>
                <a:lnTo>
                  <a:pt x="50" y="4"/>
                </a:lnTo>
                <a:lnTo>
                  <a:pt x="49" y="2"/>
                </a:lnTo>
                <a:lnTo>
                  <a:pt x="47" y="2"/>
                </a:lnTo>
                <a:lnTo>
                  <a:pt x="46" y="1"/>
                </a:lnTo>
                <a:lnTo>
                  <a:pt x="44" y="1"/>
                </a:lnTo>
                <a:lnTo>
                  <a:pt x="42" y="1"/>
                </a:lnTo>
                <a:lnTo>
                  <a:pt x="40" y="1"/>
                </a:lnTo>
                <a:lnTo>
                  <a:pt x="39" y="0"/>
                </a:lnTo>
                <a:lnTo>
                  <a:pt x="37" y="0"/>
                </a:lnTo>
                <a:lnTo>
                  <a:pt x="34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51" name="Freeform 79">
            <a:extLst>
              <a:ext uri="{FF2B5EF4-FFF2-40B4-BE49-F238E27FC236}">
                <a16:creationId xmlns:a16="http://schemas.microsoft.com/office/drawing/2014/main" id="{E53CFF2F-64A1-234A-A711-143507EA1F06}"/>
              </a:ext>
            </a:extLst>
          </p:cNvPr>
          <p:cNvSpPr>
            <a:spLocks/>
          </p:cNvSpPr>
          <p:nvPr/>
        </p:nvSpPr>
        <p:spPr bwMode="auto">
          <a:xfrm>
            <a:off x="3459164" y="2613025"/>
            <a:ext cx="46037" cy="46038"/>
          </a:xfrm>
          <a:custGeom>
            <a:avLst/>
            <a:gdLst>
              <a:gd name="T0" fmla="*/ 2147483646 w 57"/>
              <a:gd name="T1" fmla="*/ 2147483646 h 57"/>
              <a:gd name="T2" fmla="*/ 2147483646 w 57"/>
              <a:gd name="T3" fmla="*/ 2147483646 h 57"/>
              <a:gd name="T4" fmla="*/ 2147483646 w 57"/>
              <a:gd name="T5" fmla="*/ 2147483646 h 57"/>
              <a:gd name="T6" fmla="*/ 2147483646 w 57"/>
              <a:gd name="T7" fmla="*/ 2147483646 h 57"/>
              <a:gd name="T8" fmla="*/ 2147483646 w 57"/>
              <a:gd name="T9" fmla="*/ 2147483646 h 57"/>
              <a:gd name="T10" fmla="*/ 2147483646 w 57"/>
              <a:gd name="T11" fmla="*/ 2147483646 h 57"/>
              <a:gd name="T12" fmla="*/ 2147483646 w 57"/>
              <a:gd name="T13" fmla="*/ 2147483646 h 57"/>
              <a:gd name="T14" fmla="*/ 2147483646 w 57"/>
              <a:gd name="T15" fmla="*/ 2147483646 h 57"/>
              <a:gd name="T16" fmla="*/ 2147483646 w 57"/>
              <a:gd name="T17" fmla="*/ 2147483646 h 57"/>
              <a:gd name="T18" fmla="*/ 2147483646 w 57"/>
              <a:gd name="T19" fmla="*/ 2147483646 h 57"/>
              <a:gd name="T20" fmla="*/ 0 w 57"/>
              <a:gd name="T21" fmla="*/ 2147483646 h 57"/>
              <a:gd name="T22" fmla="*/ 0 w 57"/>
              <a:gd name="T23" fmla="*/ 2147483646 h 57"/>
              <a:gd name="T24" fmla="*/ 2147483646 w 57"/>
              <a:gd name="T25" fmla="*/ 2147483646 h 57"/>
              <a:gd name="T26" fmla="*/ 2147483646 w 57"/>
              <a:gd name="T27" fmla="*/ 2147483646 h 57"/>
              <a:gd name="T28" fmla="*/ 2147483646 w 57"/>
              <a:gd name="T29" fmla="*/ 2147483646 h 57"/>
              <a:gd name="T30" fmla="*/ 2147483646 w 57"/>
              <a:gd name="T31" fmla="*/ 2147483646 h 57"/>
              <a:gd name="T32" fmla="*/ 2147483646 w 57"/>
              <a:gd name="T33" fmla="*/ 2147483646 h 57"/>
              <a:gd name="T34" fmla="*/ 2147483646 w 57"/>
              <a:gd name="T35" fmla="*/ 2147483646 h 57"/>
              <a:gd name="T36" fmla="*/ 2147483646 w 57"/>
              <a:gd name="T37" fmla="*/ 2147483646 h 57"/>
              <a:gd name="T38" fmla="*/ 2147483646 w 57"/>
              <a:gd name="T39" fmla="*/ 2147483646 h 57"/>
              <a:gd name="T40" fmla="*/ 2147483646 w 57"/>
              <a:gd name="T41" fmla="*/ 2147483646 h 57"/>
              <a:gd name="T42" fmla="*/ 2147483646 w 57"/>
              <a:gd name="T43" fmla="*/ 2147483646 h 57"/>
              <a:gd name="T44" fmla="*/ 2147483646 w 57"/>
              <a:gd name="T45" fmla="*/ 2147483646 h 57"/>
              <a:gd name="T46" fmla="*/ 2147483646 w 57"/>
              <a:gd name="T47" fmla="*/ 2147483646 h 57"/>
              <a:gd name="T48" fmla="*/ 2147483646 w 57"/>
              <a:gd name="T49" fmla="*/ 2147483646 h 57"/>
              <a:gd name="T50" fmla="*/ 2147483646 w 57"/>
              <a:gd name="T51" fmla="*/ 2147483646 h 57"/>
              <a:gd name="T52" fmla="*/ 2147483646 w 57"/>
              <a:gd name="T53" fmla="*/ 2147483646 h 57"/>
              <a:gd name="T54" fmla="*/ 2147483646 w 57"/>
              <a:gd name="T55" fmla="*/ 2147483646 h 57"/>
              <a:gd name="T56" fmla="*/ 2147483646 w 57"/>
              <a:gd name="T57" fmla="*/ 2147483646 h 57"/>
              <a:gd name="T58" fmla="*/ 2147483646 w 57"/>
              <a:gd name="T59" fmla="*/ 2147483646 h 57"/>
              <a:gd name="T60" fmla="*/ 2147483646 w 57"/>
              <a:gd name="T61" fmla="*/ 2147483646 h 57"/>
              <a:gd name="T62" fmla="*/ 2147483646 w 57"/>
              <a:gd name="T63" fmla="*/ 2147483646 h 57"/>
              <a:gd name="T64" fmla="*/ 2147483646 w 57"/>
              <a:gd name="T65" fmla="*/ 2147483646 h 57"/>
              <a:gd name="T66" fmla="*/ 2147483646 w 57"/>
              <a:gd name="T67" fmla="*/ 2147483646 h 57"/>
              <a:gd name="T68" fmla="*/ 2147483646 w 57"/>
              <a:gd name="T69" fmla="*/ 2147483646 h 57"/>
              <a:gd name="T70" fmla="*/ 2147483646 w 57"/>
              <a:gd name="T71" fmla="*/ 2147483646 h 57"/>
              <a:gd name="T72" fmla="*/ 2147483646 w 57"/>
              <a:gd name="T73" fmla="*/ 2147483646 h 57"/>
              <a:gd name="T74" fmla="*/ 2147483646 w 57"/>
              <a:gd name="T75" fmla="*/ 2147483646 h 57"/>
              <a:gd name="T76" fmla="*/ 2147483646 w 57"/>
              <a:gd name="T77" fmla="*/ 2147483646 h 57"/>
              <a:gd name="T78" fmla="*/ 2147483646 w 57"/>
              <a:gd name="T79" fmla="*/ 2147483646 h 57"/>
              <a:gd name="T80" fmla="*/ 2147483646 w 57"/>
              <a:gd name="T81" fmla="*/ 2147483646 h 57"/>
              <a:gd name="T82" fmla="*/ 2147483646 w 57"/>
              <a:gd name="T83" fmla="*/ 2147483646 h 57"/>
              <a:gd name="T84" fmla="*/ 2147483646 w 57"/>
              <a:gd name="T85" fmla="*/ 2147483646 h 57"/>
              <a:gd name="T86" fmla="*/ 2147483646 w 57"/>
              <a:gd name="T87" fmla="*/ 2147483646 h 57"/>
              <a:gd name="T88" fmla="*/ 2147483646 w 57"/>
              <a:gd name="T89" fmla="*/ 2147483646 h 5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7"/>
              <a:gd name="T137" fmla="*/ 57 w 57"/>
              <a:gd name="T138" fmla="*/ 57 h 57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7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1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7"/>
                </a:lnTo>
                <a:lnTo>
                  <a:pt x="21" y="57"/>
                </a:lnTo>
                <a:lnTo>
                  <a:pt x="23" y="57"/>
                </a:lnTo>
                <a:lnTo>
                  <a:pt x="24" y="57"/>
                </a:lnTo>
                <a:lnTo>
                  <a:pt x="26" y="57"/>
                </a:lnTo>
                <a:lnTo>
                  <a:pt x="27" y="57"/>
                </a:lnTo>
                <a:lnTo>
                  <a:pt x="28" y="57"/>
                </a:lnTo>
                <a:lnTo>
                  <a:pt x="30" y="57"/>
                </a:lnTo>
                <a:lnTo>
                  <a:pt x="31" y="57"/>
                </a:lnTo>
                <a:lnTo>
                  <a:pt x="33" y="57"/>
                </a:lnTo>
                <a:lnTo>
                  <a:pt x="34" y="57"/>
                </a:lnTo>
                <a:lnTo>
                  <a:pt x="36" y="57"/>
                </a:lnTo>
                <a:lnTo>
                  <a:pt x="37" y="57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1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1452" name="Freeform 80">
            <a:extLst>
              <a:ext uri="{FF2B5EF4-FFF2-40B4-BE49-F238E27FC236}">
                <a16:creationId xmlns:a16="http://schemas.microsoft.com/office/drawing/2014/main" id="{6CF07EEC-7CD0-1047-A433-004E519B627E}"/>
              </a:ext>
            </a:extLst>
          </p:cNvPr>
          <p:cNvSpPr>
            <a:spLocks/>
          </p:cNvSpPr>
          <p:nvPr/>
        </p:nvSpPr>
        <p:spPr bwMode="auto">
          <a:xfrm>
            <a:off x="3468688" y="2622551"/>
            <a:ext cx="55562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53" name="Line 85">
            <a:extLst>
              <a:ext uri="{FF2B5EF4-FFF2-40B4-BE49-F238E27FC236}">
                <a16:creationId xmlns:a16="http://schemas.microsoft.com/office/drawing/2014/main" id="{DAEF8212-578B-EF45-B533-E063892F9CE5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144963" y="2981325"/>
            <a:ext cx="3429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54" name="Line 86">
            <a:extLst>
              <a:ext uri="{FF2B5EF4-FFF2-40B4-BE49-F238E27FC236}">
                <a16:creationId xmlns:a16="http://schemas.microsoft.com/office/drawing/2014/main" id="{B6CBFF93-DD28-954B-8924-B4CB111C5CA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57664" y="4486275"/>
            <a:ext cx="319087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55" name="Line 91">
            <a:extLst>
              <a:ext uri="{FF2B5EF4-FFF2-40B4-BE49-F238E27FC236}">
                <a16:creationId xmlns:a16="http://schemas.microsoft.com/office/drawing/2014/main" id="{630696B0-3DC5-1D4A-98DD-8DE4299A2C1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94088" y="4781550"/>
            <a:ext cx="98266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56" name="Line 92">
            <a:extLst>
              <a:ext uri="{FF2B5EF4-FFF2-40B4-BE49-F238E27FC236}">
                <a16:creationId xmlns:a16="http://schemas.microsoft.com/office/drawing/2014/main" id="{96FCBE42-FEA6-A041-8EBB-90CD17603F3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44964" y="2979739"/>
            <a:ext cx="1587" cy="15065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57" name="Line 93">
            <a:extLst>
              <a:ext uri="{FF2B5EF4-FFF2-40B4-BE49-F238E27FC236}">
                <a16:creationId xmlns:a16="http://schemas.microsoft.com/office/drawing/2014/main" id="{FF49EC30-0806-3D47-8CEB-EC0949DAE29F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3733800"/>
            <a:ext cx="10064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58" name="Freeform 94">
            <a:extLst>
              <a:ext uri="{FF2B5EF4-FFF2-40B4-BE49-F238E27FC236}">
                <a16:creationId xmlns:a16="http://schemas.microsoft.com/office/drawing/2014/main" id="{670F8C7E-B45B-A845-B5B2-7B7C7BE4B9DF}"/>
              </a:ext>
            </a:extLst>
          </p:cNvPr>
          <p:cNvSpPr>
            <a:spLocks/>
          </p:cNvSpPr>
          <p:nvPr/>
        </p:nvSpPr>
        <p:spPr bwMode="auto">
          <a:xfrm>
            <a:off x="4121150" y="3709989"/>
            <a:ext cx="46038" cy="46037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4" y="2"/>
                </a:lnTo>
                <a:lnTo>
                  <a:pt x="23" y="2"/>
                </a:lnTo>
                <a:lnTo>
                  <a:pt x="21" y="2"/>
                </a:lnTo>
                <a:lnTo>
                  <a:pt x="20" y="2"/>
                </a:lnTo>
                <a:lnTo>
                  <a:pt x="18" y="3"/>
                </a:lnTo>
                <a:lnTo>
                  <a:pt x="17" y="3"/>
                </a:lnTo>
                <a:lnTo>
                  <a:pt x="16" y="5"/>
                </a:lnTo>
                <a:lnTo>
                  <a:pt x="14" y="5"/>
                </a:lnTo>
                <a:lnTo>
                  <a:pt x="13" y="6"/>
                </a:lnTo>
                <a:lnTo>
                  <a:pt x="11" y="6"/>
                </a:lnTo>
                <a:lnTo>
                  <a:pt x="11" y="8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5"/>
                </a:lnTo>
                <a:lnTo>
                  <a:pt x="4" y="16"/>
                </a:lnTo>
                <a:lnTo>
                  <a:pt x="3" y="18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5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5"/>
                </a:lnTo>
                <a:lnTo>
                  <a:pt x="1" y="36"/>
                </a:lnTo>
                <a:lnTo>
                  <a:pt x="1" y="38"/>
                </a:lnTo>
                <a:lnTo>
                  <a:pt x="3" y="39"/>
                </a:lnTo>
                <a:lnTo>
                  <a:pt x="3" y="41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8" y="51"/>
                </a:lnTo>
                <a:lnTo>
                  <a:pt x="10" y="51"/>
                </a:lnTo>
                <a:lnTo>
                  <a:pt x="11" y="52"/>
                </a:lnTo>
                <a:lnTo>
                  <a:pt x="11" y="54"/>
                </a:lnTo>
                <a:lnTo>
                  <a:pt x="13" y="54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4" y="55"/>
                </a:lnTo>
                <a:lnTo>
                  <a:pt x="44" y="54"/>
                </a:lnTo>
                <a:lnTo>
                  <a:pt x="46" y="54"/>
                </a:lnTo>
                <a:lnTo>
                  <a:pt x="47" y="52"/>
                </a:lnTo>
                <a:lnTo>
                  <a:pt x="49" y="51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1"/>
                </a:lnTo>
                <a:lnTo>
                  <a:pt x="56" y="39"/>
                </a:lnTo>
                <a:lnTo>
                  <a:pt x="56" y="38"/>
                </a:lnTo>
                <a:lnTo>
                  <a:pt x="57" y="36"/>
                </a:lnTo>
                <a:lnTo>
                  <a:pt x="57" y="35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8"/>
                </a:lnTo>
                <a:lnTo>
                  <a:pt x="57" y="26"/>
                </a:lnTo>
                <a:lnTo>
                  <a:pt x="57" y="25"/>
                </a:lnTo>
                <a:lnTo>
                  <a:pt x="57" y="23"/>
                </a:lnTo>
                <a:lnTo>
                  <a:pt x="57" y="22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8"/>
                </a:lnTo>
                <a:lnTo>
                  <a:pt x="54" y="16"/>
                </a:lnTo>
                <a:lnTo>
                  <a:pt x="53" y="15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7" y="8"/>
                </a:lnTo>
                <a:lnTo>
                  <a:pt x="46" y="6"/>
                </a:lnTo>
                <a:lnTo>
                  <a:pt x="44" y="6"/>
                </a:lnTo>
                <a:lnTo>
                  <a:pt x="44" y="5"/>
                </a:lnTo>
                <a:lnTo>
                  <a:pt x="43" y="5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7" y="2"/>
                </a:lnTo>
                <a:lnTo>
                  <a:pt x="36" y="2"/>
                </a:lnTo>
                <a:lnTo>
                  <a:pt x="34" y="2"/>
                </a:lnTo>
                <a:lnTo>
                  <a:pt x="33" y="2"/>
                </a:lnTo>
                <a:lnTo>
                  <a:pt x="31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1459" name="Freeform 95">
            <a:extLst>
              <a:ext uri="{FF2B5EF4-FFF2-40B4-BE49-F238E27FC236}">
                <a16:creationId xmlns:a16="http://schemas.microsoft.com/office/drawing/2014/main" id="{080CE68C-D43F-2647-9143-24FF731C4CD9}"/>
              </a:ext>
            </a:extLst>
          </p:cNvPr>
          <p:cNvSpPr>
            <a:spLocks/>
          </p:cNvSpPr>
          <p:nvPr/>
        </p:nvSpPr>
        <p:spPr bwMode="auto">
          <a:xfrm>
            <a:off x="4130676" y="3697288"/>
            <a:ext cx="55563" cy="55562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1" y="1"/>
                </a:lnTo>
                <a:lnTo>
                  <a:pt x="29" y="1"/>
                </a:lnTo>
                <a:lnTo>
                  <a:pt x="26" y="1"/>
                </a:lnTo>
                <a:lnTo>
                  <a:pt x="25" y="1"/>
                </a:lnTo>
                <a:lnTo>
                  <a:pt x="23" y="3"/>
                </a:lnTo>
                <a:lnTo>
                  <a:pt x="22" y="3"/>
                </a:lnTo>
                <a:lnTo>
                  <a:pt x="20" y="4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4"/>
                </a:lnTo>
                <a:lnTo>
                  <a:pt x="6" y="16"/>
                </a:lnTo>
                <a:lnTo>
                  <a:pt x="6" y="17"/>
                </a:lnTo>
                <a:lnTo>
                  <a:pt x="5" y="19"/>
                </a:lnTo>
                <a:lnTo>
                  <a:pt x="3" y="20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7"/>
                </a:lnTo>
                <a:lnTo>
                  <a:pt x="2" y="29"/>
                </a:lnTo>
                <a:lnTo>
                  <a:pt x="0" y="30"/>
                </a:lnTo>
                <a:lnTo>
                  <a:pt x="0" y="32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9"/>
                </a:lnTo>
                <a:lnTo>
                  <a:pt x="0" y="40"/>
                </a:lnTo>
                <a:lnTo>
                  <a:pt x="2" y="43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0"/>
                </a:lnTo>
                <a:lnTo>
                  <a:pt x="5" y="52"/>
                </a:lnTo>
                <a:lnTo>
                  <a:pt x="6" y="53"/>
                </a:lnTo>
                <a:lnTo>
                  <a:pt x="6" y="55"/>
                </a:lnTo>
                <a:lnTo>
                  <a:pt x="7" y="56"/>
                </a:lnTo>
                <a:lnTo>
                  <a:pt x="9" y="58"/>
                </a:lnTo>
                <a:lnTo>
                  <a:pt x="9" y="59"/>
                </a:lnTo>
                <a:lnTo>
                  <a:pt x="10" y="60"/>
                </a:lnTo>
                <a:lnTo>
                  <a:pt x="12" y="62"/>
                </a:lnTo>
                <a:lnTo>
                  <a:pt x="13" y="63"/>
                </a:lnTo>
                <a:lnTo>
                  <a:pt x="15" y="63"/>
                </a:lnTo>
                <a:lnTo>
                  <a:pt x="16" y="65"/>
                </a:lnTo>
                <a:lnTo>
                  <a:pt x="18" y="66"/>
                </a:lnTo>
                <a:lnTo>
                  <a:pt x="19" y="66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1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1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6"/>
                </a:lnTo>
                <a:lnTo>
                  <a:pt x="54" y="66"/>
                </a:lnTo>
                <a:lnTo>
                  <a:pt x="55" y="65"/>
                </a:lnTo>
                <a:lnTo>
                  <a:pt x="56" y="63"/>
                </a:lnTo>
                <a:lnTo>
                  <a:pt x="58" y="63"/>
                </a:lnTo>
                <a:lnTo>
                  <a:pt x="59" y="62"/>
                </a:lnTo>
                <a:lnTo>
                  <a:pt x="61" y="60"/>
                </a:lnTo>
                <a:lnTo>
                  <a:pt x="62" y="59"/>
                </a:lnTo>
                <a:lnTo>
                  <a:pt x="62" y="58"/>
                </a:lnTo>
                <a:lnTo>
                  <a:pt x="64" y="56"/>
                </a:lnTo>
                <a:lnTo>
                  <a:pt x="65" y="55"/>
                </a:lnTo>
                <a:lnTo>
                  <a:pt x="65" y="53"/>
                </a:lnTo>
                <a:lnTo>
                  <a:pt x="67" y="52"/>
                </a:lnTo>
                <a:lnTo>
                  <a:pt x="67" y="50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3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6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69" y="29"/>
                </a:lnTo>
                <a:lnTo>
                  <a:pt x="69" y="27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7" y="20"/>
                </a:lnTo>
                <a:lnTo>
                  <a:pt x="67" y="19"/>
                </a:lnTo>
                <a:lnTo>
                  <a:pt x="65" y="17"/>
                </a:lnTo>
                <a:lnTo>
                  <a:pt x="65" y="16"/>
                </a:lnTo>
                <a:lnTo>
                  <a:pt x="64" y="14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7"/>
                </a:lnTo>
                <a:lnTo>
                  <a:pt x="55" y="6"/>
                </a:lnTo>
                <a:lnTo>
                  <a:pt x="54" y="6"/>
                </a:lnTo>
                <a:lnTo>
                  <a:pt x="52" y="4"/>
                </a:lnTo>
                <a:lnTo>
                  <a:pt x="51" y="4"/>
                </a:lnTo>
                <a:lnTo>
                  <a:pt x="49" y="3"/>
                </a:lnTo>
                <a:lnTo>
                  <a:pt x="48" y="3"/>
                </a:lnTo>
                <a:lnTo>
                  <a:pt x="46" y="1"/>
                </a:lnTo>
                <a:lnTo>
                  <a:pt x="45" y="1"/>
                </a:lnTo>
                <a:lnTo>
                  <a:pt x="42" y="1"/>
                </a:lnTo>
                <a:lnTo>
                  <a:pt x="41" y="1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60" name="Rectangle 96">
            <a:extLst>
              <a:ext uri="{FF2B5EF4-FFF2-40B4-BE49-F238E27FC236}">
                <a16:creationId xmlns:a16="http://schemas.microsoft.com/office/drawing/2014/main" id="{85965694-9E95-0D48-9C64-7D017CA39B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1590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1461" name="Rectangle 97">
            <a:extLst>
              <a:ext uri="{FF2B5EF4-FFF2-40B4-BE49-F238E27FC236}">
                <a16:creationId xmlns:a16="http://schemas.microsoft.com/office/drawing/2014/main" id="{2FE348D0-2955-944B-B88C-F5F7C33C1A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8763" y="36433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En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1462" name="AutoShape 99">
            <a:extLst>
              <a:ext uri="{FF2B5EF4-FFF2-40B4-BE49-F238E27FC236}">
                <a16:creationId xmlns:a16="http://schemas.microsoft.com/office/drawing/2014/main" id="{25213B2F-8980-E24C-A2D4-AF4634E0C6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87863" y="2530475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1463" name="AutoShape 101">
            <a:extLst>
              <a:ext uri="{FF2B5EF4-FFF2-40B4-BE49-F238E27FC236}">
                <a16:creationId xmlns:a16="http://schemas.microsoft.com/office/drawing/2014/main" id="{5C6A1FC1-7161-154D-BE3C-26155CD660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8975" y="4387850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1464" name="Title 1">
            <a:extLst>
              <a:ext uri="{FF2B5EF4-FFF2-40B4-BE49-F238E27FC236}">
                <a16:creationId xmlns:a16="http://schemas.microsoft.com/office/drawing/2014/main" id="{87B11D11-4ADB-BF47-B8B5-D2A09EA8085F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3-to-8 decoder using two 2-to-4 decoders</a:t>
            </a:r>
          </a:p>
        </p:txBody>
      </p:sp>
      <p:sp>
        <p:nvSpPr>
          <p:cNvPr id="101465" name="TextBox 125">
            <a:extLst>
              <a:ext uri="{FF2B5EF4-FFF2-40B4-BE49-F238E27FC236}">
                <a16:creationId xmlns:a16="http://schemas.microsoft.com/office/drawing/2014/main" id="{1184EB6F-502B-6B48-81A4-ED34B05273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4.15 from the textbook ]</a:t>
            </a:r>
          </a:p>
        </p:txBody>
      </p:sp>
      <p:sp>
        <p:nvSpPr>
          <p:cNvPr id="101466" name="TextBox 16">
            <a:extLst>
              <a:ext uri="{FF2B5EF4-FFF2-40B4-BE49-F238E27FC236}">
                <a16:creationId xmlns:a16="http://schemas.microsoft.com/office/drawing/2014/main" id="{A046F311-C7E1-904E-AE1F-F8EBB8756F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189388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1467" name="TextBox 16">
            <a:extLst>
              <a:ext uri="{FF2B5EF4-FFF2-40B4-BE49-F238E27FC236}">
                <a16:creationId xmlns:a16="http://schemas.microsoft.com/office/drawing/2014/main" id="{5011FA24-88AB-0644-80E3-010C0D4AE0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220821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1468" name="TextBox 16">
            <a:extLst>
              <a:ext uri="{FF2B5EF4-FFF2-40B4-BE49-F238E27FC236}">
                <a16:creationId xmlns:a16="http://schemas.microsoft.com/office/drawing/2014/main" id="{0F2B5E7A-D4AB-5B43-A2C8-34F3CB0C65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4" y="15557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1469" name="TextBox 16">
            <a:extLst>
              <a:ext uri="{FF2B5EF4-FFF2-40B4-BE49-F238E27FC236}">
                <a16:creationId xmlns:a16="http://schemas.microsoft.com/office/drawing/2014/main" id="{F8D35BF3-B466-7F4A-AEA6-2C91314F99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4" y="2479675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1470" name="TextBox 16">
            <a:extLst>
              <a:ext uri="{FF2B5EF4-FFF2-40B4-BE49-F238E27FC236}">
                <a16:creationId xmlns:a16="http://schemas.microsoft.com/office/drawing/2014/main" id="{10784C6F-47C6-AC41-AB1E-207D4C3E29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2839" y="3703638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1471" name="TextBox 16">
            <a:extLst>
              <a:ext uri="{FF2B5EF4-FFF2-40B4-BE49-F238E27FC236}">
                <a16:creationId xmlns:a16="http://schemas.microsoft.com/office/drawing/2014/main" id="{52CBCC2E-764E-F54E-A843-AFABB08583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2839" y="4017963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1472" name="TextBox 16">
            <a:extLst>
              <a:ext uri="{FF2B5EF4-FFF2-40B4-BE49-F238E27FC236}">
                <a16:creationId xmlns:a16="http://schemas.microsoft.com/office/drawing/2014/main" id="{293E4757-6502-7044-A182-2FFC1F62D4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339407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1473" name="TextBox 16">
            <a:extLst>
              <a:ext uri="{FF2B5EF4-FFF2-40B4-BE49-F238E27FC236}">
                <a16:creationId xmlns:a16="http://schemas.microsoft.com/office/drawing/2014/main" id="{2B267D4E-2181-C949-A7A5-86DD110C2E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43180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1474" name="TextBox 16">
            <a:extLst>
              <a:ext uri="{FF2B5EF4-FFF2-40B4-BE49-F238E27FC236}">
                <a16:creationId xmlns:a16="http://schemas.microsoft.com/office/drawing/2014/main" id="{8F3D7109-F224-894D-AB56-DD4818E72B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5789" y="3389313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1475" name="TextBox 16">
            <a:extLst>
              <a:ext uri="{FF2B5EF4-FFF2-40B4-BE49-F238E27FC236}">
                <a16:creationId xmlns:a16="http://schemas.microsoft.com/office/drawing/2014/main" id="{9EF48F82-B932-3045-8697-BACCAFB4AF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0725" y="247015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1476" name="TextBox 16">
            <a:extLst>
              <a:ext uri="{FF2B5EF4-FFF2-40B4-BE49-F238E27FC236}">
                <a16:creationId xmlns:a16="http://schemas.microsoft.com/office/drawing/2014/main" id="{8268B154-E983-9A46-BE1F-96359761E2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1200" y="43180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1477" name="TextBox 16">
            <a:extLst>
              <a:ext uri="{FF2B5EF4-FFF2-40B4-BE49-F238E27FC236}">
                <a16:creationId xmlns:a16="http://schemas.microsoft.com/office/drawing/2014/main" id="{0457AFB1-4632-CB44-8EB7-4428809F5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81475" y="29765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1478" name="TextBox 16">
            <a:extLst>
              <a:ext uri="{FF2B5EF4-FFF2-40B4-BE49-F238E27FC236}">
                <a16:creationId xmlns:a16="http://schemas.microsoft.com/office/drawing/2014/main" id="{2FE791FD-3E67-A94C-8952-29451A946C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3539" y="41465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1" name="Line 4">
            <a:extLst>
              <a:ext uri="{FF2B5EF4-FFF2-40B4-BE49-F238E27FC236}">
                <a16:creationId xmlns:a16="http://schemas.microsoft.com/office/drawing/2014/main" id="{FDC80006-7275-F444-A30F-B03155C148B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259263" y="2638425"/>
            <a:ext cx="2286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02" name="Freeform 5">
            <a:extLst>
              <a:ext uri="{FF2B5EF4-FFF2-40B4-BE49-F238E27FC236}">
                <a16:creationId xmlns:a16="http://schemas.microsoft.com/office/drawing/2014/main" id="{A5EA1CE7-5A35-1443-AEBA-3361CCC0EA3B}"/>
              </a:ext>
            </a:extLst>
          </p:cNvPr>
          <p:cNvSpPr>
            <a:spLocks/>
          </p:cNvSpPr>
          <p:nvPr/>
        </p:nvSpPr>
        <p:spPr bwMode="auto">
          <a:xfrm>
            <a:off x="3824289" y="2476501"/>
            <a:ext cx="320675" cy="320675"/>
          </a:xfrm>
          <a:custGeom>
            <a:avLst/>
            <a:gdLst>
              <a:gd name="T0" fmla="*/ 2147483646 w 404"/>
              <a:gd name="T1" fmla="*/ 2147483646 h 403"/>
              <a:gd name="T2" fmla="*/ 0 w 404"/>
              <a:gd name="T3" fmla="*/ 2147483646 h 403"/>
              <a:gd name="T4" fmla="*/ 0 w 404"/>
              <a:gd name="T5" fmla="*/ 0 h 403"/>
              <a:gd name="T6" fmla="*/ 2147483646 w 404"/>
              <a:gd name="T7" fmla="*/ 2147483646 h 403"/>
              <a:gd name="T8" fmla="*/ 0 60000 65536"/>
              <a:gd name="T9" fmla="*/ 0 60000 65536"/>
              <a:gd name="T10" fmla="*/ 0 60000 65536"/>
              <a:gd name="T11" fmla="*/ 0 60000 65536"/>
              <a:gd name="T12" fmla="*/ 0 w 404"/>
              <a:gd name="T13" fmla="*/ 0 h 403"/>
              <a:gd name="T14" fmla="*/ 404 w 404"/>
              <a:gd name="T15" fmla="*/ 403 h 40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4" h="403">
                <a:moveTo>
                  <a:pt x="404" y="202"/>
                </a:moveTo>
                <a:lnTo>
                  <a:pt x="0" y="403"/>
                </a:lnTo>
                <a:lnTo>
                  <a:pt x="0" y="0"/>
                </a:lnTo>
                <a:lnTo>
                  <a:pt x="404" y="202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03" name="Freeform 7">
            <a:extLst>
              <a:ext uri="{FF2B5EF4-FFF2-40B4-BE49-F238E27FC236}">
                <a16:creationId xmlns:a16="http://schemas.microsoft.com/office/drawing/2014/main" id="{371BD2B4-EA92-2D41-BEBE-88AA42271797}"/>
              </a:ext>
            </a:extLst>
          </p:cNvPr>
          <p:cNvSpPr>
            <a:spLocks/>
          </p:cNvSpPr>
          <p:nvPr/>
        </p:nvSpPr>
        <p:spPr bwMode="auto">
          <a:xfrm>
            <a:off x="4165600" y="2589214"/>
            <a:ext cx="103188" cy="103187"/>
          </a:xfrm>
          <a:custGeom>
            <a:avLst/>
            <a:gdLst>
              <a:gd name="T0" fmla="*/ 2147483646 w 130"/>
              <a:gd name="T1" fmla="*/ 0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0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5" y="0"/>
                </a:moveTo>
                <a:lnTo>
                  <a:pt x="62" y="0"/>
                </a:lnTo>
                <a:lnTo>
                  <a:pt x="58" y="0"/>
                </a:lnTo>
                <a:lnTo>
                  <a:pt x="55" y="0"/>
                </a:lnTo>
                <a:lnTo>
                  <a:pt x="52" y="2"/>
                </a:lnTo>
                <a:lnTo>
                  <a:pt x="49" y="2"/>
                </a:lnTo>
                <a:lnTo>
                  <a:pt x="45" y="3"/>
                </a:lnTo>
                <a:lnTo>
                  <a:pt x="42" y="5"/>
                </a:lnTo>
                <a:lnTo>
                  <a:pt x="39" y="5"/>
                </a:lnTo>
                <a:lnTo>
                  <a:pt x="36" y="6"/>
                </a:lnTo>
                <a:lnTo>
                  <a:pt x="34" y="7"/>
                </a:lnTo>
                <a:lnTo>
                  <a:pt x="31" y="9"/>
                </a:lnTo>
                <a:lnTo>
                  <a:pt x="29" y="12"/>
                </a:lnTo>
                <a:lnTo>
                  <a:pt x="26" y="13"/>
                </a:lnTo>
                <a:lnTo>
                  <a:pt x="24" y="15"/>
                </a:lnTo>
                <a:lnTo>
                  <a:pt x="21" y="18"/>
                </a:lnTo>
                <a:lnTo>
                  <a:pt x="19" y="19"/>
                </a:lnTo>
                <a:lnTo>
                  <a:pt x="16" y="22"/>
                </a:lnTo>
                <a:lnTo>
                  <a:pt x="15" y="23"/>
                </a:lnTo>
                <a:lnTo>
                  <a:pt x="13" y="26"/>
                </a:lnTo>
                <a:lnTo>
                  <a:pt x="11" y="29"/>
                </a:lnTo>
                <a:lnTo>
                  <a:pt x="9" y="32"/>
                </a:lnTo>
                <a:lnTo>
                  <a:pt x="8" y="35"/>
                </a:lnTo>
                <a:lnTo>
                  <a:pt x="6" y="38"/>
                </a:lnTo>
                <a:lnTo>
                  <a:pt x="5" y="41"/>
                </a:lnTo>
                <a:lnTo>
                  <a:pt x="3" y="43"/>
                </a:lnTo>
                <a:lnTo>
                  <a:pt x="3" y="46"/>
                </a:lnTo>
                <a:lnTo>
                  <a:pt x="2" y="49"/>
                </a:lnTo>
                <a:lnTo>
                  <a:pt x="2" y="52"/>
                </a:lnTo>
                <a:lnTo>
                  <a:pt x="0" y="55"/>
                </a:lnTo>
                <a:lnTo>
                  <a:pt x="0" y="59"/>
                </a:lnTo>
                <a:lnTo>
                  <a:pt x="0" y="62"/>
                </a:lnTo>
                <a:lnTo>
                  <a:pt x="0" y="65"/>
                </a:lnTo>
                <a:lnTo>
                  <a:pt x="0" y="69"/>
                </a:lnTo>
                <a:lnTo>
                  <a:pt x="0" y="72"/>
                </a:lnTo>
                <a:lnTo>
                  <a:pt x="0" y="75"/>
                </a:lnTo>
                <a:lnTo>
                  <a:pt x="2" y="78"/>
                </a:lnTo>
                <a:lnTo>
                  <a:pt x="2" y="82"/>
                </a:lnTo>
                <a:lnTo>
                  <a:pt x="3" y="85"/>
                </a:lnTo>
                <a:lnTo>
                  <a:pt x="3" y="88"/>
                </a:lnTo>
                <a:lnTo>
                  <a:pt x="5" y="91"/>
                </a:lnTo>
                <a:lnTo>
                  <a:pt x="6" y="94"/>
                </a:lnTo>
                <a:lnTo>
                  <a:pt x="8" y="97"/>
                </a:lnTo>
                <a:lnTo>
                  <a:pt x="9" y="100"/>
                </a:lnTo>
                <a:lnTo>
                  <a:pt x="11" y="102"/>
                </a:lnTo>
                <a:lnTo>
                  <a:pt x="13" y="104"/>
                </a:lnTo>
                <a:lnTo>
                  <a:pt x="15" y="107"/>
                </a:lnTo>
                <a:lnTo>
                  <a:pt x="16" y="110"/>
                </a:lnTo>
                <a:lnTo>
                  <a:pt x="19" y="111"/>
                </a:lnTo>
                <a:lnTo>
                  <a:pt x="21" y="114"/>
                </a:lnTo>
                <a:lnTo>
                  <a:pt x="24" y="115"/>
                </a:lnTo>
                <a:lnTo>
                  <a:pt x="26" y="118"/>
                </a:lnTo>
                <a:lnTo>
                  <a:pt x="29" y="120"/>
                </a:lnTo>
                <a:lnTo>
                  <a:pt x="31" y="121"/>
                </a:lnTo>
                <a:lnTo>
                  <a:pt x="34" y="123"/>
                </a:lnTo>
                <a:lnTo>
                  <a:pt x="36" y="124"/>
                </a:lnTo>
                <a:lnTo>
                  <a:pt x="39" y="125"/>
                </a:lnTo>
                <a:lnTo>
                  <a:pt x="42" y="127"/>
                </a:lnTo>
                <a:lnTo>
                  <a:pt x="45" y="128"/>
                </a:lnTo>
                <a:lnTo>
                  <a:pt x="49" y="128"/>
                </a:lnTo>
                <a:lnTo>
                  <a:pt x="52" y="130"/>
                </a:lnTo>
                <a:lnTo>
                  <a:pt x="55" y="130"/>
                </a:lnTo>
                <a:lnTo>
                  <a:pt x="58" y="130"/>
                </a:lnTo>
                <a:lnTo>
                  <a:pt x="62" y="131"/>
                </a:lnTo>
                <a:lnTo>
                  <a:pt x="65" y="131"/>
                </a:lnTo>
                <a:lnTo>
                  <a:pt x="68" y="131"/>
                </a:lnTo>
                <a:lnTo>
                  <a:pt x="72" y="130"/>
                </a:lnTo>
                <a:lnTo>
                  <a:pt x="75" y="130"/>
                </a:lnTo>
                <a:lnTo>
                  <a:pt x="78" y="130"/>
                </a:lnTo>
                <a:lnTo>
                  <a:pt x="81" y="128"/>
                </a:lnTo>
                <a:lnTo>
                  <a:pt x="84" y="128"/>
                </a:lnTo>
                <a:lnTo>
                  <a:pt x="88" y="127"/>
                </a:lnTo>
                <a:lnTo>
                  <a:pt x="91" y="125"/>
                </a:lnTo>
                <a:lnTo>
                  <a:pt x="94" y="124"/>
                </a:lnTo>
                <a:lnTo>
                  <a:pt x="97" y="123"/>
                </a:lnTo>
                <a:lnTo>
                  <a:pt x="100" y="121"/>
                </a:lnTo>
                <a:lnTo>
                  <a:pt x="101" y="120"/>
                </a:lnTo>
                <a:lnTo>
                  <a:pt x="104" y="118"/>
                </a:lnTo>
                <a:lnTo>
                  <a:pt x="107" y="115"/>
                </a:lnTo>
                <a:lnTo>
                  <a:pt x="110" y="114"/>
                </a:lnTo>
                <a:lnTo>
                  <a:pt x="111" y="111"/>
                </a:lnTo>
                <a:lnTo>
                  <a:pt x="114" y="110"/>
                </a:lnTo>
                <a:lnTo>
                  <a:pt x="116" y="107"/>
                </a:lnTo>
                <a:lnTo>
                  <a:pt x="117" y="104"/>
                </a:lnTo>
                <a:lnTo>
                  <a:pt x="120" y="102"/>
                </a:lnTo>
                <a:lnTo>
                  <a:pt x="121" y="100"/>
                </a:lnTo>
                <a:lnTo>
                  <a:pt x="123" y="97"/>
                </a:lnTo>
                <a:lnTo>
                  <a:pt x="124" y="94"/>
                </a:lnTo>
                <a:lnTo>
                  <a:pt x="126" y="91"/>
                </a:lnTo>
                <a:lnTo>
                  <a:pt x="127" y="88"/>
                </a:lnTo>
                <a:lnTo>
                  <a:pt x="127" y="85"/>
                </a:lnTo>
                <a:lnTo>
                  <a:pt x="129" y="82"/>
                </a:lnTo>
                <a:lnTo>
                  <a:pt x="129" y="78"/>
                </a:lnTo>
                <a:lnTo>
                  <a:pt x="130" y="75"/>
                </a:lnTo>
                <a:lnTo>
                  <a:pt x="130" y="72"/>
                </a:lnTo>
                <a:lnTo>
                  <a:pt x="130" y="69"/>
                </a:lnTo>
                <a:lnTo>
                  <a:pt x="130" y="65"/>
                </a:lnTo>
                <a:lnTo>
                  <a:pt x="130" y="62"/>
                </a:lnTo>
                <a:lnTo>
                  <a:pt x="130" y="59"/>
                </a:lnTo>
                <a:lnTo>
                  <a:pt x="130" y="55"/>
                </a:lnTo>
                <a:lnTo>
                  <a:pt x="129" y="52"/>
                </a:lnTo>
                <a:lnTo>
                  <a:pt x="129" y="49"/>
                </a:lnTo>
                <a:lnTo>
                  <a:pt x="127" y="46"/>
                </a:lnTo>
                <a:lnTo>
                  <a:pt x="127" y="43"/>
                </a:lnTo>
                <a:lnTo>
                  <a:pt x="126" y="41"/>
                </a:lnTo>
                <a:lnTo>
                  <a:pt x="124" y="38"/>
                </a:lnTo>
                <a:lnTo>
                  <a:pt x="123" y="35"/>
                </a:lnTo>
                <a:lnTo>
                  <a:pt x="121" y="32"/>
                </a:lnTo>
                <a:lnTo>
                  <a:pt x="120" y="29"/>
                </a:lnTo>
                <a:lnTo>
                  <a:pt x="117" y="26"/>
                </a:lnTo>
                <a:lnTo>
                  <a:pt x="116" y="23"/>
                </a:lnTo>
                <a:lnTo>
                  <a:pt x="114" y="22"/>
                </a:lnTo>
                <a:lnTo>
                  <a:pt x="111" y="19"/>
                </a:lnTo>
                <a:lnTo>
                  <a:pt x="110" y="18"/>
                </a:lnTo>
                <a:lnTo>
                  <a:pt x="107" y="15"/>
                </a:lnTo>
                <a:lnTo>
                  <a:pt x="104" y="13"/>
                </a:lnTo>
                <a:lnTo>
                  <a:pt x="101" y="12"/>
                </a:lnTo>
                <a:lnTo>
                  <a:pt x="100" y="9"/>
                </a:lnTo>
                <a:lnTo>
                  <a:pt x="97" y="7"/>
                </a:lnTo>
                <a:lnTo>
                  <a:pt x="94" y="6"/>
                </a:lnTo>
                <a:lnTo>
                  <a:pt x="91" y="5"/>
                </a:lnTo>
                <a:lnTo>
                  <a:pt x="88" y="5"/>
                </a:lnTo>
                <a:lnTo>
                  <a:pt x="84" y="3"/>
                </a:lnTo>
                <a:lnTo>
                  <a:pt x="81" y="2"/>
                </a:lnTo>
                <a:lnTo>
                  <a:pt x="78" y="2"/>
                </a:lnTo>
                <a:lnTo>
                  <a:pt x="75" y="0"/>
                </a:lnTo>
                <a:lnTo>
                  <a:pt x="72" y="0"/>
                </a:lnTo>
                <a:lnTo>
                  <a:pt x="68" y="0"/>
                </a:lnTo>
                <a:lnTo>
                  <a:pt x="6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04" name="Rectangle 8">
            <a:extLst>
              <a:ext uri="{FF2B5EF4-FFF2-40B4-BE49-F238E27FC236}">
                <a16:creationId xmlns:a16="http://schemas.microsoft.com/office/drawing/2014/main" id="{8C2A5805-B977-4A44-B4F6-DD467E18B5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55111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2405" name="Rectangle 9">
            <a:extLst>
              <a:ext uri="{FF2B5EF4-FFF2-40B4-BE49-F238E27FC236}">
                <a16:creationId xmlns:a16="http://schemas.microsoft.com/office/drawing/2014/main" id="{5087C694-62D3-DB43-8A4C-747EBB8772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6558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2406" name="Rectangle 10">
            <a:extLst>
              <a:ext uri="{FF2B5EF4-FFF2-40B4-BE49-F238E27FC236}">
                <a16:creationId xmlns:a16="http://schemas.microsoft.com/office/drawing/2014/main" id="{82762DF8-999E-254D-9042-D0566B67BD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175736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2407" name="Rectangle 11">
            <a:extLst>
              <a:ext uri="{FF2B5EF4-FFF2-40B4-BE49-F238E27FC236}">
                <a16:creationId xmlns:a16="http://schemas.microsoft.com/office/drawing/2014/main" id="{EAC64826-29F5-064E-97A2-2235E44547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8605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2408" name="Rectangle 12">
            <a:extLst>
              <a:ext uri="{FF2B5EF4-FFF2-40B4-BE49-F238E27FC236}">
                <a16:creationId xmlns:a16="http://schemas.microsoft.com/office/drawing/2014/main" id="{BA2E96CC-765F-CC45-B0E3-F4293E67D5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175736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2409" name="Rectangle 13">
            <a:extLst>
              <a:ext uri="{FF2B5EF4-FFF2-40B4-BE49-F238E27FC236}">
                <a16:creationId xmlns:a16="http://schemas.microsoft.com/office/drawing/2014/main" id="{1F8DB4AC-5FE1-744C-A0FA-60CB4E6ACC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186213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2410" name="Rectangle 14">
            <a:extLst>
              <a:ext uri="{FF2B5EF4-FFF2-40B4-BE49-F238E27FC236}">
                <a16:creationId xmlns:a16="http://schemas.microsoft.com/office/drawing/2014/main" id="{08259A49-0229-2B4A-BA1A-7BFE4A2D71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0558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2411" name="Rectangle 15">
            <a:extLst>
              <a:ext uri="{FF2B5EF4-FFF2-40B4-BE49-F238E27FC236}">
                <a16:creationId xmlns:a16="http://schemas.microsoft.com/office/drawing/2014/main" id="{1B0C4672-589E-4640-9E5C-AB01A1B38E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1605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2412" name="Rectangle 16">
            <a:extLst>
              <a:ext uri="{FF2B5EF4-FFF2-40B4-BE49-F238E27FC236}">
                <a16:creationId xmlns:a16="http://schemas.microsoft.com/office/drawing/2014/main" id="{87789C8E-0054-BE43-B397-A3126FD3A3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3558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2413" name="Rectangle 17">
            <a:extLst>
              <a:ext uri="{FF2B5EF4-FFF2-40B4-BE49-F238E27FC236}">
                <a16:creationId xmlns:a16="http://schemas.microsoft.com/office/drawing/2014/main" id="{B99B81F1-5790-844C-915C-77F8BADA86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4606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2414" name="Rectangle 18">
            <a:extLst>
              <a:ext uri="{FF2B5EF4-FFF2-40B4-BE49-F238E27FC236}">
                <a16:creationId xmlns:a16="http://schemas.microsoft.com/office/drawing/2014/main" id="{A1B4F8A9-A37F-5F44-AC2D-97BA7BB316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6543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2415" name="Rectangle 19">
            <a:extLst>
              <a:ext uri="{FF2B5EF4-FFF2-40B4-BE49-F238E27FC236}">
                <a16:creationId xmlns:a16="http://schemas.microsoft.com/office/drawing/2014/main" id="{57367D45-FAE7-6641-9B9D-5CD3445A14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7574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2416" name="Rectangle 20">
            <a:extLst>
              <a:ext uri="{FF2B5EF4-FFF2-40B4-BE49-F238E27FC236}">
                <a16:creationId xmlns:a16="http://schemas.microsoft.com/office/drawing/2014/main" id="{F165EE12-B1E5-2342-8B1D-957AA76614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177800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2417" name="Rectangle 21">
            <a:extLst>
              <a:ext uri="{FF2B5EF4-FFF2-40B4-BE49-F238E27FC236}">
                <a16:creationId xmlns:a16="http://schemas.microsoft.com/office/drawing/2014/main" id="{A0EB44AB-E18F-DF4B-88E2-5F436ED292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1676401"/>
            <a:ext cx="1050925" cy="1393825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2418" name="Line 22">
            <a:extLst>
              <a:ext uri="{FF2B5EF4-FFF2-40B4-BE49-F238E27FC236}">
                <a16:creationId xmlns:a16="http://schemas.microsoft.com/office/drawing/2014/main" id="{242DDA66-37DD-814F-98ED-AF29525C3DE2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1905000"/>
            <a:ext cx="2949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19" name="Rectangle 23">
            <a:extLst>
              <a:ext uri="{FF2B5EF4-FFF2-40B4-BE49-F238E27FC236}">
                <a16:creationId xmlns:a16="http://schemas.microsoft.com/office/drawing/2014/main" id="{9B63C9CC-ADB9-004A-BFC4-47A6114B59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2420" name="Line 24">
            <a:extLst>
              <a:ext uri="{FF2B5EF4-FFF2-40B4-BE49-F238E27FC236}">
                <a16:creationId xmlns:a16="http://schemas.microsoft.com/office/drawing/2014/main" id="{5BECDCD3-089A-3240-ADB4-6ADBE553FF88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2797175"/>
            <a:ext cx="98266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21" name="Line 25">
            <a:extLst>
              <a:ext uri="{FF2B5EF4-FFF2-40B4-BE49-F238E27FC236}">
                <a16:creationId xmlns:a16="http://schemas.microsoft.com/office/drawing/2014/main" id="{55EFF8E7-B9B5-6A47-877C-38E62B7E4B87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190500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22" name="Line 26">
            <a:extLst>
              <a:ext uri="{FF2B5EF4-FFF2-40B4-BE49-F238E27FC236}">
                <a16:creationId xmlns:a16="http://schemas.microsoft.com/office/drawing/2014/main" id="{BDC555DC-CA49-B242-B124-0BCA8EA29205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7971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23" name="Rectangle 27">
            <a:extLst>
              <a:ext uri="{FF2B5EF4-FFF2-40B4-BE49-F238E27FC236}">
                <a16:creationId xmlns:a16="http://schemas.microsoft.com/office/drawing/2014/main" id="{47302B43-1C19-1541-8649-2783524FF4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7162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2424" name="Rectangle 28">
            <a:extLst>
              <a:ext uri="{FF2B5EF4-FFF2-40B4-BE49-F238E27FC236}">
                <a16:creationId xmlns:a16="http://schemas.microsoft.com/office/drawing/2014/main" id="{54994C9F-55A7-354D-B521-103B1F2C8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778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2425" name="Rectangle 29">
            <a:extLst>
              <a:ext uri="{FF2B5EF4-FFF2-40B4-BE49-F238E27FC236}">
                <a16:creationId xmlns:a16="http://schemas.microsoft.com/office/drawing/2014/main" id="{2B102B77-20A1-3946-9A02-E5A2886563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2426" name="Rectangle 30">
            <a:extLst>
              <a:ext uri="{FF2B5EF4-FFF2-40B4-BE49-F238E27FC236}">
                <a16:creationId xmlns:a16="http://schemas.microsoft.com/office/drawing/2014/main" id="{5A58E2D1-69A6-FE43-B363-65F2F393DA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07168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2427" name="Line 31">
            <a:extLst>
              <a:ext uri="{FF2B5EF4-FFF2-40B4-BE49-F238E27FC236}">
                <a16:creationId xmlns:a16="http://schemas.microsoft.com/office/drawing/2014/main" id="{1070BA86-F289-9F4A-A6CF-048B8C50BBF0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2201864"/>
            <a:ext cx="2949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28" name="Rectangle 32">
            <a:extLst>
              <a:ext uri="{FF2B5EF4-FFF2-40B4-BE49-F238E27FC236}">
                <a16:creationId xmlns:a16="http://schemas.microsoft.com/office/drawing/2014/main" id="{D81782F9-9286-2048-9D26-438FDE10D2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2429" name="Rectangle 33">
            <a:extLst>
              <a:ext uri="{FF2B5EF4-FFF2-40B4-BE49-F238E27FC236}">
                <a16:creationId xmlns:a16="http://schemas.microsoft.com/office/drawing/2014/main" id="{A7A28461-09F9-394D-BE32-9A55635459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07168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2430" name="Rectangle 34">
            <a:extLst>
              <a:ext uri="{FF2B5EF4-FFF2-40B4-BE49-F238E27FC236}">
                <a16:creationId xmlns:a16="http://schemas.microsoft.com/office/drawing/2014/main" id="{9FF96141-D217-5A4E-B440-D59B16A50D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2431" name="Rectangle 35">
            <a:extLst>
              <a:ext uri="{FF2B5EF4-FFF2-40B4-BE49-F238E27FC236}">
                <a16:creationId xmlns:a16="http://schemas.microsoft.com/office/drawing/2014/main" id="{6CD4E16E-ADC5-7942-B2E9-33BF4C3C41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3653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2432" name="Rectangle 36">
            <a:extLst>
              <a:ext uri="{FF2B5EF4-FFF2-40B4-BE49-F238E27FC236}">
                <a16:creationId xmlns:a16="http://schemas.microsoft.com/office/drawing/2014/main" id="{2A862F13-C837-DD4E-9403-A9F063F0E9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4701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2433" name="Rectangle 37">
            <a:extLst>
              <a:ext uri="{FF2B5EF4-FFF2-40B4-BE49-F238E27FC236}">
                <a16:creationId xmlns:a16="http://schemas.microsoft.com/office/drawing/2014/main" id="{2D9C5AF9-5DC7-AA42-AF0C-BEEB56BD25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6606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2434" name="Line 38">
            <a:extLst>
              <a:ext uri="{FF2B5EF4-FFF2-40B4-BE49-F238E27FC236}">
                <a16:creationId xmlns:a16="http://schemas.microsoft.com/office/drawing/2014/main" id="{5EA45E8D-3AB8-3B4D-977F-9886387915C5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52253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35" name="Line 39">
            <a:extLst>
              <a:ext uri="{FF2B5EF4-FFF2-40B4-BE49-F238E27FC236}">
                <a16:creationId xmlns:a16="http://schemas.microsoft.com/office/drawing/2014/main" id="{C4830BA7-0C75-9A47-BBAC-FBED2913F260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2256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36" name="Rectangle 40">
            <a:extLst>
              <a:ext uri="{FF2B5EF4-FFF2-40B4-BE49-F238E27FC236}">
                <a16:creationId xmlns:a16="http://schemas.microsoft.com/office/drawing/2014/main" id="{690D6699-ED12-7441-A8A6-FE5BE980E1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7654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2437" name="Rectangle 41">
            <a:extLst>
              <a:ext uri="{FF2B5EF4-FFF2-40B4-BE49-F238E27FC236}">
                <a16:creationId xmlns:a16="http://schemas.microsoft.com/office/drawing/2014/main" id="{BEE05198-41BB-4241-8CD6-AC6424601B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60997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2438" name="Rectangle 42">
            <a:extLst>
              <a:ext uri="{FF2B5EF4-FFF2-40B4-BE49-F238E27FC236}">
                <a16:creationId xmlns:a16="http://schemas.microsoft.com/office/drawing/2014/main" id="{E0AB1D48-20C8-404A-8866-C513318AF5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3505200"/>
            <a:ext cx="1050925" cy="1392238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2439" name="Line 43">
            <a:extLst>
              <a:ext uri="{FF2B5EF4-FFF2-40B4-BE49-F238E27FC236}">
                <a16:creationId xmlns:a16="http://schemas.microsoft.com/office/drawing/2014/main" id="{8877688C-E1F9-5045-962C-BE7A27C47FA4}"/>
              </a:ext>
            </a:extLst>
          </p:cNvPr>
          <p:cNvSpPr>
            <a:spLocks noChangeShapeType="1"/>
          </p:cNvSpPr>
          <p:nvPr/>
        </p:nvSpPr>
        <p:spPr bwMode="auto">
          <a:xfrm>
            <a:off x="5745163" y="3756025"/>
            <a:ext cx="3429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40" name="Rectangle 44">
            <a:extLst>
              <a:ext uri="{FF2B5EF4-FFF2-40B4-BE49-F238E27FC236}">
                <a16:creationId xmlns:a16="http://schemas.microsoft.com/office/drawing/2014/main" id="{47C483AD-984C-F94D-B542-6B2848BE31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2441" name="Line 45">
            <a:extLst>
              <a:ext uri="{FF2B5EF4-FFF2-40B4-BE49-F238E27FC236}">
                <a16:creationId xmlns:a16="http://schemas.microsoft.com/office/drawing/2014/main" id="{FF394C3C-FD16-FF4D-92FD-4486B91C032E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4646614"/>
            <a:ext cx="98266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42" name="Line 46">
            <a:extLst>
              <a:ext uri="{FF2B5EF4-FFF2-40B4-BE49-F238E27FC236}">
                <a16:creationId xmlns:a16="http://schemas.microsoft.com/office/drawing/2014/main" id="{F63F724C-95FF-F94B-8A52-E33BABA4D843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375602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43" name="Line 47">
            <a:extLst>
              <a:ext uri="{FF2B5EF4-FFF2-40B4-BE49-F238E27FC236}">
                <a16:creationId xmlns:a16="http://schemas.microsoft.com/office/drawing/2014/main" id="{E1AF72CF-E944-0041-87A8-C8ECBD062902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646614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44" name="Rectangle 48">
            <a:extLst>
              <a:ext uri="{FF2B5EF4-FFF2-40B4-BE49-F238E27FC236}">
                <a16:creationId xmlns:a16="http://schemas.microsoft.com/office/drawing/2014/main" id="{BEB10379-60C1-794A-A16A-13619F4713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4549776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2445" name="Rectangle 49">
            <a:extLst>
              <a:ext uri="{FF2B5EF4-FFF2-40B4-BE49-F238E27FC236}">
                <a16:creationId xmlns:a16="http://schemas.microsoft.com/office/drawing/2014/main" id="{354EFFA9-D528-8D45-A075-EC69733D96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6099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2446" name="Rectangle 50">
            <a:extLst>
              <a:ext uri="{FF2B5EF4-FFF2-40B4-BE49-F238E27FC236}">
                <a16:creationId xmlns:a16="http://schemas.microsoft.com/office/drawing/2014/main" id="{B8E56294-139B-3F44-9615-BFE6B14EDB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2447" name="Rectangle 51">
            <a:extLst>
              <a:ext uri="{FF2B5EF4-FFF2-40B4-BE49-F238E27FC236}">
                <a16:creationId xmlns:a16="http://schemas.microsoft.com/office/drawing/2014/main" id="{5312E216-DDDE-364C-A7DF-77FC25A710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90525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2448" name="Line 52">
            <a:extLst>
              <a:ext uri="{FF2B5EF4-FFF2-40B4-BE49-F238E27FC236}">
                <a16:creationId xmlns:a16="http://schemas.microsoft.com/office/drawing/2014/main" id="{F8127E9E-0093-BD45-A6B7-E75CE34C30BA}"/>
              </a:ext>
            </a:extLst>
          </p:cNvPr>
          <p:cNvSpPr>
            <a:spLocks noChangeShapeType="1"/>
          </p:cNvSpPr>
          <p:nvPr/>
        </p:nvSpPr>
        <p:spPr bwMode="auto">
          <a:xfrm>
            <a:off x="5470525" y="4030664"/>
            <a:ext cx="617538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49" name="Rectangle 53">
            <a:extLst>
              <a:ext uri="{FF2B5EF4-FFF2-40B4-BE49-F238E27FC236}">
                <a16:creationId xmlns:a16="http://schemas.microsoft.com/office/drawing/2014/main" id="{3E65EF2B-B78B-464A-BF20-4357015980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2450" name="Rectangle 54">
            <a:extLst>
              <a:ext uri="{FF2B5EF4-FFF2-40B4-BE49-F238E27FC236}">
                <a16:creationId xmlns:a16="http://schemas.microsoft.com/office/drawing/2014/main" id="{1CBA0327-EB98-784F-9A0D-7E0058FDB4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9052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2451" name="Rectangle 55">
            <a:extLst>
              <a:ext uri="{FF2B5EF4-FFF2-40B4-BE49-F238E27FC236}">
                <a16:creationId xmlns:a16="http://schemas.microsoft.com/office/drawing/2014/main" id="{9D661CA4-7BCD-7B4B-9D7C-2733597F1C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2452" name="Rectangle 56">
            <a:extLst>
              <a:ext uri="{FF2B5EF4-FFF2-40B4-BE49-F238E27FC236}">
                <a16:creationId xmlns:a16="http://schemas.microsoft.com/office/drawing/2014/main" id="{0C400C69-34A1-FE41-85AC-1F7C7A869A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19893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2453" name="Rectangle 57">
            <a:extLst>
              <a:ext uri="{FF2B5EF4-FFF2-40B4-BE49-F238E27FC236}">
                <a16:creationId xmlns:a16="http://schemas.microsoft.com/office/drawing/2014/main" id="{82E983F1-A6D7-7140-BE7E-E84C1D6AD8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30371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2454" name="Rectangle 58">
            <a:extLst>
              <a:ext uri="{FF2B5EF4-FFF2-40B4-BE49-F238E27FC236}">
                <a16:creationId xmlns:a16="http://schemas.microsoft.com/office/drawing/2014/main" id="{EA71F582-768E-8A4C-8C03-920D3218D6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4942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2455" name="Line 59">
            <a:extLst>
              <a:ext uri="{FF2B5EF4-FFF2-40B4-BE49-F238E27FC236}">
                <a16:creationId xmlns:a16="http://schemas.microsoft.com/office/drawing/2014/main" id="{E8096CCB-FDC2-ED4F-8362-2667F6FB78DA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34975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56" name="Line 60">
            <a:extLst>
              <a:ext uri="{FF2B5EF4-FFF2-40B4-BE49-F238E27FC236}">
                <a16:creationId xmlns:a16="http://schemas.microsoft.com/office/drawing/2014/main" id="{2243D237-056B-2D43-82E7-5822F66806D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45164" y="1905001"/>
            <a:ext cx="1587" cy="18510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57" name="Line 61">
            <a:extLst>
              <a:ext uri="{FF2B5EF4-FFF2-40B4-BE49-F238E27FC236}">
                <a16:creationId xmlns:a16="http://schemas.microsoft.com/office/drawing/2014/main" id="{AF5670D5-40E4-BA45-8FB7-A737D4A3762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70525" y="2201863"/>
            <a:ext cx="1588" cy="18288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58" name="Line 62">
            <a:extLst>
              <a:ext uri="{FF2B5EF4-FFF2-40B4-BE49-F238E27FC236}">
                <a16:creationId xmlns:a16="http://schemas.microsoft.com/office/drawing/2014/main" id="{558AF07E-079F-444C-9DB4-62DABA4B8031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8" y="2636839"/>
            <a:ext cx="6858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59" name="Line 63">
            <a:extLst>
              <a:ext uri="{FF2B5EF4-FFF2-40B4-BE49-F238E27FC236}">
                <a16:creationId xmlns:a16="http://schemas.microsoft.com/office/drawing/2014/main" id="{234AE4AE-AC41-064C-88D7-0C6C66038C3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482975" y="2636838"/>
            <a:ext cx="0" cy="21463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60" name="Rectangle 64">
            <a:extLst>
              <a:ext uri="{FF2B5EF4-FFF2-40B4-BE49-F238E27FC236}">
                <a16:creationId xmlns:a16="http://schemas.microsoft.com/office/drawing/2014/main" id="{88FB777E-9B81-3C4E-A0FF-A448204597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5974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2461" name="Rectangle 65">
            <a:extLst>
              <a:ext uri="{FF2B5EF4-FFF2-40B4-BE49-F238E27FC236}">
                <a16:creationId xmlns:a16="http://schemas.microsoft.com/office/drawing/2014/main" id="{57FC8C45-A0FF-664D-A502-460429734A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5941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2462" name="Rectangle 66">
            <a:extLst>
              <a:ext uri="{FF2B5EF4-FFF2-40B4-BE49-F238E27FC236}">
                <a16:creationId xmlns:a16="http://schemas.microsoft.com/office/drawing/2014/main" id="{C74D05D8-243A-1E42-8147-756CE43280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6972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2463" name="Rectangle 67">
            <a:extLst>
              <a:ext uri="{FF2B5EF4-FFF2-40B4-BE49-F238E27FC236}">
                <a16:creationId xmlns:a16="http://schemas.microsoft.com/office/drawing/2014/main" id="{AE5CB7BB-AD74-F446-8C85-47E6538395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8925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2464" name="Rectangle 68">
            <a:extLst>
              <a:ext uri="{FF2B5EF4-FFF2-40B4-BE49-F238E27FC236}">
                <a16:creationId xmlns:a16="http://schemas.microsoft.com/office/drawing/2014/main" id="{54B22A1F-DF17-8946-8FAC-E7B834094E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9973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5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2465" name="Rectangle 69">
            <a:extLst>
              <a:ext uri="{FF2B5EF4-FFF2-40B4-BE49-F238E27FC236}">
                <a16:creationId xmlns:a16="http://schemas.microsoft.com/office/drawing/2014/main" id="{D092B2F2-8D0C-8F43-A5CB-76643A08DF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191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2466" name="Rectangle 70">
            <a:extLst>
              <a:ext uri="{FF2B5EF4-FFF2-40B4-BE49-F238E27FC236}">
                <a16:creationId xmlns:a16="http://schemas.microsoft.com/office/drawing/2014/main" id="{76D5C629-207B-0447-9695-3CC8D4EFE6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29577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6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2467" name="Rectangle 71">
            <a:extLst>
              <a:ext uri="{FF2B5EF4-FFF2-40B4-BE49-F238E27FC236}">
                <a16:creationId xmlns:a16="http://schemas.microsoft.com/office/drawing/2014/main" id="{E8289B6D-A89E-D74D-BCE6-805F7F0FE7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4894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2468" name="Line 72">
            <a:extLst>
              <a:ext uri="{FF2B5EF4-FFF2-40B4-BE49-F238E27FC236}">
                <a16:creationId xmlns:a16="http://schemas.microsoft.com/office/drawing/2014/main" id="{66A7F09B-0601-804B-8A63-1485249849EE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05288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69" name="Rectangle 73">
            <a:extLst>
              <a:ext uri="{FF2B5EF4-FFF2-40B4-BE49-F238E27FC236}">
                <a16:creationId xmlns:a16="http://schemas.microsoft.com/office/drawing/2014/main" id="{091320CE-CAE6-CF47-9185-10E3973921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5942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7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2470" name="Rectangle 74">
            <a:extLst>
              <a:ext uri="{FF2B5EF4-FFF2-40B4-BE49-F238E27FC236}">
                <a16:creationId xmlns:a16="http://schemas.microsoft.com/office/drawing/2014/main" id="{588B7DE6-75E4-DC4B-9D6B-9A47225EA5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05422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2471" name="Freeform 75">
            <a:extLst>
              <a:ext uri="{FF2B5EF4-FFF2-40B4-BE49-F238E27FC236}">
                <a16:creationId xmlns:a16="http://schemas.microsoft.com/office/drawing/2014/main" id="{C4544D83-E39F-D549-983E-234C7212353C}"/>
              </a:ext>
            </a:extLst>
          </p:cNvPr>
          <p:cNvSpPr>
            <a:spLocks/>
          </p:cNvSpPr>
          <p:nvPr/>
        </p:nvSpPr>
        <p:spPr bwMode="auto">
          <a:xfrm>
            <a:off x="5721350" y="1882775"/>
            <a:ext cx="46038" cy="46038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8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472" name="Freeform 76">
            <a:extLst>
              <a:ext uri="{FF2B5EF4-FFF2-40B4-BE49-F238E27FC236}">
                <a16:creationId xmlns:a16="http://schemas.microsoft.com/office/drawing/2014/main" id="{4C0EA24A-B8FD-1F49-B306-99413DABB69A}"/>
              </a:ext>
            </a:extLst>
          </p:cNvPr>
          <p:cNvSpPr>
            <a:spLocks/>
          </p:cNvSpPr>
          <p:nvPr/>
        </p:nvSpPr>
        <p:spPr bwMode="auto">
          <a:xfrm>
            <a:off x="5730876" y="1892301"/>
            <a:ext cx="55563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7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70"/>
                </a:lnTo>
                <a:lnTo>
                  <a:pt x="25" y="70"/>
                </a:lnTo>
                <a:lnTo>
                  <a:pt x="26" y="70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70"/>
                </a:lnTo>
                <a:lnTo>
                  <a:pt x="46" y="70"/>
                </a:lnTo>
                <a:lnTo>
                  <a:pt x="48" y="70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7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1"/>
                </a:lnTo>
                <a:lnTo>
                  <a:pt x="59" y="11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73" name="Freeform 77">
            <a:extLst>
              <a:ext uri="{FF2B5EF4-FFF2-40B4-BE49-F238E27FC236}">
                <a16:creationId xmlns:a16="http://schemas.microsoft.com/office/drawing/2014/main" id="{333F98D0-F433-464B-9944-DEF30F8FF2FB}"/>
              </a:ext>
            </a:extLst>
          </p:cNvPr>
          <p:cNvSpPr>
            <a:spLocks/>
          </p:cNvSpPr>
          <p:nvPr/>
        </p:nvSpPr>
        <p:spPr bwMode="auto">
          <a:xfrm>
            <a:off x="5448300" y="2179639"/>
            <a:ext cx="44450" cy="46037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2147483646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0 w 58"/>
              <a:gd name="T21" fmla="*/ 2147483646 h 58"/>
              <a:gd name="T22" fmla="*/ 0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2147483646 w 58"/>
              <a:gd name="T57" fmla="*/ 2147483646 h 58"/>
              <a:gd name="T58" fmla="*/ 2147483646 w 58"/>
              <a:gd name="T59" fmla="*/ 2147483646 h 58"/>
              <a:gd name="T60" fmla="*/ 2147483646 w 58"/>
              <a:gd name="T61" fmla="*/ 2147483646 h 58"/>
              <a:gd name="T62" fmla="*/ 2147483646 w 58"/>
              <a:gd name="T63" fmla="*/ 2147483646 h 58"/>
              <a:gd name="T64" fmla="*/ 2147483646 w 58"/>
              <a:gd name="T65" fmla="*/ 2147483646 h 58"/>
              <a:gd name="T66" fmla="*/ 2147483646 w 58"/>
              <a:gd name="T67" fmla="*/ 2147483646 h 58"/>
              <a:gd name="T68" fmla="*/ 2147483646 w 58"/>
              <a:gd name="T69" fmla="*/ 2147483646 h 58"/>
              <a:gd name="T70" fmla="*/ 2147483646 w 58"/>
              <a:gd name="T71" fmla="*/ 2147483646 h 58"/>
              <a:gd name="T72" fmla="*/ 2147483646 w 58"/>
              <a:gd name="T73" fmla="*/ 2147483646 h 58"/>
              <a:gd name="T74" fmla="*/ 2147483646 w 58"/>
              <a:gd name="T75" fmla="*/ 2147483646 h 58"/>
              <a:gd name="T76" fmla="*/ 2147483646 w 58"/>
              <a:gd name="T77" fmla="*/ 2147483646 h 58"/>
              <a:gd name="T78" fmla="*/ 2147483646 w 58"/>
              <a:gd name="T79" fmla="*/ 2147483646 h 58"/>
              <a:gd name="T80" fmla="*/ 2147483646 w 58"/>
              <a:gd name="T81" fmla="*/ 2147483646 h 58"/>
              <a:gd name="T82" fmla="*/ 2147483646 w 58"/>
              <a:gd name="T83" fmla="*/ 2147483646 h 58"/>
              <a:gd name="T84" fmla="*/ 2147483646 w 58"/>
              <a:gd name="T85" fmla="*/ 2147483646 h 58"/>
              <a:gd name="T86" fmla="*/ 2147483646 w 58"/>
              <a:gd name="T87" fmla="*/ 2147483646 h 58"/>
              <a:gd name="T88" fmla="*/ 2147483646 w 58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8"/>
              <a:gd name="T136" fmla="*/ 0 h 58"/>
              <a:gd name="T137" fmla="*/ 58 w 58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8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5" y="2"/>
                </a:lnTo>
                <a:lnTo>
                  <a:pt x="23" y="2"/>
                </a:lnTo>
                <a:lnTo>
                  <a:pt x="22" y="2"/>
                </a:lnTo>
                <a:lnTo>
                  <a:pt x="20" y="2"/>
                </a:lnTo>
                <a:lnTo>
                  <a:pt x="19" y="3"/>
                </a:lnTo>
                <a:lnTo>
                  <a:pt x="17" y="3"/>
                </a:lnTo>
                <a:lnTo>
                  <a:pt x="16" y="4"/>
                </a:lnTo>
                <a:lnTo>
                  <a:pt x="14" y="4"/>
                </a:lnTo>
                <a:lnTo>
                  <a:pt x="13" y="6"/>
                </a:lnTo>
                <a:lnTo>
                  <a:pt x="12" y="6"/>
                </a:lnTo>
                <a:lnTo>
                  <a:pt x="12" y="7"/>
                </a:lnTo>
                <a:lnTo>
                  <a:pt x="10" y="9"/>
                </a:lnTo>
                <a:lnTo>
                  <a:pt x="9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2" y="22"/>
                </a:lnTo>
                <a:lnTo>
                  <a:pt x="2" y="23"/>
                </a:lnTo>
                <a:lnTo>
                  <a:pt x="2" y="25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2" y="35"/>
                </a:lnTo>
                <a:lnTo>
                  <a:pt x="2" y="36"/>
                </a:lnTo>
                <a:lnTo>
                  <a:pt x="2" y="38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9" y="50"/>
                </a:lnTo>
                <a:lnTo>
                  <a:pt x="10" y="50"/>
                </a:lnTo>
                <a:lnTo>
                  <a:pt x="12" y="52"/>
                </a:lnTo>
                <a:lnTo>
                  <a:pt x="12" y="53"/>
                </a:lnTo>
                <a:lnTo>
                  <a:pt x="13" y="53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9" y="56"/>
                </a:lnTo>
                <a:lnTo>
                  <a:pt x="20" y="58"/>
                </a:lnTo>
                <a:lnTo>
                  <a:pt x="22" y="58"/>
                </a:lnTo>
                <a:lnTo>
                  <a:pt x="23" y="58"/>
                </a:lnTo>
                <a:lnTo>
                  <a:pt x="25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2" y="58"/>
                </a:lnTo>
                <a:lnTo>
                  <a:pt x="33" y="58"/>
                </a:lnTo>
                <a:lnTo>
                  <a:pt x="35" y="58"/>
                </a:lnTo>
                <a:lnTo>
                  <a:pt x="36" y="58"/>
                </a:lnTo>
                <a:lnTo>
                  <a:pt x="38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5" y="55"/>
                </a:lnTo>
                <a:lnTo>
                  <a:pt x="45" y="53"/>
                </a:lnTo>
                <a:lnTo>
                  <a:pt x="46" y="53"/>
                </a:lnTo>
                <a:lnTo>
                  <a:pt x="48" y="52"/>
                </a:lnTo>
                <a:lnTo>
                  <a:pt x="49" y="50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5" y="43"/>
                </a:lnTo>
                <a:lnTo>
                  <a:pt x="55" y="42"/>
                </a:lnTo>
                <a:lnTo>
                  <a:pt x="56" y="40"/>
                </a:lnTo>
                <a:lnTo>
                  <a:pt x="56" y="39"/>
                </a:lnTo>
                <a:lnTo>
                  <a:pt x="56" y="38"/>
                </a:lnTo>
                <a:lnTo>
                  <a:pt x="58" y="36"/>
                </a:lnTo>
                <a:lnTo>
                  <a:pt x="58" y="35"/>
                </a:lnTo>
                <a:lnTo>
                  <a:pt x="58" y="33"/>
                </a:lnTo>
                <a:lnTo>
                  <a:pt x="58" y="32"/>
                </a:lnTo>
                <a:lnTo>
                  <a:pt x="58" y="29"/>
                </a:lnTo>
                <a:lnTo>
                  <a:pt x="58" y="27"/>
                </a:lnTo>
                <a:lnTo>
                  <a:pt x="58" y="26"/>
                </a:lnTo>
                <a:lnTo>
                  <a:pt x="58" y="25"/>
                </a:lnTo>
                <a:lnTo>
                  <a:pt x="58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5" y="17"/>
                </a:lnTo>
                <a:lnTo>
                  <a:pt x="55" y="16"/>
                </a:lnTo>
                <a:lnTo>
                  <a:pt x="53" y="14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8" y="7"/>
                </a:lnTo>
                <a:lnTo>
                  <a:pt x="46" y="6"/>
                </a:lnTo>
                <a:lnTo>
                  <a:pt x="45" y="6"/>
                </a:lnTo>
                <a:lnTo>
                  <a:pt x="45" y="4"/>
                </a:lnTo>
                <a:lnTo>
                  <a:pt x="43" y="4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8" y="2"/>
                </a:lnTo>
                <a:lnTo>
                  <a:pt x="36" y="2"/>
                </a:lnTo>
                <a:lnTo>
                  <a:pt x="35" y="2"/>
                </a:lnTo>
                <a:lnTo>
                  <a:pt x="33" y="2"/>
                </a:lnTo>
                <a:lnTo>
                  <a:pt x="32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474" name="Freeform 78">
            <a:extLst>
              <a:ext uri="{FF2B5EF4-FFF2-40B4-BE49-F238E27FC236}">
                <a16:creationId xmlns:a16="http://schemas.microsoft.com/office/drawing/2014/main" id="{AA3A425D-9FA0-5941-A777-39A2FF2CB626}"/>
              </a:ext>
            </a:extLst>
          </p:cNvPr>
          <p:cNvSpPr>
            <a:spLocks/>
          </p:cNvSpPr>
          <p:nvPr/>
        </p:nvSpPr>
        <p:spPr bwMode="auto">
          <a:xfrm>
            <a:off x="5434013" y="2189163"/>
            <a:ext cx="55562" cy="55562"/>
          </a:xfrm>
          <a:custGeom>
            <a:avLst/>
            <a:gdLst>
              <a:gd name="T0" fmla="*/ 2147483646 w 70"/>
              <a:gd name="T1" fmla="*/ 0 h 70"/>
              <a:gd name="T2" fmla="*/ 2147483646 w 70"/>
              <a:gd name="T3" fmla="*/ 2147483646 h 70"/>
              <a:gd name="T4" fmla="*/ 2147483646 w 70"/>
              <a:gd name="T5" fmla="*/ 2147483646 h 70"/>
              <a:gd name="T6" fmla="*/ 2147483646 w 70"/>
              <a:gd name="T7" fmla="*/ 2147483646 h 70"/>
              <a:gd name="T8" fmla="*/ 2147483646 w 70"/>
              <a:gd name="T9" fmla="*/ 2147483646 h 70"/>
              <a:gd name="T10" fmla="*/ 2147483646 w 70"/>
              <a:gd name="T11" fmla="*/ 2147483646 h 70"/>
              <a:gd name="T12" fmla="*/ 2147483646 w 70"/>
              <a:gd name="T13" fmla="*/ 2147483646 h 70"/>
              <a:gd name="T14" fmla="*/ 2147483646 w 70"/>
              <a:gd name="T15" fmla="*/ 2147483646 h 70"/>
              <a:gd name="T16" fmla="*/ 2147483646 w 70"/>
              <a:gd name="T17" fmla="*/ 2147483646 h 70"/>
              <a:gd name="T18" fmla="*/ 0 w 70"/>
              <a:gd name="T19" fmla="*/ 2147483646 h 70"/>
              <a:gd name="T20" fmla="*/ 0 w 70"/>
              <a:gd name="T21" fmla="*/ 2147483646 h 70"/>
              <a:gd name="T22" fmla="*/ 0 w 70"/>
              <a:gd name="T23" fmla="*/ 2147483646 h 70"/>
              <a:gd name="T24" fmla="*/ 2147483646 w 70"/>
              <a:gd name="T25" fmla="*/ 2147483646 h 70"/>
              <a:gd name="T26" fmla="*/ 2147483646 w 70"/>
              <a:gd name="T27" fmla="*/ 2147483646 h 70"/>
              <a:gd name="T28" fmla="*/ 2147483646 w 70"/>
              <a:gd name="T29" fmla="*/ 2147483646 h 70"/>
              <a:gd name="T30" fmla="*/ 2147483646 w 70"/>
              <a:gd name="T31" fmla="*/ 2147483646 h 70"/>
              <a:gd name="T32" fmla="*/ 2147483646 w 70"/>
              <a:gd name="T33" fmla="*/ 2147483646 h 70"/>
              <a:gd name="T34" fmla="*/ 2147483646 w 70"/>
              <a:gd name="T35" fmla="*/ 2147483646 h 70"/>
              <a:gd name="T36" fmla="*/ 2147483646 w 70"/>
              <a:gd name="T37" fmla="*/ 2147483646 h 70"/>
              <a:gd name="T38" fmla="*/ 2147483646 w 70"/>
              <a:gd name="T39" fmla="*/ 2147483646 h 70"/>
              <a:gd name="T40" fmla="*/ 2147483646 w 70"/>
              <a:gd name="T41" fmla="*/ 2147483646 h 70"/>
              <a:gd name="T42" fmla="*/ 2147483646 w 70"/>
              <a:gd name="T43" fmla="*/ 2147483646 h 70"/>
              <a:gd name="T44" fmla="*/ 2147483646 w 70"/>
              <a:gd name="T45" fmla="*/ 2147483646 h 70"/>
              <a:gd name="T46" fmla="*/ 2147483646 w 70"/>
              <a:gd name="T47" fmla="*/ 2147483646 h 70"/>
              <a:gd name="T48" fmla="*/ 2147483646 w 70"/>
              <a:gd name="T49" fmla="*/ 2147483646 h 70"/>
              <a:gd name="T50" fmla="*/ 2147483646 w 70"/>
              <a:gd name="T51" fmla="*/ 2147483646 h 70"/>
              <a:gd name="T52" fmla="*/ 2147483646 w 70"/>
              <a:gd name="T53" fmla="*/ 2147483646 h 70"/>
              <a:gd name="T54" fmla="*/ 2147483646 w 70"/>
              <a:gd name="T55" fmla="*/ 2147483646 h 70"/>
              <a:gd name="T56" fmla="*/ 2147483646 w 70"/>
              <a:gd name="T57" fmla="*/ 2147483646 h 70"/>
              <a:gd name="T58" fmla="*/ 2147483646 w 70"/>
              <a:gd name="T59" fmla="*/ 2147483646 h 70"/>
              <a:gd name="T60" fmla="*/ 2147483646 w 70"/>
              <a:gd name="T61" fmla="*/ 2147483646 h 70"/>
              <a:gd name="T62" fmla="*/ 2147483646 w 70"/>
              <a:gd name="T63" fmla="*/ 2147483646 h 70"/>
              <a:gd name="T64" fmla="*/ 2147483646 w 70"/>
              <a:gd name="T65" fmla="*/ 2147483646 h 70"/>
              <a:gd name="T66" fmla="*/ 2147483646 w 70"/>
              <a:gd name="T67" fmla="*/ 2147483646 h 70"/>
              <a:gd name="T68" fmla="*/ 2147483646 w 70"/>
              <a:gd name="T69" fmla="*/ 2147483646 h 70"/>
              <a:gd name="T70" fmla="*/ 2147483646 w 70"/>
              <a:gd name="T71" fmla="*/ 2147483646 h 70"/>
              <a:gd name="T72" fmla="*/ 2147483646 w 70"/>
              <a:gd name="T73" fmla="*/ 2147483646 h 70"/>
              <a:gd name="T74" fmla="*/ 2147483646 w 70"/>
              <a:gd name="T75" fmla="*/ 2147483646 h 70"/>
              <a:gd name="T76" fmla="*/ 2147483646 w 70"/>
              <a:gd name="T77" fmla="*/ 2147483646 h 70"/>
              <a:gd name="T78" fmla="*/ 2147483646 w 70"/>
              <a:gd name="T79" fmla="*/ 2147483646 h 70"/>
              <a:gd name="T80" fmla="*/ 2147483646 w 70"/>
              <a:gd name="T81" fmla="*/ 2147483646 h 70"/>
              <a:gd name="T82" fmla="*/ 2147483646 w 70"/>
              <a:gd name="T83" fmla="*/ 2147483646 h 70"/>
              <a:gd name="T84" fmla="*/ 2147483646 w 70"/>
              <a:gd name="T85" fmla="*/ 2147483646 h 70"/>
              <a:gd name="T86" fmla="*/ 2147483646 w 70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0"/>
              <a:gd name="T133" fmla="*/ 0 h 70"/>
              <a:gd name="T134" fmla="*/ 70 w 70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0" h="70">
                <a:moveTo>
                  <a:pt x="34" y="0"/>
                </a:moveTo>
                <a:lnTo>
                  <a:pt x="33" y="0"/>
                </a:lnTo>
                <a:lnTo>
                  <a:pt x="31" y="0"/>
                </a:lnTo>
                <a:lnTo>
                  <a:pt x="30" y="1"/>
                </a:lnTo>
                <a:lnTo>
                  <a:pt x="29" y="1"/>
                </a:lnTo>
                <a:lnTo>
                  <a:pt x="26" y="1"/>
                </a:lnTo>
                <a:lnTo>
                  <a:pt x="24" y="1"/>
                </a:lnTo>
                <a:lnTo>
                  <a:pt x="23" y="2"/>
                </a:lnTo>
                <a:lnTo>
                  <a:pt x="21" y="2"/>
                </a:lnTo>
                <a:lnTo>
                  <a:pt x="20" y="4"/>
                </a:lnTo>
                <a:lnTo>
                  <a:pt x="19" y="4"/>
                </a:lnTo>
                <a:lnTo>
                  <a:pt x="17" y="5"/>
                </a:lnTo>
                <a:lnTo>
                  <a:pt x="16" y="5"/>
                </a:lnTo>
                <a:lnTo>
                  <a:pt x="14" y="7"/>
                </a:lnTo>
                <a:lnTo>
                  <a:pt x="13" y="8"/>
                </a:lnTo>
                <a:lnTo>
                  <a:pt x="11" y="10"/>
                </a:lnTo>
                <a:lnTo>
                  <a:pt x="10" y="10"/>
                </a:lnTo>
                <a:lnTo>
                  <a:pt x="8" y="11"/>
                </a:lnTo>
                <a:lnTo>
                  <a:pt x="8" y="13"/>
                </a:lnTo>
                <a:lnTo>
                  <a:pt x="7" y="14"/>
                </a:lnTo>
                <a:lnTo>
                  <a:pt x="6" y="15"/>
                </a:lnTo>
                <a:lnTo>
                  <a:pt x="6" y="17"/>
                </a:lnTo>
                <a:lnTo>
                  <a:pt x="4" y="18"/>
                </a:lnTo>
                <a:lnTo>
                  <a:pt x="3" y="20"/>
                </a:lnTo>
                <a:lnTo>
                  <a:pt x="3" y="21"/>
                </a:lnTo>
                <a:lnTo>
                  <a:pt x="3" y="23"/>
                </a:lnTo>
                <a:lnTo>
                  <a:pt x="1" y="24"/>
                </a:lnTo>
                <a:lnTo>
                  <a:pt x="1" y="27"/>
                </a:lnTo>
                <a:lnTo>
                  <a:pt x="1" y="28"/>
                </a:lnTo>
                <a:lnTo>
                  <a:pt x="0" y="30"/>
                </a:lnTo>
                <a:lnTo>
                  <a:pt x="0" y="31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8"/>
                </a:lnTo>
                <a:lnTo>
                  <a:pt x="0" y="40"/>
                </a:lnTo>
                <a:lnTo>
                  <a:pt x="1" y="43"/>
                </a:lnTo>
                <a:lnTo>
                  <a:pt x="1" y="44"/>
                </a:lnTo>
                <a:lnTo>
                  <a:pt x="1" y="46"/>
                </a:lnTo>
                <a:lnTo>
                  <a:pt x="3" y="47"/>
                </a:lnTo>
                <a:lnTo>
                  <a:pt x="3" y="49"/>
                </a:lnTo>
                <a:lnTo>
                  <a:pt x="3" y="50"/>
                </a:lnTo>
                <a:lnTo>
                  <a:pt x="4" y="51"/>
                </a:lnTo>
                <a:lnTo>
                  <a:pt x="6" y="53"/>
                </a:lnTo>
                <a:lnTo>
                  <a:pt x="6" y="54"/>
                </a:lnTo>
                <a:lnTo>
                  <a:pt x="7" y="56"/>
                </a:lnTo>
                <a:lnTo>
                  <a:pt x="8" y="57"/>
                </a:lnTo>
                <a:lnTo>
                  <a:pt x="8" y="59"/>
                </a:lnTo>
                <a:lnTo>
                  <a:pt x="10" y="60"/>
                </a:lnTo>
                <a:lnTo>
                  <a:pt x="11" y="61"/>
                </a:lnTo>
                <a:lnTo>
                  <a:pt x="13" y="63"/>
                </a:lnTo>
                <a:lnTo>
                  <a:pt x="14" y="63"/>
                </a:lnTo>
                <a:lnTo>
                  <a:pt x="16" y="64"/>
                </a:lnTo>
                <a:lnTo>
                  <a:pt x="17" y="66"/>
                </a:lnTo>
                <a:lnTo>
                  <a:pt x="19" y="66"/>
                </a:lnTo>
                <a:lnTo>
                  <a:pt x="20" y="67"/>
                </a:lnTo>
                <a:lnTo>
                  <a:pt x="21" y="67"/>
                </a:lnTo>
                <a:lnTo>
                  <a:pt x="23" y="69"/>
                </a:lnTo>
                <a:lnTo>
                  <a:pt x="24" y="69"/>
                </a:lnTo>
                <a:lnTo>
                  <a:pt x="26" y="69"/>
                </a:lnTo>
                <a:lnTo>
                  <a:pt x="29" y="70"/>
                </a:lnTo>
                <a:lnTo>
                  <a:pt x="30" y="70"/>
                </a:lnTo>
                <a:lnTo>
                  <a:pt x="31" y="70"/>
                </a:lnTo>
                <a:lnTo>
                  <a:pt x="33" y="70"/>
                </a:lnTo>
                <a:lnTo>
                  <a:pt x="34" y="70"/>
                </a:lnTo>
                <a:lnTo>
                  <a:pt x="37" y="70"/>
                </a:lnTo>
                <a:lnTo>
                  <a:pt x="39" y="70"/>
                </a:lnTo>
                <a:lnTo>
                  <a:pt x="40" y="70"/>
                </a:lnTo>
                <a:lnTo>
                  <a:pt x="42" y="70"/>
                </a:lnTo>
                <a:lnTo>
                  <a:pt x="44" y="69"/>
                </a:lnTo>
                <a:lnTo>
                  <a:pt x="46" y="69"/>
                </a:lnTo>
                <a:lnTo>
                  <a:pt x="47" y="69"/>
                </a:lnTo>
                <a:lnTo>
                  <a:pt x="49" y="67"/>
                </a:lnTo>
                <a:lnTo>
                  <a:pt x="50" y="67"/>
                </a:lnTo>
                <a:lnTo>
                  <a:pt x="52" y="66"/>
                </a:lnTo>
                <a:lnTo>
                  <a:pt x="53" y="66"/>
                </a:lnTo>
                <a:lnTo>
                  <a:pt x="55" y="64"/>
                </a:lnTo>
                <a:lnTo>
                  <a:pt x="56" y="63"/>
                </a:lnTo>
                <a:lnTo>
                  <a:pt x="57" y="63"/>
                </a:lnTo>
                <a:lnTo>
                  <a:pt x="59" y="61"/>
                </a:lnTo>
                <a:lnTo>
                  <a:pt x="60" y="60"/>
                </a:lnTo>
                <a:lnTo>
                  <a:pt x="62" y="59"/>
                </a:lnTo>
                <a:lnTo>
                  <a:pt x="62" y="57"/>
                </a:lnTo>
                <a:lnTo>
                  <a:pt x="63" y="56"/>
                </a:lnTo>
                <a:lnTo>
                  <a:pt x="65" y="54"/>
                </a:lnTo>
                <a:lnTo>
                  <a:pt x="65" y="53"/>
                </a:lnTo>
                <a:lnTo>
                  <a:pt x="66" y="51"/>
                </a:lnTo>
                <a:lnTo>
                  <a:pt x="66" y="50"/>
                </a:lnTo>
                <a:lnTo>
                  <a:pt x="67" y="49"/>
                </a:lnTo>
                <a:lnTo>
                  <a:pt x="67" y="47"/>
                </a:lnTo>
                <a:lnTo>
                  <a:pt x="69" y="46"/>
                </a:lnTo>
                <a:lnTo>
                  <a:pt x="69" y="44"/>
                </a:lnTo>
                <a:lnTo>
                  <a:pt x="69" y="43"/>
                </a:lnTo>
                <a:lnTo>
                  <a:pt x="70" y="40"/>
                </a:lnTo>
                <a:lnTo>
                  <a:pt x="70" y="38"/>
                </a:lnTo>
                <a:lnTo>
                  <a:pt x="70" y="37"/>
                </a:lnTo>
                <a:lnTo>
                  <a:pt x="70" y="36"/>
                </a:lnTo>
                <a:lnTo>
                  <a:pt x="70" y="33"/>
                </a:lnTo>
                <a:lnTo>
                  <a:pt x="70" y="31"/>
                </a:lnTo>
                <a:lnTo>
                  <a:pt x="70" y="30"/>
                </a:lnTo>
                <a:lnTo>
                  <a:pt x="69" y="28"/>
                </a:lnTo>
                <a:lnTo>
                  <a:pt x="69" y="27"/>
                </a:lnTo>
                <a:lnTo>
                  <a:pt x="69" y="24"/>
                </a:lnTo>
                <a:lnTo>
                  <a:pt x="67" y="23"/>
                </a:lnTo>
                <a:lnTo>
                  <a:pt x="67" y="21"/>
                </a:lnTo>
                <a:lnTo>
                  <a:pt x="66" y="20"/>
                </a:lnTo>
                <a:lnTo>
                  <a:pt x="66" y="18"/>
                </a:lnTo>
                <a:lnTo>
                  <a:pt x="65" y="17"/>
                </a:lnTo>
                <a:lnTo>
                  <a:pt x="65" y="15"/>
                </a:lnTo>
                <a:lnTo>
                  <a:pt x="63" y="14"/>
                </a:lnTo>
                <a:lnTo>
                  <a:pt x="62" y="13"/>
                </a:lnTo>
                <a:lnTo>
                  <a:pt x="62" y="11"/>
                </a:lnTo>
                <a:lnTo>
                  <a:pt x="60" y="10"/>
                </a:lnTo>
                <a:lnTo>
                  <a:pt x="59" y="10"/>
                </a:lnTo>
                <a:lnTo>
                  <a:pt x="57" y="8"/>
                </a:lnTo>
                <a:lnTo>
                  <a:pt x="56" y="7"/>
                </a:lnTo>
                <a:lnTo>
                  <a:pt x="55" y="5"/>
                </a:lnTo>
                <a:lnTo>
                  <a:pt x="53" y="5"/>
                </a:lnTo>
                <a:lnTo>
                  <a:pt x="52" y="4"/>
                </a:lnTo>
                <a:lnTo>
                  <a:pt x="50" y="4"/>
                </a:lnTo>
                <a:lnTo>
                  <a:pt x="49" y="2"/>
                </a:lnTo>
                <a:lnTo>
                  <a:pt x="47" y="2"/>
                </a:lnTo>
                <a:lnTo>
                  <a:pt x="46" y="1"/>
                </a:lnTo>
                <a:lnTo>
                  <a:pt x="44" y="1"/>
                </a:lnTo>
                <a:lnTo>
                  <a:pt x="42" y="1"/>
                </a:lnTo>
                <a:lnTo>
                  <a:pt x="40" y="1"/>
                </a:lnTo>
                <a:lnTo>
                  <a:pt x="39" y="0"/>
                </a:lnTo>
                <a:lnTo>
                  <a:pt x="37" y="0"/>
                </a:lnTo>
                <a:lnTo>
                  <a:pt x="34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75" name="Freeform 79">
            <a:extLst>
              <a:ext uri="{FF2B5EF4-FFF2-40B4-BE49-F238E27FC236}">
                <a16:creationId xmlns:a16="http://schemas.microsoft.com/office/drawing/2014/main" id="{B274BCDD-4921-414E-B6BD-33F4986F485A}"/>
              </a:ext>
            </a:extLst>
          </p:cNvPr>
          <p:cNvSpPr>
            <a:spLocks/>
          </p:cNvSpPr>
          <p:nvPr/>
        </p:nvSpPr>
        <p:spPr bwMode="auto">
          <a:xfrm>
            <a:off x="3459164" y="2613025"/>
            <a:ext cx="46037" cy="46038"/>
          </a:xfrm>
          <a:custGeom>
            <a:avLst/>
            <a:gdLst>
              <a:gd name="T0" fmla="*/ 2147483646 w 57"/>
              <a:gd name="T1" fmla="*/ 2147483646 h 57"/>
              <a:gd name="T2" fmla="*/ 2147483646 w 57"/>
              <a:gd name="T3" fmla="*/ 2147483646 h 57"/>
              <a:gd name="T4" fmla="*/ 2147483646 w 57"/>
              <a:gd name="T5" fmla="*/ 2147483646 h 57"/>
              <a:gd name="T6" fmla="*/ 2147483646 w 57"/>
              <a:gd name="T7" fmla="*/ 2147483646 h 57"/>
              <a:gd name="T8" fmla="*/ 2147483646 w 57"/>
              <a:gd name="T9" fmla="*/ 2147483646 h 57"/>
              <a:gd name="T10" fmla="*/ 2147483646 w 57"/>
              <a:gd name="T11" fmla="*/ 2147483646 h 57"/>
              <a:gd name="T12" fmla="*/ 2147483646 w 57"/>
              <a:gd name="T13" fmla="*/ 2147483646 h 57"/>
              <a:gd name="T14" fmla="*/ 2147483646 w 57"/>
              <a:gd name="T15" fmla="*/ 2147483646 h 57"/>
              <a:gd name="T16" fmla="*/ 2147483646 w 57"/>
              <a:gd name="T17" fmla="*/ 2147483646 h 57"/>
              <a:gd name="T18" fmla="*/ 2147483646 w 57"/>
              <a:gd name="T19" fmla="*/ 2147483646 h 57"/>
              <a:gd name="T20" fmla="*/ 0 w 57"/>
              <a:gd name="T21" fmla="*/ 2147483646 h 57"/>
              <a:gd name="T22" fmla="*/ 0 w 57"/>
              <a:gd name="T23" fmla="*/ 2147483646 h 57"/>
              <a:gd name="T24" fmla="*/ 2147483646 w 57"/>
              <a:gd name="T25" fmla="*/ 2147483646 h 57"/>
              <a:gd name="T26" fmla="*/ 2147483646 w 57"/>
              <a:gd name="T27" fmla="*/ 2147483646 h 57"/>
              <a:gd name="T28" fmla="*/ 2147483646 w 57"/>
              <a:gd name="T29" fmla="*/ 2147483646 h 57"/>
              <a:gd name="T30" fmla="*/ 2147483646 w 57"/>
              <a:gd name="T31" fmla="*/ 2147483646 h 57"/>
              <a:gd name="T32" fmla="*/ 2147483646 w 57"/>
              <a:gd name="T33" fmla="*/ 2147483646 h 57"/>
              <a:gd name="T34" fmla="*/ 2147483646 w 57"/>
              <a:gd name="T35" fmla="*/ 2147483646 h 57"/>
              <a:gd name="T36" fmla="*/ 2147483646 w 57"/>
              <a:gd name="T37" fmla="*/ 2147483646 h 57"/>
              <a:gd name="T38" fmla="*/ 2147483646 w 57"/>
              <a:gd name="T39" fmla="*/ 2147483646 h 57"/>
              <a:gd name="T40" fmla="*/ 2147483646 w 57"/>
              <a:gd name="T41" fmla="*/ 2147483646 h 57"/>
              <a:gd name="T42" fmla="*/ 2147483646 w 57"/>
              <a:gd name="T43" fmla="*/ 2147483646 h 57"/>
              <a:gd name="T44" fmla="*/ 2147483646 w 57"/>
              <a:gd name="T45" fmla="*/ 2147483646 h 57"/>
              <a:gd name="T46" fmla="*/ 2147483646 w 57"/>
              <a:gd name="T47" fmla="*/ 2147483646 h 57"/>
              <a:gd name="T48" fmla="*/ 2147483646 w 57"/>
              <a:gd name="T49" fmla="*/ 2147483646 h 57"/>
              <a:gd name="T50" fmla="*/ 2147483646 w 57"/>
              <a:gd name="T51" fmla="*/ 2147483646 h 57"/>
              <a:gd name="T52" fmla="*/ 2147483646 w 57"/>
              <a:gd name="T53" fmla="*/ 2147483646 h 57"/>
              <a:gd name="T54" fmla="*/ 2147483646 w 57"/>
              <a:gd name="T55" fmla="*/ 2147483646 h 57"/>
              <a:gd name="T56" fmla="*/ 2147483646 w 57"/>
              <a:gd name="T57" fmla="*/ 2147483646 h 57"/>
              <a:gd name="T58" fmla="*/ 2147483646 w 57"/>
              <a:gd name="T59" fmla="*/ 2147483646 h 57"/>
              <a:gd name="T60" fmla="*/ 2147483646 w 57"/>
              <a:gd name="T61" fmla="*/ 2147483646 h 57"/>
              <a:gd name="T62" fmla="*/ 2147483646 w 57"/>
              <a:gd name="T63" fmla="*/ 2147483646 h 57"/>
              <a:gd name="T64" fmla="*/ 2147483646 w 57"/>
              <a:gd name="T65" fmla="*/ 2147483646 h 57"/>
              <a:gd name="T66" fmla="*/ 2147483646 w 57"/>
              <a:gd name="T67" fmla="*/ 2147483646 h 57"/>
              <a:gd name="T68" fmla="*/ 2147483646 w 57"/>
              <a:gd name="T69" fmla="*/ 2147483646 h 57"/>
              <a:gd name="T70" fmla="*/ 2147483646 w 57"/>
              <a:gd name="T71" fmla="*/ 2147483646 h 57"/>
              <a:gd name="T72" fmla="*/ 2147483646 w 57"/>
              <a:gd name="T73" fmla="*/ 2147483646 h 57"/>
              <a:gd name="T74" fmla="*/ 2147483646 w 57"/>
              <a:gd name="T75" fmla="*/ 2147483646 h 57"/>
              <a:gd name="T76" fmla="*/ 2147483646 w 57"/>
              <a:gd name="T77" fmla="*/ 2147483646 h 57"/>
              <a:gd name="T78" fmla="*/ 2147483646 w 57"/>
              <a:gd name="T79" fmla="*/ 2147483646 h 57"/>
              <a:gd name="T80" fmla="*/ 2147483646 w 57"/>
              <a:gd name="T81" fmla="*/ 2147483646 h 57"/>
              <a:gd name="T82" fmla="*/ 2147483646 w 57"/>
              <a:gd name="T83" fmla="*/ 2147483646 h 57"/>
              <a:gd name="T84" fmla="*/ 2147483646 w 57"/>
              <a:gd name="T85" fmla="*/ 2147483646 h 57"/>
              <a:gd name="T86" fmla="*/ 2147483646 w 57"/>
              <a:gd name="T87" fmla="*/ 2147483646 h 57"/>
              <a:gd name="T88" fmla="*/ 2147483646 w 57"/>
              <a:gd name="T89" fmla="*/ 2147483646 h 5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7"/>
              <a:gd name="T137" fmla="*/ 57 w 57"/>
              <a:gd name="T138" fmla="*/ 57 h 57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7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1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7"/>
                </a:lnTo>
                <a:lnTo>
                  <a:pt x="21" y="57"/>
                </a:lnTo>
                <a:lnTo>
                  <a:pt x="23" y="57"/>
                </a:lnTo>
                <a:lnTo>
                  <a:pt x="24" y="57"/>
                </a:lnTo>
                <a:lnTo>
                  <a:pt x="26" y="57"/>
                </a:lnTo>
                <a:lnTo>
                  <a:pt x="27" y="57"/>
                </a:lnTo>
                <a:lnTo>
                  <a:pt x="28" y="57"/>
                </a:lnTo>
                <a:lnTo>
                  <a:pt x="30" y="57"/>
                </a:lnTo>
                <a:lnTo>
                  <a:pt x="31" y="57"/>
                </a:lnTo>
                <a:lnTo>
                  <a:pt x="33" y="57"/>
                </a:lnTo>
                <a:lnTo>
                  <a:pt x="34" y="57"/>
                </a:lnTo>
                <a:lnTo>
                  <a:pt x="36" y="57"/>
                </a:lnTo>
                <a:lnTo>
                  <a:pt x="37" y="57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1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476" name="Freeform 80">
            <a:extLst>
              <a:ext uri="{FF2B5EF4-FFF2-40B4-BE49-F238E27FC236}">
                <a16:creationId xmlns:a16="http://schemas.microsoft.com/office/drawing/2014/main" id="{847577D5-A03C-2246-AE3A-2145FF01D549}"/>
              </a:ext>
            </a:extLst>
          </p:cNvPr>
          <p:cNvSpPr>
            <a:spLocks/>
          </p:cNvSpPr>
          <p:nvPr/>
        </p:nvSpPr>
        <p:spPr bwMode="auto">
          <a:xfrm>
            <a:off x="3468688" y="2622551"/>
            <a:ext cx="55562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77" name="Line 85">
            <a:extLst>
              <a:ext uri="{FF2B5EF4-FFF2-40B4-BE49-F238E27FC236}">
                <a16:creationId xmlns:a16="http://schemas.microsoft.com/office/drawing/2014/main" id="{AF1C9179-C716-FE4F-B300-C8ED138A8B4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144963" y="2981325"/>
            <a:ext cx="3429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78" name="Line 86">
            <a:extLst>
              <a:ext uri="{FF2B5EF4-FFF2-40B4-BE49-F238E27FC236}">
                <a16:creationId xmlns:a16="http://schemas.microsoft.com/office/drawing/2014/main" id="{AA4A3D1B-798D-7E43-8999-5A3C0D337FE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57664" y="4486275"/>
            <a:ext cx="319087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79" name="Line 91">
            <a:extLst>
              <a:ext uri="{FF2B5EF4-FFF2-40B4-BE49-F238E27FC236}">
                <a16:creationId xmlns:a16="http://schemas.microsoft.com/office/drawing/2014/main" id="{BB20B5E3-6C1C-A74B-B843-197C0592BD8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94088" y="4781550"/>
            <a:ext cx="98266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80" name="Line 92">
            <a:extLst>
              <a:ext uri="{FF2B5EF4-FFF2-40B4-BE49-F238E27FC236}">
                <a16:creationId xmlns:a16="http://schemas.microsoft.com/office/drawing/2014/main" id="{51E8DA76-7751-0F44-8818-CB931C9A073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44964" y="2979739"/>
            <a:ext cx="1587" cy="15065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81" name="Line 93">
            <a:extLst>
              <a:ext uri="{FF2B5EF4-FFF2-40B4-BE49-F238E27FC236}">
                <a16:creationId xmlns:a16="http://schemas.microsoft.com/office/drawing/2014/main" id="{83E86E1E-895D-F740-BC13-E0C00BE7BAE9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3733800"/>
            <a:ext cx="10064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82" name="Freeform 94">
            <a:extLst>
              <a:ext uri="{FF2B5EF4-FFF2-40B4-BE49-F238E27FC236}">
                <a16:creationId xmlns:a16="http://schemas.microsoft.com/office/drawing/2014/main" id="{1CAFE4C6-A4B7-8846-8DB1-CD21F4E1D70A}"/>
              </a:ext>
            </a:extLst>
          </p:cNvPr>
          <p:cNvSpPr>
            <a:spLocks/>
          </p:cNvSpPr>
          <p:nvPr/>
        </p:nvSpPr>
        <p:spPr bwMode="auto">
          <a:xfrm>
            <a:off x="4121150" y="3709989"/>
            <a:ext cx="46038" cy="46037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4" y="2"/>
                </a:lnTo>
                <a:lnTo>
                  <a:pt x="23" y="2"/>
                </a:lnTo>
                <a:lnTo>
                  <a:pt x="21" y="2"/>
                </a:lnTo>
                <a:lnTo>
                  <a:pt x="20" y="2"/>
                </a:lnTo>
                <a:lnTo>
                  <a:pt x="18" y="3"/>
                </a:lnTo>
                <a:lnTo>
                  <a:pt x="17" y="3"/>
                </a:lnTo>
                <a:lnTo>
                  <a:pt x="16" y="5"/>
                </a:lnTo>
                <a:lnTo>
                  <a:pt x="14" y="5"/>
                </a:lnTo>
                <a:lnTo>
                  <a:pt x="13" y="6"/>
                </a:lnTo>
                <a:lnTo>
                  <a:pt x="11" y="6"/>
                </a:lnTo>
                <a:lnTo>
                  <a:pt x="11" y="8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5"/>
                </a:lnTo>
                <a:lnTo>
                  <a:pt x="4" y="16"/>
                </a:lnTo>
                <a:lnTo>
                  <a:pt x="3" y="18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5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5"/>
                </a:lnTo>
                <a:lnTo>
                  <a:pt x="1" y="36"/>
                </a:lnTo>
                <a:lnTo>
                  <a:pt x="1" y="38"/>
                </a:lnTo>
                <a:lnTo>
                  <a:pt x="3" y="39"/>
                </a:lnTo>
                <a:lnTo>
                  <a:pt x="3" y="41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8" y="51"/>
                </a:lnTo>
                <a:lnTo>
                  <a:pt x="10" y="51"/>
                </a:lnTo>
                <a:lnTo>
                  <a:pt x="11" y="52"/>
                </a:lnTo>
                <a:lnTo>
                  <a:pt x="11" y="54"/>
                </a:lnTo>
                <a:lnTo>
                  <a:pt x="13" y="54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4" y="55"/>
                </a:lnTo>
                <a:lnTo>
                  <a:pt x="44" y="54"/>
                </a:lnTo>
                <a:lnTo>
                  <a:pt x="46" y="54"/>
                </a:lnTo>
                <a:lnTo>
                  <a:pt x="47" y="52"/>
                </a:lnTo>
                <a:lnTo>
                  <a:pt x="49" y="51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1"/>
                </a:lnTo>
                <a:lnTo>
                  <a:pt x="56" y="39"/>
                </a:lnTo>
                <a:lnTo>
                  <a:pt x="56" y="38"/>
                </a:lnTo>
                <a:lnTo>
                  <a:pt x="57" y="36"/>
                </a:lnTo>
                <a:lnTo>
                  <a:pt x="57" y="35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8"/>
                </a:lnTo>
                <a:lnTo>
                  <a:pt x="57" y="26"/>
                </a:lnTo>
                <a:lnTo>
                  <a:pt x="57" y="25"/>
                </a:lnTo>
                <a:lnTo>
                  <a:pt x="57" y="23"/>
                </a:lnTo>
                <a:lnTo>
                  <a:pt x="57" y="22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8"/>
                </a:lnTo>
                <a:lnTo>
                  <a:pt x="54" y="16"/>
                </a:lnTo>
                <a:lnTo>
                  <a:pt x="53" y="15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7" y="8"/>
                </a:lnTo>
                <a:lnTo>
                  <a:pt x="46" y="6"/>
                </a:lnTo>
                <a:lnTo>
                  <a:pt x="44" y="6"/>
                </a:lnTo>
                <a:lnTo>
                  <a:pt x="44" y="5"/>
                </a:lnTo>
                <a:lnTo>
                  <a:pt x="43" y="5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7" y="2"/>
                </a:lnTo>
                <a:lnTo>
                  <a:pt x="36" y="2"/>
                </a:lnTo>
                <a:lnTo>
                  <a:pt x="34" y="2"/>
                </a:lnTo>
                <a:lnTo>
                  <a:pt x="33" y="2"/>
                </a:lnTo>
                <a:lnTo>
                  <a:pt x="31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483" name="Freeform 95">
            <a:extLst>
              <a:ext uri="{FF2B5EF4-FFF2-40B4-BE49-F238E27FC236}">
                <a16:creationId xmlns:a16="http://schemas.microsoft.com/office/drawing/2014/main" id="{11E0BAAC-B901-C541-AEF0-E61384F5291C}"/>
              </a:ext>
            </a:extLst>
          </p:cNvPr>
          <p:cNvSpPr>
            <a:spLocks/>
          </p:cNvSpPr>
          <p:nvPr/>
        </p:nvSpPr>
        <p:spPr bwMode="auto">
          <a:xfrm>
            <a:off x="4130676" y="3697288"/>
            <a:ext cx="55563" cy="55562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1" y="1"/>
                </a:lnTo>
                <a:lnTo>
                  <a:pt x="29" y="1"/>
                </a:lnTo>
                <a:lnTo>
                  <a:pt x="26" y="1"/>
                </a:lnTo>
                <a:lnTo>
                  <a:pt x="25" y="1"/>
                </a:lnTo>
                <a:lnTo>
                  <a:pt x="23" y="3"/>
                </a:lnTo>
                <a:lnTo>
                  <a:pt x="22" y="3"/>
                </a:lnTo>
                <a:lnTo>
                  <a:pt x="20" y="4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4"/>
                </a:lnTo>
                <a:lnTo>
                  <a:pt x="6" y="16"/>
                </a:lnTo>
                <a:lnTo>
                  <a:pt x="6" y="17"/>
                </a:lnTo>
                <a:lnTo>
                  <a:pt x="5" y="19"/>
                </a:lnTo>
                <a:lnTo>
                  <a:pt x="3" y="20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7"/>
                </a:lnTo>
                <a:lnTo>
                  <a:pt x="2" y="29"/>
                </a:lnTo>
                <a:lnTo>
                  <a:pt x="0" y="30"/>
                </a:lnTo>
                <a:lnTo>
                  <a:pt x="0" y="32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9"/>
                </a:lnTo>
                <a:lnTo>
                  <a:pt x="0" y="40"/>
                </a:lnTo>
                <a:lnTo>
                  <a:pt x="2" y="43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0"/>
                </a:lnTo>
                <a:lnTo>
                  <a:pt x="5" y="52"/>
                </a:lnTo>
                <a:lnTo>
                  <a:pt x="6" y="53"/>
                </a:lnTo>
                <a:lnTo>
                  <a:pt x="6" y="55"/>
                </a:lnTo>
                <a:lnTo>
                  <a:pt x="7" y="56"/>
                </a:lnTo>
                <a:lnTo>
                  <a:pt x="9" y="58"/>
                </a:lnTo>
                <a:lnTo>
                  <a:pt x="9" y="59"/>
                </a:lnTo>
                <a:lnTo>
                  <a:pt x="10" y="60"/>
                </a:lnTo>
                <a:lnTo>
                  <a:pt x="12" y="62"/>
                </a:lnTo>
                <a:lnTo>
                  <a:pt x="13" y="63"/>
                </a:lnTo>
                <a:lnTo>
                  <a:pt x="15" y="63"/>
                </a:lnTo>
                <a:lnTo>
                  <a:pt x="16" y="65"/>
                </a:lnTo>
                <a:lnTo>
                  <a:pt x="18" y="66"/>
                </a:lnTo>
                <a:lnTo>
                  <a:pt x="19" y="66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1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1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6"/>
                </a:lnTo>
                <a:lnTo>
                  <a:pt x="54" y="66"/>
                </a:lnTo>
                <a:lnTo>
                  <a:pt x="55" y="65"/>
                </a:lnTo>
                <a:lnTo>
                  <a:pt x="56" y="63"/>
                </a:lnTo>
                <a:lnTo>
                  <a:pt x="58" y="63"/>
                </a:lnTo>
                <a:lnTo>
                  <a:pt x="59" y="62"/>
                </a:lnTo>
                <a:lnTo>
                  <a:pt x="61" y="60"/>
                </a:lnTo>
                <a:lnTo>
                  <a:pt x="62" y="59"/>
                </a:lnTo>
                <a:lnTo>
                  <a:pt x="62" y="58"/>
                </a:lnTo>
                <a:lnTo>
                  <a:pt x="64" y="56"/>
                </a:lnTo>
                <a:lnTo>
                  <a:pt x="65" y="55"/>
                </a:lnTo>
                <a:lnTo>
                  <a:pt x="65" y="53"/>
                </a:lnTo>
                <a:lnTo>
                  <a:pt x="67" y="52"/>
                </a:lnTo>
                <a:lnTo>
                  <a:pt x="67" y="50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3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6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69" y="29"/>
                </a:lnTo>
                <a:lnTo>
                  <a:pt x="69" y="27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7" y="20"/>
                </a:lnTo>
                <a:lnTo>
                  <a:pt x="67" y="19"/>
                </a:lnTo>
                <a:lnTo>
                  <a:pt x="65" y="17"/>
                </a:lnTo>
                <a:lnTo>
                  <a:pt x="65" y="16"/>
                </a:lnTo>
                <a:lnTo>
                  <a:pt x="64" y="14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7"/>
                </a:lnTo>
                <a:lnTo>
                  <a:pt x="55" y="6"/>
                </a:lnTo>
                <a:lnTo>
                  <a:pt x="54" y="6"/>
                </a:lnTo>
                <a:lnTo>
                  <a:pt x="52" y="4"/>
                </a:lnTo>
                <a:lnTo>
                  <a:pt x="51" y="4"/>
                </a:lnTo>
                <a:lnTo>
                  <a:pt x="49" y="3"/>
                </a:lnTo>
                <a:lnTo>
                  <a:pt x="48" y="3"/>
                </a:lnTo>
                <a:lnTo>
                  <a:pt x="46" y="1"/>
                </a:lnTo>
                <a:lnTo>
                  <a:pt x="45" y="1"/>
                </a:lnTo>
                <a:lnTo>
                  <a:pt x="42" y="1"/>
                </a:lnTo>
                <a:lnTo>
                  <a:pt x="41" y="1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84" name="Rectangle 96">
            <a:extLst>
              <a:ext uri="{FF2B5EF4-FFF2-40B4-BE49-F238E27FC236}">
                <a16:creationId xmlns:a16="http://schemas.microsoft.com/office/drawing/2014/main" id="{74A6013E-742E-1142-8A0B-B255DA45A2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1590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2485" name="Rectangle 97">
            <a:extLst>
              <a:ext uri="{FF2B5EF4-FFF2-40B4-BE49-F238E27FC236}">
                <a16:creationId xmlns:a16="http://schemas.microsoft.com/office/drawing/2014/main" id="{C58DD94B-F2DF-6D48-A7FB-0684000F1A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8763" y="36433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En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2486" name="AutoShape 99">
            <a:extLst>
              <a:ext uri="{FF2B5EF4-FFF2-40B4-BE49-F238E27FC236}">
                <a16:creationId xmlns:a16="http://schemas.microsoft.com/office/drawing/2014/main" id="{4A606981-0C26-7E49-BD92-8C019A4204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87863" y="2530475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2487" name="AutoShape 101">
            <a:extLst>
              <a:ext uri="{FF2B5EF4-FFF2-40B4-BE49-F238E27FC236}">
                <a16:creationId xmlns:a16="http://schemas.microsoft.com/office/drawing/2014/main" id="{1358ED24-AB86-B54D-A489-787B0BFD90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8975" y="4387850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2488" name="Title 1">
            <a:extLst>
              <a:ext uri="{FF2B5EF4-FFF2-40B4-BE49-F238E27FC236}">
                <a16:creationId xmlns:a16="http://schemas.microsoft.com/office/drawing/2014/main" id="{5D30637B-DCFD-404A-8FDA-16ADAB808907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3-to-8 decoder using two 2-to-4 decoders</a:t>
            </a:r>
          </a:p>
        </p:txBody>
      </p:sp>
      <p:sp>
        <p:nvSpPr>
          <p:cNvPr id="102489" name="TextBox 125">
            <a:extLst>
              <a:ext uri="{FF2B5EF4-FFF2-40B4-BE49-F238E27FC236}">
                <a16:creationId xmlns:a16="http://schemas.microsoft.com/office/drawing/2014/main" id="{6B51ED32-23B8-FB46-89FF-A5D51FD252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4.15 from the textbook ]</a:t>
            </a:r>
          </a:p>
        </p:txBody>
      </p:sp>
      <p:sp>
        <p:nvSpPr>
          <p:cNvPr id="102490" name="TextBox 16">
            <a:extLst>
              <a:ext uri="{FF2B5EF4-FFF2-40B4-BE49-F238E27FC236}">
                <a16:creationId xmlns:a16="http://schemas.microsoft.com/office/drawing/2014/main" id="{FC5880FC-2C3E-1946-85D3-0C0A3ABA86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189388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2491" name="TextBox 16">
            <a:extLst>
              <a:ext uri="{FF2B5EF4-FFF2-40B4-BE49-F238E27FC236}">
                <a16:creationId xmlns:a16="http://schemas.microsoft.com/office/drawing/2014/main" id="{39F9C7FA-7F80-7A4D-87E9-BB4875A93D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220821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2492" name="TextBox 16">
            <a:extLst>
              <a:ext uri="{FF2B5EF4-FFF2-40B4-BE49-F238E27FC236}">
                <a16:creationId xmlns:a16="http://schemas.microsoft.com/office/drawing/2014/main" id="{35D4F937-6E4A-2D42-B29C-F5E9F37308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4" y="15557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2493" name="TextBox 16">
            <a:extLst>
              <a:ext uri="{FF2B5EF4-FFF2-40B4-BE49-F238E27FC236}">
                <a16:creationId xmlns:a16="http://schemas.microsoft.com/office/drawing/2014/main" id="{137961D2-9E92-1841-8376-32646BB7BD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4" y="2479675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2494" name="TextBox 16">
            <a:extLst>
              <a:ext uri="{FF2B5EF4-FFF2-40B4-BE49-F238E27FC236}">
                <a16:creationId xmlns:a16="http://schemas.microsoft.com/office/drawing/2014/main" id="{B8AC855F-8F48-F34C-9307-6AE33C0A68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2839" y="3703638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2495" name="TextBox 16">
            <a:extLst>
              <a:ext uri="{FF2B5EF4-FFF2-40B4-BE49-F238E27FC236}">
                <a16:creationId xmlns:a16="http://schemas.microsoft.com/office/drawing/2014/main" id="{4658525B-F63A-A84B-90CE-737FDD50BE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2839" y="4017963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2496" name="TextBox 16">
            <a:extLst>
              <a:ext uri="{FF2B5EF4-FFF2-40B4-BE49-F238E27FC236}">
                <a16:creationId xmlns:a16="http://schemas.microsoft.com/office/drawing/2014/main" id="{676FC14D-E9DD-0942-8B06-B699BC168F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339407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2497" name="TextBox 16">
            <a:extLst>
              <a:ext uri="{FF2B5EF4-FFF2-40B4-BE49-F238E27FC236}">
                <a16:creationId xmlns:a16="http://schemas.microsoft.com/office/drawing/2014/main" id="{4D9044FB-CF87-B14F-879E-86C34C0B84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43180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2498" name="TextBox 16">
            <a:extLst>
              <a:ext uri="{FF2B5EF4-FFF2-40B4-BE49-F238E27FC236}">
                <a16:creationId xmlns:a16="http://schemas.microsoft.com/office/drawing/2014/main" id="{421C5052-19BA-A64D-BCA1-D7672DB675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5789" y="3389313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2499" name="TextBox 16">
            <a:extLst>
              <a:ext uri="{FF2B5EF4-FFF2-40B4-BE49-F238E27FC236}">
                <a16:creationId xmlns:a16="http://schemas.microsoft.com/office/drawing/2014/main" id="{5BFEBBEE-C76D-CA4C-9ADB-DDC4DAC783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2614" y="1528763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2500" name="TextBox 16">
            <a:extLst>
              <a:ext uri="{FF2B5EF4-FFF2-40B4-BE49-F238E27FC236}">
                <a16:creationId xmlns:a16="http://schemas.microsoft.com/office/drawing/2014/main" id="{E2E62ED5-2241-7449-9FD3-A3684B3859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7850" y="18748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2501" name="TextBox 16">
            <a:extLst>
              <a:ext uri="{FF2B5EF4-FFF2-40B4-BE49-F238E27FC236}">
                <a16:creationId xmlns:a16="http://schemas.microsoft.com/office/drawing/2014/main" id="{AFDD2896-DF5A-214E-8098-8928F08400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7850" y="22907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2502" name="TextBox 16">
            <a:extLst>
              <a:ext uri="{FF2B5EF4-FFF2-40B4-BE49-F238E27FC236}">
                <a16:creationId xmlns:a16="http://schemas.microsoft.com/office/drawing/2014/main" id="{51875A0B-2C1F-194B-9850-39E1A03DEB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0725" y="247015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2503" name="TextBox 16">
            <a:extLst>
              <a:ext uri="{FF2B5EF4-FFF2-40B4-BE49-F238E27FC236}">
                <a16:creationId xmlns:a16="http://schemas.microsoft.com/office/drawing/2014/main" id="{67C39409-2584-024E-BD79-AA9EEC453B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1200" y="43180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2504" name="TextBox 16">
            <a:extLst>
              <a:ext uri="{FF2B5EF4-FFF2-40B4-BE49-F238E27FC236}">
                <a16:creationId xmlns:a16="http://schemas.microsoft.com/office/drawing/2014/main" id="{560563E1-C4B3-F448-BC7A-2D2E5FBEA3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81475" y="29765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2505" name="TextBox 16">
            <a:extLst>
              <a:ext uri="{FF2B5EF4-FFF2-40B4-BE49-F238E27FC236}">
                <a16:creationId xmlns:a16="http://schemas.microsoft.com/office/drawing/2014/main" id="{083AC4B4-A60D-BF4E-8819-0D5405A908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3539" y="41465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2506" name="TextBox 16">
            <a:extLst>
              <a:ext uri="{FF2B5EF4-FFF2-40B4-BE49-F238E27FC236}">
                <a16:creationId xmlns:a16="http://schemas.microsoft.com/office/drawing/2014/main" id="{03D0FA7D-1FC3-8C41-9FAD-15B3E737CE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8300" y="479107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2507" name="TextBox 16">
            <a:extLst>
              <a:ext uri="{FF2B5EF4-FFF2-40B4-BE49-F238E27FC236}">
                <a16:creationId xmlns:a16="http://schemas.microsoft.com/office/drawing/2014/main" id="{C47D0474-66D1-7640-99D5-AF3D3A4253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19575" y="23066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5" name="Line 4">
            <a:extLst>
              <a:ext uri="{FF2B5EF4-FFF2-40B4-BE49-F238E27FC236}">
                <a16:creationId xmlns:a16="http://schemas.microsoft.com/office/drawing/2014/main" id="{F6891DBB-B7C1-C247-B2CD-76BEB52EF1E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259263" y="2638425"/>
            <a:ext cx="2286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26" name="Freeform 5">
            <a:extLst>
              <a:ext uri="{FF2B5EF4-FFF2-40B4-BE49-F238E27FC236}">
                <a16:creationId xmlns:a16="http://schemas.microsoft.com/office/drawing/2014/main" id="{D8A7206E-56B0-AC4E-83E6-C79BC4F4244A}"/>
              </a:ext>
            </a:extLst>
          </p:cNvPr>
          <p:cNvSpPr>
            <a:spLocks/>
          </p:cNvSpPr>
          <p:nvPr/>
        </p:nvSpPr>
        <p:spPr bwMode="auto">
          <a:xfrm>
            <a:off x="3824289" y="2476501"/>
            <a:ext cx="320675" cy="320675"/>
          </a:xfrm>
          <a:custGeom>
            <a:avLst/>
            <a:gdLst>
              <a:gd name="T0" fmla="*/ 2147483646 w 404"/>
              <a:gd name="T1" fmla="*/ 2147483646 h 403"/>
              <a:gd name="T2" fmla="*/ 0 w 404"/>
              <a:gd name="T3" fmla="*/ 2147483646 h 403"/>
              <a:gd name="T4" fmla="*/ 0 w 404"/>
              <a:gd name="T5" fmla="*/ 0 h 403"/>
              <a:gd name="T6" fmla="*/ 2147483646 w 404"/>
              <a:gd name="T7" fmla="*/ 2147483646 h 403"/>
              <a:gd name="T8" fmla="*/ 0 60000 65536"/>
              <a:gd name="T9" fmla="*/ 0 60000 65536"/>
              <a:gd name="T10" fmla="*/ 0 60000 65536"/>
              <a:gd name="T11" fmla="*/ 0 60000 65536"/>
              <a:gd name="T12" fmla="*/ 0 w 404"/>
              <a:gd name="T13" fmla="*/ 0 h 403"/>
              <a:gd name="T14" fmla="*/ 404 w 404"/>
              <a:gd name="T15" fmla="*/ 403 h 40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4" h="403">
                <a:moveTo>
                  <a:pt x="404" y="202"/>
                </a:moveTo>
                <a:lnTo>
                  <a:pt x="0" y="403"/>
                </a:lnTo>
                <a:lnTo>
                  <a:pt x="0" y="0"/>
                </a:lnTo>
                <a:lnTo>
                  <a:pt x="404" y="202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27" name="Freeform 7">
            <a:extLst>
              <a:ext uri="{FF2B5EF4-FFF2-40B4-BE49-F238E27FC236}">
                <a16:creationId xmlns:a16="http://schemas.microsoft.com/office/drawing/2014/main" id="{EC3EE5AE-0E20-B547-B1CC-11BB8772A520}"/>
              </a:ext>
            </a:extLst>
          </p:cNvPr>
          <p:cNvSpPr>
            <a:spLocks/>
          </p:cNvSpPr>
          <p:nvPr/>
        </p:nvSpPr>
        <p:spPr bwMode="auto">
          <a:xfrm>
            <a:off x="4165600" y="2589214"/>
            <a:ext cx="103188" cy="103187"/>
          </a:xfrm>
          <a:custGeom>
            <a:avLst/>
            <a:gdLst>
              <a:gd name="T0" fmla="*/ 2147483646 w 130"/>
              <a:gd name="T1" fmla="*/ 0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0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5" y="0"/>
                </a:moveTo>
                <a:lnTo>
                  <a:pt x="62" y="0"/>
                </a:lnTo>
                <a:lnTo>
                  <a:pt x="58" y="0"/>
                </a:lnTo>
                <a:lnTo>
                  <a:pt x="55" y="0"/>
                </a:lnTo>
                <a:lnTo>
                  <a:pt x="52" y="2"/>
                </a:lnTo>
                <a:lnTo>
                  <a:pt x="49" y="2"/>
                </a:lnTo>
                <a:lnTo>
                  <a:pt x="45" y="3"/>
                </a:lnTo>
                <a:lnTo>
                  <a:pt x="42" y="5"/>
                </a:lnTo>
                <a:lnTo>
                  <a:pt x="39" y="5"/>
                </a:lnTo>
                <a:lnTo>
                  <a:pt x="36" y="6"/>
                </a:lnTo>
                <a:lnTo>
                  <a:pt x="34" y="7"/>
                </a:lnTo>
                <a:lnTo>
                  <a:pt x="31" y="9"/>
                </a:lnTo>
                <a:lnTo>
                  <a:pt x="29" y="12"/>
                </a:lnTo>
                <a:lnTo>
                  <a:pt x="26" y="13"/>
                </a:lnTo>
                <a:lnTo>
                  <a:pt x="24" y="15"/>
                </a:lnTo>
                <a:lnTo>
                  <a:pt x="21" y="18"/>
                </a:lnTo>
                <a:lnTo>
                  <a:pt x="19" y="19"/>
                </a:lnTo>
                <a:lnTo>
                  <a:pt x="16" y="22"/>
                </a:lnTo>
                <a:lnTo>
                  <a:pt x="15" y="23"/>
                </a:lnTo>
                <a:lnTo>
                  <a:pt x="13" y="26"/>
                </a:lnTo>
                <a:lnTo>
                  <a:pt x="11" y="29"/>
                </a:lnTo>
                <a:lnTo>
                  <a:pt x="9" y="32"/>
                </a:lnTo>
                <a:lnTo>
                  <a:pt x="8" y="35"/>
                </a:lnTo>
                <a:lnTo>
                  <a:pt x="6" y="38"/>
                </a:lnTo>
                <a:lnTo>
                  <a:pt x="5" y="41"/>
                </a:lnTo>
                <a:lnTo>
                  <a:pt x="3" y="43"/>
                </a:lnTo>
                <a:lnTo>
                  <a:pt x="3" y="46"/>
                </a:lnTo>
                <a:lnTo>
                  <a:pt x="2" y="49"/>
                </a:lnTo>
                <a:lnTo>
                  <a:pt x="2" y="52"/>
                </a:lnTo>
                <a:lnTo>
                  <a:pt x="0" y="55"/>
                </a:lnTo>
                <a:lnTo>
                  <a:pt x="0" y="59"/>
                </a:lnTo>
                <a:lnTo>
                  <a:pt x="0" y="62"/>
                </a:lnTo>
                <a:lnTo>
                  <a:pt x="0" y="65"/>
                </a:lnTo>
                <a:lnTo>
                  <a:pt x="0" y="69"/>
                </a:lnTo>
                <a:lnTo>
                  <a:pt x="0" y="72"/>
                </a:lnTo>
                <a:lnTo>
                  <a:pt x="0" y="75"/>
                </a:lnTo>
                <a:lnTo>
                  <a:pt x="2" y="78"/>
                </a:lnTo>
                <a:lnTo>
                  <a:pt x="2" y="82"/>
                </a:lnTo>
                <a:lnTo>
                  <a:pt x="3" y="85"/>
                </a:lnTo>
                <a:lnTo>
                  <a:pt x="3" y="88"/>
                </a:lnTo>
                <a:lnTo>
                  <a:pt x="5" y="91"/>
                </a:lnTo>
                <a:lnTo>
                  <a:pt x="6" y="94"/>
                </a:lnTo>
                <a:lnTo>
                  <a:pt x="8" y="97"/>
                </a:lnTo>
                <a:lnTo>
                  <a:pt x="9" y="100"/>
                </a:lnTo>
                <a:lnTo>
                  <a:pt x="11" y="102"/>
                </a:lnTo>
                <a:lnTo>
                  <a:pt x="13" y="104"/>
                </a:lnTo>
                <a:lnTo>
                  <a:pt x="15" y="107"/>
                </a:lnTo>
                <a:lnTo>
                  <a:pt x="16" y="110"/>
                </a:lnTo>
                <a:lnTo>
                  <a:pt x="19" y="111"/>
                </a:lnTo>
                <a:lnTo>
                  <a:pt x="21" y="114"/>
                </a:lnTo>
                <a:lnTo>
                  <a:pt x="24" y="115"/>
                </a:lnTo>
                <a:lnTo>
                  <a:pt x="26" y="118"/>
                </a:lnTo>
                <a:lnTo>
                  <a:pt x="29" y="120"/>
                </a:lnTo>
                <a:lnTo>
                  <a:pt x="31" y="121"/>
                </a:lnTo>
                <a:lnTo>
                  <a:pt x="34" y="123"/>
                </a:lnTo>
                <a:lnTo>
                  <a:pt x="36" y="124"/>
                </a:lnTo>
                <a:lnTo>
                  <a:pt x="39" y="125"/>
                </a:lnTo>
                <a:lnTo>
                  <a:pt x="42" y="127"/>
                </a:lnTo>
                <a:lnTo>
                  <a:pt x="45" y="128"/>
                </a:lnTo>
                <a:lnTo>
                  <a:pt x="49" y="128"/>
                </a:lnTo>
                <a:lnTo>
                  <a:pt x="52" y="130"/>
                </a:lnTo>
                <a:lnTo>
                  <a:pt x="55" y="130"/>
                </a:lnTo>
                <a:lnTo>
                  <a:pt x="58" y="130"/>
                </a:lnTo>
                <a:lnTo>
                  <a:pt x="62" y="131"/>
                </a:lnTo>
                <a:lnTo>
                  <a:pt x="65" y="131"/>
                </a:lnTo>
                <a:lnTo>
                  <a:pt x="68" y="131"/>
                </a:lnTo>
                <a:lnTo>
                  <a:pt x="72" y="130"/>
                </a:lnTo>
                <a:lnTo>
                  <a:pt x="75" y="130"/>
                </a:lnTo>
                <a:lnTo>
                  <a:pt x="78" y="130"/>
                </a:lnTo>
                <a:lnTo>
                  <a:pt x="81" y="128"/>
                </a:lnTo>
                <a:lnTo>
                  <a:pt x="84" y="128"/>
                </a:lnTo>
                <a:lnTo>
                  <a:pt x="88" y="127"/>
                </a:lnTo>
                <a:lnTo>
                  <a:pt x="91" y="125"/>
                </a:lnTo>
                <a:lnTo>
                  <a:pt x="94" y="124"/>
                </a:lnTo>
                <a:lnTo>
                  <a:pt x="97" y="123"/>
                </a:lnTo>
                <a:lnTo>
                  <a:pt x="100" y="121"/>
                </a:lnTo>
                <a:lnTo>
                  <a:pt x="101" y="120"/>
                </a:lnTo>
                <a:lnTo>
                  <a:pt x="104" y="118"/>
                </a:lnTo>
                <a:lnTo>
                  <a:pt x="107" y="115"/>
                </a:lnTo>
                <a:lnTo>
                  <a:pt x="110" y="114"/>
                </a:lnTo>
                <a:lnTo>
                  <a:pt x="111" y="111"/>
                </a:lnTo>
                <a:lnTo>
                  <a:pt x="114" y="110"/>
                </a:lnTo>
                <a:lnTo>
                  <a:pt x="116" y="107"/>
                </a:lnTo>
                <a:lnTo>
                  <a:pt x="117" y="104"/>
                </a:lnTo>
                <a:lnTo>
                  <a:pt x="120" y="102"/>
                </a:lnTo>
                <a:lnTo>
                  <a:pt x="121" y="100"/>
                </a:lnTo>
                <a:lnTo>
                  <a:pt x="123" y="97"/>
                </a:lnTo>
                <a:lnTo>
                  <a:pt x="124" y="94"/>
                </a:lnTo>
                <a:lnTo>
                  <a:pt x="126" y="91"/>
                </a:lnTo>
                <a:lnTo>
                  <a:pt x="127" y="88"/>
                </a:lnTo>
                <a:lnTo>
                  <a:pt x="127" y="85"/>
                </a:lnTo>
                <a:lnTo>
                  <a:pt x="129" y="82"/>
                </a:lnTo>
                <a:lnTo>
                  <a:pt x="129" y="78"/>
                </a:lnTo>
                <a:lnTo>
                  <a:pt x="130" y="75"/>
                </a:lnTo>
                <a:lnTo>
                  <a:pt x="130" y="72"/>
                </a:lnTo>
                <a:lnTo>
                  <a:pt x="130" y="69"/>
                </a:lnTo>
                <a:lnTo>
                  <a:pt x="130" y="65"/>
                </a:lnTo>
                <a:lnTo>
                  <a:pt x="130" y="62"/>
                </a:lnTo>
                <a:lnTo>
                  <a:pt x="130" y="59"/>
                </a:lnTo>
                <a:lnTo>
                  <a:pt x="130" y="55"/>
                </a:lnTo>
                <a:lnTo>
                  <a:pt x="129" y="52"/>
                </a:lnTo>
                <a:lnTo>
                  <a:pt x="129" y="49"/>
                </a:lnTo>
                <a:lnTo>
                  <a:pt x="127" y="46"/>
                </a:lnTo>
                <a:lnTo>
                  <a:pt x="127" y="43"/>
                </a:lnTo>
                <a:lnTo>
                  <a:pt x="126" y="41"/>
                </a:lnTo>
                <a:lnTo>
                  <a:pt x="124" y="38"/>
                </a:lnTo>
                <a:lnTo>
                  <a:pt x="123" y="35"/>
                </a:lnTo>
                <a:lnTo>
                  <a:pt x="121" y="32"/>
                </a:lnTo>
                <a:lnTo>
                  <a:pt x="120" y="29"/>
                </a:lnTo>
                <a:lnTo>
                  <a:pt x="117" y="26"/>
                </a:lnTo>
                <a:lnTo>
                  <a:pt x="116" y="23"/>
                </a:lnTo>
                <a:lnTo>
                  <a:pt x="114" y="22"/>
                </a:lnTo>
                <a:lnTo>
                  <a:pt x="111" y="19"/>
                </a:lnTo>
                <a:lnTo>
                  <a:pt x="110" y="18"/>
                </a:lnTo>
                <a:lnTo>
                  <a:pt x="107" y="15"/>
                </a:lnTo>
                <a:lnTo>
                  <a:pt x="104" y="13"/>
                </a:lnTo>
                <a:lnTo>
                  <a:pt x="101" y="12"/>
                </a:lnTo>
                <a:lnTo>
                  <a:pt x="100" y="9"/>
                </a:lnTo>
                <a:lnTo>
                  <a:pt x="97" y="7"/>
                </a:lnTo>
                <a:lnTo>
                  <a:pt x="94" y="6"/>
                </a:lnTo>
                <a:lnTo>
                  <a:pt x="91" y="5"/>
                </a:lnTo>
                <a:lnTo>
                  <a:pt x="88" y="5"/>
                </a:lnTo>
                <a:lnTo>
                  <a:pt x="84" y="3"/>
                </a:lnTo>
                <a:lnTo>
                  <a:pt x="81" y="2"/>
                </a:lnTo>
                <a:lnTo>
                  <a:pt x="78" y="2"/>
                </a:lnTo>
                <a:lnTo>
                  <a:pt x="75" y="0"/>
                </a:lnTo>
                <a:lnTo>
                  <a:pt x="72" y="0"/>
                </a:lnTo>
                <a:lnTo>
                  <a:pt x="68" y="0"/>
                </a:lnTo>
                <a:lnTo>
                  <a:pt x="6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28" name="Rectangle 8">
            <a:extLst>
              <a:ext uri="{FF2B5EF4-FFF2-40B4-BE49-F238E27FC236}">
                <a16:creationId xmlns:a16="http://schemas.microsoft.com/office/drawing/2014/main" id="{1D077724-99A6-B94A-A861-A813E3D01A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55111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3429" name="Rectangle 9">
            <a:extLst>
              <a:ext uri="{FF2B5EF4-FFF2-40B4-BE49-F238E27FC236}">
                <a16:creationId xmlns:a16="http://schemas.microsoft.com/office/drawing/2014/main" id="{FBC86342-7AEF-A14C-9718-413AABD984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6558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3430" name="Rectangle 10">
            <a:extLst>
              <a:ext uri="{FF2B5EF4-FFF2-40B4-BE49-F238E27FC236}">
                <a16:creationId xmlns:a16="http://schemas.microsoft.com/office/drawing/2014/main" id="{CBD26F96-E7C0-A840-90CE-738FC25C07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175736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3431" name="Rectangle 11">
            <a:extLst>
              <a:ext uri="{FF2B5EF4-FFF2-40B4-BE49-F238E27FC236}">
                <a16:creationId xmlns:a16="http://schemas.microsoft.com/office/drawing/2014/main" id="{857B3C9C-012D-5F4D-9EF2-72B05DDDF3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8605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3432" name="Rectangle 12">
            <a:extLst>
              <a:ext uri="{FF2B5EF4-FFF2-40B4-BE49-F238E27FC236}">
                <a16:creationId xmlns:a16="http://schemas.microsoft.com/office/drawing/2014/main" id="{90A0B924-58E2-134B-83A8-296473CC70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175736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3433" name="Rectangle 13">
            <a:extLst>
              <a:ext uri="{FF2B5EF4-FFF2-40B4-BE49-F238E27FC236}">
                <a16:creationId xmlns:a16="http://schemas.microsoft.com/office/drawing/2014/main" id="{E0E1301E-86D5-E847-A35D-BA1B8CEDBA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186213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3434" name="Rectangle 14">
            <a:extLst>
              <a:ext uri="{FF2B5EF4-FFF2-40B4-BE49-F238E27FC236}">
                <a16:creationId xmlns:a16="http://schemas.microsoft.com/office/drawing/2014/main" id="{A644FA08-61AE-9A47-81F3-8094B57511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0558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3435" name="Rectangle 15">
            <a:extLst>
              <a:ext uri="{FF2B5EF4-FFF2-40B4-BE49-F238E27FC236}">
                <a16:creationId xmlns:a16="http://schemas.microsoft.com/office/drawing/2014/main" id="{36330594-EB74-2C45-AF52-91364E841E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1605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3436" name="Rectangle 16">
            <a:extLst>
              <a:ext uri="{FF2B5EF4-FFF2-40B4-BE49-F238E27FC236}">
                <a16:creationId xmlns:a16="http://schemas.microsoft.com/office/drawing/2014/main" id="{BE473A45-DCED-C74A-8A80-00E37597A2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3558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3437" name="Rectangle 17">
            <a:extLst>
              <a:ext uri="{FF2B5EF4-FFF2-40B4-BE49-F238E27FC236}">
                <a16:creationId xmlns:a16="http://schemas.microsoft.com/office/drawing/2014/main" id="{306C1B54-D27A-404F-9423-018279FC0D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4606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3438" name="Rectangle 18">
            <a:extLst>
              <a:ext uri="{FF2B5EF4-FFF2-40B4-BE49-F238E27FC236}">
                <a16:creationId xmlns:a16="http://schemas.microsoft.com/office/drawing/2014/main" id="{B8DB73DB-23A1-1A4F-9746-96D038794C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6543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3439" name="Rectangle 19">
            <a:extLst>
              <a:ext uri="{FF2B5EF4-FFF2-40B4-BE49-F238E27FC236}">
                <a16:creationId xmlns:a16="http://schemas.microsoft.com/office/drawing/2014/main" id="{AF91D914-3AEC-E345-91BB-375B5A4967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7574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3440" name="Rectangle 20">
            <a:extLst>
              <a:ext uri="{FF2B5EF4-FFF2-40B4-BE49-F238E27FC236}">
                <a16:creationId xmlns:a16="http://schemas.microsoft.com/office/drawing/2014/main" id="{04B14361-258F-7640-9157-3066FD86CE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177800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3441" name="Rectangle 21">
            <a:extLst>
              <a:ext uri="{FF2B5EF4-FFF2-40B4-BE49-F238E27FC236}">
                <a16:creationId xmlns:a16="http://schemas.microsoft.com/office/drawing/2014/main" id="{5485F6E2-DEE0-8641-8438-97819BC70A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1676401"/>
            <a:ext cx="1050925" cy="1393825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3442" name="Line 22">
            <a:extLst>
              <a:ext uri="{FF2B5EF4-FFF2-40B4-BE49-F238E27FC236}">
                <a16:creationId xmlns:a16="http://schemas.microsoft.com/office/drawing/2014/main" id="{BAC26380-A5BC-C842-853C-AAB046315820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1905000"/>
            <a:ext cx="2949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43" name="Rectangle 23">
            <a:extLst>
              <a:ext uri="{FF2B5EF4-FFF2-40B4-BE49-F238E27FC236}">
                <a16:creationId xmlns:a16="http://schemas.microsoft.com/office/drawing/2014/main" id="{D54409EB-21BA-C844-B630-3CFA6905C4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3444" name="Line 24">
            <a:extLst>
              <a:ext uri="{FF2B5EF4-FFF2-40B4-BE49-F238E27FC236}">
                <a16:creationId xmlns:a16="http://schemas.microsoft.com/office/drawing/2014/main" id="{15860134-F6B9-4642-9C98-6134260B8800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2797175"/>
            <a:ext cx="98266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45" name="Line 25">
            <a:extLst>
              <a:ext uri="{FF2B5EF4-FFF2-40B4-BE49-F238E27FC236}">
                <a16:creationId xmlns:a16="http://schemas.microsoft.com/office/drawing/2014/main" id="{03914800-53DA-B84D-8E62-B67BFBD1FEE3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190500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46" name="Line 26">
            <a:extLst>
              <a:ext uri="{FF2B5EF4-FFF2-40B4-BE49-F238E27FC236}">
                <a16:creationId xmlns:a16="http://schemas.microsoft.com/office/drawing/2014/main" id="{C299BFC7-8CCA-244F-9A63-EE6EA3A356F8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7971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47" name="Rectangle 27">
            <a:extLst>
              <a:ext uri="{FF2B5EF4-FFF2-40B4-BE49-F238E27FC236}">
                <a16:creationId xmlns:a16="http://schemas.microsoft.com/office/drawing/2014/main" id="{6F1A1D24-ABE9-0E48-8692-70D11EB49E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7162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3448" name="Rectangle 28">
            <a:extLst>
              <a:ext uri="{FF2B5EF4-FFF2-40B4-BE49-F238E27FC236}">
                <a16:creationId xmlns:a16="http://schemas.microsoft.com/office/drawing/2014/main" id="{E7148C81-7E58-AA4E-A06B-1FADEAA84A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778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3449" name="Rectangle 29">
            <a:extLst>
              <a:ext uri="{FF2B5EF4-FFF2-40B4-BE49-F238E27FC236}">
                <a16:creationId xmlns:a16="http://schemas.microsoft.com/office/drawing/2014/main" id="{2FA290FA-FCC2-3D42-9571-7A9201184C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3450" name="Rectangle 30">
            <a:extLst>
              <a:ext uri="{FF2B5EF4-FFF2-40B4-BE49-F238E27FC236}">
                <a16:creationId xmlns:a16="http://schemas.microsoft.com/office/drawing/2014/main" id="{B9051955-81CE-1947-BC6A-C208C94057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07168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3451" name="Line 31">
            <a:extLst>
              <a:ext uri="{FF2B5EF4-FFF2-40B4-BE49-F238E27FC236}">
                <a16:creationId xmlns:a16="http://schemas.microsoft.com/office/drawing/2014/main" id="{0C6E7ACB-2D6A-B447-A0F0-B518D2FDD5A0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2201864"/>
            <a:ext cx="2949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52" name="Rectangle 32">
            <a:extLst>
              <a:ext uri="{FF2B5EF4-FFF2-40B4-BE49-F238E27FC236}">
                <a16:creationId xmlns:a16="http://schemas.microsoft.com/office/drawing/2014/main" id="{75E4CE38-52F5-8840-AD88-031917074D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3453" name="Rectangle 33">
            <a:extLst>
              <a:ext uri="{FF2B5EF4-FFF2-40B4-BE49-F238E27FC236}">
                <a16:creationId xmlns:a16="http://schemas.microsoft.com/office/drawing/2014/main" id="{15E4E656-5D68-2E44-B626-BDBE6D55AB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07168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3454" name="Rectangle 34">
            <a:extLst>
              <a:ext uri="{FF2B5EF4-FFF2-40B4-BE49-F238E27FC236}">
                <a16:creationId xmlns:a16="http://schemas.microsoft.com/office/drawing/2014/main" id="{37AA31C4-96D6-194A-B890-BEC3D616F5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3455" name="Rectangle 35">
            <a:extLst>
              <a:ext uri="{FF2B5EF4-FFF2-40B4-BE49-F238E27FC236}">
                <a16:creationId xmlns:a16="http://schemas.microsoft.com/office/drawing/2014/main" id="{40660B0F-9F61-C14B-BFB0-8C80829025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3653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3456" name="Rectangle 36">
            <a:extLst>
              <a:ext uri="{FF2B5EF4-FFF2-40B4-BE49-F238E27FC236}">
                <a16:creationId xmlns:a16="http://schemas.microsoft.com/office/drawing/2014/main" id="{DB61EF4F-26AA-1647-AEAE-F4DAE20F0B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4701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3457" name="Rectangle 37">
            <a:extLst>
              <a:ext uri="{FF2B5EF4-FFF2-40B4-BE49-F238E27FC236}">
                <a16:creationId xmlns:a16="http://schemas.microsoft.com/office/drawing/2014/main" id="{75C2101B-7F03-A143-8F8E-841C99B154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6606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3458" name="Line 38">
            <a:extLst>
              <a:ext uri="{FF2B5EF4-FFF2-40B4-BE49-F238E27FC236}">
                <a16:creationId xmlns:a16="http://schemas.microsoft.com/office/drawing/2014/main" id="{F969C9C0-D1C2-E342-B83B-3FC380AE2C21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52253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59" name="Line 39">
            <a:extLst>
              <a:ext uri="{FF2B5EF4-FFF2-40B4-BE49-F238E27FC236}">
                <a16:creationId xmlns:a16="http://schemas.microsoft.com/office/drawing/2014/main" id="{EC393B43-AA82-844F-BB97-03B452AFEFC6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2256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60" name="Rectangle 40">
            <a:extLst>
              <a:ext uri="{FF2B5EF4-FFF2-40B4-BE49-F238E27FC236}">
                <a16:creationId xmlns:a16="http://schemas.microsoft.com/office/drawing/2014/main" id="{55EFCFDF-768C-754A-B317-ECD4A757CA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7654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3461" name="Rectangle 41">
            <a:extLst>
              <a:ext uri="{FF2B5EF4-FFF2-40B4-BE49-F238E27FC236}">
                <a16:creationId xmlns:a16="http://schemas.microsoft.com/office/drawing/2014/main" id="{7F840F14-53D6-0B42-A499-1BE07217E9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60997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3462" name="Rectangle 42">
            <a:extLst>
              <a:ext uri="{FF2B5EF4-FFF2-40B4-BE49-F238E27FC236}">
                <a16:creationId xmlns:a16="http://schemas.microsoft.com/office/drawing/2014/main" id="{ADCBD6F9-67A5-E349-91CF-C81C5DD342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3505200"/>
            <a:ext cx="1050925" cy="1392238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3463" name="Line 43">
            <a:extLst>
              <a:ext uri="{FF2B5EF4-FFF2-40B4-BE49-F238E27FC236}">
                <a16:creationId xmlns:a16="http://schemas.microsoft.com/office/drawing/2014/main" id="{35B65D2B-DCAF-5D4C-BEE6-63F33367C9C0}"/>
              </a:ext>
            </a:extLst>
          </p:cNvPr>
          <p:cNvSpPr>
            <a:spLocks noChangeShapeType="1"/>
          </p:cNvSpPr>
          <p:nvPr/>
        </p:nvSpPr>
        <p:spPr bwMode="auto">
          <a:xfrm>
            <a:off x="5745163" y="3756025"/>
            <a:ext cx="3429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64" name="Rectangle 44">
            <a:extLst>
              <a:ext uri="{FF2B5EF4-FFF2-40B4-BE49-F238E27FC236}">
                <a16:creationId xmlns:a16="http://schemas.microsoft.com/office/drawing/2014/main" id="{389DC965-0346-C543-8499-A75D7F7088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3465" name="Line 45">
            <a:extLst>
              <a:ext uri="{FF2B5EF4-FFF2-40B4-BE49-F238E27FC236}">
                <a16:creationId xmlns:a16="http://schemas.microsoft.com/office/drawing/2014/main" id="{ACF35C5F-D629-0648-B5C0-8EB70ECB7A98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4646614"/>
            <a:ext cx="98266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66" name="Line 46">
            <a:extLst>
              <a:ext uri="{FF2B5EF4-FFF2-40B4-BE49-F238E27FC236}">
                <a16:creationId xmlns:a16="http://schemas.microsoft.com/office/drawing/2014/main" id="{2BB73F4F-76CA-784E-9B8B-4788996D057E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375602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67" name="Line 47">
            <a:extLst>
              <a:ext uri="{FF2B5EF4-FFF2-40B4-BE49-F238E27FC236}">
                <a16:creationId xmlns:a16="http://schemas.microsoft.com/office/drawing/2014/main" id="{18516894-50DC-5749-9F56-31CEC7D0AB76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646614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68" name="Rectangle 48">
            <a:extLst>
              <a:ext uri="{FF2B5EF4-FFF2-40B4-BE49-F238E27FC236}">
                <a16:creationId xmlns:a16="http://schemas.microsoft.com/office/drawing/2014/main" id="{0DEAF0EA-8020-194E-8AAC-22EBE34348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4549776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3469" name="Rectangle 49">
            <a:extLst>
              <a:ext uri="{FF2B5EF4-FFF2-40B4-BE49-F238E27FC236}">
                <a16:creationId xmlns:a16="http://schemas.microsoft.com/office/drawing/2014/main" id="{E2BD9DC1-A188-D141-9EDD-74262732AF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6099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3470" name="Rectangle 50">
            <a:extLst>
              <a:ext uri="{FF2B5EF4-FFF2-40B4-BE49-F238E27FC236}">
                <a16:creationId xmlns:a16="http://schemas.microsoft.com/office/drawing/2014/main" id="{F7186479-0744-6B41-A079-D8A8E4E962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3471" name="Rectangle 51">
            <a:extLst>
              <a:ext uri="{FF2B5EF4-FFF2-40B4-BE49-F238E27FC236}">
                <a16:creationId xmlns:a16="http://schemas.microsoft.com/office/drawing/2014/main" id="{5B0C2B89-F15D-B340-81FE-63804216B1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90525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3472" name="Line 52">
            <a:extLst>
              <a:ext uri="{FF2B5EF4-FFF2-40B4-BE49-F238E27FC236}">
                <a16:creationId xmlns:a16="http://schemas.microsoft.com/office/drawing/2014/main" id="{6D1A1719-20C8-2E47-B356-AE1636DE9397}"/>
              </a:ext>
            </a:extLst>
          </p:cNvPr>
          <p:cNvSpPr>
            <a:spLocks noChangeShapeType="1"/>
          </p:cNvSpPr>
          <p:nvPr/>
        </p:nvSpPr>
        <p:spPr bwMode="auto">
          <a:xfrm>
            <a:off x="5470525" y="4030664"/>
            <a:ext cx="617538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73" name="Rectangle 53">
            <a:extLst>
              <a:ext uri="{FF2B5EF4-FFF2-40B4-BE49-F238E27FC236}">
                <a16:creationId xmlns:a16="http://schemas.microsoft.com/office/drawing/2014/main" id="{88CD75B9-ED15-4848-A6C4-29AC86D8EF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3474" name="Rectangle 54">
            <a:extLst>
              <a:ext uri="{FF2B5EF4-FFF2-40B4-BE49-F238E27FC236}">
                <a16:creationId xmlns:a16="http://schemas.microsoft.com/office/drawing/2014/main" id="{D8967B27-5940-824B-B80D-A183E86749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9052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3475" name="Rectangle 55">
            <a:extLst>
              <a:ext uri="{FF2B5EF4-FFF2-40B4-BE49-F238E27FC236}">
                <a16:creationId xmlns:a16="http://schemas.microsoft.com/office/drawing/2014/main" id="{861A63B6-9A93-C340-8AAA-6F5C7479BE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3476" name="Rectangle 56">
            <a:extLst>
              <a:ext uri="{FF2B5EF4-FFF2-40B4-BE49-F238E27FC236}">
                <a16:creationId xmlns:a16="http://schemas.microsoft.com/office/drawing/2014/main" id="{F7579CB6-A03D-A74E-B004-9777FA4C09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19893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3477" name="Rectangle 57">
            <a:extLst>
              <a:ext uri="{FF2B5EF4-FFF2-40B4-BE49-F238E27FC236}">
                <a16:creationId xmlns:a16="http://schemas.microsoft.com/office/drawing/2014/main" id="{BFF5FAEA-2978-474F-934C-494646CF09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30371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3478" name="Rectangle 58">
            <a:extLst>
              <a:ext uri="{FF2B5EF4-FFF2-40B4-BE49-F238E27FC236}">
                <a16:creationId xmlns:a16="http://schemas.microsoft.com/office/drawing/2014/main" id="{6C3C81FD-5641-7643-BCB9-983887BD73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4942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3479" name="Line 59">
            <a:extLst>
              <a:ext uri="{FF2B5EF4-FFF2-40B4-BE49-F238E27FC236}">
                <a16:creationId xmlns:a16="http://schemas.microsoft.com/office/drawing/2014/main" id="{28681A81-B67B-1241-88DB-3D64AAAFF00B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34975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80" name="Line 60">
            <a:extLst>
              <a:ext uri="{FF2B5EF4-FFF2-40B4-BE49-F238E27FC236}">
                <a16:creationId xmlns:a16="http://schemas.microsoft.com/office/drawing/2014/main" id="{7E36CD54-EE9D-1542-92CD-AF581F4A1BA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45164" y="1905001"/>
            <a:ext cx="1587" cy="18510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81" name="Line 61">
            <a:extLst>
              <a:ext uri="{FF2B5EF4-FFF2-40B4-BE49-F238E27FC236}">
                <a16:creationId xmlns:a16="http://schemas.microsoft.com/office/drawing/2014/main" id="{AB41661E-54F8-FA4B-8B33-93BD089F98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70525" y="2201863"/>
            <a:ext cx="1588" cy="18288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82" name="Line 62">
            <a:extLst>
              <a:ext uri="{FF2B5EF4-FFF2-40B4-BE49-F238E27FC236}">
                <a16:creationId xmlns:a16="http://schemas.microsoft.com/office/drawing/2014/main" id="{C129F6E0-391E-0241-B693-47421F17CA2D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8" y="2636839"/>
            <a:ext cx="6858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83" name="Line 63">
            <a:extLst>
              <a:ext uri="{FF2B5EF4-FFF2-40B4-BE49-F238E27FC236}">
                <a16:creationId xmlns:a16="http://schemas.microsoft.com/office/drawing/2014/main" id="{63ADBBAA-79D9-CF49-A5FE-56E3CE13DDC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482975" y="2636838"/>
            <a:ext cx="0" cy="21463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84" name="Rectangle 64">
            <a:extLst>
              <a:ext uri="{FF2B5EF4-FFF2-40B4-BE49-F238E27FC236}">
                <a16:creationId xmlns:a16="http://schemas.microsoft.com/office/drawing/2014/main" id="{39D236C6-BBE5-334E-B1AA-63A8C4AD78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5974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3485" name="Rectangle 65">
            <a:extLst>
              <a:ext uri="{FF2B5EF4-FFF2-40B4-BE49-F238E27FC236}">
                <a16:creationId xmlns:a16="http://schemas.microsoft.com/office/drawing/2014/main" id="{2F9A7A79-1E67-524B-B2B1-E8CAA04D68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5941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3486" name="Rectangle 66">
            <a:extLst>
              <a:ext uri="{FF2B5EF4-FFF2-40B4-BE49-F238E27FC236}">
                <a16:creationId xmlns:a16="http://schemas.microsoft.com/office/drawing/2014/main" id="{476F3DDC-19E6-EB42-9861-FA5E7D4CE9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6972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3487" name="Rectangle 67">
            <a:extLst>
              <a:ext uri="{FF2B5EF4-FFF2-40B4-BE49-F238E27FC236}">
                <a16:creationId xmlns:a16="http://schemas.microsoft.com/office/drawing/2014/main" id="{75875A84-C1C6-4F40-B007-FA4692E61C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8925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3488" name="Rectangle 68">
            <a:extLst>
              <a:ext uri="{FF2B5EF4-FFF2-40B4-BE49-F238E27FC236}">
                <a16:creationId xmlns:a16="http://schemas.microsoft.com/office/drawing/2014/main" id="{F5B711D0-2502-654F-BBCF-A11775BB39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9973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5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3489" name="Rectangle 69">
            <a:extLst>
              <a:ext uri="{FF2B5EF4-FFF2-40B4-BE49-F238E27FC236}">
                <a16:creationId xmlns:a16="http://schemas.microsoft.com/office/drawing/2014/main" id="{B797D651-647D-464B-A0E9-BFEE5909CA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191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3490" name="Rectangle 70">
            <a:extLst>
              <a:ext uri="{FF2B5EF4-FFF2-40B4-BE49-F238E27FC236}">
                <a16:creationId xmlns:a16="http://schemas.microsoft.com/office/drawing/2014/main" id="{68FDE40B-C55A-3E44-9B7F-B732B2034C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29577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6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3491" name="Rectangle 71">
            <a:extLst>
              <a:ext uri="{FF2B5EF4-FFF2-40B4-BE49-F238E27FC236}">
                <a16:creationId xmlns:a16="http://schemas.microsoft.com/office/drawing/2014/main" id="{7A4F9828-1C04-A64B-8E07-2AD88AB0F7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4894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3492" name="Line 72">
            <a:extLst>
              <a:ext uri="{FF2B5EF4-FFF2-40B4-BE49-F238E27FC236}">
                <a16:creationId xmlns:a16="http://schemas.microsoft.com/office/drawing/2014/main" id="{2BD64CF5-7CD2-3643-8C63-94DF81D7BB64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05288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93" name="Rectangle 73">
            <a:extLst>
              <a:ext uri="{FF2B5EF4-FFF2-40B4-BE49-F238E27FC236}">
                <a16:creationId xmlns:a16="http://schemas.microsoft.com/office/drawing/2014/main" id="{3064EECD-E62A-4F4B-8678-7C45129DCE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5942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7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3494" name="Rectangle 74">
            <a:extLst>
              <a:ext uri="{FF2B5EF4-FFF2-40B4-BE49-F238E27FC236}">
                <a16:creationId xmlns:a16="http://schemas.microsoft.com/office/drawing/2014/main" id="{0A8D79E3-9025-8848-92E8-567C71D10C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05422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3495" name="Freeform 75">
            <a:extLst>
              <a:ext uri="{FF2B5EF4-FFF2-40B4-BE49-F238E27FC236}">
                <a16:creationId xmlns:a16="http://schemas.microsoft.com/office/drawing/2014/main" id="{AC315E0D-1F80-524E-8AE9-653D68A9E09F}"/>
              </a:ext>
            </a:extLst>
          </p:cNvPr>
          <p:cNvSpPr>
            <a:spLocks/>
          </p:cNvSpPr>
          <p:nvPr/>
        </p:nvSpPr>
        <p:spPr bwMode="auto">
          <a:xfrm>
            <a:off x="5721350" y="1882775"/>
            <a:ext cx="46038" cy="46038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8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3496" name="Freeform 76">
            <a:extLst>
              <a:ext uri="{FF2B5EF4-FFF2-40B4-BE49-F238E27FC236}">
                <a16:creationId xmlns:a16="http://schemas.microsoft.com/office/drawing/2014/main" id="{FEFBEF6F-44D2-D54D-AF31-F15F9695DB62}"/>
              </a:ext>
            </a:extLst>
          </p:cNvPr>
          <p:cNvSpPr>
            <a:spLocks/>
          </p:cNvSpPr>
          <p:nvPr/>
        </p:nvSpPr>
        <p:spPr bwMode="auto">
          <a:xfrm>
            <a:off x="5730876" y="1892301"/>
            <a:ext cx="55563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7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70"/>
                </a:lnTo>
                <a:lnTo>
                  <a:pt x="25" y="70"/>
                </a:lnTo>
                <a:lnTo>
                  <a:pt x="26" y="70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70"/>
                </a:lnTo>
                <a:lnTo>
                  <a:pt x="46" y="70"/>
                </a:lnTo>
                <a:lnTo>
                  <a:pt x="48" y="70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7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1"/>
                </a:lnTo>
                <a:lnTo>
                  <a:pt x="59" y="11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97" name="Freeform 77">
            <a:extLst>
              <a:ext uri="{FF2B5EF4-FFF2-40B4-BE49-F238E27FC236}">
                <a16:creationId xmlns:a16="http://schemas.microsoft.com/office/drawing/2014/main" id="{D5AB0198-3303-7742-9453-6A544ABDB6D0}"/>
              </a:ext>
            </a:extLst>
          </p:cNvPr>
          <p:cNvSpPr>
            <a:spLocks/>
          </p:cNvSpPr>
          <p:nvPr/>
        </p:nvSpPr>
        <p:spPr bwMode="auto">
          <a:xfrm>
            <a:off x="5448300" y="2179639"/>
            <a:ext cx="44450" cy="46037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2147483646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0 w 58"/>
              <a:gd name="T21" fmla="*/ 2147483646 h 58"/>
              <a:gd name="T22" fmla="*/ 0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2147483646 w 58"/>
              <a:gd name="T57" fmla="*/ 2147483646 h 58"/>
              <a:gd name="T58" fmla="*/ 2147483646 w 58"/>
              <a:gd name="T59" fmla="*/ 2147483646 h 58"/>
              <a:gd name="T60" fmla="*/ 2147483646 w 58"/>
              <a:gd name="T61" fmla="*/ 2147483646 h 58"/>
              <a:gd name="T62" fmla="*/ 2147483646 w 58"/>
              <a:gd name="T63" fmla="*/ 2147483646 h 58"/>
              <a:gd name="T64" fmla="*/ 2147483646 w 58"/>
              <a:gd name="T65" fmla="*/ 2147483646 h 58"/>
              <a:gd name="T66" fmla="*/ 2147483646 w 58"/>
              <a:gd name="T67" fmla="*/ 2147483646 h 58"/>
              <a:gd name="T68" fmla="*/ 2147483646 w 58"/>
              <a:gd name="T69" fmla="*/ 2147483646 h 58"/>
              <a:gd name="T70" fmla="*/ 2147483646 w 58"/>
              <a:gd name="T71" fmla="*/ 2147483646 h 58"/>
              <a:gd name="T72" fmla="*/ 2147483646 w 58"/>
              <a:gd name="T73" fmla="*/ 2147483646 h 58"/>
              <a:gd name="T74" fmla="*/ 2147483646 w 58"/>
              <a:gd name="T75" fmla="*/ 2147483646 h 58"/>
              <a:gd name="T76" fmla="*/ 2147483646 w 58"/>
              <a:gd name="T77" fmla="*/ 2147483646 h 58"/>
              <a:gd name="T78" fmla="*/ 2147483646 w 58"/>
              <a:gd name="T79" fmla="*/ 2147483646 h 58"/>
              <a:gd name="T80" fmla="*/ 2147483646 w 58"/>
              <a:gd name="T81" fmla="*/ 2147483646 h 58"/>
              <a:gd name="T82" fmla="*/ 2147483646 w 58"/>
              <a:gd name="T83" fmla="*/ 2147483646 h 58"/>
              <a:gd name="T84" fmla="*/ 2147483646 w 58"/>
              <a:gd name="T85" fmla="*/ 2147483646 h 58"/>
              <a:gd name="T86" fmla="*/ 2147483646 w 58"/>
              <a:gd name="T87" fmla="*/ 2147483646 h 58"/>
              <a:gd name="T88" fmla="*/ 2147483646 w 58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8"/>
              <a:gd name="T136" fmla="*/ 0 h 58"/>
              <a:gd name="T137" fmla="*/ 58 w 58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8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5" y="2"/>
                </a:lnTo>
                <a:lnTo>
                  <a:pt x="23" y="2"/>
                </a:lnTo>
                <a:lnTo>
                  <a:pt x="22" y="2"/>
                </a:lnTo>
                <a:lnTo>
                  <a:pt x="20" y="2"/>
                </a:lnTo>
                <a:lnTo>
                  <a:pt x="19" y="3"/>
                </a:lnTo>
                <a:lnTo>
                  <a:pt x="17" y="3"/>
                </a:lnTo>
                <a:lnTo>
                  <a:pt x="16" y="4"/>
                </a:lnTo>
                <a:lnTo>
                  <a:pt x="14" y="4"/>
                </a:lnTo>
                <a:lnTo>
                  <a:pt x="13" y="6"/>
                </a:lnTo>
                <a:lnTo>
                  <a:pt x="12" y="6"/>
                </a:lnTo>
                <a:lnTo>
                  <a:pt x="12" y="7"/>
                </a:lnTo>
                <a:lnTo>
                  <a:pt x="10" y="9"/>
                </a:lnTo>
                <a:lnTo>
                  <a:pt x="9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2" y="22"/>
                </a:lnTo>
                <a:lnTo>
                  <a:pt x="2" y="23"/>
                </a:lnTo>
                <a:lnTo>
                  <a:pt x="2" y="25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2" y="35"/>
                </a:lnTo>
                <a:lnTo>
                  <a:pt x="2" y="36"/>
                </a:lnTo>
                <a:lnTo>
                  <a:pt x="2" y="38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9" y="50"/>
                </a:lnTo>
                <a:lnTo>
                  <a:pt x="10" y="50"/>
                </a:lnTo>
                <a:lnTo>
                  <a:pt x="12" y="52"/>
                </a:lnTo>
                <a:lnTo>
                  <a:pt x="12" y="53"/>
                </a:lnTo>
                <a:lnTo>
                  <a:pt x="13" y="53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9" y="56"/>
                </a:lnTo>
                <a:lnTo>
                  <a:pt x="20" y="58"/>
                </a:lnTo>
                <a:lnTo>
                  <a:pt x="22" y="58"/>
                </a:lnTo>
                <a:lnTo>
                  <a:pt x="23" y="58"/>
                </a:lnTo>
                <a:lnTo>
                  <a:pt x="25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2" y="58"/>
                </a:lnTo>
                <a:lnTo>
                  <a:pt x="33" y="58"/>
                </a:lnTo>
                <a:lnTo>
                  <a:pt x="35" y="58"/>
                </a:lnTo>
                <a:lnTo>
                  <a:pt x="36" y="58"/>
                </a:lnTo>
                <a:lnTo>
                  <a:pt x="38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5" y="55"/>
                </a:lnTo>
                <a:lnTo>
                  <a:pt x="45" y="53"/>
                </a:lnTo>
                <a:lnTo>
                  <a:pt x="46" y="53"/>
                </a:lnTo>
                <a:lnTo>
                  <a:pt x="48" y="52"/>
                </a:lnTo>
                <a:lnTo>
                  <a:pt x="49" y="50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5" y="43"/>
                </a:lnTo>
                <a:lnTo>
                  <a:pt x="55" y="42"/>
                </a:lnTo>
                <a:lnTo>
                  <a:pt x="56" y="40"/>
                </a:lnTo>
                <a:lnTo>
                  <a:pt x="56" y="39"/>
                </a:lnTo>
                <a:lnTo>
                  <a:pt x="56" y="38"/>
                </a:lnTo>
                <a:lnTo>
                  <a:pt x="58" y="36"/>
                </a:lnTo>
                <a:lnTo>
                  <a:pt x="58" y="35"/>
                </a:lnTo>
                <a:lnTo>
                  <a:pt x="58" y="33"/>
                </a:lnTo>
                <a:lnTo>
                  <a:pt x="58" y="32"/>
                </a:lnTo>
                <a:lnTo>
                  <a:pt x="58" y="29"/>
                </a:lnTo>
                <a:lnTo>
                  <a:pt x="58" y="27"/>
                </a:lnTo>
                <a:lnTo>
                  <a:pt x="58" y="26"/>
                </a:lnTo>
                <a:lnTo>
                  <a:pt x="58" y="25"/>
                </a:lnTo>
                <a:lnTo>
                  <a:pt x="58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5" y="17"/>
                </a:lnTo>
                <a:lnTo>
                  <a:pt x="55" y="16"/>
                </a:lnTo>
                <a:lnTo>
                  <a:pt x="53" y="14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8" y="7"/>
                </a:lnTo>
                <a:lnTo>
                  <a:pt x="46" y="6"/>
                </a:lnTo>
                <a:lnTo>
                  <a:pt x="45" y="6"/>
                </a:lnTo>
                <a:lnTo>
                  <a:pt x="45" y="4"/>
                </a:lnTo>
                <a:lnTo>
                  <a:pt x="43" y="4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8" y="2"/>
                </a:lnTo>
                <a:lnTo>
                  <a:pt x="36" y="2"/>
                </a:lnTo>
                <a:lnTo>
                  <a:pt x="35" y="2"/>
                </a:lnTo>
                <a:lnTo>
                  <a:pt x="33" y="2"/>
                </a:lnTo>
                <a:lnTo>
                  <a:pt x="32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3498" name="Freeform 78">
            <a:extLst>
              <a:ext uri="{FF2B5EF4-FFF2-40B4-BE49-F238E27FC236}">
                <a16:creationId xmlns:a16="http://schemas.microsoft.com/office/drawing/2014/main" id="{5EF66EAE-D5FB-7049-BA8D-C74C14C9B0C0}"/>
              </a:ext>
            </a:extLst>
          </p:cNvPr>
          <p:cNvSpPr>
            <a:spLocks/>
          </p:cNvSpPr>
          <p:nvPr/>
        </p:nvSpPr>
        <p:spPr bwMode="auto">
          <a:xfrm>
            <a:off x="5434013" y="2189163"/>
            <a:ext cx="55562" cy="55562"/>
          </a:xfrm>
          <a:custGeom>
            <a:avLst/>
            <a:gdLst>
              <a:gd name="T0" fmla="*/ 2147483646 w 70"/>
              <a:gd name="T1" fmla="*/ 0 h 70"/>
              <a:gd name="T2" fmla="*/ 2147483646 w 70"/>
              <a:gd name="T3" fmla="*/ 2147483646 h 70"/>
              <a:gd name="T4" fmla="*/ 2147483646 w 70"/>
              <a:gd name="T5" fmla="*/ 2147483646 h 70"/>
              <a:gd name="T6" fmla="*/ 2147483646 w 70"/>
              <a:gd name="T7" fmla="*/ 2147483646 h 70"/>
              <a:gd name="T8" fmla="*/ 2147483646 w 70"/>
              <a:gd name="T9" fmla="*/ 2147483646 h 70"/>
              <a:gd name="T10" fmla="*/ 2147483646 w 70"/>
              <a:gd name="T11" fmla="*/ 2147483646 h 70"/>
              <a:gd name="T12" fmla="*/ 2147483646 w 70"/>
              <a:gd name="T13" fmla="*/ 2147483646 h 70"/>
              <a:gd name="T14" fmla="*/ 2147483646 w 70"/>
              <a:gd name="T15" fmla="*/ 2147483646 h 70"/>
              <a:gd name="T16" fmla="*/ 2147483646 w 70"/>
              <a:gd name="T17" fmla="*/ 2147483646 h 70"/>
              <a:gd name="T18" fmla="*/ 0 w 70"/>
              <a:gd name="T19" fmla="*/ 2147483646 h 70"/>
              <a:gd name="T20" fmla="*/ 0 w 70"/>
              <a:gd name="T21" fmla="*/ 2147483646 h 70"/>
              <a:gd name="T22" fmla="*/ 0 w 70"/>
              <a:gd name="T23" fmla="*/ 2147483646 h 70"/>
              <a:gd name="T24" fmla="*/ 2147483646 w 70"/>
              <a:gd name="T25" fmla="*/ 2147483646 h 70"/>
              <a:gd name="T26" fmla="*/ 2147483646 w 70"/>
              <a:gd name="T27" fmla="*/ 2147483646 h 70"/>
              <a:gd name="T28" fmla="*/ 2147483646 w 70"/>
              <a:gd name="T29" fmla="*/ 2147483646 h 70"/>
              <a:gd name="T30" fmla="*/ 2147483646 w 70"/>
              <a:gd name="T31" fmla="*/ 2147483646 h 70"/>
              <a:gd name="T32" fmla="*/ 2147483646 w 70"/>
              <a:gd name="T33" fmla="*/ 2147483646 h 70"/>
              <a:gd name="T34" fmla="*/ 2147483646 w 70"/>
              <a:gd name="T35" fmla="*/ 2147483646 h 70"/>
              <a:gd name="T36" fmla="*/ 2147483646 w 70"/>
              <a:gd name="T37" fmla="*/ 2147483646 h 70"/>
              <a:gd name="T38" fmla="*/ 2147483646 w 70"/>
              <a:gd name="T39" fmla="*/ 2147483646 h 70"/>
              <a:gd name="T40" fmla="*/ 2147483646 w 70"/>
              <a:gd name="T41" fmla="*/ 2147483646 h 70"/>
              <a:gd name="T42" fmla="*/ 2147483646 w 70"/>
              <a:gd name="T43" fmla="*/ 2147483646 h 70"/>
              <a:gd name="T44" fmla="*/ 2147483646 w 70"/>
              <a:gd name="T45" fmla="*/ 2147483646 h 70"/>
              <a:gd name="T46" fmla="*/ 2147483646 w 70"/>
              <a:gd name="T47" fmla="*/ 2147483646 h 70"/>
              <a:gd name="T48" fmla="*/ 2147483646 w 70"/>
              <a:gd name="T49" fmla="*/ 2147483646 h 70"/>
              <a:gd name="T50" fmla="*/ 2147483646 w 70"/>
              <a:gd name="T51" fmla="*/ 2147483646 h 70"/>
              <a:gd name="T52" fmla="*/ 2147483646 w 70"/>
              <a:gd name="T53" fmla="*/ 2147483646 h 70"/>
              <a:gd name="T54" fmla="*/ 2147483646 w 70"/>
              <a:gd name="T55" fmla="*/ 2147483646 h 70"/>
              <a:gd name="T56" fmla="*/ 2147483646 w 70"/>
              <a:gd name="T57" fmla="*/ 2147483646 h 70"/>
              <a:gd name="T58" fmla="*/ 2147483646 w 70"/>
              <a:gd name="T59" fmla="*/ 2147483646 h 70"/>
              <a:gd name="T60" fmla="*/ 2147483646 w 70"/>
              <a:gd name="T61" fmla="*/ 2147483646 h 70"/>
              <a:gd name="T62" fmla="*/ 2147483646 w 70"/>
              <a:gd name="T63" fmla="*/ 2147483646 h 70"/>
              <a:gd name="T64" fmla="*/ 2147483646 w 70"/>
              <a:gd name="T65" fmla="*/ 2147483646 h 70"/>
              <a:gd name="T66" fmla="*/ 2147483646 w 70"/>
              <a:gd name="T67" fmla="*/ 2147483646 h 70"/>
              <a:gd name="T68" fmla="*/ 2147483646 w 70"/>
              <a:gd name="T69" fmla="*/ 2147483646 h 70"/>
              <a:gd name="T70" fmla="*/ 2147483646 w 70"/>
              <a:gd name="T71" fmla="*/ 2147483646 h 70"/>
              <a:gd name="T72" fmla="*/ 2147483646 w 70"/>
              <a:gd name="T73" fmla="*/ 2147483646 h 70"/>
              <a:gd name="T74" fmla="*/ 2147483646 w 70"/>
              <a:gd name="T75" fmla="*/ 2147483646 h 70"/>
              <a:gd name="T76" fmla="*/ 2147483646 w 70"/>
              <a:gd name="T77" fmla="*/ 2147483646 h 70"/>
              <a:gd name="T78" fmla="*/ 2147483646 w 70"/>
              <a:gd name="T79" fmla="*/ 2147483646 h 70"/>
              <a:gd name="T80" fmla="*/ 2147483646 w 70"/>
              <a:gd name="T81" fmla="*/ 2147483646 h 70"/>
              <a:gd name="T82" fmla="*/ 2147483646 w 70"/>
              <a:gd name="T83" fmla="*/ 2147483646 h 70"/>
              <a:gd name="T84" fmla="*/ 2147483646 w 70"/>
              <a:gd name="T85" fmla="*/ 2147483646 h 70"/>
              <a:gd name="T86" fmla="*/ 2147483646 w 70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0"/>
              <a:gd name="T133" fmla="*/ 0 h 70"/>
              <a:gd name="T134" fmla="*/ 70 w 70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0" h="70">
                <a:moveTo>
                  <a:pt x="34" y="0"/>
                </a:moveTo>
                <a:lnTo>
                  <a:pt x="33" y="0"/>
                </a:lnTo>
                <a:lnTo>
                  <a:pt x="31" y="0"/>
                </a:lnTo>
                <a:lnTo>
                  <a:pt x="30" y="1"/>
                </a:lnTo>
                <a:lnTo>
                  <a:pt x="29" y="1"/>
                </a:lnTo>
                <a:lnTo>
                  <a:pt x="26" y="1"/>
                </a:lnTo>
                <a:lnTo>
                  <a:pt x="24" y="1"/>
                </a:lnTo>
                <a:lnTo>
                  <a:pt x="23" y="2"/>
                </a:lnTo>
                <a:lnTo>
                  <a:pt x="21" y="2"/>
                </a:lnTo>
                <a:lnTo>
                  <a:pt x="20" y="4"/>
                </a:lnTo>
                <a:lnTo>
                  <a:pt x="19" y="4"/>
                </a:lnTo>
                <a:lnTo>
                  <a:pt x="17" y="5"/>
                </a:lnTo>
                <a:lnTo>
                  <a:pt x="16" y="5"/>
                </a:lnTo>
                <a:lnTo>
                  <a:pt x="14" y="7"/>
                </a:lnTo>
                <a:lnTo>
                  <a:pt x="13" y="8"/>
                </a:lnTo>
                <a:lnTo>
                  <a:pt x="11" y="10"/>
                </a:lnTo>
                <a:lnTo>
                  <a:pt x="10" y="10"/>
                </a:lnTo>
                <a:lnTo>
                  <a:pt x="8" y="11"/>
                </a:lnTo>
                <a:lnTo>
                  <a:pt x="8" y="13"/>
                </a:lnTo>
                <a:lnTo>
                  <a:pt x="7" y="14"/>
                </a:lnTo>
                <a:lnTo>
                  <a:pt x="6" y="15"/>
                </a:lnTo>
                <a:lnTo>
                  <a:pt x="6" y="17"/>
                </a:lnTo>
                <a:lnTo>
                  <a:pt x="4" y="18"/>
                </a:lnTo>
                <a:lnTo>
                  <a:pt x="3" y="20"/>
                </a:lnTo>
                <a:lnTo>
                  <a:pt x="3" y="21"/>
                </a:lnTo>
                <a:lnTo>
                  <a:pt x="3" y="23"/>
                </a:lnTo>
                <a:lnTo>
                  <a:pt x="1" y="24"/>
                </a:lnTo>
                <a:lnTo>
                  <a:pt x="1" y="27"/>
                </a:lnTo>
                <a:lnTo>
                  <a:pt x="1" y="28"/>
                </a:lnTo>
                <a:lnTo>
                  <a:pt x="0" y="30"/>
                </a:lnTo>
                <a:lnTo>
                  <a:pt x="0" y="31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8"/>
                </a:lnTo>
                <a:lnTo>
                  <a:pt x="0" y="40"/>
                </a:lnTo>
                <a:lnTo>
                  <a:pt x="1" y="43"/>
                </a:lnTo>
                <a:lnTo>
                  <a:pt x="1" y="44"/>
                </a:lnTo>
                <a:lnTo>
                  <a:pt x="1" y="46"/>
                </a:lnTo>
                <a:lnTo>
                  <a:pt x="3" y="47"/>
                </a:lnTo>
                <a:lnTo>
                  <a:pt x="3" y="49"/>
                </a:lnTo>
                <a:lnTo>
                  <a:pt x="3" y="50"/>
                </a:lnTo>
                <a:lnTo>
                  <a:pt x="4" y="51"/>
                </a:lnTo>
                <a:lnTo>
                  <a:pt x="6" y="53"/>
                </a:lnTo>
                <a:lnTo>
                  <a:pt x="6" y="54"/>
                </a:lnTo>
                <a:lnTo>
                  <a:pt x="7" y="56"/>
                </a:lnTo>
                <a:lnTo>
                  <a:pt x="8" y="57"/>
                </a:lnTo>
                <a:lnTo>
                  <a:pt x="8" y="59"/>
                </a:lnTo>
                <a:lnTo>
                  <a:pt x="10" y="60"/>
                </a:lnTo>
                <a:lnTo>
                  <a:pt x="11" y="61"/>
                </a:lnTo>
                <a:lnTo>
                  <a:pt x="13" y="63"/>
                </a:lnTo>
                <a:lnTo>
                  <a:pt x="14" y="63"/>
                </a:lnTo>
                <a:lnTo>
                  <a:pt x="16" y="64"/>
                </a:lnTo>
                <a:lnTo>
                  <a:pt x="17" y="66"/>
                </a:lnTo>
                <a:lnTo>
                  <a:pt x="19" y="66"/>
                </a:lnTo>
                <a:lnTo>
                  <a:pt x="20" y="67"/>
                </a:lnTo>
                <a:lnTo>
                  <a:pt x="21" y="67"/>
                </a:lnTo>
                <a:lnTo>
                  <a:pt x="23" y="69"/>
                </a:lnTo>
                <a:lnTo>
                  <a:pt x="24" y="69"/>
                </a:lnTo>
                <a:lnTo>
                  <a:pt x="26" y="69"/>
                </a:lnTo>
                <a:lnTo>
                  <a:pt x="29" y="70"/>
                </a:lnTo>
                <a:lnTo>
                  <a:pt x="30" y="70"/>
                </a:lnTo>
                <a:lnTo>
                  <a:pt x="31" y="70"/>
                </a:lnTo>
                <a:lnTo>
                  <a:pt x="33" y="70"/>
                </a:lnTo>
                <a:lnTo>
                  <a:pt x="34" y="70"/>
                </a:lnTo>
                <a:lnTo>
                  <a:pt x="37" y="70"/>
                </a:lnTo>
                <a:lnTo>
                  <a:pt x="39" y="70"/>
                </a:lnTo>
                <a:lnTo>
                  <a:pt x="40" y="70"/>
                </a:lnTo>
                <a:lnTo>
                  <a:pt x="42" y="70"/>
                </a:lnTo>
                <a:lnTo>
                  <a:pt x="44" y="69"/>
                </a:lnTo>
                <a:lnTo>
                  <a:pt x="46" y="69"/>
                </a:lnTo>
                <a:lnTo>
                  <a:pt x="47" y="69"/>
                </a:lnTo>
                <a:lnTo>
                  <a:pt x="49" y="67"/>
                </a:lnTo>
                <a:lnTo>
                  <a:pt x="50" y="67"/>
                </a:lnTo>
                <a:lnTo>
                  <a:pt x="52" y="66"/>
                </a:lnTo>
                <a:lnTo>
                  <a:pt x="53" y="66"/>
                </a:lnTo>
                <a:lnTo>
                  <a:pt x="55" y="64"/>
                </a:lnTo>
                <a:lnTo>
                  <a:pt x="56" y="63"/>
                </a:lnTo>
                <a:lnTo>
                  <a:pt x="57" y="63"/>
                </a:lnTo>
                <a:lnTo>
                  <a:pt x="59" y="61"/>
                </a:lnTo>
                <a:lnTo>
                  <a:pt x="60" y="60"/>
                </a:lnTo>
                <a:lnTo>
                  <a:pt x="62" y="59"/>
                </a:lnTo>
                <a:lnTo>
                  <a:pt x="62" y="57"/>
                </a:lnTo>
                <a:lnTo>
                  <a:pt x="63" y="56"/>
                </a:lnTo>
                <a:lnTo>
                  <a:pt x="65" y="54"/>
                </a:lnTo>
                <a:lnTo>
                  <a:pt x="65" y="53"/>
                </a:lnTo>
                <a:lnTo>
                  <a:pt x="66" y="51"/>
                </a:lnTo>
                <a:lnTo>
                  <a:pt x="66" y="50"/>
                </a:lnTo>
                <a:lnTo>
                  <a:pt x="67" y="49"/>
                </a:lnTo>
                <a:lnTo>
                  <a:pt x="67" y="47"/>
                </a:lnTo>
                <a:lnTo>
                  <a:pt x="69" y="46"/>
                </a:lnTo>
                <a:lnTo>
                  <a:pt x="69" y="44"/>
                </a:lnTo>
                <a:lnTo>
                  <a:pt x="69" y="43"/>
                </a:lnTo>
                <a:lnTo>
                  <a:pt x="70" y="40"/>
                </a:lnTo>
                <a:lnTo>
                  <a:pt x="70" y="38"/>
                </a:lnTo>
                <a:lnTo>
                  <a:pt x="70" y="37"/>
                </a:lnTo>
                <a:lnTo>
                  <a:pt x="70" y="36"/>
                </a:lnTo>
                <a:lnTo>
                  <a:pt x="70" y="33"/>
                </a:lnTo>
                <a:lnTo>
                  <a:pt x="70" y="31"/>
                </a:lnTo>
                <a:lnTo>
                  <a:pt x="70" y="30"/>
                </a:lnTo>
                <a:lnTo>
                  <a:pt x="69" y="28"/>
                </a:lnTo>
                <a:lnTo>
                  <a:pt x="69" y="27"/>
                </a:lnTo>
                <a:lnTo>
                  <a:pt x="69" y="24"/>
                </a:lnTo>
                <a:lnTo>
                  <a:pt x="67" y="23"/>
                </a:lnTo>
                <a:lnTo>
                  <a:pt x="67" y="21"/>
                </a:lnTo>
                <a:lnTo>
                  <a:pt x="66" y="20"/>
                </a:lnTo>
                <a:lnTo>
                  <a:pt x="66" y="18"/>
                </a:lnTo>
                <a:lnTo>
                  <a:pt x="65" y="17"/>
                </a:lnTo>
                <a:lnTo>
                  <a:pt x="65" y="15"/>
                </a:lnTo>
                <a:lnTo>
                  <a:pt x="63" y="14"/>
                </a:lnTo>
                <a:lnTo>
                  <a:pt x="62" y="13"/>
                </a:lnTo>
                <a:lnTo>
                  <a:pt x="62" y="11"/>
                </a:lnTo>
                <a:lnTo>
                  <a:pt x="60" y="10"/>
                </a:lnTo>
                <a:lnTo>
                  <a:pt x="59" y="10"/>
                </a:lnTo>
                <a:lnTo>
                  <a:pt x="57" y="8"/>
                </a:lnTo>
                <a:lnTo>
                  <a:pt x="56" y="7"/>
                </a:lnTo>
                <a:lnTo>
                  <a:pt x="55" y="5"/>
                </a:lnTo>
                <a:lnTo>
                  <a:pt x="53" y="5"/>
                </a:lnTo>
                <a:lnTo>
                  <a:pt x="52" y="4"/>
                </a:lnTo>
                <a:lnTo>
                  <a:pt x="50" y="4"/>
                </a:lnTo>
                <a:lnTo>
                  <a:pt x="49" y="2"/>
                </a:lnTo>
                <a:lnTo>
                  <a:pt x="47" y="2"/>
                </a:lnTo>
                <a:lnTo>
                  <a:pt x="46" y="1"/>
                </a:lnTo>
                <a:lnTo>
                  <a:pt x="44" y="1"/>
                </a:lnTo>
                <a:lnTo>
                  <a:pt x="42" y="1"/>
                </a:lnTo>
                <a:lnTo>
                  <a:pt x="40" y="1"/>
                </a:lnTo>
                <a:lnTo>
                  <a:pt x="39" y="0"/>
                </a:lnTo>
                <a:lnTo>
                  <a:pt x="37" y="0"/>
                </a:lnTo>
                <a:lnTo>
                  <a:pt x="34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99" name="Freeform 79">
            <a:extLst>
              <a:ext uri="{FF2B5EF4-FFF2-40B4-BE49-F238E27FC236}">
                <a16:creationId xmlns:a16="http://schemas.microsoft.com/office/drawing/2014/main" id="{22C67933-7A03-7947-9061-CD02CD57EE7E}"/>
              </a:ext>
            </a:extLst>
          </p:cNvPr>
          <p:cNvSpPr>
            <a:spLocks/>
          </p:cNvSpPr>
          <p:nvPr/>
        </p:nvSpPr>
        <p:spPr bwMode="auto">
          <a:xfrm>
            <a:off x="3459164" y="2613025"/>
            <a:ext cx="46037" cy="46038"/>
          </a:xfrm>
          <a:custGeom>
            <a:avLst/>
            <a:gdLst>
              <a:gd name="T0" fmla="*/ 2147483646 w 57"/>
              <a:gd name="T1" fmla="*/ 2147483646 h 57"/>
              <a:gd name="T2" fmla="*/ 2147483646 w 57"/>
              <a:gd name="T3" fmla="*/ 2147483646 h 57"/>
              <a:gd name="T4" fmla="*/ 2147483646 w 57"/>
              <a:gd name="T5" fmla="*/ 2147483646 h 57"/>
              <a:gd name="T6" fmla="*/ 2147483646 w 57"/>
              <a:gd name="T7" fmla="*/ 2147483646 h 57"/>
              <a:gd name="T8" fmla="*/ 2147483646 w 57"/>
              <a:gd name="T9" fmla="*/ 2147483646 h 57"/>
              <a:gd name="T10" fmla="*/ 2147483646 w 57"/>
              <a:gd name="T11" fmla="*/ 2147483646 h 57"/>
              <a:gd name="T12" fmla="*/ 2147483646 w 57"/>
              <a:gd name="T13" fmla="*/ 2147483646 h 57"/>
              <a:gd name="T14" fmla="*/ 2147483646 w 57"/>
              <a:gd name="T15" fmla="*/ 2147483646 h 57"/>
              <a:gd name="T16" fmla="*/ 2147483646 w 57"/>
              <a:gd name="T17" fmla="*/ 2147483646 h 57"/>
              <a:gd name="T18" fmla="*/ 2147483646 w 57"/>
              <a:gd name="T19" fmla="*/ 2147483646 h 57"/>
              <a:gd name="T20" fmla="*/ 0 w 57"/>
              <a:gd name="T21" fmla="*/ 2147483646 h 57"/>
              <a:gd name="T22" fmla="*/ 0 w 57"/>
              <a:gd name="T23" fmla="*/ 2147483646 h 57"/>
              <a:gd name="T24" fmla="*/ 2147483646 w 57"/>
              <a:gd name="T25" fmla="*/ 2147483646 h 57"/>
              <a:gd name="T26" fmla="*/ 2147483646 w 57"/>
              <a:gd name="T27" fmla="*/ 2147483646 h 57"/>
              <a:gd name="T28" fmla="*/ 2147483646 w 57"/>
              <a:gd name="T29" fmla="*/ 2147483646 h 57"/>
              <a:gd name="T30" fmla="*/ 2147483646 w 57"/>
              <a:gd name="T31" fmla="*/ 2147483646 h 57"/>
              <a:gd name="T32" fmla="*/ 2147483646 w 57"/>
              <a:gd name="T33" fmla="*/ 2147483646 h 57"/>
              <a:gd name="T34" fmla="*/ 2147483646 w 57"/>
              <a:gd name="T35" fmla="*/ 2147483646 h 57"/>
              <a:gd name="T36" fmla="*/ 2147483646 w 57"/>
              <a:gd name="T37" fmla="*/ 2147483646 h 57"/>
              <a:gd name="T38" fmla="*/ 2147483646 w 57"/>
              <a:gd name="T39" fmla="*/ 2147483646 h 57"/>
              <a:gd name="T40" fmla="*/ 2147483646 w 57"/>
              <a:gd name="T41" fmla="*/ 2147483646 h 57"/>
              <a:gd name="T42" fmla="*/ 2147483646 w 57"/>
              <a:gd name="T43" fmla="*/ 2147483646 h 57"/>
              <a:gd name="T44" fmla="*/ 2147483646 w 57"/>
              <a:gd name="T45" fmla="*/ 2147483646 h 57"/>
              <a:gd name="T46" fmla="*/ 2147483646 w 57"/>
              <a:gd name="T47" fmla="*/ 2147483646 h 57"/>
              <a:gd name="T48" fmla="*/ 2147483646 w 57"/>
              <a:gd name="T49" fmla="*/ 2147483646 h 57"/>
              <a:gd name="T50" fmla="*/ 2147483646 w 57"/>
              <a:gd name="T51" fmla="*/ 2147483646 h 57"/>
              <a:gd name="T52" fmla="*/ 2147483646 w 57"/>
              <a:gd name="T53" fmla="*/ 2147483646 h 57"/>
              <a:gd name="T54" fmla="*/ 2147483646 w 57"/>
              <a:gd name="T55" fmla="*/ 2147483646 h 57"/>
              <a:gd name="T56" fmla="*/ 2147483646 w 57"/>
              <a:gd name="T57" fmla="*/ 2147483646 h 57"/>
              <a:gd name="T58" fmla="*/ 2147483646 w 57"/>
              <a:gd name="T59" fmla="*/ 2147483646 h 57"/>
              <a:gd name="T60" fmla="*/ 2147483646 w 57"/>
              <a:gd name="T61" fmla="*/ 2147483646 h 57"/>
              <a:gd name="T62" fmla="*/ 2147483646 w 57"/>
              <a:gd name="T63" fmla="*/ 2147483646 h 57"/>
              <a:gd name="T64" fmla="*/ 2147483646 w 57"/>
              <a:gd name="T65" fmla="*/ 2147483646 h 57"/>
              <a:gd name="T66" fmla="*/ 2147483646 w 57"/>
              <a:gd name="T67" fmla="*/ 2147483646 h 57"/>
              <a:gd name="T68" fmla="*/ 2147483646 w 57"/>
              <a:gd name="T69" fmla="*/ 2147483646 h 57"/>
              <a:gd name="T70" fmla="*/ 2147483646 w 57"/>
              <a:gd name="T71" fmla="*/ 2147483646 h 57"/>
              <a:gd name="T72" fmla="*/ 2147483646 w 57"/>
              <a:gd name="T73" fmla="*/ 2147483646 h 57"/>
              <a:gd name="T74" fmla="*/ 2147483646 w 57"/>
              <a:gd name="T75" fmla="*/ 2147483646 h 57"/>
              <a:gd name="T76" fmla="*/ 2147483646 w 57"/>
              <a:gd name="T77" fmla="*/ 2147483646 h 57"/>
              <a:gd name="T78" fmla="*/ 2147483646 w 57"/>
              <a:gd name="T79" fmla="*/ 2147483646 h 57"/>
              <a:gd name="T80" fmla="*/ 2147483646 w 57"/>
              <a:gd name="T81" fmla="*/ 2147483646 h 57"/>
              <a:gd name="T82" fmla="*/ 2147483646 w 57"/>
              <a:gd name="T83" fmla="*/ 2147483646 h 57"/>
              <a:gd name="T84" fmla="*/ 2147483646 w 57"/>
              <a:gd name="T85" fmla="*/ 2147483646 h 57"/>
              <a:gd name="T86" fmla="*/ 2147483646 w 57"/>
              <a:gd name="T87" fmla="*/ 2147483646 h 57"/>
              <a:gd name="T88" fmla="*/ 2147483646 w 57"/>
              <a:gd name="T89" fmla="*/ 2147483646 h 5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7"/>
              <a:gd name="T137" fmla="*/ 57 w 57"/>
              <a:gd name="T138" fmla="*/ 57 h 57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7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1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7"/>
                </a:lnTo>
                <a:lnTo>
                  <a:pt x="21" y="57"/>
                </a:lnTo>
                <a:lnTo>
                  <a:pt x="23" y="57"/>
                </a:lnTo>
                <a:lnTo>
                  <a:pt x="24" y="57"/>
                </a:lnTo>
                <a:lnTo>
                  <a:pt x="26" y="57"/>
                </a:lnTo>
                <a:lnTo>
                  <a:pt x="27" y="57"/>
                </a:lnTo>
                <a:lnTo>
                  <a:pt x="28" y="57"/>
                </a:lnTo>
                <a:lnTo>
                  <a:pt x="30" y="57"/>
                </a:lnTo>
                <a:lnTo>
                  <a:pt x="31" y="57"/>
                </a:lnTo>
                <a:lnTo>
                  <a:pt x="33" y="57"/>
                </a:lnTo>
                <a:lnTo>
                  <a:pt x="34" y="57"/>
                </a:lnTo>
                <a:lnTo>
                  <a:pt x="36" y="57"/>
                </a:lnTo>
                <a:lnTo>
                  <a:pt x="37" y="57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1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3500" name="Freeform 80">
            <a:extLst>
              <a:ext uri="{FF2B5EF4-FFF2-40B4-BE49-F238E27FC236}">
                <a16:creationId xmlns:a16="http://schemas.microsoft.com/office/drawing/2014/main" id="{5E3F98DC-31B4-FA45-8054-317D10C2F698}"/>
              </a:ext>
            </a:extLst>
          </p:cNvPr>
          <p:cNvSpPr>
            <a:spLocks/>
          </p:cNvSpPr>
          <p:nvPr/>
        </p:nvSpPr>
        <p:spPr bwMode="auto">
          <a:xfrm>
            <a:off x="3468688" y="2622551"/>
            <a:ext cx="55562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501" name="Line 85">
            <a:extLst>
              <a:ext uri="{FF2B5EF4-FFF2-40B4-BE49-F238E27FC236}">
                <a16:creationId xmlns:a16="http://schemas.microsoft.com/office/drawing/2014/main" id="{BB1DB783-5F9A-D241-9729-5E16A430D41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144963" y="2981325"/>
            <a:ext cx="3429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502" name="Line 86">
            <a:extLst>
              <a:ext uri="{FF2B5EF4-FFF2-40B4-BE49-F238E27FC236}">
                <a16:creationId xmlns:a16="http://schemas.microsoft.com/office/drawing/2014/main" id="{6ABA6BCD-F841-8A40-AA85-A84A1A848FF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57664" y="4486275"/>
            <a:ext cx="319087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503" name="Line 91">
            <a:extLst>
              <a:ext uri="{FF2B5EF4-FFF2-40B4-BE49-F238E27FC236}">
                <a16:creationId xmlns:a16="http://schemas.microsoft.com/office/drawing/2014/main" id="{848D47C0-2D7F-134C-BB51-67E2CD43D68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94088" y="4781550"/>
            <a:ext cx="98266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504" name="Line 92">
            <a:extLst>
              <a:ext uri="{FF2B5EF4-FFF2-40B4-BE49-F238E27FC236}">
                <a16:creationId xmlns:a16="http://schemas.microsoft.com/office/drawing/2014/main" id="{C7586AFF-55AE-1249-8FE1-78DC72B5BE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44964" y="2979739"/>
            <a:ext cx="1587" cy="15065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505" name="Line 93">
            <a:extLst>
              <a:ext uri="{FF2B5EF4-FFF2-40B4-BE49-F238E27FC236}">
                <a16:creationId xmlns:a16="http://schemas.microsoft.com/office/drawing/2014/main" id="{72552560-8F5C-A744-ADD5-F003F29AED04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3733800"/>
            <a:ext cx="10064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506" name="Freeform 94">
            <a:extLst>
              <a:ext uri="{FF2B5EF4-FFF2-40B4-BE49-F238E27FC236}">
                <a16:creationId xmlns:a16="http://schemas.microsoft.com/office/drawing/2014/main" id="{F6815EF1-0461-1144-A79E-2022F8C17EDB}"/>
              </a:ext>
            </a:extLst>
          </p:cNvPr>
          <p:cNvSpPr>
            <a:spLocks/>
          </p:cNvSpPr>
          <p:nvPr/>
        </p:nvSpPr>
        <p:spPr bwMode="auto">
          <a:xfrm>
            <a:off x="4121150" y="3709989"/>
            <a:ext cx="46038" cy="46037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4" y="2"/>
                </a:lnTo>
                <a:lnTo>
                  <a:pt x="23" y="2"/>
                </a:lnTo>
                <a:lnTo>
                  <a:pt x="21" y="2"/>
                </a:lnTo>
                <a:lnTo>
                  <a:pt x="20" y="2"/>
                </a:lnTo>
                <a:lnTo>
                  <a:pt x="18" y="3"/>
                </a:lnTo>
                <a:lnTo>
                  <a:pt x="17" y="3"/>
                </a:lnTo>
                <a:lnTo>
                  <a:pt x="16" y="5"/>
                </a:lnTo>
                <a:lnTo>
                  <a:pt x="14" y="5"/>
                </a:lnTo>
                <a:lnTo>
                  <a:pt x="13" y="6"/>
                </a:lnTo>
                <a:lnTo>
                  <a:pt x="11" y="6"/>
                </a:lnTo>
                <a:lnTo>
                  <a:pt x="11" y="8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5"/>
                </a:lnTo>
                <a:lnTo>
                  <a:pt x="4" y="16"/>
                </a:lnTo>
                <a:lnTo>
                  <a:pt x="3" y="18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5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5"/>
                </a:lnTo>
                <a:lnTo>
                  <a:pt x="1" y="36"/>
                </a:lnTo>
                <a:lnTo>
                  <a:pt x="1" y="38"/>
                </a:lnTo>
                <a:lnTo>
                  <a:pt x="3" y="39"/>
                </a:lnTo>
                <a:lnTo>
                  <a:pt x="3" y="41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8" y="51"/>
                </a:lnTo>
                <a:lnTo>
                  <a:pt x="10" y="51"/>
                </a:lnTo>
                <a:lnTo>
                  <a:pt x="11" y="52"/>
                </a:lnTo>
                <a:lnTo>
                  <a:pt x="11" y="54"/>
                </a:lnTo>
                <a:lnTo>
                  <a:pt x="13" y="54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4" y="55"/>
                </a:lnTo>
                <a:lnTo>
                  <a:pt x="44" y="54"/>
                </a:lnTo>
                <a:lnTo>
                  <a:pt x="46" y="54"/>
                </a:lnTo>
                <a:lnTo>
                  <a:pt x="47" y="52"/>
                </a:lnTo>
                <a:lnTo>
                  <a:pt x="49" y="51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1"/>
                </a:lnTo>
                <a:lnTo>
                  <a:pt x="56" y="39"/>
                </a:lnTo>
                <a:lnTo>
                  <a:pt x="56" y="38"/>
                </a:lnTo>
                <a:lnTo>
                  <a:pt x="57" y="36"/>
                </a:lnTo>
                <a:lnTo>
                  <a:pt x="57" y="35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8"/>
                </a:lnTo>
                <a:lnTo>
                  <a:pt x="57" y="26"/>
                </a:lnTo>
                <a:lnTo>
                  <a:pt x="57" y="25"/>
                </a:lnTo>
                <a:lnTo>
                  <a:pt x="57" y="23"/>
                </a:lnTo>
                <a:lnTo>
                  <a:pt x="57" y="22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8"/>
                </a:lnTo>
                <a:lnTo>
                  <a:pt x="54" y="16"/>
                </a:lnTo>
                <a:lnTo>
                  <a:pt x="53" y="15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7" y="8"/>
                </a:lnTo>
                <a:lnTo>
                  <a:pt x="46" y="6"/>
                </a:lnTo>
                <a:lnTo>
                  <a:pt x="44" y="6"/>
                </a:lnTo>
                <a:lnTo>
                  <a:pt x="44" y="5"/>
                </a:lnTo>
                <a:lnTo>
                  <a:pt x="43" y="5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7" y="2"/>
                </a:lnTo>
                <a:lnTo>
                  <a:pt x="36" y="2"/>
                </a:lnTo>
                <a:lnTo>
                  <a:pt x="34" y="2"/>
                </a:lnTo>
                <a:lnTo>
                  <a:pt x="33" y="2"/>
                </a:lnTo>
                <a:lnTo>
                  <a:pt x="31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3507" name="Freeform 95">
            <a:extLst>
              <a:ext uri="{FF2B5EF4-FFF2-40B4-BE49-F238E27FC236}">
                <a16:creationId xmlns:a16="http://schemas.microsoft.com/office/drawing/2014/main" id="{72AB1B96-C5A9-D442-8E25-299D99FA672F}"/>
              </a:ext>
            </a:extLst>
          </p:cNvPr>
          <p:cNvSpPr>
            <a:spLocks/>
          </p:cNvSpPr>
          <p:nvPr/>
        </p:nvSpPr>
        <p:spPr bwMode="auto">
          <a:xfrm>
            <a:off x="4130676" y="3697288"/>
            <a:ext cx="55563" cy="55562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1" y="1"/>
                </a:lnTo>
                <a:lnTo>
                  <a:pt x="29" y="1"/>
                </a:lnTo>
                <a:lnTo>
                  <a:pt x="26" y="1"/>
                </a:lnTo>
                <a:lnTo>
                  <a:pt x="25" y="1"/>
                </a:lnTo>
                <a:lnTo>
                  <a:pt x="23" y="3"/>
                </a:lnTo>
                <a:lnTo>
                  <a:pt x="22" y="3"/>
                </a:lnTo>
                <a:lnTo>
                  <a:pt x="20" y="4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4"/>
                </a:lnTo>
                <a:lnTo>
                  <a:pt x="6" y="16"/>
                </a:lnTo>
                <a:lnTo>
                  <a:pt x="6" y="17"/>
                </a:lnTo>
                <a:lnTo>
                  <a:pt x="5" y="19"/>
                </a:lnTo>
                <a:lnTo>
                  <a:pt x="3" y="20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7"/>
                </a:lnTo>
                <a:lnTo>
                  <a:pt x="2" y="29"/>
                </a:lnTo>
                <a:lnTo>
                  <a:pt x="0" y="30"/>
                </a:lnTo>
                <a:lnTo>
                  <a:pt x="0" y="32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9"/>
                </a:lnTo>
                <a:lnTo>
                  <a:pt x="0" y="40"/>
                </a:lnTo>
                <a:lnTo>
                  <a:pt x="2" y="43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0"/>
                </a:lnTo>
                <a:lnTo>
                  <a:pt x="5" y="52"/>
                </a:lnTo>
                <a:lnTo>
                  <a:pt x="6" y="53"/>
                </a:lnTo>
                <a:lnTo>
                  <a:pt x="6" y="55"/>
                </a:lnTo>
                <a:lnTo>
                  <a:pt x="7" y="56"/>
                </a:lnTo>
                <a:lnTo>
                  <a:pt x="9" y="58"/>
                </a:lnTo>
                <a:lnTo>
                  <a:pt x="9" y="59"/>
                </a:lnTo>
                <a:lnTo>
                  <a:pt x="10" y="60"/>
                </a:lnTo>
                <a:lnTo>
                  <a:pt x="12" y="62"/>
                </a:lnTo>
                <a:lnTo>
                  <a:pt x="13" y="63"/>
                </a:lnTo>
                <a:lnTo>
                  <a:pt x="15" y="63"/>
                </a:lnTo>
                <a:lnTo>
                  <a:pt x="16" y="65"/>
                </a:lnTo>
                <a:lnTo>
                  <a:pt x="18" y="66"/>
                </a:lnTo>
                <a:lnTo>
                  <a:pt x="19" y="66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1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1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6"/>
                </a:lnTo>
                <a:lnTo>
                  <a:pt x="54" y="66"/>
                </a:lnTo>
                <a:lnTo>
                  <a:pt x="55" y="65"/>
                </a:lnTo>
                <a:lnTo>
                  <a:pt x="56" y="63"/>
                </a:lnTo>
                <a:lnTo>
                  <a:pt x="58" y="63"/>
                </a:lnTo>
                <a:lnTo>
                  <a:pt x="59" y="62"/>
                </a:lnTo>
                <a:lnTo>
                  <a:pt x="61" y="60"/>
                </a:lnTo>
                <a:lnTo>
                  <a:pt x="62" y="59"/>
                </a:lnTo>
                <a:lnTo>
                  <a:pt x="62" y="58"/>
                </a:lnTo>
                <a:lnTo>
                  <a:pt x="64" y="56"/>
                </a:lnTo>
                <a:lnTo>
                  <a:pt x="65" y="55"/>
                </a:lnTo>
                <a:lnTo>
                  <a:pt x="65" y="53"/>
                </a:lnTo>
                <a:lnTo>
                  <a:pt x="67" y="52"/>
                </a:lnTo>
                <a:lnTo>
                  <a:pt x="67" y="50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3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6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69" y="29"/>
                </a:lnTo>
                <a:lnTo>
                  <a:pt x="69" y="27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7" y="20"/>
                </a:lnTo>
                <a:lnTo>
                  <a:pt x="67" y="19"/>
                </a:lnTo>
                <a:lnTo>
                  <a:pt x="65" y="17"/>
                </a:lnTo>
                <a:lnTo>
                  <a:pt x="65" y="16"/>
                </a:lnTo>
                <a:lnTo>
                  <a:pt x="64" y="14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7"/>
                </a:lnTo>
                <a:lnTo>
                  <a:pt x="55" y="6"/>
                </a:lnTo>
                <a:lnTo>
                  <a:pt x="54" y="6"/>
                </a:lnTo>
                <a:lnTo>
                  <a:pt x="52" y="4"/>
                </a:lnTo>
                <a:lnTo>
                  <a:pt x="51" y="4"/>
                </a:lnTo>
                <a:lnTo>
                  <a:pt x="49" y="3"/>
                </a:lnTo>
                <a:lnTo>
                  <a:pt x="48" y="3"/>
                </a:lnTo>
                <a:lnTo>
                  <a:pt x="46" y="1"/>
                </a:lnTo>
                <a:lnTo>
                  <a:pt x="45" y="1"/>
                </a:lnTo>
                <a:lnTo>
                  <a:pt x="42" y="1"/>
                </a:lnTo>
                <a:lnTo>
                  <a:pt x="41" y="1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508" name="Rectangle 96">
            <a:extLst>
              <a:ext uri="{FF2B5EF4-FFF2-40B4-BE49-F238E27FC236}">
                <a16:creationId xmlns:a16="http://schemas.microsoft.com/office/drawing/2014/main" id="{05C76081-0D4B-CE4B-BFAE-0246A050B3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1590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3509" name="Rectangle 97">
            <a:extLst>
              <a:ext uri="{FF2B5EF4-FFF2-40B4-BE49-F238E27FC236}">
                <a16:creationId xmlns:a16="http://schemas.microsoft.com/office/drawing/2014/main" id="{CC5C96FB-B199-D542-AFDB-F4D50D64A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8763" y="36433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En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3510" name="AutoShape 99">
            <a:extLst>
              <a:ext uri="{FF2B5EF4-FFF2-40B4-BE49-F238E27FC236}">
                <a16:creationId xmlns:a16="http://schemas.microsoft.com/office/drawing/2014/main" id="{879E1A17-E5AA-1B46-AF4B-762BA73632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87863" y="2530475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3511" name="AutoShape 101">
            <a:extLst>
              <a:ext uri="{FF2B5EF4-FFF2-40B4-BE49-F238E27FC236}">
                <a16:creationId xmlns:a16="http://schemas.microsoft.com/office/drawing/2014/main" id="{41321C28-EE0A-7B47-86ED-E6C43BD151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8975" y="4387850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3512" name="Title 1">
            <a:extLst>
              <a:ext uri="{FF2B5EF4-FFF2-40B4-BE49-F238E27FC236}">
                <a16:creationId xmlns:a16="http://schemas.microsoft.com/office/drawing/2014/main" id="{FD4C2C70-AB75-DE48-8512-0EB9B2F60CCB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3-to-8 decoder using two 2-to-4 decoders</a:t>
            </a:r>
          </a:p>
        </p:txBody>
      </p:sp>
      <p:sp>
        <p:nvSpPr>
          <p:cNvPr id="103513" name="TextBox 125">
            <a:extLst>
              <a:ext uri="{FF2B5EF4-FFF2-40B4-BE49-F238E27FC236}">
                <a16:creationId xmlns:a16="http://schemas.microsoft.com/office/drawing/2014/main" id="{CDCE8B72-0558-FE4B-B044-5C11B49129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4.15 from the textbook ]</a:t>
            </a:r>
          </a:p>
        </p:txBody>
      </p:sp>
      <p:sp>
        <p:nvSpPr>
          <p:cNvPr id="103514" name="TextBox 16">
            <a:extLst>
              <a:ext uri="{FF2B5EF4-FFF2-40B4-BE49-F238E27FC236}">
                <a16:creationId xmlns:a16="http://schemas.microsoft.com/office/drawing/2014/main" id="{CF421A5F-F54A-C540-B66F-6DA31D6FBC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189388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3515" name="TextBox 16">
            <a:extLst>
              <a:ext uri="{FF2B5EF4-FFF2-40B4-BE49-F238E27FC236}">
                <a16:creationId xmlns:a16="http://schemas.microsoft.com/office/drawing/2014/main" id="{136A413A-7662-1249-9C16-BAAB8A8646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220821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3516" name="TextBox 16">
            <a:extLst>
              <a:ext uri="{FF2B5EF4-FFF2-40B4-BE49-F238E27FC236}">
                <a16:creationId xmlns:a16="http://schemas.microsoft.com/office/drawing/2014/main" id="{587C1560-8E66-2A4F-B9BB-650649050F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4" y="15557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3517" name="TextBox 16">
            <a:extLst>
              <a:ext uri="{FF2B5EF4-FFF2-40B4-BE49-F238E27FC236}">
                <a16:creationId xmlns:a16="http://schemas.microsoft.com/office/drawing/2014/main" id="{09F3F1D5-F8A7-D547-B0BE-F2F4F995BD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4" y="2479675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3518" name="TextBox 16">
            <a:extLst>
              <a:ext uri="{FF2B5EF4-FFF2-40B4-BE49-F238E27FC236}">
                <a16:creationId xmlns:a16="http://schemas.microsoft.com/office/drawing/2014/main" id="{FAE7AAC8-9899-534C-8C30-5C753D5428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2839" y="3703638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3519" name="TextBox 16">
            <a:extLst>
              <a:ext uri="{FF2B5EF4-FFF2-40B4-BE49-F238E27FC236}">
                <a16:creationId xmlns:a16="http://schemas.microsoft.com/office/drawing/2014/main" id="{56E86E0F-D2A2-0F45-96FF-A8B2DC2A40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2839" y="4017963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3520" name="TextBox 16">
            <a:extLst>
              <a:ext uri="{FF2B5EF4-FFF2-40B4-BE49-F238E27FC236}">
                <a16:creationId xmlns:a16="http://schemas.microsoft.com/office/drawing/2014/main" id="{A2A2DCB5-A2F1-C547-91D8-47D83A593F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339407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3521" name="TextBox 16">
            <a:extLst>
              <a:ext uri="{FF2B5EF4-FFF2-40B4-BE49-F238E27FC236}">
                <a16:creationId xmlns:a16="http://schemas.microsoft.com/office/drawing/2014/main" id="{2F523F85-10F7-464D-9AD0-FD4D657F06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43180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3522" name="TextBox 16">
            <a:extLst>
              <a:ext uri="{FF2B5EF4-FFF2-40B4-BE49-F238E27FC236}">
                <a16:creationId xmlns:a16="http://schemas.microsoft.com/office/drawing/2014/main" id="{A36D55D1-AE92-1D4D-9006-FF726E6E65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5789" y="3389313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3523" name="TextBox 16">
            <a:extLst>
              <a:ext uri="{FF2B5EF4-FFF2-40B4-BE49-F238E27FC236}">
                <a16:creationId xmlns:a16="http://schemas.microsoft.com/office/drawing/2014/main" id="{53EDD15E-60AF-6345-9A35-5E08F6AA00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2614" y="1528763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3524" name="TextBox 16">
            <a:extLst>
              <a:ext uri="{FF2B5EF4-FFF2-40B4-BE49-F238E27FC236}">
                <a16:creationId xmlns:a16="http://schemas.microsoft.com/office/drawing/2014/main" id="{F5A0C6A4-A08E-A044-85C6-DB922110AE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7850" y="18748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3525" name="TextBox 16">
            <a:extLst>
              <a:ext uri="{FF2B5EF4-FFF2-40B4-BE49-F238E27FC236}">
                <a16:creationId xmlns:a16="http://schemas.microsoft.com/office/drawing/2014/main" id="{39461DB4-D769-1B4D-9791-AAFB650EE7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7850" y="22907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3526" name="TextBox 16">
            <a:extLst>
              <a:ext uri="{FF2B5EF4-FFF2-40B4-BE49-F238E27FC236}">
                <a16:creationId xmlns:a16="http://schemas.microsoft.com/office/drawing/2014/main" id="{2FFC77B1-AE7B-1F42-8D20-FAA7F31EB7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0725" y="247015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3527" name="TextBox 16">
            <a:extLst>
              <a:ext uri="{FF2B5EF4-FFF2-40B4-BE49-F238E27FC236}">
                <a16:creationId xmlns:a16="http://schemas.microsoft.com/office/drawing/2014/main" id="{22BC32D1-42CE-2548-97B4-F27667C5A3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1200" y="43180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3528" name="TextBox 16">
            <a:extLst>
              <a:ext uri="{FF2B5EF4-FFF2-40B4-BE49-F238E27FC236}">
                <a16:creationId xmlns:a16="http://schemas.microsoft.com/office/drawing/2014/main" id="{5AA3BAC1-D22D-B041-B1A8-C8B167C4B8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81475" y="29765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3529" name="TextBox 16">
            <a:extLst>
              <a:ext uri="{FF2B5EF4-FFF2-40B4-BE49-F238E27FC236}">
                <a16:creationId xmlns:a16="http://schemas.microsoft.com/office/drawing/2014/main" id="{151CF8B9-56BF-E049-B1B5-3663818936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3539" y="41465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3530" name="TextBox 16">
            <a:extLst>
              <a:ext uri="{FF2B5EF4-FFF2-40B4-BE49-F238E27FC236}">
                <a16:creationId xmlns:a16="http://schemas.microsoft.com/office/drawing/2014/main" id="{269B08C0-79FE-FA48-A49B-1D6C7AADE9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8300" y="479107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3531" name="TextBox 16">
            <a:extLst>
              <a:ext uri="{FF2B5EF4-FFF2-40B4-BE49-F238E27FC236}">
                <a16:creationId xmlns:a16="http://schemas.microsoft.com/office/drawing/2014/main" id="{45D76177-6986-2142-9F5E-94B1F0301C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19575" y="23066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49" name="Line 4">
            <a:extLst>
              <a:ext uri="{FF2B5EF4-FFF2-40B4-BE49-F238E27FC236}">
                <a16:creationId xmlns:a16="http://schemas.microsoft.com/office/drawing/2014/main" id="{B4993E28-A178-654A-9467-6DBB0FA09AF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259263" y="2638425"/>
            <a:ext cx="2286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50" name="Freeform 5">
            <a:extLst>
              <a:ext uri="{FF2B5EF4-FFF2-40B4-BE49-F238E27FC236}">
                <a16:creationId xmlns:a16="http://schemas.microsoft.com/office/drawing/2014/main" id="{5441635D-EC0E-5C4C-AD08-84331FA92E98}"/>
              </a:ext>
            </a:extLst>
          </p:cNvPr>
          <p:cNvSpPr>
            <a:spLocks/>
          </p:cNvSpPr>
          <p:nvPr/>
        </p:nvSpPr>
        <p:spPr bwMode="auto">
          <a:xfrm>
            <a:off x="3824289" y="2476501"/>
            <a:ext cx="320675" cy="320675"/>
          </a:xfrm>
          <a:custGeom>
            <a:avLst/>
            <a:gdLst>
              <a:gd name="T0" fmla="*/ 2147483646 w 404"/>
              <a:gd name="T1" fmla="*/ 2147483646 h 403"/>
              <a:gd name="T2" fmla="*/ 0 w 404"/>
              <a:gd name="T3" fmla="*/ 2147483646 h 403"/>
              <a:gd name="T4" fmla="*/ 0 w 404"/>
              <a:gd name="T5" fmla="*/ 0 h 403"/>
              <a:gd name="T6" fmla="*/ 2147483646 w 404"/>
              <a:gd name="T7" fmla="*/ 2147483646 h 403"/>
              <a:gd name="T8" fmla="*/ 0 60000 65536"/>
              <a:gd name="T9" fmla="*/ 0 60000 65536"/>
              <a:gd name="T10" fmla="*/ 0 60000 65536"/>
              <a:gd name="T11" fmla="*/ 0 60000 65536"/>
              <a:gd name="T12" fmla="*/ 0 w 404"/>
              <a:gd name="T13" fmla="*/ 0 h 403"/>
              <a:gd name="T14" fmla="*/ 404 w 404"/>
              <a:gd name="T15" fmla="*/ 403 h 40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4" h="403">
                <a:moveTo>
                  <a:pt x="404" y="202"/>
                </a:moveTo>
                <a:lnTo>
                  <a:pt x="0" y="403"/>
                </a:lnTo>
                <a:lnTo>
                  <a:pt x="0" y="0"/>
                </a:lnTo>
                <a:lnTo>
                  <a:pt x="404" y="202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51" name="Freeform 7">
            <a:extLst>
              <a:ext uri="{FF2B5EF4-FFF2-40B4-BE49-F238E27FC236}">
                <a16:creationId xmlns:a16="http://schemas.microsoft.com/office/drawing/2014/main" id="{8D86A082-4606-2F41-A62C-DCE6D314416F}"/>
              </a:ext>
            </a:extLst>
          </p:cNvPr>
          <p:cNvSpPr>
            <a:spLocks/>
          </p:cNvSpPr>
          <p:nvPr/>
        </p:nvSpPr>
        <p:spPr bwMode="auto">
          <a:xfrm>
            <a:off x="4165600" y="2589214"/>
            <a:ext cx="103188" cy="103187"/>
          </a:xfrm>
          <a:custGeom>
            <a:avLst/>
            <a:gdLst>
              <a:gd name="T0" fmla="*/ 2147483646 w 130"/>
              <a:gd name="T1" fmla="*/ 0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0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5" y="0"/>
                </a:moveTo>
                <a:lnTo>
                  <a:pt x="62" y="0"/>
                </a:lnTo>
                <a:lnTo>
                  <a:pt x="58" y="0"/>
                </a:lnTo>
                <a:lnTo>
                  <a:pt x="55" y="0"/>
                </a:lnTo>
                <a:lnTo>
                  <a:pt x="52" y="2"/>
                </a:lnTo>
                <a:lnTo>
                  <a:pt x="49" y="2"/>
                </a:lnTo>
                <a:lnTo>
                  <a:pt x="45" y="3"/>
                </a:lnTo>
                <a:lnTo>
                  <a:pt x="42" y="5"/>
                </a:lnTo>
                <a:lnTo>
                  <a:pt x="39" y="5"/>
                </a:lnTo>
                <a:lnTo>
                  <a:pt x="36" y="6"/>
                </a:lnTo>
                <a:lnTo>
                  <a:pt x="34" y="7"/>
                </a:lnTo>
                <a:lnTo>
                  <a:pt x="31" y="9"/>
                </a:lnTo>
                <a:lnTo>
                  <a:pt x="29" y="12"/>
                </a:lnTo>
                <a:lnTo>
                  <a:pt x="26" y="13"/>
                </a:lnTo>
                <a:lnTo>
                  <a:pt x="24" y="15"/>
                </a:lnTo>
                <a:lnTo>
                  <a:pt x="21" y="18"/>
                </a:lnTo>
                <a:lnTo>
                  <a:pt x="19" y="19"/>
                </a:lnTo>
                <a:lnTo>
                  <a:pt x="16" y="22"/>
                </a:lnTo>
                <a:lnTo>
                  <a:pt x="15" y="23"/>
                </a:lnTo>
                <a:lnTo>
                  <a:pt x="13" y="26"/>
                </a:lnTo>
                <a:lnTo>
                  <a:pt x="11" y="29"/>
                </a:lnTo>
                <a:lnTo>
                  <a:pt x="9" y="32"/>
                </a:lnTo>
                <a:lnTo>
                  <a:pt x="8" y="35"/>
                </a:lnTo>
                <a:lnTo>
                  <a:pt x="6" y="38"/>
                </a:lnTo>
                <a:lnTo>
                  <a:pt x="5" y="41"/>
                </a:lnTo>
                <a:lnTo>
                  <a:pt x="3" y="43"/>
                </a:lnTo>
                <a:lnTo>
                  <a:pt x="3" y="46"/>
                </a:lnTo>
                <a:lnTo>
                  <a:pt x="2" y="49"/>
                </a:lnTo>
                <a:lnTo>
                  <a:pt x="2" y="52"/>
                </a:lnTo>
                <a:lnTo>
                  <a:pt x="0" y="55"/>
                </a:lnTo>
                <a:lnTo>
                  <a:pt x="0" y="59"/>
                </a:lnTo>
                <a:lnTo>
                  <a:pt x="0" y="62"/>
                </a:lnTo>
                <a:lnTo>
                  <a:pt x="0" y="65"/>
                </a:lnTo>
                <a:lnTo>
                  <a:pt x="0" y="69"/>
                </a:lnTo>
                <a:lnTo>
                  <a:pt x="0" y="72"/>
                </a:lnTo>
                <a:lnTo>
                  <a:pt x="0" y="75"/>
                </a:lnTo>
                <a:lnTo>
                  <a:pt x="2" y="78"/>
                </a:lnTo>
                <a:lnTo>
                  <a:pt x="2" y="82"/>
                </a:lnTo>
                <a:lnTo>
                  <a:pt x="3" y="85"/>
                </a:lnTo>
                <a:lnTo>
                  <a:pt x="3" y="88"/>
                </a:lnTo>
                <a:lnTo>
                  <a:pt x="5" y="91"/>
                </a:lnTo>
                <a:lnTo>
                  <a:pt x="6" y="94"/>
                </a:lnTo>
                <a:lnTo>
                  <a:pt x="8" y="97"/>
                </a:lnTo>
                <a:lnTo>
                  <a:pt x="9" y="100"/>
                </a:lnTo>
                <a:lnTo>
                  <a:pt x="11" y="102"/>
                </a:lnTo>
                <a:lnTo>
                  <a:pt x="13" y="104"/>
                </a:lnTo>
                <a:lnTo>
                  <a:pt x="15" y="107"/>
                </a:lnTo>
                <a:lnTo>
                  <a:pt x="16" y="110"/>
                </a:lnTo>
                <a:lnTo>
                  <a:pt x="19" y="111"/>
                </a:lnTo>
                <a:lnTo>
                  <a:pt x="21" y="114"/>
                </a:lnTo>
                <a:lnTo>
                  <a:pt x="24" y="115"/>
                </a:lnTo>
                <a:lnTo>
                  <a:pt x="26" y="118"/>
                </a:lnTo>
                <a:lnTo>
                  <a:pt x="29" y="120"/>
                </a:lnTo>
                <a:lnTo>
                  <a:pt x="31" y="121"/>
                </a:lnTo>
                <a:lnTo>
                  <a:pt x="34" y="123"/>
                </a:lnTo>
                <a:lnTo>
                  <a:pt x="36" y="124"/>
                </a:lnTo>
                <a:lnTo>
                  <a:pt x="39" y="125"/>
                </a:lnTo>
                <a:lnTo>
                  <a:pt x="42" y="127"/>
                </a:lnTo>
                <a:lnTo>
                  <a:pt x="45" y="128"/>
                </a:lnTo>
                <a:lnTo>
                  <a:pt x="49" y="128"/>
                </a:lnTo>
                <a:lnTo>
                  <a:pt x="52" y="130"/>
                </a:lnTo>
                <a:lnTo>
                  <a:pt x="55" y="130"/>
                </a:lnTo>
                <a:lnTo>
                  <a:pt x="58" y="130"/>
                </a:lnTo>
                <a:lnTo>
                  <a:pt x="62" y="131"/>
                </a:lnTo>
                <a:lnTo>
                  <a:pt x="65" y="131"/>
                </a:lnTo>
                <a:lnTo>
                  <a:pt x="68" y="131"/>
                </a:lnTo>
                <a:lnTo>
                  <a:pt x="72" y="130"/>
                </a:lnTo>
                <a:lnTo>
                  <a:pt x="75" y="130"/>
                </a:lnTo>
                <a:lnTo>
                  <a:pt x="78" y="130"/>
                </a:lnTo>
                <a:lnTo>
                  <a:pt x="81" y="128"/>
                </a:lnTo>
                <a:lnTo>
                  <a:pt x="84" y="128"/>
                </a:lnTo>
                <a:lnTo>
                  <a:pt x="88" y="127"/>
                </a:lnTo>
                <a:lnTo>
                  <a:pt x="91" y="125"/>
                </a:lnTo>
                <a:lnTo>
                  <a:pt x="94" y="124"/>
                </a:lnTo>
                <a:lnTo>
                  <a:pt x="97" y="123"/>
                </a:lnTo>
                <a:lnTo>
                  <a:pt x="100" y="121"/>
                </a:lnTo>
                <a:lnTo>
                  <a:pt x="101" y="120"/>
                </a:lnTo>
                <a:lnTo>
                  <a:pt x="104" y="118"/>
                </a:lnTo>
                <a:lnTo>
                  <a:pt x="107" y="115"/>
                </a:lnTo>
                <a:lnTo>
                  <a:pt x="110" y="114"/>
                </a:lnTo>
                <a:lnTo>
                  <a:pt x="111" y="111"/>
                </a:lnTo>
                <a:lnTo>
                  <a:pt x="114" y="110"/>
                </a:lnTo>
                <a:lnTo>
                  <a:pt x="116" y="107"/>
                </a:lnTo>
                <a:lnTo>
                  <a:pt x="117" y="104"/>
                </a:lnTo>
                <a:lnTo>
                  <a:pt x="120" y="102"/>
                </a:lnTo>
                <a:lnTo>
                  <a:pt x="121" y="100"/>
                </a:lnTo>
                <a:lnTo>
                  <a:pt x="123" y="97"/>
                </a:lnTo>
                <a:lnTo>
                  <a:pt x="124" y="94"/>
                </a:lnTo>
                <a:lnTo>
                  <a:pt x="126" y="91"/>
                </a:lnTo>
                <a:lnTo>
                  <a:pt x="127" y="88"/>
                </a:lnTo>
                <a:lnTo>
                  <a:pt x="127" y="85"/>
                </a:lnTo>
                <a:lnTo>
                  <a:pt x="129" y="82"/>
                </a:lnTo>
                <a:lnTo>
                  <a:pt x="129" y="78"/>
                </a:lnTo>
                <a:lnTo>
                  <a:pt x="130" y="75"/>
                </a:lnTo>
                <a:lnTo>
                  <a:pt x="130" y="72"/>
                </a:lnTo>
                <a:lnTo>
                  <a:pt x="130" y="69"/>
                </a:lnTo>
                <a:lnTo>
                  <a:pt x="130" y="65"/>
                </a:lnTo>
                <a:lnTo>
                  <a:pt x="130" y="62"/>
                </a:lnTo>
                <a:lnTo>
                  <a:pt x="130" y="59"/>
                </a:lnTo>
                <a:lnTo>
                  <a:pt x="130" y="55"/>
                </a:lnTo>
                <a:lnTo>
                  <a:pt x="129" y="52"/>
                </a:lnTo>
                <a:lnTo>
                  <a:pt x="129" y="49"/>
                </a:lnTo>
                <a:lnTo>
                  <a:pt x="127" y="46"/>
                </a:lnTo>
                <a:lnTo>
                  <a:pt x="127" y="43"/>
                </a:lnTo>
                <a:lnTo>
                  <a:pt x="126" y="41"/>
                </a:lnTo>
                <a:lnTo>
                  <a:pt x="124" y="38"/>
                </a:lnTo>
                <a:lnTo>
                  <a:pt x="123" y="35"/>
                </a:lnTo>
                <a:lnTo>
                  <a:pt x="121" y="32"/>
                </a:lnTo>
                <a:lnTo>
                  <a:pt x="120" y="29"/>
                </a:lnTo>
                <a:lnTo>
                  <a:pt x="117" y="26"/>
                </a:lnTo>
                <a:lnTo>
                  <a:pt x="116" y="23"/>
                </a:lnTo>
                <a:lnTo>
                  <a:pt x="114" y="22"/>
                </a:lnTo>
                <a:lnTo>
                  <a:pt x="111" y="19"/>
                </a:lnTo>
                <a:lnTo>
                  <a:pt x="110" y="18"/>
                </a:lnTo>
                <a:lnTo>
                  <a:pt x="107" y="15"/>
                </a:lnTo>
                <a:lnTo>
                  <a:pt x="104" y="13"/>
                </a:lnTo>
                <a:lnTo>
                  <a:pt x="101" y="12"/>
                </a:lnTo>
                <a:lnTo>
                  <a:pt x="100" y="9"/>
                </a:lnTo>
                <a:lnTo>
                  <a:pt x="97" y="7"/>
                </a:lnTo>
                <a:lnTo>
                  <a:pt x="94" y="6"/>
                </a:lnTo>
                <a:lnTo>
                  <a:pt x="91" y="5"/>
                </a:lnTo>
                <a:lnTo>
                  <a:pt x="88" y="5"/>
                </a:lnTo>
                <a:lnTo>
                  <a:pt x="84" y="3"/>
                </a:lnTo>
                <a:lnTo>
                  <a:pt x="81" y="2"/>
                </a:lnTo>
                <a:lnTo>
                  <a:pt x="78" y="2"/>
                </a:lnTo>
                <a:lnTo>
                  <a:pt x="75" y="0"/>
                </a:lnTo>
                <a:lnTo>
                  <a:pt x="72" y="0"/>
                </a:lnTo>
                <a:lnTo>
                  <a:pt x="68" y="0"/>
                </a:lnTo>
                <a:lnTo>
                  <a:pt x="6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52" name="Rectangle 8">
            <a:extLst>
              <a:ext uri="{FF2B5EF4-FFF2-40B4-BE49-F238E27FC236}">
                <a16:creationId xmlns:a16="http://schemas.microsoft.com/office/drawing/2014/main" id="{1442CA04-F885-4743-B941-95D5C39CB7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55111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4453" name="Rectangle 9">
            <a:extLst>
              <a:ext uri="{FF2B5EF4-FFF2-40B4-BE49-F238E27FC236}">
                <a16:creationId xmlns:a16="http://schemas.microsoft.com/office/drawing/2014/main" id="{22B8DE7D-2FBE-2C4E-B265-72A1E0765B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6558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4454" name="Rectangle 10">
            <a:extLst>
              <a:ext uri="{FF2B5EF4-FFF2-40B4-BE49-F238E27FC236}">
                <a16:creationId xmlns:a16="http://schemas.microsoft.com/office/drawing/2014/main" id="{C5FCAB4A-78F6-FC41-A762-97D0091E6B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175736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4455" name="Rectangle 11">
            <a:extLst>
              <a:ext uri="{FF2B5EF4-FFF2-40B4-BE49-F238E27FC236}">
                <a16:creationId xmlns:a16="http://schemas.microsoft.com/office/drawing/2014/main" id="{0C91B775-35ED-BB4C-AC19-0DB9C00634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8605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4456" name="Rectangle 12">
            <a:extLst>
              <a:ext uri="{FF2B5EF4-FFF2-40B4-BE49-F238E27FC236}">
                <a16:creationId xmlns:a16="http://schemas.microsoft.com/office/drawing/2014/main" id="{EB7FCA2A-7917-BF4D-AC00-326BF38AC8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175736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4457" name="Rectangle 13">
            <a:extLst>
              <a:ext uri="{FF2B5EF4-FFF2-40B4-BE49-F238E27FC236}">
                <a16:creationId xmlns:a16="http://schemas.microsoft.com/office/drawing/2014/main" id="{80C0BAD0-30D0-DB42-BF46-7EB25EA4AF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186213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4458" name="Rectangle 14">
            <a:extLst>
              <a:ext uri="{FF2B5EF4-FFF2-40B4-BE49-F238E27FC236}">
                <a16:creationId xmlns:a16="http://schemas.microsoft.com/office/drawing/2014/main" id="{FDAAD7C5-8819-7A4B-95F7-B21E1EDFA8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0558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4459" name="Rectangle 15">
            <a:extLst>
              <a:ext uri="{FF2B5EF4-FFF2-40B4-BE49-F238E27FC236}">
                <a16:creationId xmlns:a16="http://schemas.microsoft.com/office/drawing/2014/main" id="{12B46B06-6F18-D046-8EE1-8C3BA52072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1605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4460" name="Rectangle 16">
            <a:extLst>
              <a:ext uri="{FF2B5EF4-FFF2-40B4-BE49-F238E27FC236}">
                <a16:creationId xmlns:a16="http://schemas.microsoft.com/office/drawing/2014/main" id="{10EF995E-0509-0E41-9317-99ED5C1735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3558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4461" name="Rectangle 17">
            <a:extLst>
              <a:ext uri="{FF2B5EF4-FFF2-40B4-BE49-F238E27FC236}">
                <a16:creationId xmlns:a16="http://schemas.microsoft.com/office/drawing/2014/main" id="{55742305-8DFE-6246-B1CF-C60046CB1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4606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4462" name="Rectangle 18">
            <a:extLst>
              <a:ext uri="{FF2B5EF4-FFF2-40B4-BE49-F238E27FC236}">
                <a16:creationId xmlns:a16="http://schemas.microsoft.com/office/drawing/2014/main" id="{2C471BB1-9D9A-A34C-B56B-5FA6CFA27B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6543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4463" name="Rectangle 19">
            <a:extLst>
              <a:ext uri="{FF2B5EF4-FFF2-40B4-BE49-F238E27FC236}">
                <a16:creationId xmlns:a16="http://schemas.microsoft.com/office/drawing/2014/main" id="{925FD76C-BEDB-7D41-BE7B-4F0CD5ACB2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7574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4464" name="Rectangle 20">
            <a:extLst>
              <a:ext uri="{FF2B5EF4-FFF2-40B4-BE49-F238E27FC236}">
                <a16:creationId xmlns:a16="http://schemas.microsoft.com/office/drawing/2014/main" id="{5148D91B-CC17-254C-8DED-1CCCD2DB8F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177800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4465" name="Rectangle 21">
            <a:extLst>
              <a:ext uri="{FF2B5EF4-FFF2-40B4-BE49-F238E27FC236}">
                <a16:creationId xmlns:a16="http://schemas.microsoft.com/office/drawing/2014/main" id="{3138C030-6229-C342-996E-90A04C54C4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1676401"/>
            <a:ext cx="1050925" cy="1393825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4466" name="Line 22">
            <a:extLst>
              <a:ext uri="{FF2B5EF4-FFF2-40B4-BE49-F238E27FC236}">
                <a16:creationId xmlns:a16="http://schemas.microsoft.com/office/drawing/2014/main" id="{5886883B-FD6A-444E-BFCD-3A6AB59B5847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1905000"/>
            <a:ext cx="2949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67" name="Rectangle 23">
            <a:extLst>
              <a:ext uri="{FF2B5EF4-FFF2-40B4-BE49-F238E27FC236}">
                <a16:creationId xmlns:a16="http://schemas.microsoft.com/office/drawing/2014/main" id="{2F1AD96F-9181-EF4E-90FC-365095FB89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4468" name="Line 24">
            <a:extLst>
              <a:ext uri="{FF2B5EF4-FFF2-40B4-BE49-F238E27FC236}">
                <a16:creationId xmlns:a16="http://schemas.microsoft.com/office/drawing/2014/main" id="{447F1819-553A-FD45-98D3-45449DFB100C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2797175"/>
            <a:ext cx="98266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69" name="Line 25">
            <a:extLst>
              <a:ext uri="{FF2B5EF4-FFF2-40B4-BE49-F238E27FC236}">
                <a16:creationId xmlns:a16="http://schemas.microsoft.com/office/drawing/2014/main" id="{29F1BA39-C372-4947-B70C-788297C3D647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190500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70" name="Line 26">
            <a:extLst>
              <a:ext uri="{FF2B5EF4-FFF2-40B4-BE49-F238E27FC236}">
                <a16:creationId xmlns:a16="http://schemas.microsoft.com/office/drawing/2014/main" id="{C612C6B5-4F09-F344-9F55-DB82617268FD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7971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71" name="Rectangle 27">
            <a:extLst>
              <a:ext uri="{FF2B5EF4-FFF2-40B4-BE49-F238E27FC236}">
                <a16:creationId xmlns:a16="http://schemas.microsoft.com/office/drawing/2014/main" id="{87F24985-CAA1-AE4D-B8DC-06B8240D1D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7162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4472" name="Rectangle 28">
            <a:extLst>
              <a:ext uri="{FF2B5EF4-FFF2-40B4-BE49-F238E27FC236}">
                <a16:creationId xmlns:a16="http://schemas.microsoft.com/office/drawing/2014/main" id="{DEAA3B5A-C741-1543-B744-DB9C5245D5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778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4473" name="Rectangle 29">
            <a:extLst>
              <a:ext uri="{FF2B5EF4-FFF2-40B4-BE49-F238E27FC236}">
                <a16:creationId xmlns:a16="http://schemas.microsoft.com/office/drawing/2014/main" id="{7D3F1DAB-F4F6-8B43-9F62-94FA5BFF4B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4474" name="Rectangle 30">
            <a:extLst>
              <a:ext uri="{FF2B5EF4-FFF2-40B4-BE49-F238E27FC236}">
                <a16:creationId xmlns:a16="http://schemas.microsoft.com/office/drawing/2014/main" id="{E6CC4F53-666E-B046-9074-C859843643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07168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4475" name="Line 31">
            <a:extLst>
              <a:ext uri="{FF2B5EF4-FFF2-40B4-BE49-F238E27FC236}">
                <a16:creationId xmlns:a16="http://schemas.microsoft.com/office/drawing/2014/main" id="{F07642E4-E658-AC42-9DB7-3C82B6730504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2201864"/>
            <a:ext cx="2949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76" name="Rectangle 32">
            <a:extLst>
              <a:ext uri="{FF2B5EF4-FFF2-40B4-BE49-F238E27FC236}">
                <a16:creationId xmlns:a16="http://schemas.microsoft.com/office/drawing/2014/main" id="{BD161145-E031-8F45-96B9-E210772167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4477" name="Rectangle 33">
            <a:extLst>
              <a:ext uri="{FF2B5EF4-FFF2-40B4-BE49-F238E27FC236}">
                <a16:creationId xmlns:a16="http://schemas.microsoft.com/office/drawing/2014/main" id="{74103516-891D-C746-A6CA-10623753B5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07168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4478" name="Rectangle 34">
            <a:extLst>
              <a:ext uri="{FF2B5EF4-FFF2-40B4-BE49-F238E27FC236}">
                <a16:creationId xmlns:a16="http://schemas.microsoft.com/office/drawing/2014/main" id="{9D0E6C9E-7765-364A-B6D3-EDB4E250E2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4479" name="Rectangle 35">
            <a:extLst>
              <a:ext uri="{FF2B5EF4-FFF2-40B4-BE49-F238E27FC236}">
                <a16:creationId xmlns:a16="http://schemas.microsoft.com/office/drawing/2014/main" id="{48D1EEFA-1FF7-3B49-9909-149ABC5CD0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3653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4480" name="Rectangle 36">
            <a:extLst>
              <a:ext uri="{FF2B5EF4-FFF2-40B4-BE49-F238E27FC236}">
                <a16:creationId xmlns:a16="http://schemas.microsoft.com/office/drawing/2014/main" id="{EFACDDB1-6A0E-0A4E-B09B-B6702E9145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4701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4481" name="Rectangle 37">
            <a:extLst>
              <a:ext uri="{FF2B5EF4-FFF2-40B4-BE49-F238E27FC236}">
                <a16:creationId xmlns:a16="http://schemas.microsoft.com/office/drawing/2014/main" id="{BB63D28C-1314-5940-8462-8107945D99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6606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4482" name="Line 38">
            <a:extLst>
              <a:ext uri="{FF2B5EF4-FFF2-40B4-BE49-F238E27FC236}">
                <a16:creationId xmlns:a16="http://schemas.microsoft.com/office/drawing/2014/main" id="{71772F1D-A403-4844-8D37-870E094D422A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52253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83" name="Line 39">
            <a:extLst>
              <a:ext uri="{FF2B5EF4-FFF2-40B4-BE49-F238E27FC236}">
                <a16:creationId xmlns:a16="http://schemas.microsoft.com/office/drawing/2014/main" id="{D385113D-6A7B-704C-8BAD-2D31DFEFE051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2256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84" name="Rectangle 40">
            <a:extLst>
              <a:ext uri="{FF2B5EF4-FFF2-40B4-BE49-F238E27FC236}">
                <a16:creationId xmlns:a16="http://schemas.microsoft.com/office/drawing/2014/main" id="{711AA9BF-D843-704D-9C66-9D1973347A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7654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4485" name="Rectangle 41">
            <a:extLst>
              <a:ext uri="{FF2B5EF4-FFF2-40B4-BE49-F238E27FC236}">
                <a16:creationId xmlns:a16="http://schemas.microsoft.com/office/drawing/2014/main" id="{6D2D5CF0-3B88-924F-9B36-CA8BD420A0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60997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4486" name="Rectangle 42">
            <a:extLst>
              <a:ext uri="{FF2B5EF4-FFF2-40B4-BE49-F238E27FC236}">
                <a16:creationId xmlns:a16="http://schemas.microsoft.com/office/drawing/2014/main" id="{96FD3E3D-80FA-604A-8C65-705420BF51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3505200"/>
            <a:ext cx="1050925" cy="1392238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4487" name="Line 43">
            <a:extLst>
              <a:ext uri="{FF2B5EF4-FFF2-40B4-BE49-F238E27FC236}">
                <a16:creationId xmlns:a16="http://schemas.microsoft.com/office/drawing/2014/main" id="{B67FC0D5-13B4-7347-BDD2-3B6371F2C485}"/>
              </a:ext>
            </a:extLst>
          </p:cNvPr>
          <p:cNvSpPr>
            <a:spLocks noChangeShapeType="1"/>
          </p:cNvSpPr>
          <p:nvPr/>
        </p:nvSpPr>
        <p:spPr bwMode="auto">
          <a:xfrm>
            <a:off x="5745163" y="3756025"/>
            <a:ext cx="3429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88" name="Rectangle 44">
            <a:extLst>
              <a:ext uri="{FF2B5EF4-FFF2-40B4-BE49-F238E27FC236}">
                <a16:creationId xmlns:a16="http://schemas.microsoft.com/office/drawing/2014/main" id="{7B5E0E32-E37A-CE48-B23E-B8112D0274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4489" name="Line 45">
            <a:extLst>
              <a:ext uri="{FF2B5EF4-FFF2-40B4-BE49-F238E27FC236}">
                <a16:creationId xmlns:a16="http://schemas.microsoft.com/office/drawing/2014/main" id="{56D9FD06-2C15-FC49-883E-908E371CC3E0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4646614"/>
            <a:ext cx="98266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90" name="Line 46">
            <a:extLst>
              <a:ext uri="{FF2B5EF4-FFF2-40B4-BE49-F238E27FC236}">
                <a16:creationId xmlns:a16="http://schemas.microsoft.com/office/drawing/2014/main" id="{78126604-08D4-134E-987C-E61FE1A31AAA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375602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91" name="Line 47">
            <a:extLst>
              <a:ext uri="{FF2B5EF4-FFF2-40B4-BE49-F238E27FC236}">
                <a16:creationId xmlns:a16="http://schemas.microsoft.com/office/drawing/2014/main" id="{F948EE10-0FFF-1948-9522-00F7629D90E7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646614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92" name="Rectangle 48">
            <a:extLst>
              <a:ext uri="{FF2B5EF4-FFF2-40B4-BE49-F238E27FC236}">
                <a16:creationId xmlns:a16="http://schemas.microsoft.com/office/drawing/2014/main" id="{63ED8AC8-6C17-044F-96BC-3CAEE65DFB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4549776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4493" name="Rectangle 49">
            <a:extLst>
              <a:ext uri="{FF2B5EF4-FFF2-40B4-BE49-F238E27FC236}">
                <a16:creationId xmlns:a16="http://schemas.microsoft.com/office/drawing/2014/main" id="{B76068FB-E316-3049-9F46-299D5A6AD8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6099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4494" name="Rectangle 50">
            <a:extLst>
              <a:ext uri="{FF2B5EF4-FFF2-40B4-BE49-F238E27FC236}">
                <a16:creationId xmlns:a16="http://schemas.microsoft.com/office/drawing/2014/main" id="{9D0F8AED-A587-4E44-9F04-A43DA30F02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4495" name="Rectangle 51">
            <a:extLst>
              <a:ext uri="{FF2B5EF4-FFF2-40B4-BE49-F238E27FC236}">
                <a16:creationId xmlns:a16="http://schemas.microsoft.com/office/drawing/2014/main" id="{3F846753-BC64-B64C-8414-1834E98EA1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90525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4496" name="Line 52">
            <a:extLst>
              <a:ext uri="{FF2B5EF4-FFF2-40B4-BE49-F238E27FC236}">
                <a16:creationId xmlns:a16="http://schemas.microsoft.com/office/drawing/2014/main" id="{88F9C02C-4ADC-ED4D-A125-40B68C946117}"/>
              </a:ext>
            </a:extLst>
          </p:cNvPr>
          <p:cNvSpPr>
            <a:spLocks noChangeShapeType="1"/>
          </p:cNvSpPr>
          <p:nvPr/>
        </p:nvSpPr>
        <p:spPr bwMode="auto">
          <a:xfrm>
            <a:off x="5470525" y="4030664"/>
            <a:ext cx="617538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97" name="Rectangle 53">
            <a:extLst>
              <a:ext uri="{FF2B5EF4-FFF2-40B4-BE49-F238E27FC236}">
                <a16:creationId xmlns:a16="http://schemas.microsoft.com/office/drawing/2014/main" id="{6587163B-6E6F-D547-8097-2B58F103DF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4498" name="Rectangle 54">
            <a:extLst>
              <a:ext uri="{FF2B5EF4-FFF2-40B4-BE49-F238E27FC236}">
                <a16:creationId xmlns:a16="http://schemas.microsoft.com/office/drawing/2014/main" id="{E0D5E840-2225-F647-9591-F096A91CB6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9052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4499" name="Rectangle 55">
            <a:extLst>
              <a:ext uri="{FF2B5EF4-FFF2-40B4-BE49-F238E27FC236}">
                <a16:creationId xmlns:a16="http://schemas.microsoft.com/office/drawing/2014/main" id="{8E2A33C7-350A-814D-AFE3-114020DCA8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4500" name="Rectangle 56">
            <a:extLst>
              <a:ext uri="{FF2B5EF4-FFF2-40B4-BE49-F238E27FC236}">
                <a16:creationId xmlns:a16="http://schemas.microsoft.com/office/drawing/2014/main" id="{FE30C4FA-533B-DD4E-BE47-F38E96B6E5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19893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4501" name="Rectangle 57">
            <a:extLst>
              <a:ext uri="{FF2B5EF4-FFF2-40B4-BE49-F238E27FC236}">
                <a16:creationId xmlns:a16="http://schemas.microsoft.com/office/drawing/2014/main" id="{649BFA86-8907-9444-9810-9F2D8E300F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30371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4502" name="Rectangle 58">
            <a:extLst>
              <a:ext uri="{FF2B5EF4-FFF2-40B4-BE49-F238E27FC236}">
                <a16:creationId xmlns:a16="http://schemas.microsoft.com/office/drawing/2014/main" id="{B45387C0-A792-AF4F-A202-BDA0463975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4942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4503" name="Line 59">
            <a:extLst>
              <a:ext uri="{FF2B5EF4-FFF2-40B4-BE49-F238E27FC236}">
                <a16:creationId xmlns:a16="http://schemas.microsoft.com/office/drawing/2014/main" id="{CD4FBC1F-9AE8-FC47-9595-4191C5FCBBD9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34975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504" name="Line 60">
            <a:extLst>
              <a:ext uri="{FF2B5EF4-FFF2-40B4-BE49-F238E27FC236}">
                <a16:creationId xmlns:a16="http://schemas.microsoft.com/office/drawing/2014/main" id="{AB665242-FFFD-A04C-9F97-0DEF92F543C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45164" y="1905001"/>
            <a:ext cx="1587" cy="18510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505" name="Line 61">
            <a:extLst>
              <a:ext uri="{FF2B5EF4-FFF2-40B4-BE49-F238E27FC236}">
                <a16:creationId xmlns:a16="http://schemas.microsoft.com/office/drawing/2014/main" id="{07A1FF4A-8880-FC4E-8B5F-50406B5C7EB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70525" y="2201863"/>
            <a:ext cx="1588" cy="18288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506" name="Line 62">
            <a:extLst>
              <a:ext uri="{FF2B5EF4-FFF2-40B4-BE49-F238E27FC236}">
                <a16:creationId xmlns:a16="http://schemas.microsoft.com/office/drawing/2014/main" id="{12F14702-6E07-9B40-97B7-7FECD54991B7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8" y="2636839"/>
            <a:ext cx="6858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507" name="Line 63">
            <a:extLst>
              <a:ext uri="{FF2B5EF4-FFF2-40B4-BE49-F238E27FC236}">
                <a16:creationId xmlns:a16="http://schemas.microsoft.com/office/drawing/2014/main" id="{FB01040E-ECDD-DF4E-A040-7C78FF0A6A2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482975" y="2636838"/>
            <a:ext cx="0" cy="21463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508" name="Rectangle 64">
            <a:extLst>
              <a:ext uri="{FF2B5EF4-FFF2-40B4-BE49-F238E27FC236}">
                <a16:creationId xmlns:a16="http://schemas.microsoft.com/office/drawing/2014/main" id="{42FF8A75-2E75-454B-A8EE-391B416C6F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5974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4509" name="Rectangle 65">
            <a:extLst>
              <a:ext uri="{FF2B5EF4-FFF2-40B4-BE49-F238E27FC236}">
                <a16:creationId xmlns:a16="http://schemas.microsoft.com/office/drawing/2014/main" id="{04B03130-3A97-AD4D-9B4A-6F0484936E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5941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4510" name="Rectangle 66">
            <a:extLst>
              <a:ext uri="{FF2B5EF4-FFF2-40B4-BE49-F238E27FC236}">
                <a16:creationId xmlns:a16="http://schemas.microsoft.com/office/drawing/2014/main" id="{70198E94-DAB5-8049-B1F3-DDB0314D27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6972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4511" name="Rectangle 67">
            <a:extLst>
              <a:ext uri="{FF2B5EF4-FFF2-40B4-BE49-F238E27FC236}">
                <a16:creationId xmlns:a16="http://schemas.microsoft.com/office/drawing/2014/main" id="{C25B7194-6BAA-274E-92F0-333E5CA9CB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8925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4512" name="Rectangle 68">
            <a:extLst>
              <a:ext uri="{FF2B5EF4-FFF2-40B4-BE49-F238E27FC236}">
                <a16:creationId xmlns:a16="http://schemas.microsoft.com/office/drawing/2014/main" id="{BC30ACD7-1CFF-9F4F-9368-12B8D5DEE0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9973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5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4513" name="Rectangle 69">
            <a:extLst>
              <a:ext uri="{FF2B5EF4-FFF2-40B4-BE49-F238E27FC236}">
                <a16:creationId xmlns:a16="http://schemas.microsoft.com/office/drawing/2014/main" id="{1AB3E0CD-D96A-F949-94E5-12638E3372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191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4514" name="Rectangle 70">
            <a:extLst>
              <a:ext uri="{FF2B5EF4-FFF2-40B4-BE49-F238E27FC236}">
                <a16:creationId xmlns:a16="http://schemas.microsoft.com/office/drawing/2014/main" id="{A0AFC800-B2AE-F648-B99A-35748377A8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29577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6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4515" name="Rectangle 71">
            <a:extLst>
              <a:ext uri="{FF2B5EF4-FFF2-40B4-BE49-F238E27FC236}">
                <a16:creationId xmlns:a16="http://schemas.microsoft.com/office/drawing/2014/main" id="{82C1C722-376F-FE40-B908-6E12508D86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4894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4516" name="Line 72">
            <a:extLst>
              <a:ext uri="{FF2B5EF4-FFF2-40B4-BE49-F238E27FC236}">
                <a16:creationId xmlns:a16="http://schemas.microsoft.com/office/drawing/2014/main" id="{7B8987CF-98DE-0641-9EE7-B6D0CB65E2D2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05288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517" name="Rectangle 73">
            <a:extLst>
              <a:ext uri="{FF2B5EF4-FFF2-40B4-BE49-F238E27FC236}">
                <a16:creationId xmlns:a16="http://schemas.microsoft.com/office/drawing/2014/main" id="{FEBF5F2A-E512-7C41-B329-0E1034E2AA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5942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7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4518" name="Rectangle 74">
            <a:extLst>
              <a:ext uri="{FF2B5EF4-FFF2-40B4-BE49-F238E27FC236}">
                <a16:creationId xmlns:a16="http://schemas.microsoft.com/office/drawing/2014/main" id="{9785ED30-077E-FF46-BE38-FFDAD36ACD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05422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4519" name="Freeform 75">
            <a:extLst>
              <a:ext uri="{FF2B5EF4-FFF2-40B4-BE49-F238E27FC236}">
                <a16:creationId xmlns:a16="http://schemas.microsoft.com/office/drawing/2014/main" id="{40175865-E4EB-6A49-9D58-F2F997E7B524}"/>
              </a:ext>
            </a:extLst>
          </p:cNvPr>
          <p:cNvSpPr>
            <a:spLocks/>
          </p:cNvSpPr>
          <p:nvPr/>
        </p:nvSpPr>
        <p:spPr bwMode="auto">
          <a:xfrm>
            <a:off x="5721350" y="1882775"/>
            <a:ext cx="46038" cy="46038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8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4520" name="Freeform 76">
            <a:extLst>
              <a:ext uri="{FF2B5EF4-FFF2-40B4-BE49-F238E27FC236}">
                <a16:creationId xmlns:a16="http://schemas.microsoft.com/office/drawing/2014/main" id="{700C50A1-EF5A-8A4F-A5A9-CA2CEC350757}"/>
              </a:ext>
            </a:extLst>
          </p:cNvPr>
          <p:cNvSpPr>
            <a:spLocks/>
          </p:cNvSpPr>
          <p:nvPr/>
        </p:nvSpPr>
        <p:spPr bwMode="auto">
          <a:xfrm>
            <a:off x="5730876" y="1892301"/>
            <a:ext cx="55563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7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70"/>
                </a:lnTo>
                <a:lnTo>
                  <a:pt x="25" y="70"/>
                </a:lnTo>
                <a:lnTo>
                  <a:pt x="26" y="70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70"/>
                </a:lnTo>
                <a:lnTo>
                  <a:pt x="46" y="70"/>
                </a:lnTo>
                <a:lnTo>
                  <a:pt x="48" y="70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7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1"/>
                </a:lnTo>
                <a:lnTo>
                  <a:pt x="59" y="11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521" name="Freeform 77">
            <a:extLst>
              <a:ext uri="{FF2B5EF4-FFF2-40B4-BE49-F238E27FC236}">
                <a16:creationId xmlns:a16="http://schemas.microsoft.com/office/drawing/2014/main" id="{F4EA11DD-92B0-F04F-9DB9-ED609328AF41}"/>
              </a:ext>
            </a:extLst>
          </p:cNvPr>
          <p:cNvSpPr>
            <a:spLocks/>
          </p:cNvSpPr>
          <p:nvPr/>
        </p:nvSpPr>
        <p:spPr bwMode="auto">
          <a:xfrm>
            <a:off x="5448300" y="2179639"/>
            <a:ext cx="44450" cy="46037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2147483646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0 w 58"/>
              <a:gd name="T21" fmla="*/ 2147483646 h 58"/>
              <a:gd name="T22" fmla="*/ 0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2147483646 w 58"/>
              <a:gd name="T57" fmla="*/ 2147483646 h 58"/>
              <a:gd name="T58" fmla="*/ 2147483646 w 58"/>
              <a:gd name="T59" fmla="*/ 2147483646 h 58"/>
              <a:gd name="T60" fmla="*/ 2147483646 w 58"/>
              <a:gd name="T61" fmla="*/ 2147483646 h 58"/>
              <a:gd name="T62" fmla="*/ 2147483646 w 58"/>
              <a:gd name="T63" fmla="*/ 2147483646 h 58"/>
              <a:gd name="T64" fmla="*/ 2147483646 w 58"/>
              <a:gd name="T65" fmla="*/ 2147483646 h 58"/>
              <a:gd name="T66" fmla="*/ 2147483646 w 58"/>
              <a:gd name="T67" fmla="*/ 2147483646 h 58"/>
              <a:gd name="T68" fmla="*/ 2147483646 w 58"/>
              <a:gd name="T69" fmla="*/ 2147483646 h 58"/>
              <a:gd name="T70" fmla="*/ 2147483646 w 58"/>
              <a:gd name="T71" fmla="*/ 2147483646 h 58"/>
              <a:gd name="T72" fmla="*/ 2147483646 w 58"/>
              <a:gd name="T73" fmla="*/ 2147483646 h 58"/>
              <a:gd name="T74" fmla="*/ 2147483646 w 58"/>
              <a:gd name="T75" fmla="*/ 2147483646 h 58"/>
              <a:gd name="T76" fmla="*/ 2147483646 w 58"/>
              <a:gd name="T77" fmla="*/ 2147483646 h 58"/>
              <a:gd name="T78" fmla="*/ 2147483646 w 58"/>
              <a:gd name="T79" fmla="*/ 2147483646 h 58"/>
              <a:gd name="T80" fmla="*/ 2147483646 w 58"/>
              <a:gd name="T81" fmla="*/ 2147483646 h 58"/>
              <a:gd name="T82" fmla="*/ 2147483646 w 58"/>
              <a:gd name="T83" fmla="*/ 2147483646 h 58"/>
              <a:gd name="T84" fmla="*/ 2147483646 w 58"/>
              <a:gd name="T85" fmla="*/ 2147483646 h 58"/>
              <a:gd name="T86" fmla="*/ 2147483646 w 58"/>
              <a:gd name="T87" fmla="*/ 2147483646 h 58"/>
              <a:gd name="T88" fmla="*/ 2147483646 w 58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8"/>
              <a:gd name="T136" fmla="*/ 0 h 58"/>
              <a:gd name="T137" fmla="*/ 58 w 58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8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5" y="2"/>
                </a:lnTo>
                <a:lnTo>
                  <a:pt x="23" y="2"/>
                </a:lnTo>
                <a:lnTo>
                  <a:pt x="22" y="2"/>
                </a:lnTo>
                <a:lnTo>
                  <a:pt x="20" y="2"/>
                </a:lnTo>
                <a:lnTo>
                  <a:pt x="19" y="3"/>
                </a:lnTo>
                <a:lnTo>
                  <a:pt x="17" y="3"/>
                </a:lnTo>
                <a:lnTo>
                  <a:pt x="16" y="4"/>
                </a:lnTo>
                <a:lnTo>
                  <a:pt x="14" y="4"/>
                </a:lnTo>
                <a:lnTo>
                  <a:pt x="13" y="6"/>
                </a:lnTo>
                <a:lnTo>
                  <a:pt x="12" y="6"/>
                </a:lnTo>
                <a:lnTo>
                  <a:pt x="12" y="7"/>
                </a:lnTo>
                <a:lnTo>
                  <a:pt x="10" y="9"/>
                </a:lnTo>
                <a:lnTo>
                  <a:pt x="9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2" y="22"/>
                </a:lnTo>
                <a:lnTo>
                  <a:pt x="2" y="23"/>
                </a:lnTo>
                <a:lnTo>
                  <a:pt x="2" y="25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2" y="35"/>
                </a:lnTo>
                <a:lnTo>
                  <a:pt x="2" y="36"/>
                </a:lnTo>
                <a:lnTo>
                  <a:pt x="2" y="38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9" y="50"/>
                </a:lnTo>
                <a:lnTo>
                  <a:pt x="10" y="50"/>
                </a:lnTo>
                <a:lnTo>
                  <a:pt x="12" y="52"/>
                </a:lnTo>
                <a:lnTo>
                  <a:pt x="12" y="53"/>
                </a:lnTo>
                <a:lnTo>
                  <a:pt x="13" y="53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9" y="56"/>
                </a:lnTo>
                <a:lnTo>
                  <a:pt x="20" y="58"/>
                </a:lnTo>
                <a:lnTo>
                  <a:pt x="22" y="58"/>
                </a:lnTo>
                <a:lnTo>
                  <a:pt x="23" y="58"/>
                </a:lnTo>
                <a:lnTo>
                  <a:pt x="25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2" y="58"/>
                </a:lnTo>
                <a:lnTo>
                  <a:pt x="33" y="58"/>
                </a:lnTo>
                <a:lnTo>
                  <a:pt x="35" y="58"/>
                </a:lnTo>
                <a:lnTo>
                  <a:pt x="36" y="58"/>
                </a:lnTo>
                <a:lnTo>
                  <a:pt x="38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5" y="55"/>
                </a:lnTo>
                <a:lnTo>
                  <a:pt x="45" y="53"/>
                </a:lnTo>
                <a:lnTo>
                  <a:pt x="46" y="53"/>
                </a:lnTo>
                <a:lnTo>
                  <a:pt x="48" y="52"/>
                </a:lnTo>
                <a:lnTo>
                  <a:pt x="49" y="50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5" y="43"/>
                </a:lnTo>
                <a:lnTo>
                  <a:pt x="55" y="42"/>
                </a:lnTo>
                <a:lnTo>
                  <a:pt x="56" y="40"/>
                </a:lnTo>
                <a:lnTo>
                  <a:pt x="56" y="39"/>
                </a:lnTo>
                <a:lnTo>
                  <a:pt x="56" y="38"/>
                </a:lnTo>
                <a:lnTo>
                  <a:pt x="58" y="36"/>
                </a:lnTo>
                <a:lnTo>
                  <a:pt x="58" y="35"/>
                </a:lnTo>
                <a:lnTo>
                  <a:pt x="58" y="33"/>
                </a:lnTo>
                <a:lnTo>
                  <a:pt x="58" y="32"/>
                </a:lnTo>
                <a:lnTo>
                  <a:pt x="58" y="29"/>
                </a:lnTo>
                <a:lnTo>
                  <a:pt x="58" y="27"/>
                </a:lnTo>
                <a:lnTo>
                  <a:pt x="58" y="26"/>
                </a:lnTo>
                <a:lnTo>
                  <a:pt x="58" y="25"/>
                </a:lnTo>
                <a:lnTo>
                  <a:pt x="58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5" y="17"/>
                </a:lnTo>
                <a:lnTo>
                  <a:pt x="55" y="16"/>
                </a:lnTo>
                <a:lnTo>
                  <a:pt x="53" y="14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8" y="7"/>
                </a:lnTo>
                <a:lnTo>
                  <a:pt x="46" y="6"/>
                </a:lnTo>
                <a:lnTo>
                  <a:pt x="45" y="6"/>
                </a:lnTo>
                <a:lnTo>
                  <a:pt x="45" y="4"/>
                </a:lnTo>
                <a:lnTo>
                  <a:pt x="43" y="4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8" y="2"/>
                </a:lnTo>
                <a:lnTo>
                  <a:pt x="36" y="2"/>
                </a:lnTo>
                <a:lnTo>
                  <a:pt x="35" y="2"/>
                </a:lnTo>
                <a:lnTo>
                  <a:pt x="33" y="2"/>
                </a:lnTo>
                <a:lnTo>
                  <a:pt x="32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4522" name="Freeform 78">
            <a:extLst>
              <a:ext uri="{FF2B5EF4-FFF2-40B4-BE49-F238E27FC236}">
                <a16:creationId xmlns:a16="http://schemas.microsoft.com/office/drawing/2014/main" id="{BD59C589-83AE-E64F-A97A-7D0BAFC7B23A}"/>
              </a:ext>
            </a:extLst>
          </p:cNvPr>
          <p:cNvSpPr>
            <a:spLocks/>
          </p:cNvSpPr>
          <p:nvPr/>
        </p:nvSpPr>
        <p:spPr bwMode="auto">
          <a:xfrm>
            <a:off x="5434013" y="2189163"/>
            <a:ext cx="55562" cy="55562"/>
          </a:xfrm>
          <a:custGeom>
            <a:avLst/>
            <a:gdLst>
              <a:gd name="T0" fmla="*/ 2147483646 w 70"/>
              <a:gd name="T1" fmla="*/ 0 h 70"/>
              <a:gd name="T2" fmla="*/ 2147483646 w 70"/>
              <a:gd name="T3" fmla="*/ 2147483646 h 70"/>
              <a:gd name="T4" fmla="*/ 2147483646 w 70"/>
              <a:gd name="T5" fmla="*/ 2147483646 h 70"/>
              <a:gd name="T6" fmla="*/ 2147483646 w 70"/>
              <a:gd name="T7" fmla="*/ 2147483646 h 70"/>
              <a:gd name="T8" fmla="*/ 2147483646 w 70"/>
              <a:gd name="T9" fmla="*/ 2147483646 h 70"/>
              <a:gd name="T10" fmla="*/ 2147483646 w 70"/>
              <a:gd name="T11" fmla="*/ 2147483646 h 70"/>
              <a:gd name="T12" fmla="*/ 2147483646 w 70"/>
              <a:gd name="T13" fmla="*/ 2147483646 h 70"/>
              <a:gd name="T14" fmla="*/ 2147483646 w 70"/>
              <a:gd name="T15" fmla="*/ 2147483646 h 70"/>
              <a:gd name="T16" fmla="*/ 2147483646 w 70"/>
              <a:gd name="T17" fmla="*/ 2147483646 h 70"/>
              <a:gd name="T18" fmla="*/ 0 w 70"/>
              <a:gd name="T19" fmla="*/ 2147483646 h 70"/>
              <a:gd name="T20" fmla="*/ 0 w 70"/>
              <a:gd name="T21" fmla="*/ 2147483646 h 70"/>
              <a:gd name="T22" fmla="*/ 0 w 70"/>
              <a:gd name="T23" fmla="*/ 2147483646 h 70"/>
              <a:gd name="T24" fmla="*/ 2147483646 w 70"/>
              <a:gd name="T25" fmla="*/ 2147483646 h 70"/>
              <a:gd name="T26" fmla="*/ 2147483646 w 70"/>
              <a:gd name="T27" fmla="*/ 2147483646 h 70"/>
              <a:gd name="T28" fmla="*/ 2147483646 w 70"/>
              <a:gd name="T29" fmla="*/ 2147483646 h 70"/>
              <a:gd name="T30" fmla="*/ 2147483646 w 70"/>
              <a:gd name="T31" fmla="*/ 2147483646 h 70"/>
              <a:gd name="T32" fmla="*/ 2147483646 w 70"/>
              <a:gd name="T33" fmla="*/ 2147483646 h 70"/>
              <a:gd name="T34" fmla="*/ 2147483646 w 70"/>
              <a:gd name="T35" fmla="*/ 2147483646 h 70"/>
              <a:gd name="T36" fmla="*/ 2147483646 w 70"/>
              <a:gd name="T37" fmla="*/ 2147483646 h 70"/>
              <a:gd name="T38" fmla="*/ 2147483646 w 70"/>
              <a:gd name="T39" fmla="*/ 2147483646 h 70"/>
              <a:gd name="T40" fmla="*/ 2147483646 w 70"/>
              <a:gd name="T41" fmla="*/ 2147483646 h 70"/>
              <a:gd name="T42" fmla="*/ 2147483646 w 70"/>
              <a:gd name="T43" fmla="*/ 2147483646 h 70"/>
              <a:gd name="T44" fmla="*/ 2147483646 w 70"/>
              <a:gd name="T45" fmla="*/ 2147483646 h 70"/>
              <a:gd name="T46" fmla="*/ 2147483646 w 70"/>
              <a:gd name="T47" fmla="*/ 2147483646 h 70"/>
              <a:gd name="T48" fmla="*/ 2147483646 w 70"/>
              <a:gd name="T49" fmla="*/ 2147483646 h 70"/>
              <a:gd name="T50" fmla="*/ 2147483646 w 70"/>
              <a:gd name="T51" fmla="*/ 2147483646 h 70"/>
              <a:gd name="T52" fmla="*/ 2147483646 w 70"/>
              <a:gd name="T53" fmla="*/ 2147483646 h 70"/>
              <a:gd name="T54" fmla="*/ 2147483646 w 70"/>
              <a:gd name="T55" fmla="*/ 2147483646 h 70"/>
              <a:gd name="T56" fmla="*/ 2147483646 w 70"/>
              <a:gd name="T57" fmla="*/ 2147483646 h 70"/>
              <a:gd name="T58" fmla="*/ 2147483646 w 70"/>
              <a:gd name="T59" fmla="*/ 2147483646 h 70"/>
              <a:gd name="T60" fmla="*/ 2147483646 w 70"/>
              <a:gd name="T61" fmla="*/ 2147483646 h 70"/>
              <a:gd name="T62" fmla="*/ 2147483646 w 70"/>
              <a:gd name="T63" fmla="*/ 2147483646 h 70"/>
              <a:gd name="T64" fmla="*/ 2147483646 w 70"/>
              <a:gd name="T65" fmla="*/ 2147483646 h 70"/>
              <a:gd name="T66" fmla="*/ 2147483646 w 70"/>
              <a:gd name="T67" fmla="*/ 2147483646 h 70"/>
              <a:gd name="T68" fmla="*/ 2147483646 w 70"/>
              <a:gd name="T69" fmla="*/ 2147483646 h 70"/>
              <a:gd name="T70" fmla="*/ 2147483646 w 70"/>
              <a:gd name="T71" fmla="*/ 2147483646 h 70"/>
              <a:gd name="T72" fmla="*/ 2147483646 w 70"/>
              <a:gd name="T73" fmla="*/ 2147483646 h 70"/>
              <a:gd name="T74" fmla="*/ 2147483646 w 70"/>
              <a:gd name="T75" fmla="*/ 2147483646 h 70"/>
              <a:gd name="T76" fmla="*/ 2147483646 w 70"/>
              <a:gd name="T77" fmla="*/ 2147483646 h 70"/>
              <a:gd name="T78" fmla="*/ 2147483646 w 70"/>
              <a:gd name="T79" fmla="*/ 2147483646 h 70"/>
              <a:gd name="T80" fmla="*/ 2147483646 w 70"/>
              <a:gd name="T81" fmla="*/ 2147483646 h 70"/>
              <a:gd name="T82" fmla="*/ 2147483646 w 70"/>
              <a:gd name="T83" fmla="*/ 2147483646 h 70"/>
              <a:gd name="T84" fmla="*/ 2147483646 w 70"/>
              <a:gd name="T85" fmla="*/ 2147483646 h 70"/>
              <a:gd name="T86" fmla="*/ 2147483646 w 70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0"/>
              <a:gd name="T133" fmla="*/ 0 h 70"/>
              <a:gd name="T134" fmla="*/ 70 w 70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0" h="70">
                <a:moveTo>
                  <a:pt x="34" y="0"/>
                </a:moveTo>
                <a:lnTo>
                  <a:pt x="33" y="0"/>
                </a:lnTo>
                <a:lnTo>
                  <a:pt x="31" y="0"/>
                </a:lnTo>
                <a:lnTo>
                  <a:pt x="30" y="1"/>
                </a:lnTo>
                <a:lnTo>
                  <a:pt x="29" y="1"/>
                </a:lnTo>
                <a:lnTo>
                  <a:pt x="26" y="1"/>
                </a:lnTo>
                <a:lnTo>
                  <a:pt x="24" y="1"/>
                </a:lnTo>
                <a:lnTo>
                  <a:pt x="23" y="2"/>
                </a:lnTo>
                <a:lnTo>
                  <a:pt x="21" y="2"/>
                </a:lnTo>
                <a:lnTo>
                  <a:pt x="20" y="4"/>
                </a:lnTo>
                <a:lnTo>
                  <a:pt x="19" y="4"/>
                </a:lnTo>
                <a:lnTo>
                  <a:pt x="17" y="5"/>
                </a:lnTo>
                <a:lnTo>
                  <a:pt x="16" y="5"/>
                </a:lnTo>
                <a:lnTo>
                  <a:pt x="14" y="7"/>
                </a:lnTo>
                <a:lnTo>
                  <a:pt x="13" y="8"/>
                </a:lnTo>
                <a:lnTo>
                  <a:pt x="11" y="10"/>
                </a:lnTo>
                <a:lnTo>
                  <a:pt x="10" y="10"/>
                </a:lnTo>
                <a:lnTo>
                  <a:pt x="8" y="11"/>
                </a:lnTo>
                <a:lnTo>
                  <a:pt x="8" y="13"/>
                </a:lnTo>
                <a:lnTo>
                  <a:pt x="7" y="14"/>
                </a:lnTo>
                <a:lnTo>
                  <a:pt x="6" y="15"/>
                </a:lnTo>
                <a:lnTo>
                  <a:pt x="6" y="17"/>
                </a:lnTo>
                <a:lnTo>
                  <a:pt x="4" y="18"/>
                </a:lnTo>
                <a:lnTo>
                  <a:pt x="3" y="20"/>
                </a:lnTo>
                <a:lnTo>
                  <a:pt x="3" y="21"/>
                </a:lnTo>
                <a:lnTo>
                  <a:pt x="3" y="23"/>
                </a:lnTo>
                <a:lnTo>
                  <a:pt x="1" y="24"/>
                </a:lnTo>
                <a:lnTo>
                  <a:pt x="1" y="27"/>
                </a:lnTo>
                <a:lnTo>
                  <a:pt x="1" y="28"/>
                </a:lnTo>
                <a:lnTo>
                  <a:pt x="0" y="30"/>
                </a:lnTo>
                <a:lnTo>
                  <a:pt x="0" y="31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8"/>
                </a:lnTo>
                <a:lnTo>
                  <a:pt x="0" y="40"/>
                </a:lnTo>
                <a:lnTo>
                  <a:pt x="1" y="43"/>
                </a:lnTo>
                <a:lnTo>
                  <a:pt x="1" y="44"/>
                </a:lnTo>
                <a:lnTo>
                  <a:pt x="1" y="46"/>
                </a:lnTo>
                <a:lnTo>
                  <a:pt x="3" y="47"/>
                </a:lnTo>
                <a:lnTo>
                  <a:pt x="3" y="49"/>
                </a:lnTo>
                <a:lnTo>
                  <a:pt x="3" y="50"/>
                </a:lnTo>
                <a:lnTo>
                  <a:pt x="4" y="51"/>
                </a:lnTo>
                <a:lnTo>
                  <a:pt x="6" y="53"/>
                </a:lnTo>
                <a:lnTo>
                  <a:pt x="6" y="54"/>
                </a:lnTo>
                <a:lnTo>
                  <a:pt x="7" y="56"/>
                </a:lnTo>
                <a:lnTo>
                  <a:pt x="8" y="57"/>
                </a:lnTo>
                <a:lnTo>
                  <a:pt x="8" y="59"/>
                </a:lnTo>
                <a:lnTo>
                  <a:pt x="10" y="60"/>
                </a:lnTo>
                <a:lnTo>
                  <a:pt x="11" y="61"/>
                </a:lnTo>
                <a:lnTo>
                  <a:pt x="13" y="63"/>
                </a:lnTo>
                <a:lnTo>
                  <a:pt x="14" y="63"/>
                </a:lnTo>
                <a:lnTo>
                  <a:pt x="16" y="64"/>
                </a:lnTo>
                <a:lnTo>
                  <a:pt x="17" y="66"/>
                </a:lnTo>
                <a:lnTo>
                  <a:pt x="19" y="66"/>
                </a:lnTo>
                <a:lnTo>
                  <a:pt x="20" y="67"/>
                </a:lnTo>
                <a:lnTo>
                  <a:pt x="21" y="67"/>
                </a:lnTo>
                <a:lnTo>
                  <a:pt x="23" y="69"/>
                </a:lnTo>
                <a:lnTo>
                  <a:pt x="24" y="69"/>
                </a:lnTo>
                <a:lnTo>
                  <a:pt x="26" y="69"/>
                </a:lnTo>
                <a:lnTo>
                  <a:pt x="29" y="70"/>
                </a:lnTo>
                <a:lnTo>
                  <a:pt x="30" y="70"/>
                </a:lnTo>
                <a:lnTo>
                  <a:pt x="31" y="70"/>
                </a:lnTo>
                <a:lnTo>
                  <a:pt x="33" y="70"/>
                </a:lnTo>
                <a:lnTo>
                  <a:pt x="34" y="70"/>
                </a:lnTo>
                <a:lnTo>
                  <a:pt x="37" y="70"/>
                </a:lnTo>
                <a:lnTo>
                  <a:pt x="39" y="70"/>
                </a:lnTo>
                <a:lnTo>
                  <a:pt x="40" y="70"/>
                </a:lnTo>
                <a:lnTo>
                  <a:pt x="42" y="70"/>
                </a:lnTo>
                <a:lnTo>
                  <a:pt x="44" y="69"/>
                </a:lnTo>
                <a:lnTo>
                  <a:pt x="46" y="69"/>
                </a:lnTo>
                <a:lnTo>
                  <a:pt x="47" y="69"/>
                </a:lnTo>
                <a:lnTo>
                  <a:pt x="49" y="67"/>
                </a:lnTo>
                <a:lnTo>
                  <a:pt x="50" y="67"/>
                </a:lnTo>
                <a:lnTo>
                  <a:pt x="52" y="66"/>
                </a:lnTo>
                <a:lnTo>
                  <a:pt x="53" y="66"/>
                </a:lnTo>
                <a:lnTo>
                  <a:pt x="55" y="64"/>
                </a:lnTo>
                <a:lnTo>
                  <a:pt x="56" y="63"/>
                </a:lnTo>
                <a:lnTo>
                  <a:pt x="57" y="63"/>
                </a:lnTo>
                <a:lnTo>
                  <a:pt x="59" y="61"/>
                </a:lnTo>
                <a:lnTo>
                  <a:pt x="60" y="60"/>
                </a:lnTo>
                <a:lnTo>
                  <a:pt x="62" y="59"/>
                </a:lnTo>
                <a:lnTo>
                  <a:pt x="62" y="57"/>
                </a:lnTo>
                <a:lnTo>
                  <a:pt x="63" y="56"/>
                </a:lnTo>
                <a:lnTo>
                  <a:pt x="65" y="54"/>
                </a:lnTo>
                <a:lnTo>
                  <a:pt x="65" y="53"/>
                </a:lnTo>
                <a:lnTo>
                  <a:pt x="66" y="51"/>
                </a:lnTo>
                <a:lnTo>
                  <a:pt x="66" y="50"/>
                </a:lnTo>
                <a:lnTo>
                  <a:pt x="67" y="49"/>
                </a:lnTo>
                <a:lnTo>
                  <a:pt x="67" y="47"/>
                </a:lnTo>
                <a:lnTo>
                  <a:pt x="69" y="46"/>
                </a:lnTo>
                <a:lnTo>
                  <a:pt x="69" y="44"/>
                </a:lnTo>
                <a:lnTo>
                  <a:pt x="69" y="43"/>
                </a:lnTo>
                <a:lnTo>
                  <a:pt x="70" y="40"/>
                </a:lnTo>
                <a:lnTo>
                  <a:pt x="70" y="38"/>
                </a:lnTo>
                <a:lnTo>
                  <a:pt x="70" y="37"/>
                </a:lnTo>
                <a:lnTo>
                  <a:pt x="70" y="36"/>
                </a:lnTo>
                <a:lnTo>
                  <a:pt x="70" y="33"/>
                </a:lnTo>
                <a:lnTo>
                  <a:pt x="70" y="31"/>
                </a:lnTo>
                <a:lnTo>
                  <a:pt x="70" y="30"/>
                </a:lnTo>
                <a:lnTo>
                  <a:pt x="69" y="28"/>
                </a:lnTo>
                <a:lnTo>
                  <a:pt x="69" y="27"/>
                </a:lnTo>
                <a:lnTo>
                  <a:pt x="69" y="24"/>
                </a:lnTo>
                <a:lnTo>
                  <a:pt x="67" y="23"/>
                </a:lnTo>
                <a:lnTo>
                  <a:pt x="67" y="21"/>
                </a:lnTo>
                <a:lnTo>
                  <a:pt x="66" y="20"/>
                </a:lnTo>
                <a:lnTo>
                  <a:pt x="66" y="18"/>
                </a:lnTo>
                <a:lnTo>
                  <a:pt x="65" y="17"/>
                </a:lnTo>
                <a:lnTo>
                  <a:pt x="65" y="15"/>
                </a:lnTo>
                <a:lnTo>
                  <a:pt x="63" y="14"/>
                </a:lnTo>
                <a:lnTo>
                  <a:pt x="62" y="13"/>
                </a:lnTo>
                <a:lnTo>
                  <a:pt x="62" y="11"/>
                </a:lnTo>
                <a:lnTo>
                  <a:pt x="60" y="10"/>
                </a:lnTo>
                <a:lnTo>
                  <a:pt x="59" y="10"/>
                </a:lnTo>
                <a:lnTo>
                  <a:pt x="57" y="8"/>
                </a:lnTo>
                <a:lnTo>
                  <a:pt x="56" y="7"/>
                </a:lnTo>
                <a:lnTo>
                  <a:pt x="55" y="5"/>
                </a:lnTo>
                <a:lnTo>
                  <a:pt x="53" y="5"/>
                </a:lnTo>
                <a:lnTo>
                  <a:pt x="52" y="4"/>
                </a:lnTo>
                <a:lnTo>
                  <a:pt x="50" y="4"/>
                </a:lnTo>
                <a:lnTo>
                  <a:pt x="49" y="2"/>
                </a:lnTo>
                <a:lnTo>
                  <a:pt x="47" y="2"/>
                </a:lnTo>
                <a:lnTo>
                  <a:pt x="46" y="1"/>
                </a:lnTo>
                <a:lnTo>
                  <a:pt x="44" y="1"/>
                </a:lnTo>
                <a:lnTo>
                  <a:pt x="42" y="1"/>
                </a:lnTo>
                <a:lnTo>
                  <a:pt x="40" y="1"/>
                </a:lnTo>
                <a:lnTo>
                  <a:pt x="39" y="0"/>
                </a:lnTo>
                <a:lnTo>
                  <a:pt x="37" y="0"/>
                </a:lnTo>
                <a:lnTo>
                  <a:pt x="34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523" name="Freeform 79">
            <a:extLst>
              <a:ext uri="{FF2B5EF4-FFF2-40B4-BE49-F238E27FC236}">
                <a16:creationId xmlns:a16="http://schemas.microsoft.com/office/drawing/2014/main" id="{F71C021F-B31E-A940-AFE0-9C3CC01132C7}"/>
              </a:ext>
            </a:extLst>
          </p:cNvPr>
          <p:cNvSpPr>
            <a:spLocks/>
          </p:cNvSpPr>
          <p:nvPr/>
        </p:nvSpPr>
        <p:spPr bwMode="auto">
          <a:xfrm>
            <a:off x="3459164" y="2613025"/>
            <a:ext cx="46037" cy="46038"/>
          </a:xfrm>
          <a:custGeom>
            <a:avLst/>
            <a:gdLst>
              <a:gd name="T0" fmla="*/ 2147483646 w 57"/>
              <a:gd name="T1" fmla="*/ 2147483646 h 57"/>
              <a:gd name="T2" fmla="*/ 2147483646 w 57"/>
              <a:gd name="T3" fmla="*/ 2147483646 h 57"/>
              <a:gd name="T4" fmla="*/ 2147483646 w 57"/>
              <a:gd name="T5" fmla="*/ 2147483646 h 57"/>
              <a:gd name="T6" fmla="*/ 2147483646 w 57"/>
              <a:gd name="T7" fmla="*/ 2147483646 h 57"/>
              <a:gd name="T8" fmla="*/ 2147483646 w 57"/>
              <a:gd name="T9" fmla="*/ 2147483646 h 57"/>
              <a:gd name="T10" fmla="*/ 2147483646 w 57"/>
              <a:gd name="T11" fmla="*/ 2147483646 h 57"/>
              <a:gd name="T12" fmla="*/ 2147483646 w 57"/>
              <a:gd name="T13" fmla="*/ 2147483646 h 57"/>
              <a:gd name="T14" fmla="*/ 2147483646 w 57"/>
              <a:gd name="T15" fmla="*/ 2147483646 h 57"/>
              <a:gd name="T16" fmla="*/ 2147483646 w 57"/>
              <a:gd name="T17" fmla="*/ 2147483646 h 57"/>
              <a:gd name="T18" fmla="*/ 2147483646 w 57"/>
              <a:gd name="T19" fmla="*/ 2147483646 h 57"/>
              <a:gd name="T20" fmla="*/ 0 w 57"/>
              <a:gd name="T21" fmla="*/ 2147483646 h 57"/>
              <a:gd name="T22" fmla="*/ 0 w 57"/>
              <a:gd name="T23" fmla="*/ 2147483646 h 57"/>
              <a:gd name="T24" fmla="*/ 2147483646 w 57"/>
              <a:gd name="T25" fmla="*/ 2147483646 h 57"/>
              <a:gd name="T26" fmla="*/ 2147483646 w 57"/>
              <a:gd name="T27" fmla="*/ 2147483646 h 57"/>
              <a:gd name="T28" fmla="*/ 2147483646 w 57"/>
              <a:gd name="T29" fmla="*/ 2147483646 h 57"/>
              <a:gd name="T30" fmla="*/ 2147483646 w 57"/>
              <a:gd name="T31" fmla="*/ 2147483646 h 57"/>
              <a:gd name="T32" fmla="*/ 2147483646 w 57"/>
              <a:gd name="T33" fmla="*/ 2147483646 h 57"/>
              <a:gd name="T34" fmla="*/ 2147483646 w 57"/>
              <a:gd name="T35" fmla="*/ 2147483646 h 57"/>
              <a:gd name="T36" fmla="*/ 2147483646 w 57"/>
              <a:gd name="T37" fmla="*/ 2147483646 h 57"/>
              <a:gd name="T38" fmla="*/ 2147483646 w 57"/>
              <a:gd name="T39" fmla="*/ 2147483646 h 57"/>
              <a:gd name="T40" fmla="*/ 2147483646 w 57"/>
              <a:gd name="T41" fmla="*/ 2147483646 h 57"/>
              <a:gd name="T42" fmla="*/ 2147483646 w 57"/>
              <a:gd name="T43" fmla="*/ 2147483646 h 57"/>
              <a:gd name="T44" fmla="*/ 2147483646 w 57"/>
              <a:gd name="T45" fmla="*/ 2147483646 h 57"/>
              <a:gd name="T46" fmla="*/ 2147483646 w 57"/>
              <a:gd name="T47" fmla="*/ 2147483646 h 57"/>
              <a:gd name="T48" fmla="*/ 2147483646 w 57"/>
              <a:gd name="T49" fmla="*/ 2147483646 h 57"/>
              <a:gd name="T50" fmla="*/ 2147483646 w 57"/>
              <a:gd name="T51" fmla="*/ 2147483646 h 57"/>
              <a:gd name="T52" fmla="*/ 2147483646 w 57"/>
              <a:gd name="T53" fmla="*/ 2147483646 h 57"/>
              <a:gd name="T54" fmla="*/ 2147483646 w 57"/>
              <a:gd name="T55" fmla="*/ 2147483646 h 57"/>
              <a:gd name="T56" fmla="*/ 2147483646 w 57"/>
              <a:gd name="T57" fmla="*/ 2147483646 h 57"/>
              <a:gd name="T58" fmla="*/ 2147483646 w 57"/>
              <a:gd name="T59" fmla="*/ 2147483646 h 57"/>
              <a:gd name="T60" fmla="*/ 2147483646 w 57"/>
              <a:gd name="T61" fmla="*/ 2147483646 h 57"/>
              <a:gd name="T62" fmla="*/ 2147483646 w 57"/>
              <a:gd name="T63" fmla="*/ 2147483646 h 57"/>
              <a:gd name="T64" fmla="*/ 2147483646 w 57"/>
              <a:gd name="T65" fmla="*/ 2147483646 h 57"/>
              <a:gd name="T66" fmla="*/ 2147483646 w 57"/>
              <a:gd name="T67" fmla="*/ 2147483646 h 57"/>
              <a:gd name="T68" fmla="*/ 2147483646 w 57"/>
              <a:gd name="T69" fmla="*/ 2147483646 h 57"/>
              <a:gd name="T70" fmla="*/ 2147483646 w 57"/>
              <a:gd name="T71" fmla="*/ 2147483646 h 57"/>
              <a:gd name="T72" fmla="*/ 2147483646 w 57"/>
              <a:gd name="T73" fmla="*/ 2147483646 h 57"/>
              <a:gd name="T74" fmla="*/ 2147483646 w 57"/>
              <a:gd name="T75" fmla="*/ 2147483646 h 57"/>
              <a:gd name="T76" fmla="*/ 2147483646 w 57"/>
              <a:gd name="T77" fmla="*/ 2147483646 h 57"/>
              <a:gd name="T78" fmla="*/ 2147483646 w 57"/>
              <a:gd name="T79" fmla="*/ 2147483646 h 57"/>
              <a:gd name="T80" fmla="*/ 2147483646 w 57"/>
              <a:gd name="T81" fmla="*/ 2147483646 h 57"/>
              <a:gd name="T82" fmla="*/ 2147483646 w 57"/>
              <a:gd name="T83" fmla="*/ 2147483646 h 57"/>
              <a:gd name="T84" fmla="*/ 2147483646 w 57"/>
              <a:gd name="T85" fmla="*/ 2147483646 h 57"/>
              <a:gd name="T86" fmla="*/ 2147483646 w 57"/>
              <a:gd name="T87" fmla="*/ 2147483646 h 57"/>
              <a:gd name="T88" fmla="*/ 2147483646 w 57"/>
              <a:gd name="T89" fmla="*/ 2147483646 h 5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7"/>
              <a:gd name="T137" fmla="*/ 57 w 57"/>
              <a:gd name="T138" fmla="*/ 57 h 57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7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1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7"/>
                </a:lnTo>
                <a:lnTo>
                  <a:pt x="21" y="57"/>
                </a:lnTo>
                <a:lnTo>
                  <a:pt x="23" y="57"/>
                </a:lnTo>
                <a:lnTo>
                  <a:pt x="24" y="57"/>
                </a:lnTo>
                <a:lnTo>
                  <a:pt x="26" y="57"/>
                </a:lnTo>
                <a:lnTo>
                  <a:pt x="27" y="57"/>
                </a:lnTo>
                <a:lnTo>
                  <a:pt x="28" y="57"/>
                </a:lnTo>
                <a:lnTo>
                  <a:pt x="30" y="57"/>
                </a:lnTo>
                <a:lnTo>
                  <a:pt x="31" y="57"/>
                </a:lnTo>
                <a:lnTo>
                  <a:pt x="33" y="57"/>
                </a:lnTo>
                <a:lnTo>
                  <a:pt x="34" y="57"/>
                </a:lnTo>
                <a:lnTo>
                  <a:pt x="36" y="57"/>
                </a:lnTo>
                <a:lnTo>
                  <a:pt x="37" y="57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1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4524" name="Freeform 80">
            <a:extLst>
              <a:ext uri="{FF2B5EF4-FFF2-40B4-BE49-F238E27FC236}">
                <a16:creationId xmlns:a16="http://schemas.microsoft.com/office/drawing/2014/main" id="{FD420497-8FE0-CE47-AFD1-D7DE207E3DA1}"/>
              </a:ext>
            </a:extLst>
          </p:cNvPr>
          <p:cNvSpPr>
            <a:spLocks/>
          </p:cNvSpPr>
          <p:nvPr/>
        </p:nvSpPr>
        <p:spPr bwMode="auto">
          <a:xfrm>
            <a:off x="3468688" y="2622551"/>
            <a:ext cx="55562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525" name="Line 85">
            <a:extLst>
              <a:ext uri="{FF2B5EF4-FFF2-40B4-BE49-F238E27FC236}">
                <a16:creationId xmlns:a16="http://schemas.microsoft.com/office/drawing/2014/main" id="{5D01BCA3-BE51-9648-9DEA-28B0E5F8781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144963" y="2981325"/>
            <a:ext cx="3429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526" name="Line 86">
            <a:extLst>
              <a:ext uri="{FF2B5EF4-FFF2-40B4-BE49-F238E27FC236}">
                <a16:creationId xmlns:a16="http://schemas.microsoft.com/office/drawing/2014/main" id="{8B436804-0D9D-9D45-9183-EA905E5D53C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57664" y="4486275"/>
            <a:ext cx="319087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527" name="Line 91">
            <a:extLst>
              <a:ext uri="{FF2B5EF4-FFF2-40B4-BE49-F238E27FC236}">
                <a16:creationId xmlns:a16="http://schemas.microsoft.com/office/drawing/2014/main" id="{D04676B5-5823-0B40-8F99-BA8E444485A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94088" y="4781550"/>
            <a:ext cx="98266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528" name="Line 92">
            <a:extLst>
              <a:ext uri="{FF2B5EF4-FFF2-40B4-BE49-F238E27FC236}">
                <a16:creationId xmlns:a16="http://schemas.microsoft.com/office/drawing/2014/main" id="{B279C9FB-FD0E-7A4F-BD42-CC83261DFE2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44964" y="2979739"/>
            <a:ext cx="1587" cy="15065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529" name="Line 93">
            <a:extLst>
              <a:ext uri="{FF2B5EF4-FFF2-40B4-BE49-F238E27FC236}">
                <a16:creationId xmlns:a16="http://schemas.microsoft.com/office/drawing/2014/main" id="{77C8E024-68CC-DD41-A08B-3A5DB058D977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3733800"/>
            <a:ext cx="10064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530" name="Freeform 94">
            <a:extLst>
              <a:ext uri="{FF2B5EF4-FFF2-40B4-BE49-F238E27FC236}">
                <a16:creationId xmlns:a16="http://schemas.microsoft.com/office/drawing/2014/main" id="{6451FA09-D180-3841-BBAF-EE79B9BDD40E}"/>
              </a:ext>
            </a:extLst>
          </p:cNvPr>
          <p:cNvSpPr>
            <a:spLocks/>
          </p:cNvSpPr>
          <p:nvPr/>
        </p:nvSpPr>
        <p:spPr bwMode="auto">
          <a:xfrm>
            <a:off x="4121150" y="3709989"/>
            <a:ext cx="46038" cy="46037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4" y="2"/>
                </a:lnTo>
                <a:lnTo>
                  <a:pt x="23" y="2"/>
                </a:lnTo>
                <a:lnTo>
                  <a:pt x="21" y="2"/>
                </a:lnTo>
                <a:lnTo>
                  <a:pt x="20" y="2"/>
                </a:lnTo>
                <a:lnTo>
                  <a:pt x="18" y="3"/>
                </a:lnTo>
                <a:lnTo>
                  <a:pt x="17" y="3"/>
                </a:lnTo>
                <a:lnTo>
                  <a:pt x="16" y="5"/>
                </a:lnTo>
                <a:lnTo>
                  <a:pt x="14" y="5"/>
                </a:lnTo>
                <a:lnTo>
                  <a:pt x="13" y="6"/>
                </a:lnTo>
                <a:lnTo>
                  <a:pt x="11" y="6"/>
                </a:lnTo>
                <a:lnTo>
                  <a:pt x="11" y="8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5"/>
                </a:lnTo>
                <a:lnTo>
                  <a:pt x="4" y="16"/>
                </a:lnTo>
                <a:lnTo>
                  <a:pt x="3" y="18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5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5"/>
                </a:lnTo>
                <a:lnTo>
                  <a:pt x="1" y="36"/>
                </a:lnTo>
                <a:lnTo>
                  <a:pt x="1" y="38"/>
                </a:lnTo>
                <a:lnTo>
                  <a:pt x="3" y="39"/>
                </a:lnTo>
                <a:lnTo>
                  <a:pt x="3" y="41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8" y="51"/>
                </a:lnTo>
                <a:lnTo>
                  <a:pt x="10" y="51"/>
                </a:lnTo>
                <a:lnTo>
                  <a:pt x="11" y="52"/>
                </a:lnTo>
                <a:lnTo>
                  <a:pt x="11" y="54"/>
                </a:lnTo>
                <a:lnTo>
                  <a:pt x="13" y="54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4" y="55"/>
                </a:lnTo>
                <a:lnTo>
                  <a:pt x="44" y="54"/>
                </a:lnTo>
                <a:lnTo>
                  <a:pt x="46" y="54"/>
                </a:lnTo>
                <a:lnTo>
                  <a:pt x="47" y="52"/>
                </a:lnTo>
                <a:lnTo>
                  <a:pt x="49" y="51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1"/>
                </a:lnTo>
                <a:lnTo>
                  <a:pt x="56" y="39"/>
                </a:lnTo>
                <a:lnTo>
                  <a:pt x="56" y="38"/>
                </a:lnTo>
                <a:lnTo>
                  <a:pt x="57" y="36"/>
                </a:lnTo>
                <a:lnTo>
                  <a:pt x="57" y="35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8"/>
                </a:lnTo>
                <a:lnTo>
                  <a:pt x="57" y="26"/>
                </a:lnTo>
                <a:lnTo>
                  <a:pt x="57" y="25"/>
                </a:lnTo>
                <a:lnTo>
                  <a:pt x="57" y="23"/>
                </a:lnTo>
                <a:lnTo>
                  <a:pt x="57" y="22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8"/>
                </a:lnTo>
                <a:lnTo>
                  <a:pt x="54" y="16"/>
                </a:lnTo>
                <a:lnTo>
                  <a:pt x="53" y="15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7" y="8"/>
                </a:lnTo>
                <a:lnTo>
                  <a:pt x="46" y="6"/>
                </a:lnTo>
                <a:lnTo>
                  <a:pt x="44" y="6"/>
                </a:lnTo>
                <a:lnTo>
                  <a:pt x="44" y="5"/>
                </a:lnTo>
                <a:lnTo>
                  <a:pt x="43" y="5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7" y="2"/>
                </a:lnTo>
                <a:lnTo>
                  <a:pt x="36" y="2"/>
                </a:lnTo>
                <a:lnTo>
                  <a:pt x="34" y="2"/>
                </a:lnTo>
                <a:lnTo>
                  <a:pt x="33" y="2"/>
                </a:lnTo>
                <a:lnTo>
                  <a:pt x="31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4531" name="Freeform 95">
            <a:extLst>
              <a:ext uri="{FF2B5EF4-FFF2-40B4-BE49-F238E27FC236}">
                <a16:creationId xmlns:a16="http://schemas.microsoft.com/office/drawing/2014/main" id="{BF7F1F55-F55E-924E-854D-C806B635B92C}"/>
              </a:ext>
            </a:extLst>
          </p:cNvPr>
          <p:cNvSpPr>
            <a:spLocks/>
          </p:cNvSpPr>
          <p:nvPr/>
        </p:nvSpPr>
        <p:spPr bwMode="auto">
          <a:xfrm>
            <a:off x="4130676" y="3697288"/>
            <a:ext cx="55563" cy="55562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1" y="1"/>
                </a:lnTo>
                <a:lnTo>
                  <a:pt x="29" y="1"/>
                </a:lnTo>
                <a:lnTo>
                  <a:pt x="26" y="1"/>
                </a:lnTo>
                <a:lnTo>
                  <a:pt x="25" y="1"/>
                </a:lnTo>
                <a:lnTo>
                  <a:pt x="23" y="3"/>
                </a:lnTo>
                <a:lnTo>
                  <a:pt x="22" y="3"/>
                </a:lnTo>
                <a:lnTo>
                  <a:pt x="20" y="4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4"/>
                </a:lnTo>
                <a:lnTo>
                  <a:pt x="6" y="16"/>
                </a:lnTo>
                <a:lnTo>
                  <a:pt x="6" y="17"/>
                </a:lnTo>
                <a:lnTo>
                  <a:pt x="5" y="19"/>
                </a:lnTo>
                <a:lnTo>
                  <a:pt x="3" y="20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7"/>
                </a:lnTo>
                <a:lnTo>
                  <a:pt x="2" y="29"/>
                </a:lnTo>
                <a:lnTo>
                  <a:pt x="0" y="30"/>
                </a:lnTo>
                <a:lnTo>
                  <a:pt x="0" y="32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9"/>
                </a:lnTo>
                <a:lnTo>
                  <a:pt x="0" y="40"/>
                </a:lnTo>
                <a:lnTo>
                  <a:pt x="2" y="43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0"/>
                </a:lnTo>
                <a:lnTo>
                  <a:pt x="5" y="52"/>
                </a:lnTo>
                <a:lnTo>
                  <a:pt x="6" y="53"/>
                </a:lnTo>
                <a:lnTo>
                  <a:pt x="6" y="55"/>
                </a:lnTo>
                <a:lnTo>
                  <a:pt x="7" y="56"/>
                </a:lnTo>
                <a:lnTo>
                  <a:pt x="9" y="58"/>
                </a:lnTo>
                <a:lnTo>
                  <a:pt x="9" y="59"/>
                </a:lnTo>
                <a:lnTo>
                  <a:pt x="10" y="60"/>
                </a:lnTo>
                <a:lnTo>
                  <a:pt x="12" y="62"/>
                </a:lnTo>
                <a:lnTo>
                  <a:pt x="13" y="63"/>
                </a:lnTo>
                <a:lnTo>
                  <a:pt x="15" y="63"/>
                </a:lnTo>
                <a:lnTo>
                  <a:pt x="16" y="65"/>
                </a:lnTo>
                <a:lnTo>
                  <a:pt x="18" y="66"/>
                </a:lnTo>
                <a:lnTo>
                  <a:pt x="19" y="66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1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1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6"/>
                </a:lnTo>
                <a:lnTo>
                  <a:pt x="54" y="66"/>
                </a:lnTo>
                <a:lnTo>
                  <a:pt x="55" y="65"/>
                </a:lnTo>
                <a:lnTo>
                  <a:pt x="56" y="63"/>
                </a:lnTo>
                <a:lnTo>
                  <a:pt x="58" y="63"/>
                </a:lnTo>
                <a:lnTo>
                  <a:pt x="59" y="62"/>
                </a:lnTo>
                <a:lnTo>
                  <a:pt x="61" y="60"/>
                </a:lnTo>
                <a:lnTo>
                  <a:pt x="62" y="59"/>
                </a:lnTo>
                <a:lnTo>
                  <a:pt x="62" y="58"/>
                </a:lnTo>
                <a:lnTo>
                  <a:pt x="64" y="56"/>
                </a:lnTo>
                <a:lnTo>
                  <a:pt x="65" y="55"/>
                </a:lnTo>
                <a:lnTo>
                  <a:pt x="65" y="53"/>
                </a:lnTo>
                <a:lnTo>
                  <a:pt x="67" y="52"/>
                </a:lnTo>
                <a:lnTo>
                  <a:pt x="67" y="50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3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6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69" y="29"/>
                </a:lnTo>
                <a:lnTo>
                  <a:pt x="69" y="27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7" y="20"/>
                </a:lnTo>
                <a:lnTo>
                  <a:pt x="67" y="19"/>
                </a:lnTo>
                <a:lnTo>
                  <a:pt x="65" y="17"/>
                </a:lnTo>
                <a:lnTo>
                  <a:pt x="65" y="16"/>
                </a:lnTo>
                <a:lnTo>
                  <a:pt x="64" y="14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7"/>
                </a:lnTo>
                <a:lnTo>
                  <a:pt x="55" y="6"/>
                </a:lnTo>
                <a:lnTo>
                  <a:pt x="54" y="6"/>
                </a:lnTo>
                <a:lnTo>
                  <a:pt x="52" y="4"/>
                </a:lnTo>
                <a:lnTo>
                  <a:pt x="51" y="4"/>
                </a:lnTo>
                <a:lnTo>
                  <a:pt x="49" y="3"/>
                </a:lnTo>
                <a:lnTo>
                  <a:pt x="48" y="3"/>
                </a:lnTo>
                <a:lnTo>
                  <a:pt x="46" y="1"/>
                </a:lnTo>
                <a:lnTo>
                  <a:pt x="45" y="1"/>
                </a:lnTo>
                <a:lnTo>
                  <a:pt x="42" y="1"/>
                </a:lnTo>
                <a:lnTo>
                  <a:pt x="41" y="1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532" name="Rectangle 96">
            <a:extLst>
              <a:ext uri="{FF2B5EF4-FFF2-40B4-BE49-F238E27FC236}">
                <a16:creationId xmlns:a16="http://schemas.microsoft.com/office/drawing/2014/main" id="{830F15F8-D263-E643-85BD-7F7E3C736C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1590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4533" name="Rectangle 97">
            <a:extLst>
              <a:ext uri="{FF2B5EF4-FFF2-40B4-BE49-F238E27FC236}">
                <a16:creationId xmlns:a16="http://schemas.microsoft.com/office/drawing/2014/main" id="{0C5238B9-AE27-704A-8AE6-3F50C00648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8763" y="36433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En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4534" name="AutoShape 99">
            <a:extLst>
              <a:ext uri="{FF2B5EF4-FFF2-40B4-BE49-F238E27FC236}">
                <a16:creationId xmlns:a16="http://schemas.microsoft.com/office/drawing/2014/main" id="{01672828-B58D-8E49-AE28-EBE0F50D9F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87863" y="2530475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4535" name="AutoShape 101">
            <a:extLst>
              <a:ext uri="{FF2B5EF4-FFF2-40B4-BE49-F238E27FC236}">
                <a16:creationId xmlns:a16="http://schemas.microsoft.com/office/drawing/2014/main" id="{5D7A84E7-C83B-C647-A632-1790DA3436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8975" y="4387850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4536" name="Title 1">
            <a:extLst>
              <a:ext uri="{FF2B5EF4-FFF2-40B4-BE49-F238E27FC236}">
                <a16:creationId xmlns:a16="http://schemas.microsoft.com/office/drawing/2014/main" id="{4DF1AFCB-1A52-9841-A3A1-7B92F30E395F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3-to-8 decoder using two 2-to-4 decoders</a:t>
            </a:r>
          </a:p>
        </p:txBody>
      </p:sp>
      <p:sp>
        <p:nvSpPr>
          <p:cNvPr id="104537" name="TextBox 125">
            <a:extLst>
              <a:ext uri="{FF2B5EF4-FFF2-40B4-BE49-F238E27FC236}">
                <a16:creationId xmlns:a16="http://schemas.microsoft.com/office/drawing/2014/main" id="{890E1192-2F8E-8047-A64E-B872D6E7CB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4.15 from the textbook ]</a:t>
            </a:r>
          </a:p>
        </p:txBody>
      </p:sp>
      <p:sp>
        <p:nvSpPr>
          <p:cNvPr id="104538" name="TextBox 16">
            <a:extLst>
              <a:ext uri="{FF2B5EF4-FFF2-40B4-BE49-F238E27FC236}">
                <a16:creationId xmlns:a16="http://schemas.microsoft.com/office/drawing/2014/main" id="{4983B6C2-633F-A843-B77D-37AAE2A509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189388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4539" name="TextBox 16">
            <a:extLst>
              <a:ext uri="{FF2B5EF4-FFF2-40B4-BE49-F238E27FC236}">
                <a16:creationId xmlns:a16="http://schemas.microsoft.com/office/drawing/2014/main" id="{CB49E205-38C8-2F46-9C63-4034B80F87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220821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4540" name="TextBox 16">
            <a:extLst>
              <a:ext uri="{FF2B5EF4-FFF2-40B4-BE49-F238E27FC236}">
                <a16:creationId xmlns:a16="http://schemas.microsoft.com/office/drawing/2014/main" id="{D84BD4C8-19CD-5246-AE14-FEC3CB44CC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4" y="15557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4541" name="TextBox 16">
            <a:extLst>
              <a:ext uri="{FF2B5EF4-FFF2-40B4-BE49-F238E27FC236}">
                <a16:creationId xmlns:a16="http://schemas.microsoft.com/office/drawing/2014/main" id="{27F18167-F694-D24A-B3EA-F4FB51D51B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4" y="2479675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4542" name="TextBox 16">
            <a:extLst>
              <a:ext uri="{FF2B5EF4-FFF2-40B4-BE49-F238E27FC236}">
                <a16:creationId xmlns:a16="http://schemas.microsoft.com/office/drawing/2014/main" id="{72173F78-CC1E-384E-A3EE-CA6B3AC8DD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2839" y="3703638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4543" name="TextBox 16">
            <a:extLst>
              <a:ext uri="{FF2B5EF4-FFF2-40B4-BE49-F238E27FC236}">
                <a16:creationId xmlns:a16="http://schemas.microsoft.com/office/drawing/2014/main" id="{52C9AA92-F96A-2E40-9465-3CFA3FBB35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2839" y="4017963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4544" name="TextBox 16">
            <a:extLst>
              <a:ext uri="{FF2B5EF4-FFF2-40B4-BE49-F238E27FC236}">
                <a16:creationId xmlns:a16="http://schemas.microsoft.com/office/drawing/2014/main" id="{05B298BF-5131-864A-ADA5-A62EF51F21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339407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4545" name="TextBox 16">
            <a:extLst>
              <a:ext uri="{FF2B5EF4-FFF2-40B4-BE49-F238E27FC236}">
                <a16:creationId xmlns:a16="http://schemas.microsoft.com/office/drawing/2014/main" id="{51109499-C6E3-C347-9F81-326A745A05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43180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4546" name="TextBox 16">
            <a:extLst>
              <a:ext uri="{FF2B5EF4-FFF2-40B4-BE49-F238E27FC236}">
                <a16:creationId xmlns:a16="http://schemas.microsoft.com/office/drawing/2014/main" id="{49929BCF-1D42-2D4D-9C45-7EDE30FB75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5789" y="3389313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4547" name="TextBox 16">
            <a:extLst>
              <a:ext uri="{FF2B5EF4-FFF2-40B4-BE49-F238E27FC236}">
                <a16:creationId xmlns:a16="http://schemas.microsoft.com/office/drawing/2014/main" id="{36E47183-6A37-C940-BF01-8EE4C5F275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2614" y="1528763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4548" name="TextBox 16">
            <a:extLst>
              <a:ext uri="{FF2B5EF4-FFF2-40B4-BE49-F238E27FC236}">
                <a16:creationId xmlns:a16="http://schemas.microsoft.com/office/drawing/2014/main" id="{B49EBD64-BBF1-694F-B579-88DB07909F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7850" y="18748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4549" name="TextBox 16">
            <a:extLst>
              <a:ext uri="{FF2B5EF4-FFF2-40B4-BE49-F238E27FC236}">
                <a16:creationId xmlns:a16="http://schemas.microsoft.com/office/drawing/2014/main" id="{FAFE2C1A-0A8A-EE42-AA6C-10E2B923C8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7850" y="22907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4550" name="TextBox 16">
            <a:extLst>
              <a:ext uri="{FF2B5EF4-FFF2-40B4-BE49-F238E27FC236}">
                <a16:creationId xmlns:a16="http://schemas.microsoft.com/office/drawing/2014/main" id="{F735738D-290D-FB47-A5E2-5B08653E4D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0725" y="247015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4551" name="TextBox 16">
            <a:extLst>
              <a:ext uri="{FF2B5EF4-FFF2-40B4-BE49-F238E27FC236}">
                <a16:creationId xmlns:a16="http://schemas.microsoft.com/office/drawing/2014/main" id="{65A204BB-F525-E541-969C-CB344D56B9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1200" y="43180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4552" name="TextBox 16">
            <a:extLst>
              <a:ext uri="{FF2B5EF4-FFF2-40B4-BE49-F238E27FC236}">
                <a16:creationId xmlns:a16="http://schemas.microsoft.com/office/drawing/2014/main" id="{1ECB8C9F-3D6A-184B-A17B-D882D9D3B7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81475" y="29765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4553" name="TextBox 16">
            <a:extLst>
              <a:ext uri="{FF2B5EF4-FFF2-40B4-BE49-F238E27FC236}">
                <a16:creationId xmlns:a16="http://schemas.microsoft.com/office/drawing/2014/main" id="{64A032B3-F6D8-C44A-9C2F-117B12C7EC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3539" y="41465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4554" name="TextBox 16">
            <a:extLst>
              <a:ext uri="{FF2B5EF4-FFF2-40B4-BE49-F238E27FC236}">
                <a16:creationId xmlns:a16="http://schemas.microsoft.com/office/drawing/2014/main" id="{83778A2A-BB26-4E46-A431-A90132A255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8300" y="479107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4555" name="TextBox 16">
            <a:extLst>
              <a:ext uri="{FF2B5EF4-FFF2-40B4-BE49-F238E27FC236}">
                <a16:creationId xmlns:a16="http://schemas.microsoft.com/office/drawing/2014/main" id="{184E2430-89DF-0B45-8C54-2DE755FEAB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19575" y="23066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3" name="Line 4">
            <a:extLst>
              <a:ext uri="{FF2B5EF4-FFF2-40B4-BE49-F238E27FC236}">
                <a16:creationId xmlns:a16="http://schemas.microsoft.com/office/drawing/2014/main" id="{3494CD3E-FEB7-EB44-877F-55CB68EA616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259263" y="2638425"/>
            <a:ext cx="2286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474" name="Freeform 5">
            <a:extLst>
              <a:ext uri="{FF2B5EF4-FFF2-40B4-BE49-F238E27FC236}">
                <a16:creationId xmlns:a16="http://schemas.microsoft.com/office/drawing/2014/main" id="{5AEAB8DB-B627-DD40-B97A-CDB227A2CE00}"/>
              </a:ext>
            </a:extLst>
          </p:cNvPr>
          <p:cNvSpPr>
            <a:spLocks/>
          </p:cNvSpPr>
          <p:nvPr/>
        </p:nvSpPr>
        <p:spPr bwMode="auto">
          <a:xfrm>
            <a:off x="3824289" y="2476501"/>
            <a:ext cx="320675" cy="320675"/>
          </a:xfrm>
          <a:custGeom>
            <a:avLst/>
            <a:gdLst>
              <a:gd name="T0" fmla="*/ 2147483646 w 404"/>
              <a:gd name="T1" fmla="*/ 2147483646 h 403"/>
              <a:gd name="T2" fmla="*/ 0 w 404"/>
              <a:gd name="T3" fmla="*/ 2147483646 h 403"/>
              <a:gd name="T4" fmla="*/ 0 w 404"/>
              <a:gd name="T5" fmla="*/ 0 h 403"/>
              <a:gd name="T6" fmla="*/ 2147483646 w 404"/>
              <a:gd name="T7" fmla="*/ 2147483646 h 403"/>
              <a:gd name="T8" fmla="*/ 0 60000 65536"/>
              <a:gd name="T9" fmla="*/ 0 60000 65536"/>
              <a:gd name="T10" fmla="*/ 0 60000 65536"/>
              <a:gd name="T11" fmla="*/ 0 60000 65536"/>
              <a:gd name="T12" fmla="*/ 0 w 404"/>
              <a:gd name="T13" fmla="*/ 0 h 403"/>
              <a:gd name="T14" fmla="*/ 404 w 404"/>
              <a:gd name="T15" fmla="*/ 403 h 40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4" h="403">
                <a:moveTo>
                  <a:pt x="404" y="202"/>
                </a:moveTo>
                <a:lnTo>
                  <a:pt x="0" y="403"/>
                </a:lnTo>
                <a:lnTo>
                  <a:pt x="0" y="0"/>
                </a:lnTo>
                <a:lnTo>
                  <a:pt x="404" y="202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475" name="Freeform 7">
            <a:extLst>
              <a:ext uri="{FF2B5EF4-FFF2-40B4-BE49-F238E27FC236}">
                <a16:creationId xmlns:a16="http://schemas.microsoft.com/office/drawing/2014/main" id="{8E37E5FF-E10F-314A-9382-5CF397D484C2}"/>
              </a:ext>
            </a:extLst>
          </p:cNvPr>
          <p:cNvSpPr>
            <a:spLocks/>
          </p:cNvSpPr>
          <p:nvPr/>
        </p:nvSpPr>
        <p:spPr bwMode="auto">
          <a:xfrm>
            <a:off x="4165600" y="2589214"/>
            <a:ext cx="103188" cy="103187"/>
          </a:xfrm>
          <a:custGeom>
            <a:avLst/>
            <a:gdLst>
              <a:gd name="T0" fmla="*/ 2147483646 w 130"/>
              <a:gd name="T1" fmla="*/ 0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0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5" y="0"/>
                </a:moveTo>
                <a:lnTo>
                  <a:pt x="62" y="0"/>
                </a:lnTo>
                <a:lnTo>
                  <a:pt x="58" y="0"/>
                </a:lnTo>
                <a:lnTo>
                  <a:pt x="55" y="0"/>
                </a:lnTo>
                <a:lnTo>
                  <a:pt x="52" y="2"/>
                </a:lnTo>
                <a:lnTo>
                  <a:pt x="49" y="2"/>
                </a:lnTo>
                <a:lnTo>
                  <a:pt x="45" y="3"/>
                </a:lnTo>
                <a:lnTo>
                  <a:pt x="42" y="5"/>
                </a:lnTo>
                <a:lnTo>
                  <a:pt x="39" y="5"/>
                </a:lnTo>
                <a:lnTo>
                  <a:pt x="36" y="6"/>
                </a:lnTo>
                <a:lnTo>
                  <a:pt x="34" y="7"/>
                </a:lnTo>
                <a:lnTo>
                  <a:pt x="31" y="9"/>
                </a:lnTo>
                <a:lnTo>
                  <a:pt x="29" y="12"/>
                </a:lnTo>
                <a:lnTo>
                  <a:pt x="26" y="13"/>
                </a:lnTo>
                <a:lnTo>
                  <a:pt x="24" y="15"/>
                </a:lnTo>
                <a:lnTo>
                  <a:pt x="21" y="18"/>
                </a:lnTo>
                <a:lnTo>
                  <a:pt x="19" y="19"/>
                </a:lnTo>
                <a:lnTo>
                  <a:pt x="16" y="22"/>
                </a:lnTo>
                <a:lnTo>
                  <a:pt x="15" y="23"/>
                </a:lnTo>
                <a:lnTo>
                  <a:pt x="13" y="26"/>
                </a:lnTo>
                <a:lnTo>
                  <a:pt x="11" y="29"/>
                </a:lnTo>
                <a:lnTo>
                  <a:pt x="9" y="32"/>
                </a:lnTo>
                <a:lnTo>
                  <a:pt x="8" y="35"/>
                </a:lnTo>
                <a:lnTo>
                  <a:pt x="6" y="38"/>
                </a:lnTo>
                <a:lnTo>
                  <a:pt x="5" y="41"/>
                </a:lnTo>
                <a:lnTo>
                  <a:pt x="3" y="43"/>
                </a:lnTo>
                <a:lnTo>
                  <a:pt x="3" y="46"/>
                </a:lnTo>
                <a:lnTo>
                  <a:pt x="2" y="49"/>
                </a:lnTo>
                <a:lnTo>
                  <a:pt x="2" y="52"/>
                </a:lnTo>
                <a:lnTo>
                  <a:pt x="0" y="55"/>
                </a:lnTo>
                <a:lnTo>
                  <a:pt x="0" y="59"/>
                </a:lnTo>
                <a:lnTo>
                  <a:pt x="0" y="62"/>
                </a:lnTo>
                <a:lnTo>
                  <a:pt x="0" y="65"/>
                </a:lnTo>
                <a:lnTo>
                  <a:pt x="0" y="69"/>
                </a:lnTo>
                <a:lnTo>
                  <a:pt x="0" y="72"/>
                </a:lnTo>
                <a:lnTo>
                  <a:pt x="0" y="75"/>
                </a:lnTo>
                <a:lnTo>
                  <a:pt x="2" y="78"/>
                </a:lnTo>
                <a:lnTo>
                  <a:pt x="2" y="82"/>
                </a:lnTo>
                <a:lnTo>
                  <a:pt x="3" y="85"/>
                </a:lnTo>
                <a:lnTo>
                  <a:pt x="3" y="88"/>
                </a:lnTo>
                <a:lnTo>
                  <a:pt x="5" y="91"/>
                </a:lnTo>
                <a:lnTo>
                  <a:pt x="6" y="94"/>
                </a:lnTo>
                <a:lnTo>
                  <a:pt x="8" y="97"/>
                </a:lnTo>
                <a:lnTo>
                  <a:pt x="9" y="100"/>
                </a:lnTo>
                <a:lnTo>
                  <a:pt x="11" y="102"/>
                </a:lnTo>
                <a:lnTo>
                  <a:pt x="13" y="104"/>
                </a:lnTo>
                <a:lnTo>
                  <a:pt x="15" y="107"/>
                </a:lnTo>
                <a:lnTo>
                  <a:pt x="16" y="110"/>
                </a:lnTo>
                <a:lnTo>
                  <a:pt x="19" y="111"/>
                </a:lnTo>
                <a:lnTo>
                  <a:pt x="21" y="114"/>
                </a:lnTo>
                <a:lnTo>
                  <a:pt x="24" y="115"/>
                </a:lnTo>
                <a:lnTo>
                  <a:pt x="26" y="118"/>
                </a:lnTo>
                <a:lnTo>
                  <a:pt x="29" y="120"/>
                </a:lnTo>
                <a:lnTo>
                  <a:pt x="31" y="121"/>
                </a:lnTo>
                <a:lnTo>
                  <a:pt x="34" y="123"/>
                </a:lnTo>
                <a:lnTo>
                  <a:pt x="36" y="124"/>
                </a:lnTo>
                <a:lnTo>
                  <a:pt x="39" y="125"/>
                </a:lnTo>
                <a:lnTo>
                  <a:pt x="42" y="127"/>
                </a:lnTo>
                <a:lnTo>
                  <a:pt x="45" y="128"/>
                </a:lnTo>
                <a:lnTo>
                  <a:pt x="49" y="128"/>
                </a:lnTo>
                <a:lnTo>
                  <a:pt x="52" y="130"/>
                </a:lnTo>
                <a:lnTo>
                  <a:pt x="55" y="130"/>
                </a:lnTo>
                <a:lnTo>
                  <a:pt x="58" y="130"/>
                </a:lnTo>
                <a:lnTo>
                  <a:pt x="62" y="131"/>
                </a:lnTo>
                <a:lnTo>
                  <a:pt x="65" y="131"/>
                </a:lnTo>
                <a:lnTo>
                  <a:pt x="68" y="131"/>
                </a:lnTo>
                <a:lnTo>
                  <a:pt x="72" y="130"/>
                </a:lnTo>
                <a:lnTo>
                  <a:pt x="75" y="130"/>
                </a:lnTo>
                <a:lnTo>
                  <a:pt x="78" y="130"/>
                </a:lnTo>
                <a:lnTo>
                  <a:pt x="81" y="128"/>
                </a:lnTo>
                <a:lnTo>
                  <a:pt x="84" y="128"/>
                </a:lnTo>
                <a:lnTo>
                  <a:pt x="88" y="127"/>
                </a:lnTo>
                <a:lnTo>
                  <a:pt x="91" y="125"/>
                </a:lnTo>
                <a:lnTo>
                  <a:pt x="94" y="124"/>
                </a:lnTo>
                <a:lnTo>
                  <a:pt x="97" y="123"/>
                </a:lnTo>
                <a:lnTo>
                  <a:pt x="100" y="121"/>
                </a:lnTo>
                <a:lnTo>
                  <a:pt x="101" y="120"/>
                </a:lnTo>
                <a:lnTo>
                  <a:pt x="104" y="118"/>
                </a:lnTo>
                <a:lnTo>
                  <a:pt x="107" y="115"/>
                </a:lnTo>
                <a:lnTo>
                  <a:pt x="110" y="114"/>
                </a:lnTo>
                <a:lnTo>
                  <a:pt x="111" y="111"/>
                </a:lnTo>
                <a:lnTo>
                  <a:pt x="114" y="110"/>
                </a:lnTo>
                <a:lnTo>
                  <a:pt x="116" y="107"/>
                </a:lnTo>
                <a:lnTo>
                  <a:pt x="117" y="104"/>
                </a:lnTo>
                <a:lnTo>
                  <a:pt x="120" y="102"/>
                </a:lnTo>
                <a:lnTo>
                  <a:pt x="121" y="100"/>
                </a:lnTo>
                <a:lnTo>
                  <a:pt x="123" y="97"/>
                </a:lnTo>
                <a:lnTo>
                  <a:pt x="124" y="94"/>
                </a:lnTo>
                <a:lnTo>
                  <a:pt x="126" y="91"/>
                </a:lnTo>
                <a:lnTo>
                  <a:pt x="127" y="88"/>
                </a:lnTo>
                <a:lnTo>
                  <a:pt x="127" y="85"/>
                </a:lnTo>
                <a:lnTo>
                  <a:pt x="129" y="82"/>
                </a:lnTo>
                <a:lnTo>
                  <a:pt x="129" y="78"/>
                </a:lnTo>
                <a:lnTo>
                  <a:pt x="130" y="75"/>
                </a:lnTo>
                <a:lnTo>
                  <a:pt x="130" y="72"/>
                </a:lnTo>
                <a:lnTo>
                  <a:pt x="130" y="69"/>
                </a:lnTo>
                <a:lnTo>
                  <a:pt x="130" y="65"/>
                </a:lnTo>
                <a:lnTo>
                  <a:pt x="130" y="62"/>
                </a:lnTo>
                <a:lnTo>
                  <a:pt x="130" y="59"/>
                </a:lnTo>
                <a:lnTo>
                  <a:pt x="130" y="55"/>
                </a:lnTo>
                <a:lnTo>
                  <a:pt x="129" y="52"/>
                </a:lnTo>
                <a:lnTo>
                  <a:pt x="129" y="49"/>
                </a:lnTo>
                <a:lnTo>
                  <a:pt x="127" y="46"/>
                </a:lnTo>
                <a:lnTo>
                  <a:pt x="127" y="43"/>
                </a:lnTo>
                <a:lnTo>
                  <a:pt x="126" y="41"/>
                </a:lnTo>
                <a:lnTo>
                  <a:pt x="124" y="38"/>
                </a:lnTo>
                <a:lnTo>
                  <a:pt x="123" y="35"/>
                </a:lnTo>
                <a:lnTo>
                  <a:pt x="121" y="32"/>
                </a:lnTo>
                <a:lnTo>
                  <a:pt x="120" y="29"/>
                </a:lnTo>
                <a:lnTo>
                  <a:pt x="117" y="26"/>
                </a:lnTo>
                <a:lnTo>
                  <a:pt x="116" y="23"/>
                </a:lnTo>
                <a:lnTo>
                  <a:pt x="114" y="22"/>
                </a:lnTo>
                <a:lnTo>
                  <a:pt x="111" y="19"/>
                </a:lnTo>
                <a:lnTo>
                  <a:pt x="110" y="18"/>
                </a:lnTo>
                <a:lnTo>
                  <a:pt x="107" y="15"/>
                </a:lnTo>
                <a:lnTo>
                  <a:pt x="104" y="13"/>
                </a:lnTo>
                <a:lnTo>
                  <a:pt x="101" y="12"/>
                </a:lnTo>
                <a:lnTo>
                  <a:pt x="100" y="9"/>
                </a:lnTo>
                <a:lnTo>
                  <a:pt x="97" y="7"/>
                </a:lnTo>
                <a:lnTo>
                  <a:pt x="94" y="6"/>
                </a:lnTo>
                <a:lnTo>
                  <a:pt x="91" y="5"/>
                </a:lnTo>
                <a:lnTo>
                  <a:pt x="88" y="5"/>
                </a:lnTo>
                <a:lnTo>
                  <a:pt x="84" y="3"/>
                </a:lnTo>
                <a:lnTo>
                  <a:pt x="81" y="2"/>
                </a:lnTo>
                <a:lnTo>
                  <a:pt x="78" y="2"/>
                </a:lnTo>
                <a:lnTo>
                  <a:pt x="75" y="0"/>
                </a:lnTo>
                <a:lnTo>
                  <a:pt x="72" y="0"/>
                </a:lnTo>
                <a:lnTo>
                  <a:pt x="68" y="0"/>
                </a:lnTo>
                <a:lnTo>
                  <a:pt x="6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476" name="Rectangle 8">
            <a:extLst>
              <a:ext uri="{FF2B5EF4-FFF2-40B4-BE49-F238E27FC236}">
                <a16:creationId xmlns:a16="http://schemas.microsoft.com/office/drawing/2014/main" id="{D8863AAC-2C72-6B4E-92BD-4432D235BC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55111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477" name="Rectangle 9">
            <a:extLst>
              <a:ext uri="{FF2B5EF4-FFF2-40B4-BE49-F238E27FC236}">
                <a16:creationId xmlns:a16="http://schemas.microsoft.com/office/drawing/2014/main" id="{E567FD35-F305-634F-AB3A-3A71B2A1C7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6558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478" name="Rectangle 10">
            <a:extLst>
              <a:ext uri="{FF2B5EF4-FFF2-40B4-BE49-F238E27FC236}">
                <a16:creationId xmlns:a16="http://schemas.microsoft.com/office/drawing/2014/main" id="{FF9A522A-52AC-1C4B-BB50-437EA73C0D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175736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479" name="Rectangle 11">
            <a:extLst>
              <a:ext uri="{FF2B5EF4-FFF2-40B4-BE49-F238E27FC236}">
                <a16:creationId xmlns:a16="http://schemas.microsoft.com/office/drawing/2014/main" id="{2053BD8F-1594-6F4A-A35D-25274FFD32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8605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480" name="Rectangle 12">
            <a:extLst>
              <a:ext uri="{FF2B5EF4-FFF2-40B4-BE49-F238E27FC236}">
                <a16:creationId xmlns:a16="http://schemas.microsoft.com/office/drawing/2014/main" id="{760FA84F-4C61-1E47-ADEF-63845056DD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175736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481" name="Rectangle 13">
            <a:extLst>
              <a:ext uri="{FF2B5EF4-FFF2-40B4-BE49-F238E27FC236}">
                <a16:creationId xmlns:a16="http://schemas.microsoft.com/office/drawing/2014/main" id="{5402D845-59DF-994A-BD0D-94CCB08BAA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186213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482" name="Rectangle 14">
            <a:extLst>
              <a:ext uri="{FF2B5EF4-FFF2-40B4-BE49-F238E27FC236}">
                <a16:creationId xmlns:a16="http://schemas.microsoft.com/office/drawing/2014/main" id="{B480F742-7F63-6B4C-81E0-38225DC251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0558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483" name="Rectangle 15">
            <a:extLst>
              <a:ext uri="{FF2B5EF4-FFF2-40B4-BE49-F238E27FC236}">
                <a16:creationId xmlns:a16="http://schemas.microsoft.com/office/drawing/2014/main" id="{0214DB5A-A334-E84B-B2A3-B33A0D1F6F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1605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484" name="Rectangle 16">
            <a:extLst>
              <a:ext uri="{FF2B5EF4-FFF2-40B4-BE49-F238E27FC236}">
                <a16:creationId xmlns:a16="http://schemas.microsoft.com/office/drawing/2014/main" id="{3CF40C0A-0511-5B4A-ADB0-0B5F80F927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3558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485" name="Rectangle 17">
            <a:extLst>
              <a:ext uri="{FF2B5EF4-FFF2-40B4-BE49-F238E27FC236}">
                <a16:creationId xmlns:a16="http://schemas.microsoft.com/office/drawing/2014/main" id="{1292CFD2-5BAA-124D-A06B-793C53C1F9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4606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486" name="Rectangle 18">
            <a:extLst>
              <a:ext uri="{FF2B5EF4-FFF2-40B4-BE49-F238E27FC236}">
                <a16:creationId xmlns:a16="http://schemas.microsoft.com/office/drawing/2014/main" id="{608B4BFA-AD62-C748-B85D-86B3DB8FAA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6543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487" name="Rectangle 19">
            <a:extLst>
              <a:ext uri="{FF2B5EF4-FFF2-40B4-BE49-F238E27FC236}">
                <a16:creationId xmlns:a16="http://schemas.microsoft.com/office/drawing/2014/main" id="{B275BA56-7C3D-024D-82A8-7EC68D47F4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7574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488" name="Rectangle 20">
            <a:extLst>
              <a:ext uri="{FF2B5EF4-FFF2-40B4-BE49-F238E27FC236}">
                <a16:creationId xmlns:a16="http://schemas.microsoft.com/office/drawing/2014/main" id="{DBA960D6-0791-4A42-9B55-94A9F7DD1A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177800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5489" name="Rectangle 21">
            <a:extLst>
              <a:ext uri="{FF2B5EF4-FFF2-40B4-BE49-F238E27FC236}">
                <a16:creationId xmlns:a16="http://schemas.microsoft.com/office/drawing/2014/main" id="{4EB61A33-EF5B-D14F-B37F-DC1D3A62F2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1676401"/>
            <a:ext cx="1050925" cy="1393825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5490" name="Line 22">
            <a:extLst>
              <a:ext uri="{FF2B5EF4-FFF2-40B4-BE49-F238E27FC236}">
                <a16:creationId xmlns:a16="http://schemas.microsoft.com/office/drawing/2014/main" id="{E1ABCEDA-DA56-1946-8258-E6599C4EBC34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1905000"/>
            <a:ext cx="2949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491" name="Rectangle 23">
            <a:extLst>
              <a:ext uri="{FF2B5EF4-FFF2-40B4-BE49-F238E27FC236}">
                <a16:creationId xmlns:a16="http://schemas.microsoft.com/office/drawing/2014/main" id="{4995B712-7D3E-F14D-9746-5659769481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5492" name="Line 24">
            <a:extLst>
              <a:ext uri="{FF2B5EF4-FFF2-40B4-BE49-F238E27FC236}">
                <a16:creationId xmlns:a16="http://schemas.microsoft.com/office/drawing/2014/main" id="{2F4AD62A-B40E-D541-89C8-44D2ED6EFC1D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2797175"/>
            <a:ext cx="98266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493" name="Line 25">
            <a:extLst>
              <a:ext uri="{FF2B5EF4-FFF2-40B4-BE49-F238E27FC236}">
                <a16:creationId xmlns:a16="http://schemas.microsoft.com/office/drawing/2014/main" id="{B5139C66-5822-0A4B-B151-F668336136A8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190500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494" name="Line 26">
            <a:extLst>
              <a:ext uri="{FF2B5EF4-FFF2-40B4-BE49-F238E27FC236}">
                <a16:creationId xmlns:a16="http://schemas.microsoft.com/office/drawing/2014/main" id="{12A08DEA-E057-D74B-B99D-53E31649F3AA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7971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495" name="Rectangle 27">
            <a:extLst>
              <a:ext uri="{FF2B5EF4-FFF2-40B4-BE49-F238E27FC236}">
                <a16:creationId xmlns:a16="http://schemas.microsoft.com/office/drawing/2014/main" id="{326B7D1E-2EBD-EC47-8105-E8B0ACA48D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7162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5496" name="Rectangle 28">
            <a:extLst>
              <a:ext uri="{FF2B5EF4-FFF2-40B4-BE49-F238E27FC236}">
                <a16:creationId xmlns:a16="http://schemas.microsoft.com/office/drawing/2014/main" id="{BFA2C4A7-FE3A-D343-8900-0435125737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778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5497" name="Rectangle 29">
            <a:extLst>
              <a:ext uri="{FF2B5EF4-FFF2-40B4-BE49-F238E27FC236}">
                <a16:creationId xmlns:a16="http://schemas.microsoft.com/office/drawing/2014/main" id="{6DF00A73-2FB9-5F4D-8472-BB9E71FAE5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5498" name="Rectangle 30">
            <a:extLst>
              <a:ext uri="{FF2B5EF4-FFF2-40B4-BE49-F238E27FC236}">
                <a16:creationId xmlns:a16="http://schemas.microsoft.com/office/drawing/2014/main" id="{CC1E07E4-98E0-044B-AF93-A4CAEFDB9D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07168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5499" name="Line 31">
            <a:extLst>
              <a:ext uri="{FF2B5EF4-FFF2-40B4-BE49-F238E27FC236}">
                <a16:creationId xmlns:a16="http://schemas.microsoft.com/office/drawing/2014/main" id="{5436BE5A-0481-0948-8138-1ED9E0B95905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2201864"/>
            <a:ext cx="2949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500" name="Rectangle 32">
            <a:extLst>
              <a:ext uri="{FF2B5EF4-FFF2-40B4-BE49-F238E27FC236}">
                <a16:creationId xmlns:a16="http://schemas.microsoft.com/office/drawing/2014/main" id="{0FC7DE49-A406-ED4C-B135-B8489A43C2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5501" name="Rectangle 33">
            <a:extLst>
              <a:ext uri="{FF2B5EF4-FFF2-40B4-BE49-F238E27FC236}">
                <a16:creationId xmlns:a16="http://schemas.microsoft.com/office/drawing/2014/main" id="{5A5CA423-A8D6-8649-90A2-D6321AD939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07168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5502" name="Rectangle 34">
            <a:extLst>
              <a:ext uri="{FF2B5EF4-FFF2-40B4-BE49-F238E27FC236}">
                <a16:creationId xmlns:a16="http://schemas.microsoft.com/office/drawing/2014/main" id="{95526929-E12A-C64B-B864-ACBE8989B2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5503" name="Rectangle 35">
            <a:extLst>
              <a:ext uri="{FF2B5EF4-FFF2-40B4-BE49-F238E27FC236}">
                <a16:creationId xmlns:a16="http://schemas.microsoft.com/office/drawing/2014/main" id="{C2332664-7209-2D4A-9B88-0353C891A1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3653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5504" name="Rectangle 36">
            <a:extLst>
              <a:ext uri="{FF2B5EF4-FFF2-40B4-BE49-F238E27FC236}">
                <a16:creationId xmlns:a16="http://schemas.microsoft.com/office/drawing/2014/main" id="{F37A5C70-040A-6542-AF62-54EE2ABC7E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4701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5505" name="Rectangle 37">
            <a:extLst>
              <a:ext uri="{FF2B5EF4-FFF2-40B4-BE49-F238E27FC236}">
                <a16:creationId xmlns:a16="http://schemas.microsoft.com/office/drawing/2014/main" id="{41A509A4-1458-494F-8D38-E37F3028F4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6606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5506" name="Line 38">
            <a:extLst>
              <a:ext uri="{FF2B5EF4-FFF2-40B4-BE49-F238E27FC236}">
                <a16:creationId xmlns:a16="http://schemas.microsoft.com/office/drawing/2014/main" id="{ABDA8798-9503-CD43-B16F-A9E71EC886AE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52253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507" name="Line 39">
            <a:extLst>
              <a:ext uri="{FF2B5EF4-FFF2-40B4-BE49-F238E27FC236}">
                <a16:creationId xmlns:a16="http://schemas.microsoft.com/office/drawing/2014/main" id="{33FA2E74-D0F7-2C46-94E6-379EE90842F9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2256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508" name="Rectangle 40">
            <a:extLst>
              <a:ext uri="{FF2B5EF4-FFF2-40B4-BE49-F238E27FC236}">
                <a16:creationId xmlns:a16="http://schemas.microsoft.com/office/drawing/2014/main" id="{1D328381-309B-654E-B4A5-74AA341950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7654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5509" name="Rectangle 41">
            <a:extLst>
              <a:ext uri="{FF2B5EF4-FFF2-40B4-BE49-F238E27FC236}">
                <a16:creationId xmlns:a16="http://schemas.microsoft.com/office/drawing/2014/main" id="{B2E01717-9C57-D84D-8EA5-198BB0A3FB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60997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5510" name="Rectangle 42">
            <a:extLst>
              <a:ext uri="{FF2B5EF4-FFF2-40B4-BE49-F238E27FC236}">
                <a16:creationId xmlns:a16="http://schemas.microsoft.com/office/drawing/2014/main" id="{0443209C-F67C-FD4B-BF15-63A9CF3D7C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3505200"/>
            <a:ext cx="1050925" cy="1392238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5511" name="Line 43">
            <a:extLst>
              <a:ext uri="{FF2B5EF4-FFF2-40B4-BE49-F238E27FC236}">
                <a16:creationId xmlns:a16="http://schemas.microsoft.com/office/drawing/2014/main" id="{4278E387-4611-9E4A-8FFD-CF0E2C044FA7}"/>
              </a:ext>
            </a:extLst>
          </p:cNvPr>
          <p:cNvSpPr>
            <a:spLocks noChangeShapeType="1"/>
          </p:cNvSpPr>
          <p:nvPr/>
        </p:nvSpPr>
        <p:spPr bwMode="auto">
          <a:xfrm>
            <a:off x="5745163" y="3756025"/>
            <a:ext cx="3429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512" name="Rectangle 44">
            <a:extLst>
              <a:ext uri="{FF2B5EF4-FFF2-40B4-BE49-F238E27FC236}">
                <a16:creationId xmlns:a16="http://schemas.microsoft.com/office/drawing/2014/main" id="{91570DAA-D163-2445-A690-08B84DFF12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5513" name="Line 45">
            <a:extLst>
              <a:ext uri="{FF2B5EF4-FFF2-40B4-BE49-F238E27FC236}">
                <a16:creationId xmlns:a16="http://schemas.microsoft.com/office/drawing/2014/main" id="{74FF05A8-9AE0-DB49-8E95-4742F088137B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4646614"/>
            <a:ext cx="98266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514" name="Line 46">
            <a:extLst>
              <a:ext uri="{FF2B5EF4-FFF2-40B4-BE49-F238E27FC236}">
                <a16:creationId xmlns:a16="http://schemas.microsoft.com/office/drawing/2014/main" id="{69BAB9F6-ACC6-2141-9653-555641045826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375602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515" name="Line 47">
            <a:extLst>
              <a:ext uri="{FF2B5EF4-FFF2-40B4-BE49-F238E27FC236}">
                <a16:creationId xmlns:a16="http://schemas.microsoft.com/office/drawing/2014/main" id="{50F2608A-F566-B64E-931F-19982B32DED6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646614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516" name="Rectangle 48">
            <a:extLst>
              <a:ext uri="{FF2B5EF4-FFF2-40B4-BE49-F238E27FC236}">
                <a16:creationId xmlns:a16="http://schemas.microsoft.com/office/drawing/2014/main" id="{8FD537A1-429A-8647-BAF0-3FE52627F8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4549776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5517" name="Rectangle 49">
            <a:extLst>
              <a:ext uri="{FF2B5EF4-FFF2-40B4-BE49-F238E27FC236}">
                <a16:creationId xmlns:a16="http://schemas.microsoft.com/office/drawing/2014/main" id="{35046993-F4E6-E144-B252-A5AA82CF14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6099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5518" name="Rectangle 50">
            <a:extLst>
              <a:ext uri="{FF2B5EF4-FFF2-40B4-BE49-F238E27FC236}">
                <a16:creationId xmlns:a16="http://schemas.microsoft.com/office/drawing/2014/main" id="{4063732C-5137-0944-9FC4-A84645D980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5519" name="Rectangle 51">
            <a:extLst>
              <a:ext uri="{FF2B5EF4-FFF2-40B4-BE49-F238E27FC236}">
                <a16:creationId xmlns:a16="http://schemas.microsoft.com/office/drawing/2014/main" id="{A9CF5DBD-8501-0B41-8B49-ABEC7FC81E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90525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5520" name="Line 52">
            <a:extLst>
              <a:ext uri="{FF2B5EF4-FFF2-40B4-BE49-F238E27FC236}">
                <a16:creationId xmlns:a16="http://schemas.microsoft.com/office/drawing/2014/main" id="{69255C1A-E67A-E248-833C-4939FAB78259}"/>
              </a:ext>
            </a:extLst>
          </p:cNvPr>
          <p:cNvSpPr>
            <a:spLocks noChangeShapeType="1"/>
          </p:cNvSpPr>
          <p:nvPr/>
        </p:nvSpPr>
        <p:spPr bwMode="auto">
          <a:xfrm>
            <a:off x="5470525" y="4030664"/>
            <a:ext cx="617538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521" name="Rectangle 53">
            <a:extLst>
              <a:ext uri="{FF2B5EF4-FFF2-40B4-BE49-F238E27FC236}">
                <a16:creationId xmlns:a16="http://schemas.microsoft.com/office/drawing/2014/main" id="{458DC353-2C00-5142-85D4-62C378B206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5522" name="Rectangle 54">
            <a:extLst>
              <a:ext uri="{FF2B5EF4-FFF2-40B4-BE49-F238E27FC236}">
                <a16:creationId xmlns:a16="http://schemas.microsoft.com/office/drawing/2014/main" id="{B383290A-CF4F-D644-8C8B-0AEFCC61DE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9052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5523" name="Rectangle 55">
            <a:extLst>
              <a:ext uri="{FF2B5EF4-FFF2-40B4-BE49-F238E27FC236}">
                <a16:creationId xmlns:a16="http://schemas.microsoft.com/office/drawing/2014/main" id="{43B5A7BE-8BDF-F946-89EC-BF9BDDD5AC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5524" name="Rectangle 56">
            <a:extLst>
              <a:ext uri="{FF2B5EF4-FFF2-40B4-BE49-F238E27FC236}">
                <a16:creationId xmlns:a16="http://schemas.microsoft.com/office/drawing/2014/main" id="{440E2D59-5DCA-AF49-B0FE-559D8ED081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19893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5525" name="Rectangle 57">
            <a:extLst>
              <a:ext uri="{FF2B5EF4-FFF2-40B4-BE49-F238E27FC236}">
                <a16:creationId xmlns:a16="http://schemas.microsoft.com/office/drawing/2014/main" id="{0716CF80-C559-D649-8530-40C1D61F3F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30371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5526" name="Rectangle 58">
            <a:extLst>
              <a:ext uri="{FF2B5EF4-FFF2-40B4-BE49-F238E27FC236}">
                <a16:creationId xmlns:a16="http://schemas.microsoft.com/office/drawing/2014/main" id="{9ECD35A5-1449-124C-B556-13E1B1CBE4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4942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5527" name="Line 59">
            <a:extLst>
              <a:ext uri="{FF2B5EF4-FFF2-40B4-BE49-F238E27FC236}">
                <a16:creationId xmlns:a16="http://schemas.microsoft.com/office/drawing/2014/main" id="{23C23DAF-D0BB-4B4D-A685-4671AECAADC5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34975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528" name="Line 60">
            <a:extLst>
              <a:ext uri="{FF2B5EF4-FFF2-40B4-BE49-F238E27FC236}">
                <a16:creationId xmlns:a16="http://schemas.microsoft.com/office/drawing/2014/main" id="{84232DEB-ADC7-2140-A4B1-EB86FDA3D68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45164" y="1905001"/>
            <a:ext cx="1587" cy="18510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529" name="Line 61">
            <a:extLst>
              <a:ext uri="{FF2B5EF4-FFF2-40B4-BE49-F238E27FC236}">
                <a16:creationId xmlns:a16="http://schemas.microsoft.com/office/drawing/2014/main" id="{DEB79A90-9F6B-3040-A1C0-40A00E7A8B4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70525" y="2201863"/>
            <a:ext cx="1588" cy="18288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530" name="Line 62">
            <a:extLst>
              <a:ext uri="{FF2B5EF4-FFF2-40B4-BE49-F238E27FC236}">
                <a16:creationId xmlns:a16="http://schemas.microsoft.com/office/drawing/2014/main" id="{DAB79DF8-2E71-E149-9618-3A35BA41CCCB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8" y="2636839"/>
            <a:ext cx="6858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531" name="Line 63">
            <a:extLst>
              <a:ext uri="{FF2B5EF4-FFF2-40B4-BE49-F238E27FC236}">
                <a16:creationId xmlns:a16="http://schemas.microsoft.com/office/drawing/2014/main" id="{F4E727DD-2BE5-9548-AAA4-8933C16C10A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482975" y="2636838"/>
            <a:ext cx="0" cy="21463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532" name="Rectangle 64">
            <a:extLst>
              <a:ext uri="{FF2B5EF4-FFF2-40B4-BE49-F238E27FC236}">
                <a16:creationId xmlns:a16="http://schemas.microsoft.com/office/drawing/2014/main" id="{113BE43C-8835-0443-A1A5-CE4E47FDAA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5974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5533" name="Rectangle 65">
            <a:extLst>
              <a:ext uri="{FF2B5EF4-FFF2-40B4-BE49-F238E27FC236}">
                <a16:creationId xmlns:a16="http://schemas.microsoft.com/office/drawing/2014/main" id="{5E08C406-E69A-C14B-8438-C531AFEBD0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5941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534" name="Rectangle 66">
            <a:extLst>
              <a:ext uri="{FF2B5EF4-FFF2-40B4-BE49-F238E27FC236}">
                <a16:creationId xmlns:a16="http://schemas.microsoft.com/office/drawing/2014/main" id="{9321B402-DE88-A343-B35F-00BC196044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6972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535" name="Rectangle 67">
            <a:extLst>
              <a:ext uri="{FF2B5EF4-FFF2-40B4-BE49-F238E27FC236}">
                <a16:creationId xmlns:a16="http://schemas.microsoft.com/office/drawing/2014/main" id="{C03DE0E1-DFD0-2348-B38E-BE3B8D1CBE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8925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536" name="Rectangle 68">
            <a:extLst>
              <a:ext uri="{FF2B5EF4-FFF2-40B4-BE49-F238E27FC236}">
                <a16:creationId xmlns:a16="http://schemas.microsoft.com/office/drawing/2014/main" id="{F0197F1E-60EA-BC40-B6E9-E376FB42E3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9973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5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537" name="Rectangle 69">
            <a:extLst>
              <a:ext uri="{FF2B5EF4-FFF2-40B4-BE49-F238E27FC236}">
                <a16:creationId xmlns:a16="http://schemas.microsoft.com/office/drawing/2014/main" id="{A1482839-16BC-DD47-B3F8-C760C1F6CD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191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538" name="Rectangle 70">
            <a:extLst>
              <a:ext uri="{FF2B5EF4-FFF2-40B4-BE49-F238E27FC236}">
                <a16:creationId xmlns:a16="http://schemas.microsoft.com/office/drawing/2014/main" id="{0EB550C2-FC09-A04B-85CA-0AA798F14C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29577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6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539" name="Rectangle 71">
            <a:extLst>
              <a:ext uri="{FF2B5EF4-FFF2-40B4-BE49-F238E27FC236}">
                <a16:creationId xmlns:a16="http://schemas.microsoft.com/office/drawing/2014/main" id="{569A3910-86A2-5446-B606-AE8C369619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4894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540" name="Line 72">
            <a:extLst>
              <a:ext uri="{FF2B5EF4-FFF2-40B4-BE49-F238E27FC236}">
                <a16:creationId xmlns:a16="http://schemas.microsoft.com/office/drawing/2014/main" id="{28AC4072-7A62-2242-A21D-294E7C47F2A8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05288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541" name="Rectangle 73">
            <a:extLst>
              <a:ext uri="{FF2B5EF4-FFF2-40B4-BE49-F238E27FC236}">
                <a16:creationId xmlns:a16="http://schemas.microsoft.com/office/drawing/2014/main" id="{8B70D126-6003-7643-BBB7-67B9F7A963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5942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7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542" name="Rectangle 74">
            <a:extLst>
              <a:ext uri="{FF2B5EF4-FFF2-40B4-BE49-F238E27FC236}">
                <a16:creationId xmlns:a16="http://schemas.microsoft.com/office/drawing/2014/main" id="{F8B3C5D3-70C6-B242-84E4-8AFF820E81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05422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543" name="Freeform 75">
            <a:extLst>
              <a:ext uri="{FF2B5EF4-FFF2-40B4-BE49-F238E27FC236}">
                <a16:creationId xmlns:a16="http://schemas.microsoft.com/office/drawing/2014/main" id="{58DEF093-21F2-6840-9D48-A6CF3A76D007}"/>
              </a:ext>
            </a:extLst>
          </p:cNvPr>
          <p:cNvSpPr>
            <a:spLocks/>
          </p:cNvSpPr>
          <p:nvPr/>
        </p:nvSpPr>
        <p:spPr bwMode="auto">
          <a:xfrm>
            <a:off x="5721350" y="1882775"/>
            <a:ext cx="46038" cy="46038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8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5544" name="Freeform 76">
            <a:extLst>
              <a:ext uri="{FF2B5EF4-FFF2-40B4-BE49-F238E27FC236}">
                <a16:creationId xmlns:a16="http://schemas.microsoft.com/office/drawing/2014/main" id="{258ECF5D-A184-0C46-821E-1ABDB8A2B76D}"/>
              </a:ext>
            </a:extLst>
          </p:cNvPr>
          <p:cNvSpPr>
            <a:spLocks/>
          </p:cNvSpPr>
          <p:nvPr/>
        </p:nvSpPr>
        <p:spPr bwMode="auto">
          <a:xfrm>
            <a:off x="5730876" y="1892301"/>
            <a:ext cx="55563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7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70"/>
                </a:lnTo>
                <a:lnTo>
                  <a:pt x="25" y="70"/>
                </a:lnTo>
                <a:lnTo>
                  <a:pt x="26" y="70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70"/>
                </a:lnTo>
                <a:lnTo>
                  <a:pt x="46" y="70"/>
                </a:lnTo>
                <a:lnTo>
                  <a:pt x="48" y="70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7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1"/>
                </a:lnTo>
                <a:lnTo>
                  <a:pt x="59" y="11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545" name="Freeform 77">
            <a:extLst>
              <a:ext uri="{FF2B5EF4-FFF2-40B4-BE49-F238E27FC236}">
                <a16:creationId xmlns:a16="http://schemas.microsoft.com/office/drawing/2014/main" id="{3351D6E7-99E0-FE40-B5BF-1E1D379F1BD5}"/>
              </a:ext>
            </a:extLst>
          </p:cNvPr>
          <p:cNvSpPr>
            <a:spLocks/>
          </p:cNvSpPr>
          <p:nvPr/>
        </p:nvSpPr>
        <p:spPr bwMode="auto">
          <a:xfrm>
            <a:off x="5448300" y="2179639"/>
            <a:ext cx="44450" cy="46037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2147483646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0 w 58"/>
              <a:gd name="T21" fmla="*/ 2147483646 h 58"/>
              <a:gd name="T22" fmla="*/ 0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2147483646 w 58"/>
              <a:gd name="T57" fmla="*/ 2147483646 h 58"/>
              <a:gd name="T58" fmla="*/ 2147483646 w 58"/>
              <a:gd name="T59" fmla="*/ 2147483646 h 58"/>
              <a:gd name="T60" fmla="*/ 2147483646 w 58"/>
              <a:gd name="T61" fmla="*/ 2147483646 h 58"/>
              <a:gd name="T62" fmla="*/ 2147483646 w 58"/>
              <a:gd name="T63" fmla="*/ 2147483646 h 58"/>
              <a:gd name="T64" fmla="*/ 2147483646 w 58"/>
              <a:gd name="T65" fmla="*/ 2147483646 h 58"/>
              <a:gd name="T66" fmla="*/ 2147483646 w 58"/>
              <a:gd name="T67" fmla="*/ 2147483646 h 58"/>
              <a:gd name="T68" fmla="*/ 2147483646 w 58"/>
              <a:gd name="T69" fmla="*/ 2147483646 h 58"/>
              <a:gd name="T70" fmla="*/ 2147483646 w 58"/>
              <a:gd name="T71" fmla="*/ 2147483646 h 58"/>
              <a:gd name="T72" fmla="*/ 2147483646 w 58"/>
              <a:gd name="T73" fmla="*/ 2147483646 h 58"/>
              <a:gd name="T74" fmla="*/ 2147483646 w 58"/>
              <a:gd name="T75" fmla="*/ 2147483646 h 58"/>
              <a:gd name="T76" fmla="*/ 2147483646 w 58"/>
              <a:gd name="T77" fmla="*/ 2147483646 h 58"/>
              <a:gd name="T78" fmla="*/ 2147483646 w 58"/>
              <a:gd name="T79" fmla="*/ 2147483646 h 58"/>
              <a:gd name="T80" fmla="*/ 2147483646 w 58"/>
              <a:gd name="T81" fmla="*/ 2147483646 h 58"/>
              <a:gd name="T82" fmla="*/ 2147483646 w 58"/>
              <a:gd name="T83" fmla="*/ 2147483646 h 58"/>
              <a:gd name="T84" fmla="*/ 2147483646 w 58"/>
              <a:gd name="T85" fmla="*/ 2147483646 h 58"/>
              <a:gd name="T86" fmla="*/ 2147483646 w 58"/>
              <a:gd name="T87" fmla="*/ 2147483646 h 58"/>
              <a:gd name="T88" fmla="*/ 2147483646 w 58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8"/>
              <a:gd name="T136" fmla="*/ 0 h 58"/>
              <a:gd name="T137" fmla="*/ 58 w 58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8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5" y="2"/>
                </a:lnTo>
                <a:lnTo>
                  <a:pt x="23" y="2"/>
                </a:lnTo>
                <a:lnTo>
                  <a:pt x="22" y="2"/>
                </a:lnTo>
                <a:lnTo>
                  <a:pt x="20" y="2"/>
                </a:lnTo>
                <a:lnTo>
                  <a:pt x="19" y="3"/>
                </a:lnTo>
                <a:lnTo>
                  <a:pt x="17" y="3"/>
                </a:lnTo>
                <a:lnTo>
                  <a:pt x="16" y="4"/>
                </a:lnTo>
                <a:lnTo>
                  <a:pt x="14" y="4"/>
                </a:lnTo>
                <a:lnTo>
                  <a:pt x="13" y="6"/>
                </a:lnTo>
                <a:lnTo>
                  <a:pt x="12" y="6"/>
                </a:lnTo>
                <a:lnTo>
                  <a:pt x="12" y="7"/>
                </a:lnTo>
                <a:lnTo>
                  <a:pt x="10" y="9"/>
                </a:lnTo>
                <a:lnTo>
                  <a:pt x="9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2" y="22"/>
                </a:lnTo>
                <a:lnTo>
                  <a:pt x="2" y="23"/>
                </a:lnTo>
                <a:lnTo>
                  <a:pt x="2" y="25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2" y="35"/>
                </a:lnTo>
                <a:lnTo>
                  <a:pt x="2" y="36"/>
                </a:lnTo>
                <a:lnTo>
                  <a:pt x="2" y="38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9" y="50"/>
                </a:lnTo>
                <a:lnTo>
                  <a:pt x="10" y="50"/>
                </a:lnTo>
                <a:lnTo>
                  <a:pt x="12" y="52"/>
                </a:lnTo>
                <a:lnTo>
                  <a:pt x="12" y="53"/>
                </a:lnTo>
                <a:lnTo>
                  <a:pt x="13" y="53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9" y="56"/>
                </a:lnTo>
                <a:lnTo>
                  <a:pt x="20" y="58"/>
                </a:lnTo>
                <a:lnTo>
                  <a:pt x="22" y="58"/>
                </a:lnTo>
                <a:lnTo>
                  <a:pt x="23" y="58"/>
                </a:lnTo>
                <a:lnTo>
                  <a:pt x="25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2" y="58"/>
                </a:lnTo>
                <a:lnTo>
                  <a:pt x="33" y="58"/>
                </a:lnTo>
                <a:lnTo>
                  <a:pt x="35" y="58"/>
                </a:lnTo>
                <a:lnTo>
                  <a:pt x="36" y="58"/>
                </a:lnTo>
                <a:lnTo>
                  <a:pt x="38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5" y="55"/>
                </a:lnTo>
                <a:lnTo>
                  <a:pt x="45" y="53"/>
                </a:lnTo>
                <a:lnTo>
                  <a:pt x="46" y="53"/>
                </a:lnTo>
                <a:lnTo>
                  <a:pt x="48" y="52"/>
                </a:lnTo>
                <a:lnTo>
                  <a:pt x="49" y="50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5" y="43"/>
                </a:lnTo>
                <a:lnTo>
                  <a:pt x="55" y="42"/>
                </a:lnTo>
                <a:lnTo>
                  <a:pt x="56" y="40"/>
                </a:lnTo>
                <a:lnTo>
                  <a:pt x="56" y="39"/>
                </a:lnTo>
                <a:lnTo>
                  <a:pt x="56" y="38"/>
                </a:lnTo>
                <a:lnTo>
                  <a:pt x="58" y="36"/>
                </a:lnTo>
                <a:lnTo>
                  <a:pt x="58" y="35"/>
                </a:lnTo>
                <a:lnTo>
                  <a:pt x="58" y="33"/>
                </a:lnTo>
                <a:lnTo>
                  <a:pt x="58" y="32"/>
                </a:lnTo>
                <a:lnTo>
                  <a:pt x="58" y="29"/>
                </a:lnTo>
                <a:lnTo>
                  <a:pt x="58" y="27"/>
                </a:lnTo>
                <a:lnTo>
                  <a:pt x="58" y="26"/>
                </a:lnTo>
                <a:lnTo>
                  <a:pt x="58" y="25"/>
                </a:lnTo>
                <a:lnTo>
                  <a:pt x="58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5" y="17"/>
                </a:lnTo>
                <a:lnTo>
                  <a:pt x="55" y="16"/>
                </a:lnTo>
                <a:lnTo>
                  <a:pt x="53" y="14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8" y="7"/>
                </a:lnTo>
                <a:lnTo>
                  <a:pt x="46" y="6"/>
                </a:lnTo>
                <a:lnTo>
                  <a:pt x="45" y="6"/>
                </a:lnTo>
                <a:lnTo>
                  <a:pt x="45" y="4"/>
                </a:lnTo>
                <a:lnTo>
                  <a:pt x="43" y="4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8" y="2"/>
                </a:lnTo>
                <a:lnTo>
                  <a:pt x="36" y="2"/>
                </a:lnTo>
                <a:lnTo>
                  <a:pt x="35" y="2"/>
                </a:lnTo>
                <a:lnTo>
                  <a:pt x="33" y="2"/>
                </a:lnTo>
                <a:lnTo>
                  <a:pt x="32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5546" name="Freeform 78">
            <a:extLst>
              <a:ext uri="{FF2B5EF4-FFF2-40B4-BE49-F238E27FC236}">
                <a16:creationId xmlns:a16="http://schemas.microsoft.com/office/drawing/2014/main" id="{40453841-9C85-8046-81E0-4426559E1DD0}"/>
              </a:ext>
            </a:extLst>
          </p:cNvPr>
          <p:cNvSpPr>
            <a:spLocks/>
          </p:cNvSpPr>
          <p:nvPr/>
        </p:nvSpPr>
        <p:spPr bwMode="auto">
          <a:xfrm>
            <a:off x="5434013" y="2189163"/>
            <a:ext cx="55562" cy="55562"/>
          </a:xfrm>
          <a:custGeom>
            <a:avLst/>
            <a:gdLst>
              <a:gd name="T0" fmla="*/ 2147483646 w 70"/>
              <a:gd name="T1" fmla="*/ 0 h 70"/>
              <a:gd name="T2" fmla="*/ 2147483646 w 70"/>
              <a:gd name="T3" fmla="*/ 2147483646 h 70"/>
              <a:gd name="T4" fmla="*/ 2147483646 w 70"/>
              <a:gd name="T5" fmla="*/ 2147483646 h 70"/>
              <a:gd name="T6" fmla="*/ 2147483646 w 70"/>
              <a:gd name="T7" fmla="*/ 2147483646 h 70"/>
              <a:gd name="T8" fmla="*/ 2147483646 w 70"/>
              <a:gd name="T9" fmla="*/ 2147483646 h 70"/>
              <a:gd name="T10" fmla="*/ 2147483646 w 70"/>
              <a:gd name="T11" fmla="*/ 2147483646 h 70"/>
              <a:gd name="T12" fmla="*/ 2147483646 w 70"/>
              <a:gd name="T13" fmla="*/ 2147483646 h 70"/>
              <a:gd name="T14" fmla="*/ 2147483646 w 70"/>
              <a:gd name="T15" fmla="*/ 2147483646 h 70"/>
              <a:gd name="T16" fmla="*/ 2147483646 w 70"/>
              <a:gd name="T17" fmla="*/ 2147483646 h 70"/>
              <a:gd name="T18" fmla="*/ 0 w 70"/>
              <a:gd name="T19" fmla="*/ 2147483646 h 70"/>
              <a:gd name="T20" fmla="*/ 0 w 70"/>
              <a:gd name="T21" fmla="*/ 2147483646 h 70"/>
              <a:gd name="T22" fmla="*/ 0 w 70"/>
              <a:gd name="T23" fmla="*/ 2147483646 h 70"/>
              <a:gd name="T24" fmla="*/ 2147483646 w 70"/>
              <a:gd name="T25" fmla="*/ 2147483646 h 70"/>
              <a:gd name="T26" fmla="*/ 2147483646 w 70"/>
              <a:gd name="T27" fmla="*/ 2147483646 h 70"/>
              <a:gd name="T28" fmla="*/ 2147483646 w 70"/>
              <a:gd name="T29" fmla="*/ 2147483646 h 70"/>
              <a:gd name="T30" fmla="*/ 2147483646 w 70"/>
              <a:gd name="T31" fmla="*/ 2147483646 h 70"/>
              <a:gd name="T32" fmla="*/ 2147483646 w 70"/>
              <a:gd name="T33" fmla="*/ 2147483646 h 70"/>
              <a:gd name="T34" fmla="*/ 2147483646 w 70"/>
              <a:gd name="T35" fmla="*/ 2147483646 h 70"/>
              <a:gd name="T36" fmla="*/ 2147483646 w 70"/>
              <a:gd name="T37" fmla="*/ 2147483646 h 70"/>
              <a:gd name="T38" fmla="*/ 2147483646 w 70"/>
              <a:gd name="T39" fmla="*/ 2147483646 h 70"/>
              <a:gd name="T40" fmla="*/ 2147483646 w 70"/>
              <a:gd name="T41" fmla="*/ 2147483646 h 70"/>
              <a:gd name="T42" fmla="*/ 2147483646 w 70"/>
              <a:gd name="T43" fmla="*/ 2147483646 h 70"/>
              <a:gd name="T44" fmla="*/ 2147483646 w 70"/>
              <a:gd name="T45" fmla="*/ 2147483646 h 70"/>
              <a:gd name="T46" fmla="*/ 2147483646 w 70"/>
              <a:gd name="T47" fmla="*/ 2147483646 h 70"/>
              <a:gd name="T48" fmla="*/ 2147483646 w 70"/>
              <a:gd name="T49" fmla="*/ 2147483646 h 70"/>
              <a:gd name="T50" fmla="*/ 2147483646 w 70"/>
              <a:gd name="T51" fmla="*/ 2147483646 h 70"/>
              <a:gd name="T52" fmla="*/ 2147483646 w 70"/>
              <a:gd name="T53" fmla="*/ 2147483646 h 70"/>
              <a:gd name="T54" fmla="*/ 2147483646 w 70"/>
              <a:gd name="T55" fmla="*/ 2147483646 h 70"/>
              <a:gd name="T56" fmla="*/ 2147483646 w 70"/>
              <a:gd name="T57" fmla="*/ 2147483646 h 70"/>
              <a:gd name="T58" fmla="*/ 2147483646 w 70"/>
              <a:gd name="T59" fmla="*/ 2147483646 h 70"/>
              <a:gd name="T60" fmla="*/ 2147483646 w 70"/>
              <a:gd name="T61" fmla="*/ 2147483646 h 70"/>
              <a:gd name="T62" fmla="*/ 2147483646 w 70"/>
              <a:gd name="T63" fmla="*/ 2147483646 h 70"/>
              <a:gd name="T64" fmla="*/ 2147483646 w 70"/>
              <a:gd name="T65" fmla="*/ 2147483646 h 70"/>
              <a:gd name="T66" fmla="*/ 2147483646 w 70"/>
              <a:gd name="T67" fmla="*/ 2147483646 h 70"/>
              <a:gd name="T68" fmla="*/ 2147483646 w 70"/>
              <a:gd name="T69" fmla="*/ 2147483646 h 70"/>
              <a:gd name="T70" fmla="*/ 2147483646 w 70"/>
              <a:gd name="T71" fmla="*/ 2147483646 h 70"/>
              <a:gd name="T72" fmla="*/ 2147483646 w 70"/>
              <a:gd name="T73" fmla="*/ 2147483646 h 70"/>
              <a:gd name="T74" fmla="*/ 2147483646 w 70"/>
              <a:gd name="T75" fmla="*/ 2147483646 h 70"/>
              <a:gd name="T76" fmla="*/ 2147483646 w 70"/>
              <a:gd name="T77" fmla="*/ 2147483646 h 70"/>
              <a:gd name="T78" fmla="*/ 2147483646 w 70"/>
              <a:gd name="T79" fmla="*/ 2147483646 h 70"/>
              <a:gd name="T80" fmla="*/ 2147483646 w 70"/>
              <a:gd name="T81" fmla="*/ 2147483646 h 70"/>
              <a:gd name="T82" fmla="*/ 2147483646 w 70"/>
              <a:gd name="T83" fmla="*/ 2147483646 h 70"/>
              <a:gd name="T84" fmla="*/ 2147483646 w 70"/>
              <a:gd name="T85" fmla="*/ 2147483646 h 70"/>
              <a:gd name="T86" fmla="*/ 2147483646 w 70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0"/>
              <a:gd name="T133" fmla="*/ 0 h 70"/>
              <a:gd name="T134" fmla="*/ 70 w 70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0" h="70">
                <a:moveTo>
                  <a:pt x="34" y="0"/>
                </a:moveTo>
                <a:lnTo>
                  <a:pt x="33" y="0"/>
                </a:lnTo>
                <a:lnTo>
                  <a:pt x="31" y="0"/>
                </a:lnTo>
                <a:lnTo>
                  <a:pt x="30" y="1"/>
                </a:lnTo>
                <a:lnTo>
                  <a:pt x="29" y="1"/>
                </a:lnTo>
                <a:lnTo>
                  <a:pt x="26" y="1"/>
                </a:lnTo>
                <a:lnTo>
                  <a:pt x="24" y="1"/>
                </a:lnTo>
                <a:lnTo>
                  <a:pt x="23" y="2"/>
                </a:lnTo>
                <a:lnTo>
                  <a:pt x="21" y="2"/>
                </a:lnTo>
                <a:lnTo>
                  <a:pt x="20" y="4"/>
                </a:lnTo>
                <a:lnTo>
                  <a:pt x="19" y="4"/>
                </a:lnTo>
                <a:lnTo>
                  <a:pt x="17" y="5"/>
                </a:lnTo>
                <a:lnTo>
                  <a:pt x="16" y="5"/>
                </a:lnTo>
                <a:lnTo>
                  <a:pt x="14" y="7"/>
                </a:lnTo>
                <a:lnTo>
                  <a:pt x="13" y="8"/>
                </a:lnTo>
                <a:lnTo>
                  <a:pt x="11" y="10"/>
                </a:lnTo>
                <a:lnTo>
                  <a:pt x="10" y="10"/>
                </a:lnTo>
                <a:lnTo>
                  <a:pt x="8" y="11"/>
                </a:lnTo>
                <a:lnTo>
                  <a:pt x="8" y="13"/>
                </a:lnTo>
                <a:lnTo>
                  <a:pt x="7" y="14"/>
                </a:lnTo>
                <a:lnTo>
                  <a:pt x="6" y="15"/>
                </a:lnTo>
                <a:lnTo>
                  <a:pt x="6" y="17"/>
                </a:lnTo>
                <a:lnTo>
                  <a:pt x="4" y="18"/>
                </a:lnTo>
                <a:lnTo>
                  <a:pt x="3" y="20"/>
                </a:lnTo>
                <a:lnTo>
                  <a:pt x="3" y="21"/>
                </a:lnTo>
                <a:lnTo>
                  <a:pt x="3" y="23"/>
                </a:lnTo>
                <a:lnTo>
                  <a:pt x="1" y="24"/>
                </a:lnTo>
                <a:lnTo>
                  <a:pt x="1" y="27"/>
                </a:lnTo>
                <a:lnTo>
                  <a:pt x="1" y="28"/>
                </a:lnTo>
                <a:lnTo>
                  <a:pt x="0" y="30"/>
                </a:lnTo>
                <a:lnTo>
                  <a:pt x="0" y="31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8"/>
                </a:lnTo>
                <a:lnTo>
                  <a:pt x="0" y="40"/>
                </a:lnTo>
                <a:lnTo>
                  <a:pt x="1" y="43"/>
                </a:lnTo>
                <a:lnTo>
                  <a:pt x="1" y="44"/>
                </a:lnTo>
                <a:lnTo>
                  <a:pt x="1" y="46"/>
                </a:lnTo>
                <a:lnTo>
                  <a:pt x="3" y="47"/>
                </a:lnTo>
                <a:lnTo>
                  <a:pt x="3" y="49"/>
                </a:lnTo>
                <a:lnTo>
                  <a:pt x="3" y="50"/>
                </a:lnTo>
                <a:lnTo>
                  <a:pt x="4" y="51"/>
                </a:lnTo>
                <a:lnTo>
                  <a:pt x="6" y="53"/>
                </a:lnTo>
                <a:lnTo>
                  <a:pt x="6" y="54"/>
                </a:lnTo>
                <a:lnTo>
                  <a:pt x="7" y="56"/>
                </a:lnTo>
                <a:lnTo>
                  <a:pt x="8" y="57"/>
                </a:lnTo>
                <a:lnTo>
                  <a:pt x="8" y="59"/>
                </a:lnTo>
                <a:lnTo>
                  <a:pt x="10" y="60"/>
                </a:lnTo>
                <a:lnTo>
                  <a:pt x="11" y="61"/>
                </a:lnTo>
                <a:lnTo>
                  <a:pt x="13" y="63"/>
                </a:lnTo>
                <a:lnTo>
                  <a:pt x="14" y="63"/>
                </a:lnTo>
                <a:lnTo>
                  <a:pt x="16" y="64"/>
                </a:lnTo>
                <a:lnTo>
                  <a:pt x="17" y="66"/>
                </a:lnTo>
                <a:lnTo>
                  <a:pt x="19" y="66"/>
                </a:lnTo>
                <a:lnTo>
                  <a:pt x="20" y="67"/>
                </a:lnTo>
                <a:lnTo>
                  <a:pt x="21" y="67"/>
                </a:lnTo>
                <a:lnTo>
                  <a:pt x="23" y="69"/>
                </a:lnTo>
                <a:lnTo>
                  <a:pt x="24" y="69"/>
                </a:lnTo>
                <a:lnTo>
                  <a:pt x="26" y="69"/>
                </a:lnTo>
                <a:lnTo>
                  <a:pt x="29" y="70"/>
                </a:lnTo>
                <a:lnTo>
                  <a:pt x="30" y="70"/>
                </a:lnTo>
                <a:lnTo>
                  <a:pt x="31" y="70"/>
                </a:lnTo>
                <a:lnTo>
                  <a:pt x="33" y="70"/>
                </a:lnTo>
                <a:lnTo>
                  <a:pt x="34" y="70"/>
                </a:lnTo>
                <a:lnTo>
                  <a:pt x="37" y="70"/>
                </a:lnTo>
                <a:lnTo>
                  <a:pt x="39" y="70"/>
                </a:lnTo>
                <a:lnTo>
                  <a:pt x="40" y="70"/>
                </a:lnTo>
                <a:lnTo>
                  <a:pt x="42" y="70"/>
                </a:lnTo>
                <a:lnTo>
                  <a:pt x="44" y="69"/>
                </a:lnTo>
                <a:lnTo>
                  <a:pt x="46" y="69"/>
                </a:lnTo>
                <a:lnTo>
                  <a:pt x="47" y="69"/>
                </a:lnTo>
                <a:lnTo>
                  <a:pt x="49" y="67"/>
                </a:lnTo>
                <a:lnTo>
                  <a:pt x="50" y="67"/>
                </a:lnTo>
                <a:lnTo>
                  <a:pt x="52" y="66"/>
                </a:lnTo>
                <a:lnTo>
                  <a:pt x="53" y="66"/>
                </a:lnTo>
                <a:lnTo>
                  <a:pt x="55" y="64"/>
                </a:lnTo>
                <a:lnTo>
                  <a:pt x="56" y="63"/>
                </a:lnTo>
                <a:lnTo>
                  <a:pt x="57" y="63"/>
                </a:lnTo>
                <a:lnTo>
                  <a:pt x="59" y="61"/>
                </a:lnTo>
                <a:lnTo>
                  <a:pt x="60" y="60"/>
                </a:lnTo>
                <a:lnTo>
                  <a:pt x="62" y="59"/>
                </a:lnTo>
                <a:lnTo>
                  <a:pt x="62" y="57"/>
                </a:lnTo>
                <a:lnTo>
                  <a:pt x="63" y="56"/>
                </a:lnTo>
                <a:lnTo>
                  <a:pt x="65" y="54"/>
                </a:lnTo>
                <a:lnTo>
                  <a:pt x="65" y="53"/>
                </a:lnTo>
                <a:lnTo>
                  <a:pt x="66" y="51"/>
                </a:lnTo>
                <a:lnTo>
                  <a:pt x="66" y="50"/>
                </a:lnTo>
                <a:lnTo>
                  <a:pt x="67" y="49"/>
                </a:lnTo>
                <a:lnTo>
                  <a:pt x="67" y="47"/>
                </a:lnTo>
                <a:lnTo>
                  <a:pt x="69" y="46"/>
                </a:lnTo>
                <a:lnTo>
                  <a:pt x="69" y="44"/>
                </a:lnTo>
                <a:lnTo>
                  <a:pt x="69" y="43"/>
                </a:lnTo>
                <a:lnTo>
                  <a:pt x="70" y="40"/>
                </a:lnTo>
                <a:lnTo>
                  <a:pt x="70" y="38"/>
                </a:lnTo>
                <a:lnTo>
                  <a:pt x="70" y="37"/>
                </a:lnTo>
                <a:lnTo>
                  <a:pt x="70" y="36"/>
                </a:lnTo>
                <a:lnTo>
                  <a:pt x="70" y="33"/>
                </a:lnTo>
                <a:lnTo>
                  <a:pt x="70" y="31"/>
                </a:lnTo>
                <a:lnTo>
                  <a:pt x="70" y="30"/>
                </a:lnTo>
                <a:lnTo>
                  <a:pt x="69" y="28"/>
                </a:lnTo>
                <a:lnTo>
                  <a:pt x="69" y="27"/>
                </a:lnTo>
                <a:lnTo>
                  <a:pt x="69" y="24"/>
                </a:lnTo>
                <a:lnTo>
                  <a:pt x="67" y="23"/>
                </a:lnTo>
                <a:lnTo>
                  <a:pt x="67" y="21"/>
                </a:lnTo>
                <a:lnTo>
                  <a:pt x="66" y="20"/>
                </a:lnTo>
                <a:lnTo>
                  <a:pt x="66" y="18"/>
                </a:lnTo>
                <a:lnTo>
                  <a:pt x="65" y="17"/>
                </a:lnTo>
                <a:lnTo>
                  <a:pt x="65" y="15"/>
                </a:lnTo>
                <a:lnTo>
                  <a:pt x="63" y="14"/>
                </a:lnTo>
                <a:lnTo>
                  <a:pt x="62" y="13"/>
                </a:lnTo>
                <a:lnTo>
                  <a:pt x="62" y="11"/>
                </a:lnTo>
                <a:lnTo>
                  <a:pt x="60" y="10"/>
                </a:lnTo>
                <a:lnTo>
                  <a:pt x="59" y="10"/>
                </a:lnTo>
                <a:lnTo>
                  <a:pt x="57" y="8"/>
                </a:lnTo>
                <a:lnTo>
                  <a:pt x="56" y="7"/>
                </a:lnTo>
                <a:lnTo>
                  <a:pt x="55" y="5"/>
                </a:lnTo>
                <a:lnTo>
                  <a:pt x="53" y="5"/>
                </a:lnTo>
                <a:lnTo>
                  <a:pt x="52" y="4"/>
                </a:lnTo>
                <a:lnTo>
                  <a:pt x="50" y="4"/>
                </a:lnTo>
                <a:lnTo>
                  <a:pt x="49" y="2"/>
                </a:lnTo>
                <a:lnTo>
                  <a:pt x="47" y="2"/>
                </a:lnTo>
                <a:lnTo>
                  <a:pt x="46" y="1"/>
                </a:lnTo>
                <a:lnTo>
                  <a:pt x="44" y="1"/>
                </a:lnTo>
                <a:lnTo>
                  <a:pt x="42" y="1"/>
                </a:lnTo>
                <a:lnTo>
                  <a:pt x="40" y="1"/>
                </a:lnTo>
                <a:lnTo>
                  <a:pt x="39" y="0"/>
                </a:lnTo>
                <a:lnTo>
                  <a:pt x="37" y="0"/>
                </a:lnTo>
                <a:lnTo>
                  <a:pt x="34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547" name="Freeform 79">
            <a:extLst>
              <a:ext uri="{FF2B5EF4-FFF2-40B4-BE49-F238E27FC236}">
                <a16:creationId xmlns:a16="http://schemas.microsoft.com/office/drawing/2014/main" id="{C32268D0-FA2B-6E42-A38C-0654D4D2084B}"/>
              </a:ext>
            </a:extLst>
          </p:cNvPr>
          <p:cNvSpPr>
            <a:spLocks/>
          </p:cNvSpPr>
          <p:nvPr/>
        </p:nvSpPr>
        <p:spPr bwMode="auto">
          <a:xfrm>
            <a:off x="3459164" y="2613025"/>
            <a:ext cx="46037" cy="46038"/>
          </a:xfrm>
          <a:custGeom>
            <a:avLst/>
            <a:gdLst>
              <a:gd name="T0" fmla="*/ 2147483646 w 57"/>
              <a:gd name="T1" fmla="*/ 2147483646 h 57"/>
              <a:gd name="T2" fmla="*/ 2147483646 w 57"/>
              <a:gd name="T3" fmla="*/ 2147483646 h 57"/>
              <a:gd name="T4" fmla="*/ 2147483646 w 57"/>
              <a:gd name="T5" fmla="*/ 2147483646 h 57"/>
              <a:gd name="T6" fmla="*/ 2147483646 w 57"/>
              <a:gd name="T7" fmla="*/ 2147483646 h 57"/>
              <a:gd name="T8" fmla="*/ 2147483646 w 57"/>
              <a:gd name="T9" fmla="*/ 2147483646 h 57"/>
              <a:gd name="T10" fmla="*/ 2147483646 w 57"/>
              <a:gd name="T11" fmla="*/ 2147483646 h 57"/>
              <a:gd name="T12" fmla="*/ 2147483646 w 57"/>
              <a:gd name="T13" fmla="*/ 2147483646 h 57"/>
              <a:gd name="T14" fmla="*/ 2147483646 w 57"/>
              <a:gd name="T15" fmla="*/ 2147483646 h 57"/>
              <a:gd name="T16" fmla="*/ 2147483646 w 57"/>
              <a:gd name="T17" fmla="*/ 2147483646 h 57"/>
              <a:gd name="T18" fmla="*/ 2147483646 w 57"/>
              <a:gd name="T19" fmla="*/ 2147483646 h 57"/>
              <a:gd name="T20" fmla="*/ 0 w 57"/>
              <a:gd name="T21" fmla="*/ 2147483646 h 57"/>
              <a:gd name="T22" fmla="*/ 0 w 57"/>
              <a:gd name="T23" fmla="*/ 2147483646 h 57"/>
              <a:gd name="T24" fmla="*/ 2147483646 w 57"/>
              <a:gd name="T25" fmla="*/ 2147483646 h 57"/>
              <a:gd name="T26" fmla="*/ 2147483646 w 57"/>
              <a:gd name="T27" fmla="*/ 2147483646 h 57"/>
              <a:gd name="T28" fmla="*/ 2147483646 w 57"/>
              <a:gd name="T29" fmla="*/ 2147483646 h 57"/>
              <a:gd name="T30" fmla="*/ 2147483646 w 57"/>
              <a:gd name="T31" fmla="*/ 2147483646 h 57"/>
              <a:gd name="T32" fmla="*/ 2147483646 w 57"/>
              <a:gd name="T33" fmla="*/ 2147483646 h 57"/>
              <a:gd name="T34" fmla="*/ 2147483646 w 57"/>
              <a:gd name="T35" fmla="*/ 2147483646 h 57"/>
              <a:gd name="T36" fmla="*/ 2147483646 w 57"/>
              <a:gd name="T37" fmla="*/ 2147483646 h 57"/>
              <a:gd name="T38" fmla="*/ 2147483646 w 57"/>
              <a:gd name="T39" fmla="*/ 2147483646 h 57"/>
              <a:gd name="T40" fmla="*/ 2147483646 w 57"/>
              <a:gd name="T41" fmla="*/ 2147483646 h 57"/>
              <a:gd name="T42" fmla="*/ 2147483646 w 57"/>
              <a:gd name="T43" fmla="*/ 2147483646 h 57"/>
              <a:gd name="T44" fmla="*/ 2147483646 w 57"/>
              <a:gd name="T45" fmla="*/ 2147483646 h 57"/>
              <a:gd name="T46" fmla="*/ 2147483646 w 57"/>
              <a:gd name="T47" fmla="*/ 2147483646 h 57"/>
              <a:gd name="T48" fmla="*/ 2147483646 w 57"/>
              <a:gd name="T49" fmla="*/ 2147483646 h 57"/>
              <a:gd name="T50" fmla="*/ 2147483646 w 57"/>
              <a:gd name="T51" fmla="*/ 2147483646 h 57"/>
              <a:gd name="T52" fmla="*/ 2147483646 w 57"/>
              <a:gd name="T53" fmla="*/ 2147483646 h 57"/>
              <a:gd name="T54" fmla="*/ 2147483646 w 57"/>
              <a:gd name="T55" fmla="*/ 2147483646 h 57"/>
              <a:gd name="T56" fmla="*/ 2147483646 w 57"/>
              <a:gd name="T57" fmla="*/ 2147483646 h 57"/>
              <a:gd name="T58" fmla="*/ 2147483646 w 57"/>
              <a:gd name="T59" fmla="*/ 2147483646 h 57"/>
              <a:gd name="T60" fmla="*/ 2147483646 w 57"/>
              <a:gd name="T61" fmla="*/ 2147483646 h 57"/>
              <a:gd name="T62" fmla="*/ 2147483646 w 57"/>
              <a:gd name="T63" fmla="*/ 2147483646 h 57"/>
              <a:gd name="T64" fmla="*/ 2147483646 w 57"/>
              <a:gd name="T65" fmla="*/ 2147483646 h 57"/>
              <a:gd name="T66" fmla="*/ 2147483646 w 57"/>
              <a:gd name="T67" fmla="*/ 2147483646 h 57"/>
              <a:gd name="T68" fmla="*/ 2147483646 w 57"/>
              <a:gd name="T69" fmla="*/ 2147483646 h 57"/>
              <a:gd name="T70" fmla="*/ 2147483646 w 57"/>
              <a:gd name="T71" fmla="*/ 2147483646 h 57"/>
              <a:gd name="T72" fmla="*/ 2147483646 w 57"/>
              <a:gd name="T73" fmla="*/ 2147483646 h 57"/>
              <a:gd name="T74" fmla="*/ 2147483646 w 57"/>
              <a:gd name="T75" fmla="*/ 2147483646 h 57"/>
              <a:gd name="T76" fmla="*/ 2147483646 w 57"/>
              <a:gd name="T77" fmla="*/ 2147483646 h 57"/>
              <a:gd name="T78" fmla="*/ 2147483646 w 57"/>
              <a:gd name="T79" fmla="*/ 2147483646 h 57"/>
              <a:gd name="T80" fmla="*/ 2147483646 w 57"/>
              <a:gd name="T81" fmla="*/ 2147483646 h 57"/>
              <a:gd name="T82" fmla="*/ 2147483646 w 57"/>
              <a:gd name="T83" fmla="*/ 2147483646 h 57"/>
              <a:gd name="T84" fmla="*/ 2147483646 w 57"/>
              <a:gd name="T85" fmla="*/ 2147483646 h 57"/>
              <a:gd name="T86" fmla="*/ 2147483646 w 57"/>
              <a:gd name="T87" fmla="*/ 2147483646 h 57"/>
              <a:gd name="T88" fmla="*/ 2147483646 w 57"/>
              <a:gd name="T89" fmla="*/ 2147483646 h 5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7"/>
              <a:gd name="T137" fmla="*/ 57 w 57"/>
              <a:gd name="T138" fmla="*/ 57 h 57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7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1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7"/>
                </a:lnTo>
                <a:lnTo>
                  <a:pt x="21" y="57"/>
                </a:lnTo>
                <a:lnTo>
                  <a:pt x="23" y="57"/>
                </a:lnTo>
                <a:lnTo>
                  <a:pt x="24" y="57"/>
                </a:lnTo>
                <a:lnTo>
                  <a:pt x="26" y="57"/>
                </a:lnTo>
                <a:lnTo>
                  <a:pt x="27" y="57"/>
                </a:lnTo>
                <a:lnTo>
                  <a:pt x="28" y="57"/>
                </a:lnTo>
                <a:lnTo>
                  <a:pt x="30" y="57"/>
                </a:lnTo>
                <a:lnTo>
                  <a:pt x="31" y="57"/>
                </a:lnTo>
                <a:lnTo>
                  <a:pt x="33" y="57"/>
                </a:lnTo>
                <a:lnTo>
                  <a:pt x="34" y="57"/>
                </a:lnTo>
                <a:lnTo>
                  <a:pt x="36" y="57"/>
                </a:lnTo>
                <a:lnTo>
                  <a:pt x="37" y="57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1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5548" name="Freeform 80">
            <a:extLst>
              <a:ext uri="{FF2B5EF4-FFF2-40B4-BE49-F238E27FC236}">
                <a16:creationId xmlns:a16="http://schemas.microsoft.com/office/drawing/2014/main" id="{5D20DB1A-A4AF-654D-A5CC-BC84E8ACCA8C}"/>
              </a:ext>
            </a:extLst>
          </p:cNvPr>
          <p:cNvSpPr>
            <a:spLocks/>
          </p:cNvSpPr>
          <p:nvPr/>
        </p:nvSpPr>
        <p:spPr bwMode="auto">
          <a:xfrm>
            <a:off x="3468688" y="2622551"/>
            <a:ext cx="55562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549" name="Line 85">
            <a:extLst>
              <a:ext uri="{FF2B5EF4-FFF2-40B4-BE49-F238E27FC236}">
                <a16:creationId xmlns:a16="http://schemas.microsoft.com/office/drawing/2014/main" id="{E700CA30-2B1A-8048-BD6A-3DC4B3FD833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144963" y="2981325"/>
            <a:ext cx="3429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550" name="Line 86">
            <a:extLst>
              <a:ext uri="{FF2B5EF4-FFF2-40B4-BE49-F238E27FC236}">
                <a16:creationId xmlns:a16="http://schemas.microsoft.com/office/drawing/2014/main" id="{F110390D-E64C-F242-8227-2C8EE41DF09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57664" y="4486275"/>
            <a:ext cx="319087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551" name="Line 91">
            <a:extLst>
              <a:ext uri="{FF2B5EF4-FFF2-40B4-BE49-F238E27FC236}">
                <a16:creationId xmlns:a16="http://schemas.microsoft.com/office/drawing/2014/main" id="{390FC800-A70D-A14C-B372-F1105472C42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94088" y="4781550"/>
            <a:ext cx="98266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552" name="Line 92">
            <a:extLst>
              <a:ext uri="{FF2B5EF4-FFF2-40B4-BE49-F238E27FC236}">
                <a16:creationId xmlns:a16="http://schemas.microsoft.com/office/drawing/2014/main" id="{0B37F090-D1BB-B24A-B648-6032E2E10AF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44964" y="2979739"/>
            <a:ext cx="1587" cy="15065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553" name="Line 93">
            <a:extLst>
              <a:ext uri="{FF2B5EF4-FFF2-40B4-BE49-F238E27FC236}">
                <a16:creationId xmlns:a16="http://schemas.microsoft.com/office/drawing/2014/main" id="{D34C4A1C-5F08-2845-96B6-40D10A872C02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3733800"/>
            <a:ext cx="10064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554" name="Freeform 94">
            <a:extLst>
              <a:ext uri="{FF2B5EF4-FFF2-40B4-BE49-F238E27FC236}">
                <a16:creationId xmlns:a16="http://schemas.microsoft.com/office/drawing/2014/main" id="{ACD72331-5F43-0D46-B1C7-2F9A030949FD}"/>
              </a:ext>
            </a:extLst>
          </p:cNvPr>
          <p:cNvSpPr>
            <a:spLocks/>
          </p:cNvSpPr>
          <p:nvPr/>
        </p:nvSpPr>
        <p:spPr bwMode="auto">
          <a:xfrm>
            <a:off x="4121150" y="3709989"/>
            <a:ext cx="46038" cy="46037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4" y="2"/>
                </a:lnTo>
                <a:lnTo>
                  <a:pt x="23" y="2"/>
                </a:lnTo>
                <a:lnTo>
                  <a:pt x="21" y="2"/>
                </a:lnTo>
                <a:lnTo>
                  <a:pt x="20" y="2"/>
                </a:lnTo>
                <a:lnTo>
                  <a:pt x="18" y="3"/>
                </a:lnTo>
                <a:lnTo>
                  <a:pt x="17" y="3"/>
                </a:lnTo>
                <a:lnTo>
                  <a:pt x="16" y="5"/>
                </a:lnTo>
                <a:lnTo>
                  <a:pt x="14" y="5"/>
                </a:lnTo>
                <a:lnTo>
                  <a:pt x="13" y="6"/>
                </a:lnTo>
                <a:lnTo>
                  <a:pt x="11" y="6"/>
                </a:lnTo>
                <a:lnTo>
                  <a:pt x="11" y="8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5"/>
                </a:lnTo>
                <a:lnTo>
                  <a:pt x="4" y="16"/>
                </a:lnTo>
                <a:lnTo>
                  <a:pt x="3" y="18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5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5"/>
                </a:lnTo>
                <a:lnTo>
                  <a:pt x="1" y="36"/>
                </a:lnTo>
                <a:lnTo>
                  <a:pt x="1" y="38"/>
                </a:lnTo>
                <a:lnTo>
                  <a:pt x="3" y="39"/>
                </a:lnTo>
                <a:lnTo>
                  <a:pt x="3" y="41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8" y="51"/>
                </a:lnTo>
                <a:lnTo>
                  <a:pt x="10" y="51"/>
                </a:lnTo>
                <a:lnTo>
                  <a:pt x="11" y="52"/>
                </a:lnTo>
                <a:lnTo>
                  <a:pt x="11" y="54"/>
                </a:lnTo>
                <a:lnTo>
                  <a:pt x="13" y="54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4" y="55"/>
                </a:lnTo>
                <a:lnTo>
                  <a:pt x="44" y="54"/>
                </a:lnTo>
                <a:lnTo>
                  <a:pt x="46" y="54"/>
                </a:lnTo>
                <a:lnTo>
                  <a:pt x="47" y="52"/>
                </a:lnTo>
                <a:lnTo>
                  <a:pt x="49" y="51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1"/>
                </a:lnTo>
                <a:lnTo>
                  <a:pt x="56" y="39"/>
                </a:lnTo>
                <a:lnTo>
                  <a:pt x="56" y="38"/>
                </a:lnTo>
                <a:lnTo>
                  <a:pt x="57" y="36"/>
                </a:lnTo>
                <a:lnTo>
                  <a:pt x="57" y="35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8"/>
                </a:lnTo>
                <a:lnTo>
                  <a:pt x="57" y="26"/>
                </a:lnTo>
                <a:lnTo>
                  <a:pt x="57" y="25"/>
                </a:lnTo>
                <a:lnTo>
                  <a:pt x="57" y="23"/>
                </a:lnTo>
                <a:lnTo>
                  <a:pt x="57" y="22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8"/>
                </a:lnTo>
                <a:lnTo>
                  <a:pt x="54" y="16"/>
                </a:lnTo>
                <a:lnTo>
                  <a:pt x="53" y="15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7" y="8"/>
                </a:lnTo>
                <a:lnTo>
                  <a:pt x="46" y="6"/>
                </a:lnTo>
                <a:lnTo>
                  <a:pt x="44" y="6"/>
                </a:lnTo>
                <a:lnTo>
                  <a:pt x="44" y="5"/>
                </a:lnTo>
                <a:lnTo>
                  <a:pt x="43" y="5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7" y="2"/>
                </a:lnTo>
                <a:lnTo>
                  <a:pt x="36" y="2"/>
                </a:lnTo>
                <a:lnTo>
                  <a:pt x="34" y="2"/>
                </a:lnTo>
                <a:lnTo>
                  <a:pt x="33" y="2"/>
                </a:lnTo>
                <a:lnTo>
                  <a:pt x="31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5555" name="Freeform 95">
            <a:extLst>
              <a:ext uri="{FF2B5EF4-FFF2-40B4-BE49-F238E27FC236}">
                <a16:creationId xmlns:a16="http://schemas.microsoft.com/office/drawing/2014/main" id="{478965EB-4573-7C43-A100-597E0F7BDA12}"/>
              </a:ext>
            </a:extLst>
          </p:cNvPr>
          <p:cNvSpPr>
            <a:spLocks/>
          </p:cNvSpPr>
          <p:nvPr/>
        </p:nvSpPr>
        <p:spPr bwMode="auto">
          <a:xfrm>
            <a:off x="4130676" y="3697288"/>
            <a:ext cx="55563" cy="55562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1" y="1"/>
                </a:lnTo>
                <a:lnTo>
                  <a:pt x="29" y="1"/>
                </a:lnTo>
                <a:lnTo>
                  <a:pt x="26" y="1"/>
                </a:lnTo>
                <a:lnTo>
                  <a:pt x="25" y="1"/>
                </a:lnTo>
                <a:lnTo>
                  <a:pt x="23" y="3"/>
                </a:lnTo>
                <a:lnTo>
                  <a:pt x="22" y="3"/>
                </a:lnTo>
                <a:lnTo>
                  <a:pt x="20" y="4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4"/>
                </a:lnTo>
                <a:lnTo>
                  <a:pt x="6" y="16"/>
                </a:lnTo>
                <a:lnTo>
                  <a:pt x="6" y="17"/>
                </a:lnTo>
                <a:lnTo>
                  <a:pt x="5" y="19"/>
                </a:lnTo>
                <a:lnTo>
                  <a:pt x="3" y="20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7"/>
                </a:lnTo>
                <a:lnTo>
                  <a:pt x="2" y="29"/>
                </a:lnTo>
                <a:lnTo>
                  <a:pt x="0" y="30"/>
                </a:lnTo>
                <a:lnTo>
                  <a:pt x="0" y="32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9"/>
                </a:lnTo>
                <a:lnTo>
                  <a:pt x="0" y="40"/>
                </a:lnTo>
                <a:lnTo>
                  <a:pt x="2" y="43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0"/>
                </a:lnTo>
                <a:lnTo>
                  <a:pt x="5" y="52"/>
                </a:lnTo>
                <a:lnTo>
                  <a:pt x="6" y="53"/>
                </a:lnTo>
                <a:lnTo>
                  <a:pt x="6" y="55"/>
                </a:lnTo>
                <a:lnTo>
                  <a:pt x="7" y="56"/>
                </a:lnTo>
                <a:lnTo>
                  <a:pt x="9" y="58"/>
                </a:lnTo>
                <a:lnTo>
                  <a:pt x="9" y="59"/>
                </a:lnTo>
                <a:lnTo>
                  <a:pt x="10" y="60"/>
                </a:lnTo>
                <a:lnTo>
                  <a:pt x="12" y="62"/>
                </a:lnTo>
                <a:lnTo>
                  <a:pt x="13" y="63"/>
                </a:lnTo>
                <a:lnTo>
                  <a:pt x="15" y="63"/>
                </a:lnTo>
                <a:lnTo>
                  <a:pt x="16" y="65"/>
                </a:lnTo>
                <a:lnTo>
                  <a:pt x="18" y="66"/>
                </a:lnTo>
                <a:lnTo>
                  <a:pt x="19" y="66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1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1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6"/>
                </a:lnTo>
                <a:lnTo>
                  <a:pt x="54" y="66"/>
                </a:lnTo>
                <a:lnTo>
                  <a:pt x="55" y="65"/>
                </a:lnTo>
                <a:lnTo>
                  <a:pt x="56" y="63"/>
                </a:lnTo>
                <a:lnTo>
                  <a:pt x="58" y="63"/>
                </a:lnTo>
                <a:lnTo>
                  <a:pt x="59" y="62"/>
                </a:lnTo>
                <a:lnTo>
                  <a:pt x="61" y="60"/>
                </a:lnTo>
                <a:lnTo>
                  <a:pt x="62" y="59"/>
                </a:lnTo>
                <a:lnTo>
                  <a:pt x="62" y="58"/>
                </a:lnTo>
                <a:lnTo>
                  <a:pt x="64" y="56"/>
                </a:lnTo>
                <a:lnTo>
                  <a:pt x="65" y="55"/>
                </a:lnTo>
                <a:lnTo>
                  <a:pt x="65" y="53"/>
                </a:lnTo>
                <a:lnTo>
                  <a:pt x="67" y="52"/>
                </a:lnTo>
                <a:lnTo>
                  <a:pt x="67" y="50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3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6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69" y="29"/>
                </a:lnTo>
                <a:lnTo>
                  <a:pt x="69" y="27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7" y="20"/>
                </a:lnTo>
                <a:lnTo>
                  <a:pt x="67" y="19"/>
                </a:lnTo>
                <a:lnTo>
                  <a:pt x="65" y="17"/>
                </a:lnTo>
                <a:lnTo>
                  <a:pt x="65" y="16"/>
                </a:lnTo>
                <a:lnTo>
                  <a:pt x="64" y="14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7"/>
                </a:lnTo>
                <a:lnTo>
                  <a:pt x="55" y="6"/>
                </a:lnTo>
                <a:lnTo>
                  <a:pt x="54" y="6"/>
                </a:lnTo>
                <a:lnTo>
                  <a:pt x="52" y="4"/>
                </a:lnTo>
                <a:lnTo>
                  <a:pt x="51" y="4"/>
                </a:lnTo>
                <a:lnTo>
                  <a:pt x="49" y="3"/>
                </a:lnTo>
                <a:lnTo>
                  <a:pt x="48" y="3"/>
                </a:lnTo>
                <a:lnTo>
                  <a:pt x="46" y="1"/>
                </a:lnTo>
                <a:lnTo>
                  <a:pt x="45" y="1"/>
                </a:lnTo>
                <a:lnTo>
                  <a:pt x="42" y="1"/>
                </a:lnTo>
                <a:lnTo>
                  <a:pt x="41" y="1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556" name="Rectangle 96">
            <a:extLst>
              <a:ext uri="{FF2B5EF4-FFF2-40B4-BE49-F238E27FC236}">
                <a16:creationId xmlns:a16="http://schemas.microsoft.com/office/drawing/2014/main" id="{278BF750-FBB6-9A4B-B278-C16E14802F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1590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557" name="Rectangle 97">
            <a:extLst>
              <a:ext uri="{FF2B5EF4-FFF2-40B4-BE49-F238E27FC236}">
                <a16:creationId xmlns:a16="http://schemas.microsoft.com/office/drawing/2014/main" id="{1A468E32-26D2-AC41-97AA-694E2D01F1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8763" y="36433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En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558" name="AutoShape 99">
            <a:extLst>
              <a:ext uri="{FF2B5EF4-FFF2-40B4-BE49-F238E27FC236}">
                <a16:creationId xmlns:a16="http://schemas.microsoft.com/office/drawing/2014/main" id="{F2CB3801-F56F-534C-8021-1F0C05770F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87863" y="2530475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5559" name="AutoShape 101">
            <a:extLst>
              <a:ext uri="{FF2B5EF4-FFF2-40B4-BE49-F238E27FC236}">
                <a16:creationId xmlns:a16="http://schemas.microsoft.com/office/drawing/2014/main" id="{418209FF-8EE8-874F-AF53-9A9211630F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8975" y="4387850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5560" name="Title 1">
            <a:extLst>
              <a:ext uri="{FF2B5EF4-FFF2-40B4-BE49-F238E27FC236}">
                <a16:creationId xmlns:a16="http://schemas.microsoft.com/office/drawing/2014/main" id="{6E3E786B-57C5-474A-A958-A9A9CCAC450F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3-to-8 decoder using two 2-to-4 decoders</a:t>
            </a:r>
          </a:p>
        </p:txBody>
      </p:sp>
      <p:sp>
        <p:nvSpPr>
          <p:cNvPr id="105561" name="TextBox 125">
            <a:extLst>
              <a:ext uri="{FF2B5EF4-FFF2-40B4-BE49-F238E27FC236}">
                <a16:creationId xmlns:a16="http://schemas.microsoft.com/office/drawing/2014/main" id="{7DFD8ECB-4AD8-144B-B1DC-58DF53C110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4.15 from the textbook ]</a:t>
            </a:r>
          </a:p>
        </p:txBody>
      </p:sp>
      <p:sp>
        <p:nvSpPr>
          <p:cNvPr id="105562" name="TextBox 16">
            <a:extLst>
              <a:ext uri="{FF2B5EF4-FFF2-40B4-BE49-F238E27FC236}">
                <a16:creationId xmlns:a16="http://schemas.microsoft.com/office/drawing/2014/main" id="{40038114-FF26-5D4C-A055-D978C90F70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189388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5563" name="TextBox 16">
            <a:extLst>
              <a:ext uri="{FF2B5EF4-FFF2-40B4-BE49-F238E27FC236}">
                <a16:creationId xmlns:a16="http://schemas.microsoft.com/office/drawing/2014/main" id="{7DB30A7E-F33D-3749-BE6C-F56FFA45F3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220821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5564" name="TextBox 16">
            <a:extLst>
              <a:ext uri="{FF2B5EF4-FFF2-40B4-BE49-F238E27FC236}">
                <a16:creationId xmlns:a16="http://schemas.microsoft.com/office/drawing/2014/main" id="{138E2B52-2C0F-AB41-B296-DF6D32864A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4" y="15557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5565" name="TextBox 16">
            <a:extLst>
              <a:ext uri="{FF2B5EF4-FFF2-40B4-BE49-F238E27FC236}">
                <a16:creationId xmlns:a16="http://schemas.microsoft.com/office/drawing/2014/main" id="{2C3F8CEB-48A9-E047-8C55-868AA9AD7D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4" y="2479675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5566" name="TextBox 16">
            <a:extLst>
              <a:ext uri="{FF2B5EF4-FFF2-40B4-BE49-F238E27FC236}">
                <a16:creationId xmlns:a16="http://schemas.microsoft.com/office/drawing/2014/main" id="{475F710D-1944-B547-8C29-777D08EA53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2839" y="3703638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5567" name="TextBox 16">
            <a:extLst>
              <a:ext uri="{FF2B5EF4-FFF2-40B4-BE49-F238E27FC236}">
                <a16:creationId xmlns:a16="http://schemas.microsoft.com/office/drawing/2014/main" id="{8E321E4E-FAC8-EA4B-9819-81A2F8A222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2839" y="4017963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5568" name="TextBox 16">
            <a:extLst>
              <a:ext uri="{FF2B5EF4-FFF2-40B4-BE49-F238E27FC236}">
                <a16:creationId xmlns:a16="http://schemas.microsoft.com/office/drawing/2014/main" id="{EDAA0DAD-8945-6944-BCE7-42A7ED0690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339407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5569" name="TextBox 16">
            <a:extLst>
              <a:ext uri="{FF2B5EF4-FFF2-40B4-BE49-F238E27FC236}">
                <a16:creationId xmlns:a16="http://schemas.microsoft.com/office/drawing/2014/main" id="{90C18FE2-616C-D84A-BB24-A9B47034C0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43180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5570" name="TextBox 16">
            <a:extLst>
              <a:ext uri="{FF2B5EF4-FFF2-40B4-BE49-F238E27FC236}">
                <a16:creationId xmlns:a16="http://schemas.microsoft.com/office/drawing/2014/main" id="{EBEE608D-2666-8C4B-AE28-5E09546125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5789" y="3389313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5571" name="TextBox 16">
            <a:extLst>
              <a:ext uri="{FF2B5EF4-FFF2-40B4-BE49-F238E27FC236}">
                <a16:creationId xmlns:a16="http://schemas.microsoft.com/office/drawing/2014/main" id="{18CBF6F0-90AA-EC40-973F-17F1B8DCB6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2614" y="1528763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5572" name="TextBox 16">
            <a:extLst>
              <a:ext uri="{FF2B5EF4-FFF2-40B4-BE49-F238E27FC236}">
                <a16:creationId xmlns:a16="http://schemas.microsoft.com/office/drawing/2014/main" id="{791233A7-A11F-F84E-A0EE-F5AE4608ED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7850" y="18748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5573" name="TextBox 16">
            <a:extLst>
              <a:ext uri="{FF2B5EF4-FFF2-40B4-BE49-F238E27FC236}">
                <a16:creationId xmlns:a16="http://schemas.microsoft.com/office/drawing/2014/main" id="{B6F2536F-7832-8043-A715-56F66F58E8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7850" y="22907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5574" name="TextBox 16">
            <a:extLst>
              <a:ext uri="{FF2B5EF4-FFF2-40B4-BE49-F238E27FC236}">
                <a16:creationId xmlns:a16="http://schemas.microsoft.com/office/drawing/2014/main" id="{923C1FF4-056E-5A4D-9390-88A4559225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0725" y="247015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5575" name="TextBox 16">
            <a:extLst>
              <a:ext uri="{FF2B5EF4-FFF2-40B4-BE49-F238E27FC236}">
                <a16:creationId xmlns:a16="http://schemas.microsoft.com/office/drawing/2014/main" id="{44D1E121-6AB5-984B-967A-C9864C33EF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1200" y="43180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5576" name="TextBox 16">
            <a:extLst>
              <a:ext uri="{FF2B5EF4-FFF2-40B4-BE49-F238E27FC236}">
                <a16:creationId xmlns:a16="http://schemas.microsoft.com/office/drawing/2014/main" id="{4CC2D699-5B22-144E-8AC1-D853AEBF84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81475" y="29765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5577" name="TextBox 16">
            <a:extLst>
              <a:ext uri="{FF2B5EF4-FFF2-40B4-BE49-F238E27FC236}">
                <a16:creationId xmlns:a16="http://schemas.microsoft.com/office/drawing/2014/main" id="{4B9A0E63-339F-E341-AFF7-C63B490E51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3539" y="41465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5578" name="TextBox 16">
            <a:extLst>
              <a:ext uri="{FF2B5EF4-FFF2-40B4-BE49-F238E27FC236}">
                <a16:creationId xmlns:a16="http://schemas.microsoft.com/office/drawing/2014/main" id="{CBADDE73-82A9-9C46-92E6-1D291A6697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8300" y="479107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5579" name="TextBox 16">
            <a:extLst>
              <a:ext uri="{FF2B5EF4-FFF2-40B4-BE49-F238E27FC236}">
                <a16:creationId xmlns:a16="http://schemas.microsoft.com/office/drawing/2014/main" id="{F0B4E18A-FF75-BE47-A699-106DD74F8B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19575" y="23066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Title 1">
            <a:extLst>
              <a:ext uri="{FF2B5EF4-FFF2-40B4-BE49-F238E27FC236}">
                <a16:creationId xmlns:a16="http://schemas.microsoft.com/office/drawing/2014/main" id="{7B0FB01D-16DA-6B4A-9EDE-8EC542E0C0E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Graphical Symbol and Truth Table</a:t>
            </a:r>
          </a:p>
        </p:txBody>
      </p:sp>
      <p:pic>
        <p:nvPicPr>
          <p:cNvPr id="37890" name="Picture 54" descr="Screen shot 2013-09-11 at 2.25.52 PM.png">
            <a:extLst>
              <a:ext uri="{FF2B5EF4-FFF2-40B4-BE49-F238E27FC236}">
                <a16:creationId xmlns:a16="http://schemas.microsoft.com/office/drawing/2014/main" id="{34A53CD3-01BC-624E-BC47-A495DD06809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1200" y="1676400"/>
            <a:ext cx="6953250" cy="4021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891" name="TextBox 125">
            <a:extLst>
              <a:ext uri="{FF2B5EF4-FFF2-40B4-BE49-F238E27FC236}">
                <a16:creationId xmlns:a16="http://schemas.microsoft.com/office/drawing/2014/main" id="{E31ECE5E-2A10-F749-B4BA-0865C5CAB9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0" y="6477001"/>
            <a:ext cx="26924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4.2a-b from the textbook ]</a:t>
            </a:r>
          </a:p>
        </p:txBody>
      </p:sp>
    </p:spTree>
  </p:cSld>
  <p:clrMapOvr>
    <a:masterClrMapping/>
  </p:clrMapOvr>
  <p:transition/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7" name="Line 4">
            <a:extLst>
              <a:ext uri="{FF2B5EF4-FFF2-40B4-BE49-F238E27FC236}">
                <a16:creationId xmlns:a16="http://schemas.microsoft.com/office/drawing/2014/main" id="{21A255A9-1223-7142-BCF5-852161B499C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259263" y="2638425"/>
            <a:ext cx="2286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498" name="Freeform 5">
            <a:extLst>
              <a:ext uri="{FF2B5EF4-FFF2-40B4-BE49-F238E27FC236}">
                <a16:creationId xmlns:a16="http://schemas.microsoft.com/office/drawing/2014/main" id="{2C98E0CB-7CE8-044A-800E-6B3B83AA3A72}"/>
              </a:ext>
            </a:extLst>
          </p:cNvPr>
          <p:cNvSpPr>
            <a:spLocks/>
          </p:cNvSpPr>
          <p:nvPr/>
        </p:nvSpPr>
        <p:spPr bwMode="auto">
          <a:xfrm>
            <a:off x="3824289" y="2476501"/>
            <a:ext cx="320675" cy="320675"/>
          </a:xfrm>
          <a:custGeom>
            <a:avLst/>
            <a:gdLst>
              <a:gd name="T0" fmla="*/ 2147483646 w 404"/>
              <a:gd name="T1" fmla="*/ 2147483646 h 403"/>
              <a:gd name="T2" fmla="*/ 0 w 404"/>
              <a:gd name="T3" fmla="*/ 2147483646 h 403"/>
              <a:gd name="T4" fmla="*/ 0 w 404"/>
              <a:gd name="T5" fmla="*/ 0 h 403"/>
              <a:gd name="T6" fmla="*/ 2147483646 w 404"/>
              <a:gd name="T7" fmla="*/ 2147483646 h 403"/>
              <a:gd name="T8" fmla="*/ 0 60000 65536"/>
              <a:gd name="T9" fmla="*/ 0 60000 65536"/>
              <a:gd name="T10" fmla="*/ 0 60000 65536"/>
              <a:gd name="T11" fmla="*/ 0 60000 65536"/>
              <a:gd name="T12" fmla="*/ 0 w 404"/>
              <a:gd name="T13" fmla="*/ 0 h 403"/>
              <a:gd name="T14" fmla="*/ 404 w 404"/>
              <a:gd name="T15" fmla="*/ 403 h 40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4" h="403">
                <a:moveTo>
                  <a:pt x="404" y="202"/>
                </a:moveTo>
                <a:lnTo>
                  <a:pt x="0" y="403"/>
                </a:lnTo>
                <a:lnTo>
                  <a:pt x="0" y="0"/>
                </a:lnTo>
                <a:lnTo>
                  <a:pt x="404" y="202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499" name="Freeform 7">
            <a:extLst>
              <a:ext uri="{FF2B5EF4-FFF2-40B4-BE49-F238E27FC236}">
                <a16:creationId xmlns:a16="http://schemas.microsoft.com/office/drawing/2014/main" id="{A9FA1898-1AAD-AD4F-AF8E-0EE28FE9FC21}"/>
              </a:ext>
            </a:extLst>
          </p:cNvPr>
          <p:cNvSpPr>
            <a:spLocks/>
          </p:cNvSpPr>
          <p:nvPr/>
        </p:nvSpPr>
        <p:spPr bwMode="auto">
          <a:xfrm>
            <a:off x="4165600" y="2589214"/>
            <a:ext cx="103188" cy="103187"/>
          </a:xfrm>
          <a:custGeom>
            <a:avLst/>
            <a:gdLst>
              <a:gd name="T0" fmla="*/ 2147483646 w 130"/>
              <a:gd name="T1" fmla="*/ 0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0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5" y="0"/>
                </a:moveTo>
                <a:lnTo>
                  <a:pt x="62" y="0"/>
                </a:lnTo>
                <a:lnTo>
                  <a:pt x="58" y="0"/>
                </a:lnTo>
                <a:lnTo>
                  <a:pt x="55" y="0"/>
                </a:lnTo>
                <a:lnTo>
                  <a:pt x="52" y="2"/>
                </a:lnTo>
                <a:lnTo>
                  <a:pt x="49" y="2"/>
                </a:lnTo>
                <a:lnTo>
                  <a:pt x="45" y="3"/>
                </a:lnTo>
                <a:lnTo>
                  <a:pt x="42" y="5"/>
                </a:lnTo>
                <a:lnTo>
                  <a:pt x="39" y="5"/>
                </a:lnTo>
                <a:lnTo>
                  <a:pt x="36" y="6"/>
                </a:lnTo>
                <a:lnTo>
                  <a:pt x="34" y="7"/>
                </a:lnTo>
                <a:lnTo>
                  <a:pt x="31" y="9"/>
                </a:lnTo>
                <a:lnTo>
                  <a:pt x="29" y="12"/>
                </a:lnTo>
                <a:lnTo>
                  <a:pt x="26" y="13"/>
                </a:lnTo>
                <a:lnTo>
                  <a:pt x="24" y="15"/>
                </a:lnTo>
                <a:lnTo>
                  <a:pt x="21" y="18"/>
                </a:lnTo>
                <a:lnTo>
                  <a:pt x="19" y="19"/>
                </a:lnTo>
                <a:lnTo>
                  <a:pt x="16" y="22"/>
                </a:lnTo>
                <a:lnTo>
                  <a:pt x="15" y="23"/>
                </a:lnTo>
                <a:lnTo>
                  <a:pt x="13" y="26"/>
                </a:lnTo>
                <a:lnTo>
                  <a:pt x="11" y="29"/>
                </a:lnTo>
                <a:lnTo>
                  <a:pt x="9" y="32"/>
                </a:lnTo>
                <a:lnTo>
                  <a:pt x="8" y="35"/>
                </a:lnTo>
                <a:lnTo>
                  <a:pt x="6" y="38"/>
                </a:lnTo>
                <a:lnTo>
                  <a:pt x="5" y="41"/>
                </a:lnTo>
                <a:lnTo>
                  <a:pt x="3" y="43"/>
                </a:lnTo>
                <a:lnTo>
                  <a:pt x="3" y="46"/>
                </a:lnTo>
                <a:lnTo>
                  <a:pt x="2" y="49"/>
                </a:lnTo>
                <a:lnTo>
                  <a:pt x="2" y="52"/>
                </a:lnTo>
                <a:lnTo>
                  <a:pt x="0" y="55"/>
                </a:lnTo>
                <a:lnTo>
                  <a:pt x="0" y="59"/>
                </a:lnTo>
                <a:lnTo>
                  <a:pt x="0" y="62"/>
                </a:lnTo>
                <a:lnTo>
                  <a:pt x="0" y="65"/>
                </a:lnTo>
                <a:lnTo>
                  <a:pt x="0" y="69"/>
                </a:lnTo>
                <a:lnTo>
                  <a:pt x="0" y="72"/>
                </a:lnTo>
                <a:lnTo>
                  <a:pt x="0" y="75"/>
                </a:lnTo>
                <a:lnTo>
                  <a:pt x="2" y="78"/>
                </a:lnTo>
                <a:lnTo>
                  <a:pt x="2" y="82"/>
                </a:lnTo>
                <a:lnTo>
                  <a:pt x="3" y="85"/>
                </a:lnTo>
                <a:lnTo>
                  <a:pt x="3" y="88"/>
                </a:lnTo>
                <a:lnTo>
                  <a:pt x="5" y="91"/>
                </a:lnTo>
                <a:lnTo>
                  <a:pt x="6" y="94"/>
                </a:lnTo>
                <a:lnTo>
                  <a:pt x="8" y="97"/>
                </a:lnTo>
                <a:lnTo>
                  <a:pt x="9" y="100"/>
                </a:lnTo>
                <a:lnTo>
                  <a:pt x="11" y="102"/>
                </a:lnTo>
                <a:lnTo>
                  <a:pt x="13" y="104"/>
                </a:lnTo>
                <a:lnTo>
                  <a:pt x="15" y="107"/>
                </a:lnTo>
                <a:lnTo>
                  <a:pt x="16" y="110"/>
                </a:lnTo>
                <a:lnTo>
                  <a:pt x="19" y="111"/>
                </a:lnTo>
                <a:lnTo>
                  <a:pt x="21" y="114"/>
                </a:lnTo>
                <a:lnTo>
                  <a:pt x="24" y="115"/>
                </a:lnTo>
                <a:lnTo>
                  <a:pt x="26" y="118"/>
                </a:lnTo>
                <a:lnTo>
                  <a:pt x="29" y="120"/>
                </a:lnTo>
                <a:lnTo>
                  <a:pt x="31" y="121"/>
                </a:lnTo>
                <a:lnTo>
                  <a:pt x="34" y="123"/>
                </a:lnTo>
                <a:lnTo>
                  <a:pt x="36" y="124"/>
                </a:lnTo>
                <a:lnTo>
                  <a:pt x="39" y="125"/>
                </a:lnTo>
                <a:lnTo>
                  <a:pt x="42" y="127"/>
                </a:lnTo>
                <a:lnTo>
                  <a:pt x="45" y="128"/>
                </a:lnTo>
                <a:lnTo>
                  <a:pt x="49" y="128"/>
                </a:lnTo>
                <a:lnTo>
                  <a:pt x="52" y="130"/>
                </a:lnTo>
                <a:lnTo>
                  <a:pt x="55" y="130"/>
                </a:lnTo>
                <a:lnTo>
                  <a:pt x="58" y="130"/>
                </a:lnTo>
                <a:lnTo>
                  <a:pt x="62" y="131"/>
                </a:lnTo>
                <a:lnTo>
                  <a:pt x="65" y="131"/>
                </a:lnTo>
                <a:lnTo>
                  <a:pt x="68" y="131"/>
                </a:lnTo>
                <a:lnTo>
                  <a:pt x="72" y="130"/>
                </a:lnTo>
                <a:lnTo>
                  <a:pt x="75" y="130"/>
                </a:lnTo>
                <a:lnTo>
                  <a:pt x="78" y="130"/>
                </a:lnTo>
                <a:lnTo>
                  <a:pt x="81" y="128"/>
                </a:lnTo>
                <a:lnTo>
                  <a:pt x="84" y="128"/>
                </a:lnTo>
                <a:lnTo>
                  <a:pt x="88" y="127"/>
                </a:lnTo>
                <a:lnTo>
                  <a:pt x="91" y="125"/>
                </a:lnTo>
                <a:lnTo>
                  <a:pt x="94" y="124"/>
                </a:lnTo>
                <a:lnTo>
                  <a:pt x="97" y="123"/>
                </a:lnTo>
                <a:lnTo>
                  <a:pt x="100" y="121"/>
                </a:lnTo>
                <a:lnTo>
                  <a:pt x="101" y="120"/>
                </a:lnTo>
                <a:lnTo>
                  <a:pt x="104" y="118"/>
                </a:lnTo>
                <a:lnTo>
                  <a:pt x="107" y="115"/>
                </a:lnTo>
                <a:lnTo>
                  <a:pt x="110" y="114"/>
                </a:lnTo>
                <a:lnTo>
                  <a:pt x="111" y="111"/>
                </a:lnTo>
                <a:lnTo>
                  <a:pt x="114" y="110"/>
                </a:lnTo>
                <a:lnTo>
                  <a:pt x="116" y="107"/>
                </a:lnTo>
                <a:lnTo>
                  <a:pt x="117" y="104"/>
                </a:lnTo>
                <a:lnTo>
                  <a:pt x="120" y="102"/>
                </a:lnTo>
                <a:lnTo>
                  <a:pt x="121" y="100"/>
                </a:lnTo>
                <a:lnTo>
                  <a:pt x="123" y="97"/>
                </a:lnTo>
                <a:lnTo>
                  <a:pt x="124" y="94"/>
                </a:lnTo>
                <a:lnTo>
                  <a:pt x="126" y="91"/>
                </a:lnTo>
                <a:lnTo>
                  <a:pt x="127" y="88"/>
                </a:lnTo>
                <a:lnTo>
                  <a:pt x="127" y="85"/>
                </a:lnTo>
                <a:lnTo>
                  <a:pt x="129" y="82"/>
                </a:lnTo>
                <a:lnTo>
                  <a:pt x="129" y="78"/>
                </a:lnTo>
                <a:lnTo>
                  <a:pt x="130" y="75"/>
                </a:lnTo>
                <a:lnTo>
                  <a:pt x="130" y="72"/>
                </a:lnTo>
                <a:lnTo>
                  <a:pt x="130" y="69"/>
                </a:lnTo>
                <a:lnTo>
                  <a:pt x="130" y="65"/>
                </a:lnTo>
                <a:lnTo>
                  <a:pt x="130" y="62"/>
                </a:lnTo>
                <a:lnTo>
                  <a:pt x="130" y="59"/>
                </a:lnTo>
                <a:lnTo>
                  <a:pt x="130" y="55"/>
                </a:lnTo>
                <a:lnTo>
                  <a:pt x="129" y="52"/>
                </a:lnTo>
                <a:lnTo>
                  <a:pt x="129" y="49"/>
                </a:lnTo>
                <a:lnTo>
                  <a:pt x="127" y="46"/>
                </a:lnTo>
                <a:lnTo>
                  <a:pt x="127" y="43"/>
                </a:lnTo>
                <a:lnTo>
                  <a:pt x="126" y="41"/>
                </a:lnTo>
                <a:lnTo>
                  <a:pt x="124" y="38"/>
                </a:lnTo>
                <a:lnTo>
                  <a:pt x="123" y="35"/>
                </a:lnTo>
                <a:lnTo>
                  <a:pt x="121" y="32"/>
                </a:lnTo>
                <a:lnTo>
                  <a:pt x="120" y="29"/>
                </a:lnTo>
                <a:lnTo>
                  <a:pt x="117" y="26"/>
                </a:lnTo>
                <a:lnTo>
                  <a:pt x="116" y="23"/>
                </a:lnTo>
                <a:lnTo>
                  <a:pt x="114" y="22"/>
                </a:lnTo>
                <a:lnTo>
                  <a:pt x="111" y="19"/>
                </a:lnTo>
                <a:lnTo>
                  <a:pt x="110" y="18"/>
                </a:lnTo>
                <a:lnTo>
                  <a:pt x="107" y="15"/>
                </a:lnTo>
                <a:lnTo>
                  <a:pt x="104" y="13"/>
                </a:lnTo>
                <a:lnTo>
                  <a:pt x="101" y="12"/>
                </a:lnTo>
                <a:lnTo>
                  <a:pt x="100" y="9"/>
                </a:lnTo>
                <a:lnTo>
                  <a:pt x="97" y="7"/>
                </a:lnTo>
                <a:lnTo>
                  <a:pt x="94" y="6"/>
                </a:lnTo>
                <a:lnTo>
                  <a:pt x="91" y="5"/>
                </a:lnTo>
                <a:lnTo>
                  <a:pt x="88" y="5"/>
                </a:lnTo>
                <a:lnTo>
                  <a:pt x="84" y="3"/>
                </a:lnTo>
                <a:lnTo>
                  <a:pt x="81" y="2"/>
                </a:lnTo>
                <a:lnTo>
                  <a:pt x="78" y="2"/>
                </a:lnTo>
                <a:lnTo>
                  <a:pt x="75" y="0"/>
                </a:lnTo>
                <a:lnTo>
                  <a:pt x="72" y="0"/>
                </a:lnTo>
                <a:lnTo>
                  <a:pt x="68" y="0"/>
                </a:lnTo>
                <a:lnTo>
                  <a:pt x="6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00" name="Rectangle 8">
            <a:extLst>
              <a:ext uri="{FF2B5EF4-FFF2-40B4-BE49-F238E27FC236}">
                <a16:creationId xmlns:a16="http://schemas.microsoft.com/office/drawing/2014/main" id="{9356CB5D-10EC-164F-800B-FCF33EFE3E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55111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01" name="Rectangle 9">
            <a:extLst>
              <a:ext uri="{FF2B5EF4-FFF2-40B4-BE49-F238E27FC236}">
                <a16:creationId xmlns:a16="http://schemas.microsoft.com/office/drawing/2014/main" id="{73716738-8E44-FA44-9BD8-CA9514ECC7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6558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02" name="Rectangle 10">
            <a:extLst>
              <a:ext uri="{FF2B5EF4-FFF2-40B4-BE49-F238E27FC236}">
                <a16:creationId xmlns:a16="http://schemas.microsoft.com/office/drawing/2014/main" id="{0199225D-FBAE-BF47-9C4B-2132484C8B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175736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03" name="Rectangle 11">
            <a:extLst>
              <a:ext uri="{FF2B5EF4-FFF2-40B4-BE49-F238E27FC236}">
                <a16:creationId xmlns:a16="http://schemas.microsoft.com/office/drawing/2014/main" id="{212DDAC0-3F9E-7940-8502-2C3ECADA21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8605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04" name="Rectangle 12">
            <a:extLst>
              <a:ext uri="{FF2B5EF4-FFF2-40B4-BE49-F238E27FC236}">
                <a16:creationId xmlns:a16="http://schemas.microsoft.com/office/drawing/2014/main" id="{F486A559-10C5-4747-BA14-85CED8D2D5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175736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05" name="Rectangle 13">
            <a:extLst>
              <a:ext uri="{FF2B5EF4-FFF2-40B4-BE49-F238E27FC236}">
                <a16:creationId xmlns:a16="http://schemas.microsoft.com/office/drawing/2014/main" id="{29111F3F-3D6F-5947-8162-8D57DDDF20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186213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06" name="Rectangle 14">
            <a:extLst>
              <a:ext uri="{FF2B5EF4-FFF2-40B4-BE49-F238E27FC236}">
                <a16:creationId xmlns:a16="http://schemas.microsoft.com/office/drawing/2014/main" id="{D5D10D3B-42C4-5E40-94E2-A02B573662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0558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07" name="Rectangle 15">
            <a:extLst>
              <a:ext uri="{FF2B5EF4-FFF2-40B4-BE49-F238E27FC236}">
                <a16:creationId xmlns:a16="http://schemas.microsoft.com/office/drawing/2014/main" id="{96059DFA-B7B9-2946-BF7F-5142F6B69A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1605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08" name="Rectangle 16">
            <a:extLst>
              <a:ext uri="{FF2B5EF4-FFF2-40B4-BE49-F238E27FC236}">
                <a16:creationId xmlns:a16="http://schemas.microsoft.com/office/drawing/2014/main" id="{A8BFFF9D-9579-164F-BAA6-CBAD69FE43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3558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09" name="Rectangle 17">
            <a:extLst>
              <a:ext uri="{FF2B5EF4-FFF2-40B4-BE49-F238E27FC236}">
                <a16:creationId xmlns:a16="http://schemas.microsoft.com/office/drawing/2014/main" id="{A142F266-EC74-9E44-8D55-0EFA6D3F57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4606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10" name="Rectangle 18">
            <a:extLst>
              <a:ext uri="{FF2B5EF4-FFF2-40B4-BE49-F238E27FC236}">
                <a16:creationId xmlns:a16="http://schemas.microsoft.com/office/drawing/2014/main" id="{83CC71FE-2204-B544-883A-572EC207AC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6543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11" name="Rectangle 19">
            <a:extLst>
              <a:ext uri="{FF2B5EF4-FFF2-40B4-BE49-F238E27FC236}">
                <a16:creationId xmlns:a16="http://schemas.microsoft.com/office/drawing/2014/main" id="{D46CEA2E-19EB-334E-A52A-1944BB7A00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7574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12" name="Rectangle 20">
            <a:extLst>
              <a:ext uri="{FF2B5EF4-FFF2-40B4-BE49-F238E27FC236}">
                <a16:creationId xmlns:a16="http://schemas.microsoft.com/office/drawing/2014/main" id="{7BF48572-0996-424E-A62E-AF1CF3D687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177800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6513" name="Rectangle 21">
            <a:extLst>
              <a:ext uri="{FF2B5EF4-FFF2-40B4-BE49-F238E27FC236}">
                <a16:creationId xmlns:a16="http://schemas.microsoft.com/office/drawing/2014/main" id="{2545C661-9B14-8441-A9B1-D26CE88A4B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1676401"/>
            <a:ext cx="1050925" cy="1393825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6514" name="Line 22">
            <a:extLst>
              <a:ext uri="{FF2B5EF4-FFF2-40B4-BE49-F238E27FC236}">
                <a16:creationId xmlns:a16="http://schemas.microsoft.com/office/drawing/2014/main" id="{927685F2-A53E-4343-A5C0-62E8B2EBAEA5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1905000"/>
            <a:ext cx="2949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15" name="Rectangle 23">
            <a:extLst>
              <a:ext uri="{FF2B5EF4-FFF2-40B4-BE49-F238E27FC236}">
                <a16:creationId xmlns:a16="http://schemas.microsoft.com/office/drawing/2014/main" id="{D77706B8-9157-044A-BF35-52BF0E0D20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6516" name="Line 24">
            <a:extLst>
              <a:ext uri="{FF2B5EF4-FFF2-40B4-BE49-F238E27FC236}">
                <a16:creationId xmlns:a16="http://schemas.microsoft.com/office/drawing/2014/main" id="{FEEFC04E-D29A-614A-BE97-023B0380C3F0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2797175"/>
            <a:ext cx="98266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17" name="Line 25">
            <a:extLst>
              <a:ext uri="{FF2B5EF4-FFF2-40B4-BE49-F238E27FC236}">
                <a16:creationId xmlns:a16="http://schemas.microsoft.com/office/drawing/2014/main" id="{93E9F26F-C385-FD49-9190-52481D0804F9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190500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18" name="Line 26">
            <a:extLst>
              <a:ext uri="{FF2B5EF4-FFF2-40B4-BE49-F238E27FC236}">
                <a16:creationId xmlns:a16="http://schemas.microsoft.com/office/drawing/2014/main" id="{8A6FE519-7B2E-CE40-BEDA-2BCD8F6AE83E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7971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19" name="Rectangle 27">
            <a:extLst>
              <a:ext uri="{FF2B5EF4-FFF2-40B4-BE49-F238E27FC236}">
                <a16:creationId xmlns:a16="http://schemas.microsoft.com/office/drawing/2014/main" id="{246BDB9D-7CE8-1848-923B-EF7DB97CCA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7162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6520" name="Rectangle 28">
            <a:extLst>
              <a:ext uri="{FF2B5EF4-FFF2-40B4-BE49-F238E27FC236}">
                <a16:creationId xmlns:a16="http://schemas.microsoft.com/office/drawing/2014/main" id="{118FED42-18B6-2A40-A0F9-F1FADB184D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778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6521" name="Rectangle 29">
            <a:extLst>
              <a:ext uri="{FF2B5EF4-FFF2-40B4-BE49-F238E27FC236}">
                <a16:creationId xmlns:a16="http://schemas.microsoft.com/office/drawing/2014/main" id="{912C3412-BA9C-2444-ABEE-93465226CD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6522" name="Rectangle 30">
            <a:extLst>
              <a:ext uri="{FF2B5EF4-FFF2-40B4-BE49-F238E27FC236}">
                <a16:creationId xmlns:a16="http://schemas.microsoft.com/office/drawing/2014/main" id="{6EFAB87C-21B3-0148-BFAA-BEC84FEA0B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07168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6523" name="Line 31">
            <a:extLst>
              <a:ext uri="{FF2B5EF4-FFF2-40B4-BE49-F238E27FC236}">
                <a16:creationId xmlns:a16="http://schemas.microsoft.com/office/drawing/2014/main" id="{36A0FDD6-FB3D-0141-8B20-99FFD3D3F2F5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2201864"/>
            <a:ext cx="2949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24" name="Rectangle 32">
            <a:extLst>
              <a:ext uri="{FF2B5EF4-FFF2-40B4-BE49-F238E27FC236}">
                <a16:creationId xmlns:a16="http://schemas.microsoft.com/office/drawing/2014/main" id="{3AE81F19-2F1C-B54B-8159-7C7598AF95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6525" name="Rectangle 33">
            <a:extLst>
              <a:ext uri="{FF2B5EF4-FFF2-40B4-BE49-F238E27FC236}">
                <a16:creationId xmlns:a16="http://schemas.microsoft.com/office/drawing/2014/main" id="{01F9FEF7-B12C-B34E-883E-5E6B10592F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07168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6526" name="Rectangle 34">
            <a:extLst>
              <a:ext uri="{FF2B5EF4-FFF2-40B4-BE49-F238E27FC236}">
                <a16:creationId xmlns:a16="http://schemas.microsoft.com/office/drawing/2014/main" id="{32F9E2A7-A91A-3141-B5C0-4145A6EF42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6527" name="Rectangle 35">
            <a:extLst>
              <a:ext uri="{FF2B5EF4-FFF2-40B4-BE49-F238E27FC236}">
                <a16:creationId xmlns:a16="http://schemas.microsoft.com/office/drawing/2014/main" id="{05D890FD-4A8A-CA44-84B9-DEA72DFED6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3653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6528" name="Rectangle 36">
            <a:extLst>
              <a:ext uri="{FF2B5EF4-FFF2-40B4-BE49-F238E27FC236}">
                <a16:creationId xmlns:a16="http://schemas.microsoft.com/office/drawing/2014/main" id="{2A975E94-4760-D747-9FFD-42F0E3FE66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4701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6529" name="Rectangle 37">
            <a:extLst>
              <a:ext uri="{FF2B5EF4-FFF2-40B4-BE49-F238E27FC236}">
                <a16:creationId xmlns:a16="http://schemas.microsoft.com/office/drawing/2014/main" id="{BBBBAFA7-F2A3-044D-A2C2-57D1AA88A5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6606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6530" name="Line 38">
            <a:extLst>
              <a:ext uri="{FF2B5EF4-FFF2-40B4-BE49-F238E27FC236}">
                <a16:creationId xmlns:a16="http://schemas.microsoft.com/office/drawing/2014/main" id="{7A9B8F70-C9DE-6E4C-AC72-42C9D14724FD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52253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31" name="Line 39">
            <a:extLst>
              <a:ext uri="{FF2B5EF4-FFF2-40B4-BE49-F238E27FC236}">
                <a16:creationId xmlns:a16="http://schemas.microsoft.com/office/drawing/2014/main" id="{716E010C-A9F7-2444-8961-1310B0C14E84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2256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32" name="Rectangle 40">
            <a:extLst>
              <a:ext uri="{FF2B5EF4-FFF2-40B4-BE49-F238E27FC236}">
                <a16:creationId xmlns:a16="http://schemas.microsoft.com/office/drawing/2014/main" id="{11F24762-A596-4845-8939-A845D7D866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7654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6533" name="Rectangle 41">
            <a:extLst>
              <a:ext uri="{FF2B5EF4-FFF2-40B4-BE49-F238E27FC236}">
                <a16:creationId xmlns:a16="http://schemas.microsoft.com/office/drawing/2014/main" id="{3633B680-E049-6B4C-9542-880EC543E8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60997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6534" name="Rectangle 42">
            <a:extLst>
              <a:ext uri="{FF2B5EF4-FFF2-40B4-BE49-F238E27FC236}">
                <a16:creationId xmlns:a16="http://schemas.microsoft.com/office/drawing/2014/main" id="{FB58B431-AFDB-754C-B680-0F1E6E4903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3505200"/>
            <a:ext cx="1050925" cy="1392238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6535" name="Line 43">
            <a:extLst>
              <a:ext uri="{FF2B5EF4-FFF2-40B4-BE49-F238E27FC236}">
                <a16:creationId xmlns:a16="http://schemas.microsoft.com/office/drawing/2014/main" id="{B16290FC-19FB-924B-99FB-B099947C6F84}"/>
              </a:ext>
            </a:extLst>
          </p:cNvPr>
          <p:cNvSpPr>
            <a:spLocks noChangeShapeType="1"/>
          </p:cNvSpPr>
          <p:nvPr/>
        </p:nvSpPr>
        <p:spPr bwMode="auto">
          <a:xfrm>
            <a:off x="5745163" y="3756025"/>
            <a:ext cx="3429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36" name="Rectangle 44">
            <a:extLst>
              <a:ext uri="{FF2B5EF4-FFF2-40B4-BE49-F238E27FC236}">
                <a16:creationId xmlns:a16="http://schemas.microsoft.com/office/drawing/2014/main" id="{EF994730-EC95-4245-A317-A0A623B2D8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6537" name="Line 45">
            <a:extLst>
              <a:ext uri="{FF2B5EF4-FFF2-40B4-BE49-F238E27FC236}">
                <a16:creationId xmlns:a16="http://schemas.microsoft.com/office/drawing/2014/main" id="{4FA6537B-E3F9-7240-A9EB-E7F22B9982A5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4646614"/>
            <a:ext cx="98266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38" name="Line 46">
            <a:extLst>
              <a:ext uri="{FF2B5EF4-FFF2-40B4-BE49-F238E27FC236}">
                <a16:creationId xmlns:a16="http://schemas.microsoft.com/office/drawing/2014/main" id="{C03F432A-DBEB-B743-9C7E-D90AA12E5392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375602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39" name="Line 47">
            <a:extLst>
              <a:ext uri="{FF2B5EF4-FFF2-40B4-BE49-F238E27FC236}">
                <a16:creationId xmlns:a16="http://schemas.microsoft.com/office/drawing/2014/main" id="{9B4F1AC9-34AD-3649-A44B-B35B06493B7A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646614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40" name="Rectangle 48">
            <a:extLst>
              <a:ext uri="{FF2B5EF4-FFF2-40B4-BE49-F238E27FC236}">
                <a16:creationId xmlns:a16="http://schemas.microsoft.com/office/drawing/2014/main" id="{7ED77324-FE00-4640-9AEB-DD96724ECC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4549776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6541" name="Rectangle 49">
            <a:extLst>
              <a:ext uri="{FF2B5EF4-FFF2-40B4-BE49-F238E27FC236}">
                <a16:creationId xmlns:a16="http://schemas.microsoft.com/office/drawing/2014/main" id="{1A2BCF2D-DA0D-B041-914C-7EDF73910F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6099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6542" name="Rectangle 50">
            <a:extLst>
              <a:ext uri="{FF2B5EF4-FFF2-40B4-BE49-F238E27FC236}">
                <a16:creationId xmlns:a16="http://schemas.microsoft.com/office/drawing/2014/main" id="{31E3260E-2200-1B46-8AB2-4B2654E592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6543" name="Rectangle 51">
            <a:extLst>
              <a:ext uri="{FF2B5EF4-FFF2-40B4-BE49-F238E27FC236}">
                <a16:creationId xmlns:a16="http://schemas.microsoft.com/office/drawing/2014/main" id="{1B43C8AE-F08E-5042-9E7E-E2C6ADED4C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90525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6544" name="Line 52">
            <a:extLst>
              <a:ext uri="{FF2B5EF4-FFF2-40B4-BE49-F238E27FC236}">
                <a16:creationId xmlns:a16="http://schemas.microsoft.com/office/drawing/2014/main" id="{E172368C-ED6B-D847-9BE9-6B7A74F93B07}"/>
              </a:ext>
            </a:extLst>
          </p:cNvPr>
          <p:cNvSpPr>
            <a:spLocks noChangeShapeType="1"/>
          </p:cNvSpPr>
          <p:nvPr/>
        </p:nvSpPr>
        <p:spPr bwMode="auto">
          <a:xfrm>
            <a:off x="5470525" y="4030664"/>
            <a:ext cx="617538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45" name="Rectangle 53">
            <a:extLst>
              <a:ext uri="{FF2B5EF4-FFF2-40B4-BE49-F238E27FC236}">
                <a16:creationId xmlns:a16="http://schemas.microsoft.com/office/drawing/2014/main" id="{1F1F9B1C-4539-2F4A-B762-F2C8C19103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6546" name="Rectangle 54">
            <a:extLst>
              <a:ext uri="{FF2B5EF4-FFF2-40B4-BE49-F238E27FC236}">
                <a16:creationId xmlns:a16="http://schemas.microsoft.com/office/drawing/2014/main" id="{D2E69ABA-1212-B641-9E1D-C432E8BE8F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9052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6547" name="Rectangle 55">
            <a:extLst>
              <a:ext uri="{FF2B5EF4-FFF2-40B4-BE49-F238E27FC236}">
                <a16:creationId xmlns:a16="http://schemas.microsoft.com/office/drawing/2014/main" id="{6B650361-194D-BF48-8808-99AA577194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6548" name="Rectangle 56">
            <a:extLst>
              <a:ext uri="{FF2B5EF4-FFF2-40B4-BE49-F238E27FC236}">
                <a16:creationId xmlns:a16="http://schemas.microsoft.com/office/drawing/2014/main" id="{2B6882ED-7531-2348-8949-86DDD6AD57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19893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6549" name="Rectangle 57">
            <a:extLst>
              <a:ext uri="{FF2B5EF4-FFF2-40B4-BE49-F238E27FC236}">
                <a16:creationId xmlns:a16="http://schemas.microsoft.com/office/drawing/2014/main" id="{54037347-9AB6-E14C-BA76-82994D08E6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30371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6550" name="Rectangle 58">
            <a:extLst>
              <a:ext uri="{FF2B5EF4-FFF2-40B4-BE49-F238E27FC236}">
                <a16:creationId xmlns:a16="http://schemas.microsoft.com/office/drawing/2014/main" id="{372B0ADE-65F8-624B-B016-F7E2AD1253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4942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6551" name="Line 59">
            <a:extLst>
              <a:ext uri="{FF2B5EF4-FFF2-40B4-BE49-F238E27FC236}">
                <a16:creationId xmlns:a16="http://schemas.microsoft.com/office/drawing/2014/main" id="{E8540AF8-8067-E745-98A9-41BA531E9900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34975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52" name="Line 60">
            <a:extLst>
              <a:ext uri="{FF2B5EF4-FFF2-40B4-BE49-F238E27FC236}">
                <a16:creationId xmlns:a16="http://schemas.microsoft.com/office/drawing/2014/main" id="{E160569E-1E39-5D45-A503-99D9C3977CB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45164" y="1905001"/>
            <a:ext cx="1587" cy="18510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53" name="Line 61">
            <a:extLst>
              <a:ext uri="{FF2B5EF4-FFF2-40B4-BE49-F238E27FC236}">
                <a16:creationId xmlns:a16="http://schemas.microsoft.com/office/drawing/2014/main" id="{2DA5B569-9457-2C47-BD01-86375ED249E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70525" y="2201863"/>
            <a:ext cx="1588" cy="18288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54" name="Line 62">
            <a:extLst>
              <a:ext uri="{FF2B5EF4-FFF2-40B4-BE49-F238E27FC236}">
                <a16:creationId xmlns:a16="http://schemas.microsoft.com/office/drawing/2014/main" id="{9953D143-65B9-B242-AF41-87373081D3DA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8" y="2636839"/>
            <a:ext cx="6858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55" name="Line 63">
            <a:extLst>
              <a:ext uri="{FF2B5EF4-FFF2-40B4-BE49-F238E27FC236}">
                <a16:creationId xmlns:a16="http://schemas.microsoft.com/office/drawing/2014/main" id="{62625E27-5BF6-984B-8099-393C5E2E4FB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482975" y="2636838"/>
            <a:ext cx="0" cy="21463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56" name="Rectangle 64">
            <a:extLst>
              <a:ext uri="{FF2B5EF4-FFF2-40B4-BE49-F238E27FC236}">
                <a16:creationId xmlns:a16="http://schemas.microsoft.com/office/drawing/2014/main" id="{64588FB5-700E-6C47-8CD9-69C2A14700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5974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6557" name="Rectangle 65">
            <a:extLst>
              <a:ext uri="{FF2B5EF4-FFF2-40B4-BE49-F238E27FC236}">
                <a16:creationId xmlns:a16="http://schemas.microsoft.com/office/drawing/2014/main" id="{1EB47A99-D43C-B247-A476-7C3284837E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5941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58" name="Rectangle 66">
            <a:extLst>
              <a:ext uri="{FF2B5EF4-FFF2-40B4-BE49-F238E27FC236}">
                <a16:creationId xmlns:a16="http://schemas.microsoft.com/office/drawing/2014/main" id="{D66FB49E-48A2-CF4C-9FC4-CD3941DD61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6972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59" name="Rectangle 67">
            <a:extLst>
              <a:ext uri="{FF2B5EF4-FFF2-40B4-BE49-F238E27FC236}">
                <a16:creationId xmlns:a16="http://schemas.microsoft.com/office/drawing/2014/main" id="{76F34D1D-7774-1F41-B584-CF43A90395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8925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60" name="Rectangle 68">
            <a:extLst>
              <a:ext uri="{FF2B5EF4-FFF2-40B4-BE49-F238E27FC236}">
                <a16:creationId xmlns:a16="http://schemas.microsoft.com/office/drawing/2014/main" id="{B8DCD430-7E8B-5344-ACF4-FB77410131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9973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5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61" name="Rectangle 69">
            <a:extLst>
              <a:ext uri="{FF2B5EF4-FFF2-40B4-BE49-F238E27FC236}">
                <a16:creationId xmlns:a16="http://schemas.microsoft.com/office/drawing/2014/main" id="{FF1F7D9C-3635-8046-AE98-BF67EB5EA6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191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62" name="Rectangle 70">
            <a:extLst>
              <a:ext uri="{FF2B5EF4-FFF2-40B4-BE49-F238E27FC236}">
                <a16:creationId xmlns:a16="http://schemas.microsoft.com/office/drawing/2014/main" id="{338ADA2B-5503-2846-B0AE-D2249C2A3B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29577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6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63" name="Rectangle 71">
            <a:extLst>
              <a:ext uri="{FF2B5EF4-FFF2-40B4-BE49-F238E27FC236}">
                <a16:creationId xmlns:a16="http://schemas.microsoft.com/office/drawing/2014/main" id="{340CF939-EE19-FD43-8F65-26CB43D76E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4894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64" name="Line 72">
            <a:extLst>
              <a:ext uri="{FF2B5EF4-FFF2-40B4-BE49-F238E27FC236}">
                <a16:creationId xmlns:a16="http://schemas.microsoft.com/office/drawing/2014/main" id="{51BA0A60-4B88-2D48-8D21-95C0FCE76984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05288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65" name="Rectangle 73">
            <a:extLst>
              <a:ext uri="{FF2B5EF4-FFF2-40B4-BE49-F238E27FC236}">
                <a16:creationId xmlns:a16="http://schemas.microsoft.com/office/drawing/2014/main" id="{E61308D0-F5D4-7B47-A3CF-1EA3383D30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5942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7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66" name="Rectangle 74">
            <a:extLst>
              <a:ext uri="{FF2B5EF4-FFF2-40B4-BE49-F238E27FC236}">
                <a16:creationId xmlns:a16="http://schemas.microsoft.com/office/drawing/2014/main" id="{C6707E02-28D2-CD49-B27A-B4F754E459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05422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67" name="Freeform 75">
            <a:extLst>
              <a:ext uri="{FF2B5EF4-FFF2-40B4-BE49-F238E27FC236}">
                <a16:creationId xmlns:a16="http://schemas.microsoft.com/office/drawing/2014/main" id="{C113B011-BECE-6C4E-87EE-0B71BBCE39BB}"/>
              </a:ext>
            </a:extLst>
          </p:cNvPr>
          <p:cNvSpPr>
            <a:spLocks/>
          </p:cNvSpPr>
          <p:nvPr/>
        </p:nvSpPr>
        <p:spPr bwMode="auto">
          <a:xfrm>
            <a:off x="5721350" y="1882775"/>
            <a:ext cx="46038" cy="46038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8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6568" name="Freeform 76">
            <a:extLst>
              <a:ext uri="{FF2B5EF4-FFF2-40B4-BE49-F238E27FC236}">
                <a16:creationId xmlns:a16="http://schemas.microsoft.com/office/drawing/2014/main" id="{73DED5D0-DFCD-CE4A-A6D9-A93B475DD5AF}"/>
              </a:ext>
            </a:extLst>
          </p:cNvPr>
          <p:cNvSpPr>
            <a:spLocks/>
          </p:cNvSpPr>
          <p:nvPr/>
        </p:nvSpPr>
        <p:spPr bwMode="auto">
          <a:xfrm>
            <a:off x="5730876" y="1892301"/>
            <a:ext cx="55563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7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70"/>
                </a:lnTo>
                <a:lnTo>
                  <a:pt x="25" y="70"/>
                </a:lnTo>
                <a:lnTo>
                  <a:pt x="26" y="70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70"/>
                </a:lnTo>
                <a:lnTo>
                  <a:pt x="46" y="70"/>
                </a:lnTo>
                <a:lnTo>
                  <a:pt x="48" y="70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7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1"/>
                </a:lnTo>
                <a:lnTo>
                  <a:pt x="59" y="11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69" name="Freeform 77">
            <a:extLst>
              <a:ext uri="{FF2B5EF4-FFF2-40B4-BE49-F238E27FC236}">
                <a16:creationId xmlns:a16="http://schemas.microsoft.com/office/drawing/2014/main" id="{0CF3C04F-3600-514D-813B-928891E43E2D}"/>
              </a:ext>
            </a:extLst>
          </p:cNvPr>
          <p:cNvSpPr>
            <a:spLocks/>
          </p:cNvSpPr>
          <p:nvPr/>
        </p:nvSpPr>
        <p:spPr bwMode="auto">
          <a:xfrm>
            <a:off x="5448300" y="2179639"/>
            <a:ext cx="44450" cy="46037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2147483646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0 w 58"/>
              <a:gd name="T21" fmla="*/ 2147483646 h 58"/>
              <a:gd name="T22" fmla="*/ 0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2147483646 w 58"/>
              <a:gd name="T57" fmla="*/ 2147483646 h 58"/>
              <a:gd name="T58" fmla="*/ 2147483646 w 58"/>
              <a:gd name="T59" fmla="*/ 2147483646 h 58"/>
              <a:gd name="T60" fmla="*/ 2147483646 w 58"/>
              <a:gd name="T61" fmla="*/ 2147483646 h 58"/>
              <a:gd name="T62" fmla="*/ 2147483646 w 58"/>
              <a:gd name="T63" fmla="*/ 2147483646 h 58"/>
              <a:gd name="T64" fmla="*/ 2147483646 w 58"/>
              <a:gd name="T65" fmla="*/ 2147483646 h 58"/>
              <a:gd name="T66" fmla="*/ 2147483646 w 58"/>
              <a:gd name="T67" fmla="*/ 2147483646 h 58"/>
              <a:gd name="T68" fmla="*/ 2147483646 w 58"/>
              <a:gd name="T69" fmla="*/ 2147483646 h 58"/>
              <a:gd name="T70" fmla="*/ 2147483646 w 58"/>
              <a:gd name="T71" fmla="*/ 2147483646 h 58"/>
              <a:gd name="T72" fmla="*/ 2147483646 w 58"/>
              <a:gd name="T73" fmla="*/ 2147483646 h 58"/>
              <a:gd name="T74" fmla="*/ 2147483646 w 58"/>
              <a:gd name="T75" fmla="*/ 2147483646 h 58"/>
              <a:gd name="T76" fmla="*/ 2147483646 w 58"/>
              <a:gd name="T77" fmla="*/ 2147483646 h 58"/>
              <a:gd name="T78" fmla="*/ 2147483646 w 58"/>
              <a:gd name="T79" fmla="*/ 2147483646 h 58"/>
              <a:gd name="T80" fmla="*/ 2147483646 w 58"/>
              <a:gd name="T81" fmla="*/ 2147483646 h 58"/>
              <a:gd name="T82" fmla="*/ 2147483646 w 58"/>
              <a:gd name="T83" fmla="*/ 2147483646 h 58"/>
              <a:gd name="T84" fmla="*/ 2147483646 w 58"/>
              <a:gd name="T85" fmla="*/ 2147483646 h 58"/>
              <a:gd name="T86" fmla="*/ 2147483646 w 58"/>
              <a:gd name="T87" fmla="*/ 2147483646 h 58"/>
              <a:gd name="T88" fmla="*/ 2147483646 w 58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8"/>
              <a:gd name="T136" fmla="*/ 0 h 58"/>
              <a:gd name="T137" fmla="*/ 58 w 58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8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5" y="2"/>
                </a:lnTo>
                <a:lnTo>
                  <a:pt x="23" y="2"/>
                </a:lnTo>
                <a:lnTo>
                  <a:pt x="22" y="2"/>
                </a:lnTo>
                <a:lnTo>
                  <a:pt x="20" y="2"/>
                </a:lnTo>
                <a:lnTo>
                  <a:pt x="19" y="3"/>
                </a:lnTo>
                <a:lnTo>
                  <a:pt x="17" y="3"/>
                </a:lnTo>
                <a:lnTo>
                  <a:pt x="16" y="4"/>
                </a:lnTo>
                <a:lnTo>
                  <a:pt x="14" y="4"/>
                </a:lnTo>
                <a:lnTo>
                  <a:pt x="13" y="6"/>
                </a:lnTo>
                <a:lnTo>
                  <a:pt x="12" y="6"/>
                </a:lnTo>
                <a:lnTo>
                  <a:pt x="12" y="7"/>
                </a:lnTo>
                <a:lnTo>
                  <a:pt x="10" y="9"/>
                </a:lnTo>
                <a:lnTo>
                  <a:pt x="9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2" y="22"/>
                </a:lnTo>
                <a:lnTo>
                  <a:pt x="2" y="23"/>
                </a:lnTo>
                <a:lnTo>
                  <a:pt x="2" y="25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2" y="35"/>
                </a:lnTo>
                <a:lnTo>
                  <a:pt x="2" y="36"/>
                </a:lnTo>
                <a:lnTo>
                  <a:pt x="2" y="38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9" y="50"/>
                </a:lnTo>
                <a:lnTo>
                  <a:pt x="10" y="50"/>
                </a:lnTo>
                <a:lnTo>
                  <a:pt x="12" y="52"/>
                </a:lnTo>
                <a:lnTo>
                  <a:pt x="12" y="53"/>
                </a:lnTo>
                <a:lnTo>
                  <a:pt x="13" y="53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9" y="56"/>
                </a:lnTo>
                <a:lnTo>
                  <a:pt x="20" y="58"/>
                </a:lnTo>
                <a:lnTo>
                  <a:pt x="22" y="58"/>
                </a:lnTo>
                <a:lnTo>
                  <a:pt x="23" y="58"/>
                </a:lnTo>
                <a:lnTo>
                  <a:pt x="25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2" y="58"/>
                </a:lnTo>
                <a:lnTo>
                  <a:pt x="33" y="58"/>
                </a:lnTo>
                <a:lnTo>
                  <a:pt x="35" y="58"/>
                </a:lnTo>
                <a:lnTo>
                  <a:pt x="36" y="58"/>
                </a:lnTo>
                <a:lnTo>
                  <a:pt x="38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5" y="55"/>
                </a:lnTo>
                <a:lnTo>
                  <a:pt x="45" y="53"/>
                </a:lnTo>
                <a:lnTo>
                  <a:pt x="46" y="53"/>
                </a:lnTo>
                <a:lnTo>
                  <a:pt x="48" y="52"/>
                </a:lnTo>
                <a:lnTo>
                  <a:pt x="49" y="50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5" y="43"/>
                </a:lnTo>
                <a:lnTo>
                  <a:pt x="55" y="42"/>
                </a:lnTo>
                <a:lnTo>
                  <a:pt x="56" y="40"/>
                </a:lnTo>
                <a:lnTo>
                  <a:pt x="56" y="39"/>
                </a:lnTo>
                <a:lnTo>
                  <a:pt x="56" y="38"/>
                </a:lnTo>
                <a:lnTo>
                  <a:pt x="58" y="36"/>
                </a:lnTo>
                <a:lnTo>
                  <a:pt x="58" y="35"/>
                </a:lnTo>
                <a:lnTo>
                  <a:pt x="58" y="33"/>
                </a:lnTo>
                <a:lnTo>
                  <a:pt x="58" y="32"/>
                </a:lnTo>
                <a:lnTo>
                  <a:pt x="58" y="29"/>
                </a:lnTo>
                <a:lnTo>
                  <a:pt x="58" y="27"/>
                </a:lnTo>
                <a:lnTo>
                  <a:pt x="58" y="26"/>
                </a:lnTo>
                <a:lnTo>
                  <a:pt x="58" y="25"/>
                </a:lnTo>
                <a:lnTo>
                  <a:pt x="58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5" y="17"/>
                </a:lnTo>
                <a:lnTo>
                  <a:pt x="55" y="16"/>
                </a:lnTo>
                <a:lnTo>
                  <a:pt x="53" y="14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8" y="7"/>
                </a:lnTo>
                <a:lnTo>
                  <a:pt x="46" y="6"/>
                </a:lnTo>
                <a:lnTo>
                  <a:pt x="45" y="6"/>
                </a:lnTo>
                <a:lnTo>
                  <a:pt x="45" y="4"/>
                </a:lnTo>
                <a:lnTo>
                  <a:pt x="43" y="4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8" y="2"/>
                </a:lnTo>
                <a:lnTo>
                  <a:pt x="36" y="2"/>
                </a:lnTo>
                <a:lnTo>
                  <a:pt x="35" y="2"/>
                </a:lnTo>
                <a:lnTo>
                  <a:pt x="33" y="2"/>
                </a:lnTo>
                <a:lnTo>
                  <a:pt x="32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6570" name="Freeform 78">
            <a:extLst>
              <a:ext uri="{FF2B5EF4-FFF2-40B4-BE49-F238E27FC236}">
                <a16:creationId xmlns:a16="http://schemas.microsoft.com/office/drawing/2014/main" id="{FF78920E-4468-FC4E-AA39-1A4B03AFB244}"/>
              </a:ext>
            </a:extLst>
          </p:cNvPr>
          <p:cNvSpPr>
            <a:spLocks/>
          </p:cNvSpPr>
          <p:nvPr/>
        </p:nvSpPr>
        <p:spPr bwMode="auto">
          <a:xfrm>
            <a:off x="5434013" y="2189163"/>
            <a:ext cx="55562" cy="55562"/>
          </a:xfrm>
          <a:custGeom>
            <a:avLst/>
            <a:gdLst>
              <a:gd name="T0" fmla="*/ 2147483646 w 70"/>
              <a:gd name="T1" fmla="*/ 0 h 70"/>
              <a:gd name="T2" fmla="*/ 2147483646 w 70"/>
              <a:gd name="T3" fmla="*/ 2147483646 h 70"/>
              <a:gd name="T4" fmla="*/ 2147483646 w 70"/>
              <a:gd name="T5" fmla="*/ 2147483646 h 70"/>
              <a:gd name="T6" fmla="*/ 2147483646 w 70"/>
              <a:gd name="T7" fmla="*/ 2147483646 h 70"/>
              <a:gd name="T8" fmla="*/ 2147483646 w 70"/>
              <a:gd name="T9" fmla="*/ 2147483646 h 70"/>
              <a:gd name="T10" fmla="*/ 2147483646 w 70"/>
              <a:gd name="T11" fmla="*/ 2147483646 h 70"/>
              <a:gd name="T12" fmla="*/ 2147483646 w 70"/>
              <a:gd name="T13" fmla="*/ 2147483646 h 70"/>
              <a:gd name="T14" fmla="*/ 2147483646 w 70"/>
              <a:gd name="T15" fmla="*/ 2147483646 h 70"/>
              <a:gd name="T16" fmla="*/ 2147483646 w 70"/>
              <a:gd name="T17" fmla="*/ 2147483646 h 70"/>
              <a:gd name="T18" fmla="*/ 0 w 70"/>
              <a:gd name="T19" fmla="*/ 2147483646 h 70"/>
              <a:gd name="T20" fmla="*/ 0 w 70"/>
              <a:gd name="T21" fmla="*/ 2147483646 h 70"/>
              <a:gd name="T22" fmla="*/ 0 w 70"/>
              <a:gd name="T23" fmla="*/ 2147483646 h 70"/>
              <a:gd name="T24" fmla="*/ 2147483646 w 70"/>
              <a:gd name="T25" fmla="*/ 2147483646 h 70"/>
              <a:gd name="T26" fmla="*/ 2147483646 w 70"/>
              <a:gd name="T27" fmla="*/ 2147483646 h 70"/>
              <a:gd name="T28" fmla="*/ 2147483646 w 70"/>
              <a:gd name="T29" fmla="*/ 2147483646 h 70"/>
              <a:gd name="T30" fmla="*/ 2147483646 w 70"/>
              <a:gd name="T31" fmla="*/ 2147483646 h 70"/>
              <a:gd name="T32" fmla="*/ 2147483646 w 70"/>
              <a:gd name="T33" fmla="*/ 2147483646 h 70"/>
              <a:gd name="T34" fmla="*/ 2147483646 w 70"/>
              <a:gd name="T35" fmla="*/ 2147483646 h 70"/>
              <a:gd name="T36" fmla="*/ 2147483646 w 70"/>
              <a:gd name="T37" fmla="*/ 2147483646 h 70"/>
              <a:gd name="T38" fmla="*/ 2147483646 w 70"/>
              <a:gd name="T39" fmla="*/ 2147483646 h 70"/>
              <a:gd name="T40" fmla="*/ 2147483646 w 70"/>
              <a:gd name="T41" fmla="*/ 2147483646 h 70"/>
              <a:gd name="T42" fmla="*/ 2147483646 w 70"/>
              <a:gd name="T43" fmla="*/ 2147483646 h 70"/>
              <a:gd name="T44" fmla="*/ 2147483646 w 70"/>
              <a:gd name="T45" fmla="*/ 2147483646 h 70"/>
              <a:gd name="T46" fmla="*/ 2147483646 w 70"/>
              <a:gd name="T47" fmla="*/ 2147483646 h 70"/>
              <a:gd name="T48" fmla="*/ 2147483646 w 70"/>
              <a:gd name="T49" fmla="*/ 2147483646 h 70"/>
              <a:gd name="T50" fmla="*/ 2147483646 w 70"/>
              <a:gd name="T51" fmla="*/ 2147483646 h 70"/>
              <a:gd name="T52" fmla="*/ 2147483646 w 70"/>
              <a:gd name="T53" fmla="*/ 2147483646 h 70"/>
              <a:gd name="T54" fmla="*/ 2147483646 w 70"/>
              <a:gd name="T55" fmla="*/ 2147483646 h 70"/>
              <a:gd name="T56" fmla="*/ 2147483646 w 70"/>
              <a:gd name="T57" fmla="*/ 2147483646 h 70"/>
              <a:gd name="T58" fmla="*/ 2147483646 w 70"/>
              <a:gd name="T59" fmla="*/ 2147483646 h 70"/>
              <a:gd name="T60" fmla="*/ 2147483646 w 70"/>
              <a:gd name="T61" fmla="*/ 2147483646 h 70"/>
              <a:gd name="T62" fmla="*/ 2147483646 w 70"/>
              <a:gd name="T63" fmla="*/ 2147483646 h 70"/>
              <a:gd name="T64" fmla="*/ 2147483646 w 70"/>
              <a:gd name="T65" fmla="*/ 2147483646 h 70"/>
              <a:gd name="T66" fmla="*/ 2147483646 w 70"/>
              <a:gd name="T67" fmla="*/ 2147483646 h 70"/>
              <a:gd name="T68" fmla="*/ 2147483646 w 70"/>
              <a:gd name="T69" fmla="*/ 2147483646 h 70"/>
              <a:gd name="T70" fmla="*/ 2147483646 w 70"/>
              <a:gd name="T71" fmla="*/ 2147483646 h 70"/>
              <a:gd name="T72" fmla="*/ 2147483646 w 70"/>
              <a:gd name="T73" fmla="*/ 2147483646 h 70"/>
              <a:gd name="T74" fmla="*/ 2147483646 w 70"/>
              <a:gd name="T75" fmla="*/ 2147483646 h 70"/>
              <a:gd name="T76" fmla="*/ 2147483646 w 70"/>
              <a:gd name="T77" fmla="*/ 2147483646 h 70"/>
              <a:gd name="T78" fmla="*/ 2147483646 w 70"/>
              <a:gd name="T79" fmla="*/ 2147483646 h 70"/>
              <a:gd name="T80" fmla="*/ 2147483646 w 70"/>
              <a:gd name="T81" fmla="*/ 2147483646 h 70"/>
              <a:gd name="T82" fmla="*/ 2147483646 w 70"/>
              <a:gd name="T83" fmla="*/ 2147483646 h 70"/>
              <a:gd name="T84" fmla="*/ 2147483646 w 70"/>
              <a:gd name="T85" fmla="*/ 2147483646 h 70"/>
              <a:gd name="T86" fmla="*/ 2147483646 w 70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0"/>
              <a:gd name="T133" fmla="*/ 0 h 70"/>
              <a:gd name="T134" fmla="*/ 70 w 70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0" h="70">
                <a:moveTo>
                  <a:pt x="34" y="0"/>
                </a:moveTo>
                <a:lnTo>
                  <a:pt x="33" y="0"/>
                </a:lnTo>
                <a:lnTo>
                  <a:pt x="31" y="0"/>
                </a:lnTo>
                <a:lnTo>
                  <a:pt x="30" y="1"/>
                </a:lnTo>
                <a:lnTo>
                  <a:pt x="29" y="1"/>
                </a:lnTo>
                <a:lnTo>
                  <a:pt x="26" y="1"/>
                </a:lnTo>
                <a:lnTo>
                  <a:pt x="24" y="1"/>
                </a:lnTo>
                <a:lnTo>
                  <a:pt x="23" y="2"/>
                </a:lnTo>
                <a:lnTo>
                  <a:pt x="21" y="2"/>
                </a:lnTo>
                <a:lnTo>
                  <a:pt x="20" y="4"/>
                </a:lnTo>
                <a:lnTo>
                  <a:pt x="19" y="4"/>
                </a:lnTo>
                <a:lnTo>
                  <a:pt x="17" y="5"/>
                </a:lnTo>
                <a:lnTo>
                  <a:pt x="16" y="5"/>
                </a:lnTo>
                <a:lnTo>
                  <a:pt x="14" y="7"/>
                </a:lnTo>
                <a:lnTo>
                  <a:pt x="13" y="8"/>
                </a:lnTo>
                <a:lnTo>
                  <a:pt x="11" y="10"/>
                </a:lnTo>
                <a:lnTo>
                  <a:pt x="10" y="10"/>
                </a:lnTo>
                <a:lnTo>
                  <a:pt x="8" y="11"/>
                </a:lnTo>
                <a:lnTo>
                  <a:pt x="8" y="13"/>
                </a:lnTo>
                <a:lnTo>
                  <a:pt x="7" y="14"/>
                </a:lnTo>
                <a:lnTo>
                  <a:pt x="6" y="15"/>
                </a:lnTo>
                <a:lnTo>
                  <a:pt x="6" y="17"/>
                </a:lnTo>
                <a:lnTo>
                  <a:pt x="4" y="18"/>
                </a:lnTo>
                <a:lnTo>
                  <a:pt x="3" y="20"/>
                </a:lnTo>
                <a:lnTo>
                  <a:pt x="3" y="21"/>
                </a:lnTo>
                <a:lnTo>
                  <a:pt x="3" y="23"/>
                </a:lnTo>
                <a:lnTo>
                  <a:pt x="1" y="24"/>
                </a:lnTo>
                <a:lnTo>
                  <a:pt x="1" y="27"/>
                </a:lnTo>
                <a:lnTo>
                  <a:pt x="1" y="28"/>
                </a:lnTo>
                <a:lnTo>
                  <a:pt x="0" y="30"/>
                </a:lnTo>
                <a:lnTo>
                  <a:pt x="0" y="31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8"/>
                </a:lnTo>
                <a:lnTo>
                  <a:pt x="0" y="40"/>
                </a:lnTo>
                <a:lnTo>
                  <a:pt x="1" y="43"/>
                </a:lnTo>
                <a:lnTo>
                  <a:pt x="1" y="44"/>
                </a:lnTo>
                <a:lnTo>
                  <a:pt x="1" y="46"/>
                </a:lnTo>
                <a:lnTo>
                  <a:pt x="3" y="47"/>
                </a:lnTo>
                <a:lnTo>
                  <a:pt x="3" y="49"/>
                </a:lnTo>
                <a:lnTo>
                  <a:pt x="3" y="50"/>
                </a:lnTo>
                <a:lnTo>
                  <a:pt x="4" y="51"/>
                </a:lnTo>
                <a:lnTo>
                  <a:pt x="6" y="53"/>
                </a:lnTo>
                <a:lnTo>
                  <a:pt x="6" y="54"/>
                </a:lnTo>
                <a:lnTo>
                  <a:pt x="7" y="56"/>
                </a:lnTo>
                <a:lnTo>
                  <a:pt x="8" y="57"/>
                </a:lnTo>
                <a:lnTo>
                  <a:pt x="8" y="59"/>
                </a:lnTo>
                <a:lnTo>
                  <a:pt x="10" y="60"/>
                </a:lnTo>
                <a:lnTo>
                  <a:pt x="11" y="61"/>
                </a:lnTo>
                <a:lnTo>
                  <a:pt x="13" y="63"/>
                </a:lnTo>
                <a:lnTo>
                  <a:pt x="14" y="63"/>
                </a:lnTo>
                <a:lnTo>
                  <a:pt x="16" y="64"/>
                </a:lnTo>
                <a:lnTo>
                  <a:pt x="17" y="66"/>
                </a:lnTo>
                <a:lnTo>
                  <a:pt x="19" y="66"/>
                </a:lnTo>
                <a:lnTo>
                  <a:pt x="20" y="67"/>
                </a:lnTo>
                <a:lnTo>
                  <a:pt x="21" y="67"/>
                </a:lnTo>
                <a:lnTo>
                  <a:pt x="23" y="69"/>
                </a:lnTo>
                <a:lnTo>
                  <a:pt x="24" y="69"/>
                </a:lnTo>
                <a:lnTo>
                  <a:pt x="26" y="69"/>
                </a:lnTo>
                <a:lnTo>
                  <a:pt x="29" y="70"/>
                </a:lnTo>
                <a:lnTo>
                  <a:pt x="30" y="70"/>
                </a:lnTo>
                <a:lnTo>
                  <a:pt x="31" y="70"/>
                </a:lnTo>
                <a:lnTo>
                  <a:pt x="33" y="70"/>
                </a:lnTo>
                <a:lnTo>
                  <a:pt x="34" y="70"/>
                </a:lnTo>
                <a:lnTo>
                  <a:pt x="37" y="70"/>
                </a:lnTo>
                <a:lnTo>
                  <a:pt x="39" y="70"/>
                </a:lnTo>
                <a:lnTo>
                  <a:pt x="40" y="70"/>
                </a:lnTo>
                <a:lnTo>
                  <a:pt x="42" y="70"/>
                </a:lnTo>
                <a:lnTo>
                  <a:pt x="44" y="69"/>
                </a:lnTo>
                <a:lnTo>
                  <a:pt x="46" y="69"/>
                </a:lnTo>
                <a:lnTo>
                  <a:pt x="47" y="69"/>
                </a:lnTo>
                <a:lnTo>
                  <a:pt x="49" y="67"/>
                </a:lnTo>
                <a:lnTo>
                  <a:pt x="50" y="67"/>
                </a:lnTo>
                <a:lnTo>
                  <a:pt x="52" y="66"/>
                </a:lnTo>
                <a:lnTo>
                  <a:pt x="53" y="66"/>
                </a:lnTo>
                <a:lnTo>
                  <a:pt x="55" y="64"/>
                </a:lnTo>
                <a:lnTo>
                  <a:pt x="56" y="63"/>
                </a:lnTo>
                <a:lnTo>
                  <a:pt x="57" y="63"/>
                </a:lnTo>
                <a:lnTo>
                  <a:pt x="59" y="61"/>
                </a:lnTo>
                <a:lnTo>
                  <a:pt x="60" y="60"/>
                </a:lnTo>
                <a:lnTo>
                  <a:pt x="62" y="59"/>
                </a:lnTo>
                <a:lnTo>
                  <a:pt x="62" y="57"/>
                </a:lnTo>
                <a:lnTo>
                  <a:pt x="63" y="56"/>
                </a:lnTo>
                <a:lnTo>
                  <a:pt x="65" y="54"/>
                </a:lnTo>
                <a:lnTo>
                  <a:pt x="65" y="53"/>
                </a:lnTo>
                <a:lnTo>
                  <a:pt x="66" y="51"/>
                </a:lnTo>
                <a:lnTo>
                  <a:pt x="66" y="50"/>
                </a:lnTo>
                <a:lnTo>
                  <a:pt x="67" y="49"/>
                </a:lnTo>
                <a:lnTo>
                  <a:pt x="67" y="47"/>
                </a:lnTo>
                <a:lnTo>
                  <a:pt x="69" y="46"/>
                </a:lnTo>
                <a:lnTo>
                  <a:pt x="69" y="44"/>
                </a:lnTo>
                <a:lnTo>
                  <a:pt x="69" y="43"/>
                </a:lnTo>
                <a:lnTo>
                  <a:pt x="70" y="40"/>
                </a:lnTo>
                <a:lnTo>
                  <a:pt x="70" y="38"/>
                </a:lnTo>
                <a:lnTo>
                  <a:pt x="70" y="37"/>
                </a:lnTo>
                <a:lnTo>
                  <a:pt x="70" y="36"/>
                </a:lnTo>
                <a:lnTo>
                  <a:pt x="70" y="33"/>
                </a:lnTo>
                <a:lnTo>
                  <a:pt x="70" y="31"/>
                </a:lnTo>
                <a:lnTo>
                  <a:pt x="70" y="30"/>
                </a:lnTo>
                <a:lnTo>
                  <a:pt x="69" y="28"/>
                </a:lnTo>
                <a:lnTo>
                  <a:pt x="69" y="27"/>
                </a:lnTo>
                <a:lnTo>
                  <a:pt x="69" y="24"/>
                </a:lnTo>
                <a:lnTo>
                  <a:pt x="67" y="23"/>
                </a:lnTo>
                <a:lnTo>
                  <a:pt x="67" y="21"/>
                </a:lnTo>
                <a:lnTo>
                  <a:pt x="66" y="20"/>
                </a:lnTo>
                <a:lnTo>
                  <a:pt x="66" y="18"/>
                </a:lnTo>
                <a:lnTo>
                  <a:pt x="65" y="17"/>
                </a:lnTo>
                <a:lnTo>
                  <a:pt x="65" y="15"/>
                </a:lnTo>
                <a:lnTo>
                  <a:pt x="63" y="14"/>
                </a:lnTo>
                <a:lnTo>
                  <a:pt x="62" y="13"/>
                </a:lnTo>
                <a:lnTo>
                  <a:pt x="62" y="11"/>
                </a:lnTo>
                <a:lnTo>
                  <a:pt x="60" y="10"/>
                </a:lnTo>
                <a:lnTo>
                  <a:pt x="59" y="10"/>
                </a:lnTo>
                <a:lnTo>
                  <a:pt x="57" y="8"/>
                </a:lnTo>
                <a:lnTo>
                  <a:pt x="56" y="7"/>
                </a:lnTo>
                <a:lnTo>
                  <a:pt x="55" y="5"/>
                </a:lnTo>
                <a:lnTo>
                  <a:pt x="53" y="5"/>
                </a:lnTo>
                <a:lnTo>
                  <a:pt x="52" y="4"/>
                </a:lnTo>
                <a:lnTo>
                  <a:pt x="50" y="4"/>
                </a:lnTo>
                <a:lnTo>
                  <a:pt x="49" y="2"/>
                </a:lnTo>
                <a:lnTo>
                  <a:pt x="47" y="2"/>
                </a:lnTo>
                <a:lnTo>
                  <a:pt x="46" y="1"/>
                </a:lnTo>
                <a:lnTo>
                  <a:pt x="44" y="1"/>
                </a:lnTo>
                <a:lnTo>
                  <a:pt x="42" y="1"/>
                </a:lnTo>
                <a:lnTo>
                  <a:pt x="40" y="1"/>
                </a:lnTo>
                <a:lnTo>
                  <a:pt x="39" y="0"/>
                </a:lnTo>
                <a:lnTo>
                  <a:pt x="37" y="0"/>
                </a:lnTo>
                <a:lnTo>
                  <a:pt x="34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71" name="Freeform 79">
            <a:extLst>
              <a:ext uri="{FF2B5EF4-FFF2-40B4-BE49-F238E27FC236}">
                <a16:creationId xmlns:a16="http://schemas.microsoft.com/office/drawing/2014/main" id="{C4D0216F-6D73-1D43-A05F-E29DE329DE8F}"/>
              </a:ext>
            </a:extLst>
          </p:cNvPr>
          <p:cNvSpPr>
            <a:spLocks/>
          </p:cNvSpPr>
          <p:nvPr/>
        </p:nvSpPr>
        <p:spPr bwMode="auto">
          <a:xfrm>
            <a:off x="3459164" y="2613025"/>
            <a:ext cx="46037" cy="46038"/>
          </a:xfrm>
          <a:custGeom>
            <a:avLst/>
            <a:gdLst>
              <a:gd name="T0" fmla="*/ 2147483646 w 57"/>
              <a:gd name="T1" fmla="*/ 2147483646 h 57"/>
              <a:gd name="T2" fmla="*/ 2147483646 w 57"/>
              <a:gd name="T3" fmla="*/ 2147483646 h 57"/>
              <a:gd name="T4" fmla="*/ 2147483646 w 57"/>
              <a:gd name="T5" fmla="*/ 2147483646 h 57"/>
              <a:gd name="T6" fmla="*/ 2147483646 w 57"/>
              <a:gd name="T7" fmla="*/ 2147483646 h 57"/>
              <a:gd name="T8" fmla="*/ 2147483646 w 57"/>
              <a:gd name="T9" fmla="*/ 2147483646 h 57"/>
              <a:gd name="T10" fmla="*/ 2147483646 w 57"/>
              <a:gd name="T11" fmla="*/ 2147483646 h 57"/>
              <a:gd name="T12" fmla="*/ 2147483646 w 57"/>
              <a:gd name="T13" fmla="*/ 2147483646 h 57"/>
              <a:gd name="T14" fmla="*/ 2147483646 w 57"/>
              <a:gd name="T15" fmla="*/ 2147483646 h 57"/>
              <a:gd name="T16" fmla="*/ 2147483646 w 57"/>
              <a:gd name="T17" fmla="*/ 2147483646 h 57"/>
              <a:gd name="T18" fmla="*/ 2147483646 w 57"/>
              <a:gd name="T19" fmla="*/ 2147483646 h 57"/>
              <a:gd name="T20" fmla="*/ 0 w 57"/>
              <a:gd name="T21" fmla="*/ 2147483646 h 57"/>
              <a:gd name="T22" fmla="*/ 0 w 57"/>
              <a:gd name="T23" fmla="*/ 2147483646 h 57"/>
              <a:gd name="T24" fmla="*/ 2147483646 w 57"/>
              <a:gd name="T25" fmla="*/ 2147483646 h 57"/>
              <a:gd name="T26" fmla="*/ 2147483646 w 57"/>
              <a:gd name="T27" fmla="*/ 2147483646 h 57"/>
              <a:gd name="T28" fmla="*/ 2147483646 w 57"/>
              <a:gd name="T29" fmla="*/ 2147483646 h 57"/>
              <a:gd name="T30" fmla="*/ 2147483646 w 57"/>
              <a:gd name="T31" fmla="*/ 2147483646 h 57"/>
              <a:gd name="T32" fmla="*/ 2147483646 w 57"/>
              <a:gd name="T33" fmla="*/ 2147483646 h 57"/>
              <a:gd name="T34" fmla="*/ 2147483646 w 57"/>
              <a:gd name="T35" fmla="*/ 2147483646 h 57"/>
              <a:gd name="T36" fmla="*/ 2147483646 w 57"/>
              <a:gd name="T37" fmla="*/ 2147483646 h 57"/>
              <a:gd name="T38" fmla="*/ 2147483646 w 57"/>
              <a:gd name="T39" fmla="*/ 2147483646 h 57"/>
              <a:gd name="T40" fmla="*/ 2147483646 w 57"/>
              <a:gd name="T41" fmla="*/ 2147483646 h 57"/>
              <a:gd name="T42" fmla="*/ 2147483646 w 57"/>
              <a:gd name="T43" fmla="*/ 2147483646 h 57"/>
              <a:gd name="T44" fmla="*/ 2147483646 w 57"/>
              <a:gd name="T45" fmla="*/ 2147483646 h 57"/>
              <a:gd name="T46" fmla="*/ 2147483646 w 57"/>
              <a:gd name="T47" fmla="*/ 2147483646 h 57"/>
              <a:gd name="T48" fmla="*/ 2147483646 w 57"/>
              <a:gd name="T49" fmla="*/ 2147483646 h 57"/>
              <a:gd name="T50" fmla="*/ 2147483646 w 57"/>
              <a:gd name="T51" fmla="*/ 2147483646 h 57"/>
              <a:gd name="T52" fmla="*/ 2147483646 w 57"/>
              <a:gd name="T53" fmla="*/ 2147483646 h 57"/>
              <a:gd name="T54" fmla="*/ 2147483646 w 57"/>
              <a:gd name="T55" fmla="*/ 2147483646 h 57"/>
              <a:gd name="T56" fmla="*/ 2147483646 w 57"/>
              <a:gd name="T57" fmla="*/ 2147483646 h 57"/>
              <a:gd name="T58" fmla="*/ 2147483646 w 57"/>
              <a:gd name="T59" fmla="*/ 2147483646 h 57"/>
              <a:gd name="T60" fmla="*/ 2147483646 w 57"/>
              <a:gd name="T61" fmla="*/ 2147483646 h 57"/>
              <a:gd name="T62" fmla="*/ 2147483646 w 57"/>
              <a:gd name="T63" fmla="*/ 2147483646 h 57"/>
              <a:gd name="T64" fmla="*/ 2147483646 w 57"/>
              <a:gd name="T65" fmla="*/ 2147483646 h 57"/>
              <a:gd name="T66" fmla="*/ 2147483646 w 57"/>
              <a:gd name="T67" fmla="*/ 2147483646 h 57"/>
              <a:gd name="T68" fmla="*/ 2147483646 w 57"/>
              <a:gd name="T69" fmla="*/ 2147483646 h 57"/>
              <a:gd name="T70" fmla="*/ 2147483646 w 57"/>
              <a:gd name="T71" fmla="*/ 2147483646 h 57"/>
              <a:gd name="T72" fmla="*/ 2147483646 w 57"/>
              <a:gd name="T73" fmla="*/ 2147483646 h 57"/>
              <a:gd name="T74" fmla="*/ 2147483646 w 57"/>
              <a:gd name="T75" fmla="*/ 2147483646 h 57"/>
              <a:gd name="T76" fmla="*/ 2147483646 w 57"/>
              <a:gd name="T77" fmla="*/ 2147483646 h 57"/>
              <a:gd name="T78" fmla="*/ 2147483646 w 57"/>
              <a:gd name="T79" fmla="*/ 2147483646 h 57"/>
              <a:gd name="T80" fmla="*/ 2147483646 w 57"/>
              <a:gd name="T81" fmla="*/ 2147483646 h 57"/>
              <a:gd name="T82" fmla="*/ 2147483646 w 57"/>
              <a:gd name="T83" fmla="*/ 2147483646 h 57"/>
              <a:gd name="T84" fmla="*/ 2147483646 w 57"/>
              <a:gd name="T85" fmla="*/ 2147483646 h 57"/>
              <a:gd name="T86" fmla="*/ 2147483646 w 57"/>
              <a:gd name="T87" fmla="*/ 2147483646 h 57"/>
              <a:gd name="T88" fmla="*/ 2147483646 w 57"/>
              <a:gd name="T89" fmla="*/ 2147483646 h 5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7"/>
              <a:gd name="T137" fmla="*/ 57 w 57"/>
              <a:gd name="T138" fmla="*/ 57 h 57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7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1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7"/>
                </a:lnTo>
                <a:lnTo>
                  <a:pt x="21" y="57"/>
                </a:lnTo>
                <a:lnTo>
                  <a:pt x="23" y="57"/>
                </a:lnTo>
                <a:lnTo>
                  <a:pt x="24" y="57"/>
                </a:lnTo>
                <a:lnTo>
                  <a:pt x="26" y="57"/>
                </a:lnTo>
                <a:lnTo>
                  <a:pt x="27" y="57"/>
                </a:lnTo>
                <a:lnTo>
                  <a:pt x="28" y="57"/>
                </a:lnTo>
                <a:lnTo>
                  <a:pt x="30" y="57"/>
                </a:lnTo>
                <a:lnTo>
                  <a:pt x="31" y="57"/>
                </a:lnTo>
                <a:lnTo>
                  <a:pt x="33" y="57"/>
                </a:lnTo>
                <a:lnTo>
                  <a:pt x="34" y="57"/>
                </a:lnTo>
                <a:lnTo>
                  <a:pt x="36" y="57"/>
                </a:lnTo>
                <a:lnTo>
                  <a:pt x="37" y="57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1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6572" name="Freeform 80">
            <a:extLst>
              <a:ext uri="{FF2B5EF4-FFF2-40B4-BE49-F238E27FC236}">
                <a16:creationId xmlns:a16="http://schemas.microsoft.com/office/drawing/2014/main" id="{9CFB3209-7C4C-CF44-894D-4E5482EBDC0D}"/>
              </a:ext>
            </a:extLst>
          </p:cNvPr>
          <p:cNvSpPr>
            <a:spLocks/>
          </p:cNvSpPr>
          <p:nvPr/>
        </p:nvSpPr>
        <p:spPr bwMode="auto">
          <a:xfrm>
            <a:off x="3468688" y="2622551"/>
            <a:ext cx="55562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73" name="Line 85">
            <a:extLst>
              <a:ext uri="{FF2B5EF4-FFF2-40B4-BE49-F238E27FC236}">
                <a16:creationId xmlns:a16="http://schemas.microsoft.com/office/drawing/2014/main" id="{72F8755D-CA2F-0B4D-BCE0-C0AC13AE0925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144963" y="2981325"/>
            <a:ext cx="3429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74" name="Line 86">
            <a:extLst>
              <a:ext uri="{FF2B5EF4-FFF2-40B4-BE49-F238E27FC236}">
                <a16:creationId xmlns:a16="http://schemas.microsoft.com/office/drawing/2014/main" id="{53C1D6D0-5B9C-0A42-9EEF-7209A63B2EE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57664" y="4486275"/>
            <a:ext cx="319087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75" name="Line 91">
            <a:extLst>
              <a:ext uri="{FF2B5EF4-FFF2-40B4-BE49-F238E27FC236}">
                <a16:creationId xmlns:a16="http://schemas.microsoft.com/office/drawing/2014/main" id="{FE166685-7FCD-8A43-BC7A-6A3EFF612F5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94088" y="4781550"/>
            <a:ext cx="98266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76" name="Line 92">
            <a:extLst>
              <a:ext uri="{FF2B5EF4-FFF2-40B4-BE49-F238E27FC236}">
                <a16:creationId xmlns:a16="http://schemas.microsoft.com/office/drawing/2014/main" id="{24C284D5-F8EF-A840-A17E-2E7260D5682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44964" y="2979739"/>
            <a:ext cx="1587" cy="15065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77" name="Line 93">
            <a:extLst>
              <a:ext uri="{FF2B5EF4-FFF2-40B4-BE49-F238E27FC236}">
                <a16:creationId xmlns:a16="http://schemas.microsoft.com/office/drawing/2014/main" id="{3A5F29B0-0098-ED48-BC0E-F60E4D3D99A6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3733800"/>
            <a:ext cx="10064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78" name="Freeform 94">
            <a:extLst>
              <a:ext uri="{FF2B5EF4-FFF2-40B4-BE49-F238E27FC236}">
                <a16:creationId xmlns:a16="http://schemas.microsoft.com/office/drawing/2014/main" id="{6CBE5318-ED8A-1C43-AEA2-3F2DF9B386D1}"/>
              </a:ext>
            </a:extLst>
          </p:cNvPr>
          <p:cNvSpPr>
            <a:spLocks/>
          </p:cNvSpPr>
          <p:nvPr/>
        </p:nvSpPr>
        <p:spPr bwMode="auto">
          <a:xfrm>
            <a:off x="4121150" y="3709989"/>
            <a:ext cx="46038" cy="46037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4" y="2"/>
                </a:lnTo>
                <a:lnTo>
                  <a:pt x="23" y="2"/>
                </a:lnTo>
                <a:lnTo>
                  <a:pt x="21" y="2"/>
                </a:lnTo>
                <a:lnTo>
                  <a:pt x="20" y="2"/>
                </a:lnTo>
                <a:lnTo>
                  <a:pt x="18" y="3"/>
                </a:lnTo>
                <a:lnTo>
                  <a:pt x="17" y="3"/>
                </a:lnTo>
                <a:lnTo>
                  <a:pt x="16" y="5"/>
                </a:lnTo>
                <a:lnTo>
                  <a:pt x="14" y="5"/>
                </a:lnTo>
                <a:lnTo>
                  <a:pt x="13" y="6"/>
                </a:lnTo>
                <a:lnTo>
                  <a:pt x="11" y="6"/>
                </a:lnTo>
                <a:lnTo>
                  <a:pt x="11" y="8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5"/>
                </a:lnTo>
                <a:lnTo>
                  <a:pt x="4" y="16"/>
                </a:lnTo>
                <a:lnTo>
                  <a:pt x="3" y="18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5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5"/>
                </a:lnTo>
                <a:lnTo>
                  <a:pt x="1" y="36"/>
                </a:lnTo>
                <a:lnTo>
                  <a:pt x="1" y="38"/>
                </a:lnTo>
                <a:lnTo>
                  <a:pt x="3" y="39"/>
                </a:lnTo>
                <a:lnTo>
                  <a:pt x="3" y="41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8" y="51"/>
                </a:lnTo>
                <a:lnTo>
                  <a:pt x="10" y="51"/>
                </a:lnTo>
                <a:lnTo>
                  <a:pt x="11" y="52"/>
                </a:lnTo>
                <a:lnTo>
                  <a:pt x="11" y="54"/>
                </a:lnTo>
                <a:lnTo>
                  <a:pt x="13" y="54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4" y="55"/>
                </a:lnTo>
                <a:lnTo>
                  <a:pt x="44" y="54"/>
                </a:lnTo>
                <a:lnTo>
                  <a:pt x="46" y="54"/>
                </a:lnTo>
                <a:lnTo>
                  <a:pt x="47" y="52"/>
                </a:lnTo>
                <a:lnTo>
                  <a:pt x="49" y="51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1"/>
                </a:lnTo>
                <a:lnTo>
                  <a:pt x="56" y="39"/>
                </a:lnTo>
                <a:lnTo>
                  <a:pt x="56" y="38"/>
                </a:lnTo>
                <a:lnTo>
                  <a:pt x="57" y="36"/>
                </a:lnTo>
                <a:lnTo>
                  <a:pt x="57" y="35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8"/>
                </a:lnTo>
                <a:lnTo>
                  <a:pt x="57" y="26"/>
                </a:lnTo>
                <a:lnTo>
                  <a:pt x="57" y="25"/>
                </a:lnTo>
                <a:lnTo>
                  <a:pt x="57" y="23"/>
                </a:lnTo>
                <a:lnTo>
                  <a:pt x="57" y="22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8"/>
                </a:lnTo>
                <a:lnTo>
                  <a:pt x="54" y="16"/>
                </a:lnTo>
                <a:lnTo>
                  <a:pt x="53" y="15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7" y="8"/>
                </a:lnTo>
                <a:lnTo>
                  <a:pt x="46" y="6"/>
                </a:lnTo>
                <a:lnTo>
                  <a:pt x="44" y="6"/>
                </a:lnTo>
                <a:lnTo>
                  <a:pt x="44" y="5"/>
                </a:lnTo>
                <a:lnTo>
                  <a:pt x="43" y="5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7" y="2"/>
                </a:lnTo>
                <a:lnTo>
                  <a:pt x="36" y="2"/>
                </a:lnTo>
                <a:lnTo>
                  <a:pt x="34" y="2"/>
                </a:lnTo>
                <a:lnTo>
                  <a:pt x="33" y="2"/>
                </a:lnTo>
                <a:lnTo>
                  <a:pt x="31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6579" name="Freeform 95">
            <a:extLst>
              <a:ext uri="{FF2B5EF4-FFF2-40B4-BE49-F238E27FC236}">
                <a16:creationId xmlns:a16="http://schemas.microsoft.com/office/drawing/2014/main" id="{4BF17D79-BB53-AA48-A95A-CE410930BE5E}"/>
              </a:ext>
            </a:extLst>
          </p:cNvPr>
          <p:cNvSpPr>
            <a:spLocks/>
          </p:cNvSpPr>
          <p:nvPr/>
        </p:nvSpPr>
        <p:spPr bwMode="auto">
          <a:xfrm>
            <a:off x="4130676" y="3697288"/>
            <a:ext cx="55563" cy="55562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1" y="1"/>
                </a:lnTo>
                <a:lnTo>
                  <a:pt x="29" y="1"/>
                </a:lnTo>
                <a:lnTo>
                  <a:pt x="26" y="1"/>
                </a:lnTo>
                <a:lnTo>
                  <a:pt x="25" y="1"/>
                </a:lnTo>
                <a:lnTo>
                  <a:pt x="23" y="3"/>
                </a:lnTo>
                <a:lnTo>
                  <a:pt x="22" y="3"/>
                </a:lnTo>
                <a:lnTo>
                  <a:pt x="20" y="4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4"/>
                </a:lnTo>
                <a:lnTo>
                  <a:pt x="6" y="16"/>
                </a:lnTo>
                <a:lnTo>
                  <a:pt x="6" y="17"/>
                </a:lnTo>
                <a:lnTo>
                  <a:pt x="5" y="19"/>
                </a:lnTo>
                <a:lnTo>
                  <a:pt x="3" y="20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7"/>
                </a:lnTo>
                <a:lnTo>
                  <a:pt x="2" y="29"/>
                </a:lnTo>
                <a:lnTo>
                  <a:pt x="0" y="30"/>
                </a:lnTo>
                <a:lnTo>
                  <a:pt x="0" y="32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9"/>
                </a:lnTo>
                <a:lnTo>
                  <a:pt x="0" y="40"/>
                </a:lnTo>
                <a:lnTo>
                  <a:pt x="2" y="43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0"/>
                </a:lnTo>
                <a:lnTo>
                  <a:pt x="5" y="52"/>
                </a:lnTo>
                <a:lnTo>
                  <a:pt x="6" y="53"/>
                </a:lnTo>
                <a:lnTo>
                  <a:pt x="6" y="55"/>
                </a:lnTo>
                <a:lnTo>
                  <a:pt x="7" y="56"/>
                </a:lnTo>
                <a:lnTo>
                  <a:pt x="9" y="58"/>
                </a:lnTo>
                <a:lnTo>
                  <a:pt x="9" y="59"/>
                </a:lnTo>
                <a:lnTo>
                  <a:pt x="10" y="60"/>
                </a:lnTo>
                <a:lnTo>
                  <a:pt x="12" y="62"/>
                </a:lnTo>
                <a:lnTo>
                  <a:pt x="13" y="63"/>
                </a:lnTo>
                <a:lnTo>
                  <a:pt x="15" y="63"/>
                </a:lnTo>
                <a:lnTo>
                  <a:pt x="16" y="65"/>
                </a:lnTo>
                <a:lnTo>
                  <a:pt x="18" y="66"/>
                </a:lnTo>
                <a:lnTo>
                  <a:pt x="19" y="66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1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1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6"/>
                </a:lnTo>
                <a:lnTo>
                  <a:pt x="54" y="66"/>
                </a:lnTo>
                <a:lnTo>
                  <a:pt x="55" y="65"/>
                </a:lnTo>
                <a:lnTo>
                  <a:pt x="56" y="63"/>
                </a:lnTo>
                <a:lnTo>
                  <a:pt x="58" y="63"/>
                </a:lnTo>
                <a:lnTo>
                  <a:pt x="59" y="62"/>
                </a:lnTo>
                <a:lnTo>
                  <a:pt x="61" y="60"/>
                </a:lnTo>
                <a:lnTo>
                  <a:pt x="62" y="59"/>
                </a:lnTo>
                <a:lnTo>
                  <a:pt x="62" y="58"/>
                </a:lnTo>
                <a:lnTo>
                  <a:pt x="64" y="56"/>
                </a:lnTo>
                <a:lnTo>
                  <a:pt x="65" y="55"/>
                </a:lnTo>
                <a:lnTo>
                  <a:pt x="65" y="53"/>
                </a:lnTo>
                <a:lnTo>
                  <a:pt x="67" y="52"/>
                </a:lnTo>
                <a:lnTo>
                  <a:pt x="67" y="50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3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6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69" y="29"/>
                </a:lnTo>
                <a:lnTo>
                  <a:pt x="69" y="27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7" y="20"/>
                </a:lnTo>
                <a:lnTo>
                  <a:pt x="67" y="19"/>
                </a:lnTo>
                <a:lnTo>
                  <a:pt x="65" y="17"/>
                </a:lnTo>
                <a:lnTo>
                  <a:pt x="65" y="16"/>
                </a:lnTo>
                <a:lnTo>
                  <a:pt x="64" y="14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7"/>
                </a:lnTo>
                <a:lnTo>
                  <a:pt x="55" y="6"/>
                </a:lnTo>
                <a:lnTo>
                  <a:pt x="54" y="6"/>
                </a:lnTo>
                <a:lnTo>
                  <a:pt x="52" y="4"/>
                </a:lnTo>
                <a:lnTo>
                  <a:pt x="51" y="4"/>
                </a:lnTo>
                <a:lnTo>
                  <a:pt x="49" y="3"/>
                </a:lnTo>
                <a:lnTo>
                  <a:pt x="48" y="3"/>
                </a:lnTo>
                <a:lnTo>
                  <a:pt x="46" y="1"/>
                </a:lnTo>
                <a:lnTo>
                  <a:pt x="45" y="1"/>
                </a:lnTo>
                <a:lnTo>
                  <a:pt x="42" y="1"/>
                </a:lnTo>
                <a:lnTo>
                  <a:pt x="41" y="1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80" name="Rectangle 96">
            <a:extLst>
              <a:ext uri="{FF2B5EF4-FFF2-40B4-BE49-F238E27FC236}">
                <a16:creationId xmlns:a16="http://schemas.microsoft.com/office/drawing/2014/main" id="{E21A6752-D8D4-B746-AD85-1FEB0A51AC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1590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81" name="Rectangle 97">
            <a:extLst>
              <a:ext uri="{FF2B5EF4-FFF2-40B4-BE49-F238E27FC236}">
                <a16:creationId xmlns:a16="http://schemas.microsoft.com/office/drawing/2014/main" id="{2F1DFD35-C153-224F-BCEA-FB1016B5C5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8763" y="36433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En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82" name="AutoShape 99">
            <a:extLst>
              <a:ext uri="{FF2B5EF4-FFF2-40B4-BE49-F238E27FC236}">
                <a16:creationId xmlns:a16="http://schemas.microsoft.com/office/drawing/2014/main" id="{27BF7446-6FE2-EE49-A647-AAFEDE2BFC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87863" y="2530475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6583" name="AutoShape 101">
            <a:extLst>
              <a:ext uri="{FF2B5EF4-FFF2-40B4-BE49-F238E27FC236}">
                <a16:creationId xmlns:a16="http://schemas.microsoft.com/office/drawing/2014/main" id="{EF883276-E3E2-E249-900F-D20060BC8A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8975" y="4387850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6584" name="Title 1">
            <a:extLst>
              <a:ext uri="{FF2B5EF4-FFF2-40B4-BE49-F238E27FC236}">
                <a16:creationId xmlns:a16="http://schemas.microsoft.com/office/drawing/2014/main" id="{2C48DF23-2415-5C43-B708-00DFD6D67E30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3-to-8 decoder using two 2-to-4 decoders</a:t>
            </a:r>
          </a:p>
        </p:txBody>
      </p:sp>
      <p:sp>
        <p:nvSpPr>
          <p:cNvPr id="106585" name="TextBox 125">
            <a:extLst>
              <a:ext uri="{FF2B5EF4-FFF2-40B4-BE49-F238E27FC236}">
                <a16:creationId xmlns:a16="http://schemas.microsoft.com/office/drawing/2014/main" id="{5F75DBA4-D0B0-4C4C-BCCA-258CE6FB17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4.15 from the textbook ]</a:t>
            </a:r>
          </a:p>
        </p:txBody>
      </p:sp>
      <p:sp>
        <p:nvSpPr>
          <p:cNvPr id="106586" name="TextBox 16">
            <a:extLst>
              <a:ext uri="{FF2B5EF4-FFF2-40B4-BE49-F238E27FC236}">
                <a16:creationId xmlns:a16="http://schemas.microsoft.com/office/drawing/2014/main" id="{99A58A65-0ED6-4E4F-8734-0D909ADB87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189388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6587" name="TextBox 16">
            <a:extLst>
              <a:ext uri="{FF2B5EF4-FFF2-40B4-BE49-F238E27FC236}">
                <a16:creationId xmlns:a16="http://schemas.microsoft.com/office/drawing/2014/main" id="{AE575538-09AC-8F4A-8F98-0B27591807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220821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6588" name="TextBox 16">
            <a:extLst>
              <a:ext uri="{FF2B5EF4-FFF2-40B4-BE49-F238E27FC236}">
                <a16:creationId xmlns:a16="http://schemas.microsoft.com/office/drawing/2014/main" id="{9ADD09A4-E165-754C-A891-A8C0F3FCC4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4" y="15557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6589" name="TextBox 16">
            <a:extLst>
              <a:ext uri="{FF2B5EF4-FFF2-40B4-BE49-F238E27FC236}">
                <a16:creationId xmlns:a16="http://schemas.microsoft.com/office/drawing/2014/main" id="{DCD9A131-AB23-214A-8E4C-096A1D92A7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4" y="2479675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6590" name="TextBox 16">
            <a:extLst>
              <a:ext uri="{FF2B5EF4-FFF2-40B4-BE49-F238E27FC236}">
                <a16:creationId xmlns:a16="http://schemas.microsoft.com/office/drawing/2014/main" id="{E395C45E-8928-0246-8531-432929AD37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2839" y="3703638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6591" name="TextBox 16">
            <a:extLst>
              <a:ext uri="{FF2B5EF4-FFF2-40B4-BE49-F238E27FC236}">
                <a16:creationId xmlns:a16="http://schemas.microsoft.com/office/drawing/2014/main" id="{1534A8C2-E091-5144-ACD3-1416E364E4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2839" y="4017963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6592" name="TextBox 16">
            <a:extLst>
              <a:ext uri="{FF2B5EF4-FFF2-40B4-BE49-F238E27FC236}">
                <a16:creationId xmlns:a16="http://schemas.microsoft.com/office/drawing/2014/main" id="{BEA46411-B20C-8F45-8251-E9E9D77AA3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339407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6593" name="TextBox 16">
            <a:extLst>
              <a:ext uri="{FF2B5EF4-FFF2-40B4-BE49-F238E27FC236}">
                <a16:creationId xmlns:a16="http://schemas.microsoft.com/office/drawing/2014/main" id="{BC1A0727-4516-5845-B9E2-AC819F569A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43180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6594" name="TextBox 16">
            <a:extLst>
              <a:ext uri="{FF2B5EF4-FFF2-40B4-BE49-F238E27FC236}">
                <a16:creationId xmlns:a16="http://schemas.microsoft.com/office/drawing/2014/main" id="{B773218E-24DF-AE49-A09B-F761B485E3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5789" y="3389313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6595" name="TextBox 16">
            <a:extLst>
              <a:ext uri="{FF2B5EF4-FFF2-40B4-BE49-F238E27FC236}">
                <a16:creationId xmlns:a16="http://schemas.microsoft.com/office/drawing/2014/main" id="{B4D94D4A-02F8-7D4C-9838-694A528DDF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2614" y="1528763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6596" name="TextBox 16">
            <a:extLst>
              <a:ext uri="{FF2B5EF4-FFF2-40B4-BE49-F238E27FC236}">
                <a16:creationId xmlns:a16="http://schemas.microsoft.com/office/drawing/2014/main" id="{973BE6C3-6D09-A14A-A37C-48E4A468D4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7850" y="18748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6597" name="TextBox 16">
            <a:extLst>
              <a:ext uri="{FF2B5EF4-FFF2-40B4-BE49-F238E27FC236}">
                <a16:creationId xmlns:a16="http://schemas.microsoft.com/office/drawing/2014/main" id="{80419962-F6F9-884F-8BAC-7AF51DBD87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7850" y="22907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6598" name="TextBox 16">
            <a:extLst>
              <a:ext uri="{FF2B5EF4-FFF2-40B4-BE49-F238E27FC236}">
                <a16:creationId xmlns:a16="http://schemas.microsoft.com/office/drawing/2014/main" id="{2F5CCB22-6F77-F141-99F3-02681E8A2E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0725" y="247015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6599" name="TextBox 16">
            <a:extLst>
              <a:ext uri="{FF2B5EF4-FFF2-40B4-BE49-F238E27FC236}">
                <a16:creationId xmlns:a16="http://schemas.microsoft.com/office/drawing/2014/main" id="{F0B78C90-F184-D440-BDE7-DD72A0E261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1200" y="43180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6600" name="TextBox 16">
            <a:extLst>
              <a:ext uri="{FF2B5EF4-FFF2-40B4-BE49-F238E27FC236}">
                <a16:creationId xmlns:a16="http://schemas.microsoft.com/office/drawing/2014/main" id="{02394056-AF0B-044D-9BE4-B312B9851B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81475" y="29765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6601" name="TextBox 16">
            <a:extLst>
              <a:ext uri="{FF2B5EF4-FFF2-40B4-BE49-F238E27FC236}">
                <a16:creationId xmlns:a16="http://schemas.microsoft.com/office/drawing/2014/main" id="{4C552996-D131-B04B-B0BA-A882F540F0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3539" y="41465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6602" name="TextBox 16">
            <a:extLst>
              <a:ext uri="{FF2B5EF4-FFF2-40B4-BE49-F238E27FC236}">
                <a16:creationId xmlns:a16="http://schemas.microsoft.com/office/drawing/2014/main" id="{D162436A-8CB9-7B47-9E94-A2CA2CE741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8300" y="479107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6603" name="TextBox 16">
            <a:extLst>
              <a:ext uri="{FF2B5EF4-FFF2-40B4-BE49-F238E27FC236}">
                <a16:creationId xmlns:a16="http://schemas.microsoft.com/office/drawing/2014/main" id="{78482227-B6EE-BC4B-9B83-0CFFBEDDEF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19575" y="23066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Line 4">
            <a:extLst>
              <a:ext uri="{FF2B5EF4-FFF2-40B4-BE49-F238E27FC236}">
                <a16:creationId xmlns:a16="http://schemas.microsoft.com/office/drawing/2014/main" id="{03DC8EE2-AE4D-C241-BAEB-E12EF7D244B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259263" y="2638425"/>
            <a:ext cx="2286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22" name="Freeform 5">
            <a:extLst>
              <a:ext uri="{FF2B5EF4-FFF2-40B4-BE49-F238E27FC236}">
                <a16:creationId xmlns:a16="http://schemas.microsoft.com/office/drawing/2014/main" id="{B2F13174-CEFA-B146-86D2-93D97F4F58EF}"/>
              </a:ext>
            </a:extLst>
          </p:cNvPr>
          <p:cNvSpPr>
            <a:spLocks/>
          </p:cNvSpPr>
          <p:nvPr/>
        </p:nvSpPr>
        <p:spPr bwMode="auto">
          <a:xfrm>
            <a:off x="3824289" y="2476501"/>
            <a:ext cx="320675" cy="320675"/>
          </a:xfrm>
          <a:custGeom>
            <a:avLst/>
            <a:gdLst>
              <a:gd name="T0" fmla="*/ 2147483646 w 404"/>
              <a:gd name="T1" fmla="*/ 2147483646 h 403"/>
              <a:gd name="T2" fmla="*/ 0 w 404"/>
              <a:gd name="T3" fmla="*/ 2147483646 h 403"/>
              <a:gd name="T4" fmla="*/ 0 w 404"/>
              <a:gd name="T5" fmla="*/ 0 h 403"/>
              <a:gd name="T6" fmla="*/ 2147483646 w 404"/>
              <a:gd name="T7" fmla="*/ 2147483646 h 403"/>
              <a:gd name="T8" fmla="*/ 0 60000 65536"/>
              <a:gd name="T9" fmla="*/ 0 60000 65536"/>
              <a:gd name="T10" fmla="*/ 0 60000 65536"/>
              <a:gd name="T11" fmla="*/ 0 60000 65536"/>
              <a:gd name="T12" fmla="*/ 0 w 404"/>
              <a:gd name="T13" fmla="*/ 0 h 403"/>
              <a:gd name="T14" fmla="*/ 404 w 404"/>
              <a:gd name="T15" fmla="*/ 403 h 40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4" h="403">
                <a:moveTo>
                  <a:pt x="404" y="202"/>
                </a:moveTo>
                <a:lnTo>
                  <a:pt x="0" y="403"/>
                </a:lnTo>
                <a:lnTo>
                  <a:pt x="0" y="0"/>
                </a:lnTo>
                <a:lnTo>
                  <a:pt x="404" y="202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23" name="Freeform 7">
            <a:extLst>
              <a:ext uri="{FF2B5EF4-FFF2-40B4-BE49-F238E27FC236}">
                <a16:creationId xmlns:a16="http://schemas.microsoft.com/office/drawing/2014/main" id="{D7F09E8D-8463-924B-BC3D-580BDE8FBB13}"/>
              </a:ext>
            </a:extLst>
          </p:cNvPr>
          <p:cNvSpPr>
            <a:spLocks/>
          </p:cNvSpPr>
          <p:nvPr/>
        </p:nvSpPr>
        <p:spPr bwMode="auto">
          <a:xfrm>
            <a:off x="4165600" y="2589214"/>
            <a:ext cx="103188" cy="103187"/>
          </a:xfrm>
          <a:custGeom>
            <a:avLst/>
            <a:gdLst>
              <a:gd name="T0" fmla="*/ 2147483646 w 130"/>
              <a:gd name="T1" fmla="*/ 0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0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5" y="0"/>
                </a:moveTo>
                <a:lnTo>
                  <a:pt x="62" y="0"/>
                </a:lnTo>
                <a:lnTo>
                  <a:pt x="58" y="0"/>
                </a:lnTo>
                <a:lnTo>
                  <a:pt x="55" y="0"/>
                </a:lnTo>
                <a:lnTo>
                  <a:pt x="52" y="2"/>
                </a:lnTo>
                <a:lnTo>
                  <a:pt x="49" y="2"/>
                </a:lnTo>
                <a:lnTo>
                  <a:pt x="45" y="3"/>
                </a:lnTo>
                <a:lnTo>
                  <a:pt x="42" y="5"/>
                </a:lnTo>
                <a:lnTo>
                  <a:pt x="39" y="5"/>
                </a:lnTo>
                <a:lnTo>
                  <a:pt x="36" y="6"/>
                </a:lnTo>
                <a:lnTo>
                  <a:pt x="34" y="7"/>
                </a:lnTo>
                <a:lnTo>
                  <a:pt x="31" y="9"/>
                </a:lnTo>
                <a:lnTo>
                  <a:pt x="29" y="12"/>
                </a:lnTo>
                <a:lnTo>
                  <a:pt x="26" y="13"/>
                </a:lnTo>
                <a:lnTo>
                  <a:pt x="24" y="15"/>
                </a:lnTo>
                <a:lnTo>
                  <a:pt x="21" y="18"/>
                </a:lnTo>
                <a:lnTo>
                  <a:pt x="19" y="19"/>
                </a:lnTo>
                <a:lnTo>
                  <a:pt x="16" y="22"/>
                </a:lnTo>
                <a:lnTo>
                  <a:pt x="15" y="23"/>
                </a:lnTo>
                <a:lnTo>
                  <a:pt x="13" y="26"/>
                </a:lnTo>
                <a:lnTo>
                  <a:pt x="11" y="29"/>
                </a:lnTo>
                <a:lnTo>
                  <a:pt x="9" y="32"/>
                </a:lnTo>
                <a:lnTo>
                  <a:pt x="8" y="35"/>
                </a:lnTo>
                <a:lnTo>
                  <a:pt x="6" y="38"/>
                </a:lnTo>
                <a:lnTo>
                  <a:pt x="5" y="41"/>
                </a:lnTo>
                <a:lnTo>
                  <a:pt x="3" y="43"/>
                </a:lnTo>
                <a:lnTo>
                  <a:pt x="3" y="46"/>
                </a:lnTo>
                <a:lnTo>
                  <a:pt x="2" y="49"/>
                </a:lnTo>
                <a:lnTo>
                  <a:pt x="2" y="52"/>
                </a:lnTo>
                <a:lnTo>
                  <a:pt x="0" y="55"/>
                </a:lnTo>
                <a:lnTo>
                  <a:pt x="0" y="59"/>
                </a:lnTo>
                <a:lnTo>
                  <a:pt x="0" y="62"/>
                </a:lnTo>
                <a:lnTo>
                  <a:pt x="0" y="65"/>
                </a:lnTo>
                <a:lnTo>
                  <a:pt x="0" y="69"/>
                </a:lnTo>
                <a:lnTo>
                  <a:pt x="0" y="72"/>
                </a:lnTo>
                <a:lnTo>
                  <a:pt x="0" y="75"/>
                </a:lnTo>
                <a:lnTo>
                  <a:pt x="2" y="78"/>
                </a:lnTo>
                <a:lnTo>
                  <a:pt x="2" y="82"/>
                </a:lnTo>
                <a:lnTo>
                  <a:pt x="3" y="85"/>
                </a:lnTo>
                <a:lnTo>
                  <a:pt x="3" y="88"/>
                </a:lnTo>
                <a:lnTo>
                  <a:pt x="5" y="91"/>
                </a:lnTo>
                <a:lnTo>
                  <a:pt x="6" y="94"/>
                </a:lnTo>
                <a:lnTo>
                  <a:pt x="8" y="97"/>
                </a:lnTo>
                <a:lnTo>
                  <a:pt x="9" y="100"/>
                </a:lnTo>
                <a:lnTo>
                  <a:pt x="11" y="102"/>
                </a:lnTo>
                <a:lnTo>
                  <a:pt x="13" y="104"/>
                </a:lnTo>
                <a:lnTo>
                  <a:pt x="15" y="107"/>
                </a:lnTo>
                <a:lnTo>
                  <a:pt x="16" y="110"/>
                </a:lnTo>
                <a:lnTo>
                  <a:pt x="19" y="111"/>
                </a:lnTo>
                <a:lnTo>
                  <a:pt x="21" y="114"/>
                </a:lnTo>
                <a:lnTo>
                  <a:pt x="24" y="115"/>
                </a:lnTo>
                <a:lnTo>
                  <a:pt x="26" y="118"/>
                </a:lnTo>
                <a:lnTo>
                  <a:pt x="29" y="120"/>
                </a:lnTo>
                <a:lnTo>
                  <a:pt x="31" y="121"/>
                </a:lnTo>
                <a:lnTo>
                  <a:pt x="34" y="123"/>
                </a:lnTo>
                <a:lnTo>
                  <a:pt x="36" y="124"/>
                </a:lnTo>
                <a:lnTo>
                  <a:pt x="39" y="125"/>
                </a:lnTo>
                <a:lnTo>
                  <a:pt x="42" y="127"/>
                </a:lnTo>
                <a:lnTo>
                  <a:pt x="45" y="128"/>
                </a:lnTo>
                <a:lnTo>
                  <a:pt x="49" y="128"/>
                </a:lnTo>
                <a:lnTo>
                  <a:pt x="52" y="130"/>
                </a:lnTo>
                <a:lnTo>
                  <a:pt x="55" y="130"/>
                </a:lnTo>
                <a:lnTo>
                  <a:pt x="58" y="130"/>
                </a:lnTo>
                <a:lnTo>
                  <a:pt x="62" y="131"/>
                </a:lnTo>
                <a:lnTo>
                  <a:pt x="65" y="131"/>
                </a:lnTo>
                <a:lnTo>
                  <a:pt x="68" y="131"/>
                </a:lnTo>
                <a:lnTo>
                  <a:pt x="72" y="130"/>
                </a:lnTo>
                <a:lnTo>
                  <a:pt x="75" y="130"/>
                </a:lnTo>
                <a:lnTo>
                  <a:pt x="78" y="130"/>
                </a:lnTo>
                <a:lnTo>
                  <a:pt x="81" y="128"/>
                </a:lnTo>
                <a:lnTo>
                  <a:pt x="84" y="128"/>
                </a:lnTo>
                <a:lnTo>
                  <a:pt x="88" y="127"/>
                </a:lnTo>
                <a:lnTo>
                  <a:pt x="91" y="125"/>
                </a:lnTo>
                <a:lnTo>
                  <a:pt x="94" y="124"/>
                </a:lnTo>
                <a:lnTo>
                  <a:pt x="97" y="123"/>
                </a:lnTo>
                <a:lnTo>
                  <a:pt x="100" y="121"/>
                </a:lnTo>
                <a:lnTo>
                  <a:pt x="101" y="120"/>
                </a:lnTo>
                <a:lnTo>
                  <a:pt x="104" y="118"/>
                </a:lnTo>
                <a:lnTo>
                  <a:pt x="107" y="115"/>
                </a:lnTo>
                <a:lnTo>
                  <a:pt x="110" y="114"/>
                </a:lnTo>
                <a:lnTo>
                  <a:pt x="111" y="111"/>
                </a:lnTo>
                <a:lnTo>
                  <a:pt x="114" y="110"/>
                </a:lnTo>
                <a:lnTo>
                  <a:pt x="116" y="107"/>
                </a:lnTo>
                <a:lnTo>
                  <a:pt x="117" y="104"/>
                </a:lnTo>
                <a:lnTo>
                  <a:pt x="120" y="102"/>
                </a:lnTo>
                <a:lnTo>
                  <a:pt x="121" y="100"/>
                </a:lnTo>
                <a:lnTo>
                  <a:pt x="123" y="97"/>
                </a:lnTo>
                <a:lnTo>
                  <a:pt x="124" y="94"/>
                </a:lnTo>
                <a:lnTo>
                  <a:pt x="126" y="91"/>
                </a:lnTo>
                <a:lnTo>
                  <a:pt x="127" y="88"/>
                </a:lnTo>
                <a:lnTo>
                  <a:pt x="127" y="85"/>
                </a:lnTo>
                <a:lnTo>
                  <a:pt x="129" y="82"/>
                </a:lnTo>
                <a:lnTo>
                  <a:pt x="129" y="78"/>
                </a:lnTo>
                <a:lnTo>
                  <a:pt x="130" y="75"/>
                </a:lnTo>
                <a:lnTo>
                  <a:pt x="130" y="72"/>
                </a:lnTo>
                <a:lnTo>
                  <a:pt x="130" y="69"/>
                </a:lnTo>
                <a:lnTo>
                  <a:pt x="130" y="65"/>
                </a:lnTo>
                <a:lnTo>
                  <a:pt x="130" y="62"/>
                </a:lnTo>
                <a:lnTo>
                  <a:pt x="130" y="59"/>
                </a:lnTo>
                <a:lnTo>
                  <a:pt x="130" y="55"/>
                </a:lnTo>
                <a:lnTo>
                  <a:pt x="129" y="52"/>
                </a:lnTo>
                <a:lnTo>
                  <a:pt x="129" y="49"/>
                </a:lnTo>
                <a:lnTo>
                  <a:pt x="127" y="46"/>
                </a:lnTo>
                <a:lnTo>
                  <a:pt x="127" y="43"/>
                </a:lnTo>
                <a:lnTo>
                  <a:pt x="126" y="41"/>
                </a:lnTo>
                <a:lnTo>
                  <a:pt x="124" y="38"/>
                </a:lnTo>
                <a:lnTo>
                  <a:pt x="123" y="35"/>
                </a:lnTo>
                <a:lnTo>
                  <a:pt x="121" y="32"/>
                </a:lnTo>
                <a:lnTo>
                  <a:pt x="120" y="29"/>
                </a:lnTo>
                <a:lnTo>
                  <a:pt x="117" y="26"/>
                </a:lnTo>
                <a:lnTo>
                  <a:pt x="116" y="23"/>
                </a:lnTo>
                <a:lnTo>
                  <a:pt x="114" y="22"/>
                </a:lnTo>
                <a:lnTo>
                  <a:pt x="111" y="19"/>
                </a:lnTo>
                <a:lnTo>
                  <a:pt x="110" y="18"/>
                </a:lnTo>
                <a:lnTo>
                  <a:pt x="107" y="15"/>
                </a:lnTo>
                <a:lnTo>
                  <a:pt x="104" y="13"/>
                </a:lnTo>
                <a:lnTo>
                  <a:pt x="101" y="12"/>
                </a:lnTo>
                <a:lnTo>
                  <a:pt x="100" y="9"/>
                </a:lnTo>
                <a:lnTo>
                  <a:pt x="97" y="7"/>
                </a:lnTo>
                <a:lnTo>
                  <a:pt x="94" y="6"/>
                </a:lnTo>
                <a:lnTo>
                  <a:pt x="91" y="5"/>
                </a:lnTo>
                <a:lnTo>
                  <a:pt x="88" y="5"/>
                </a:lnTo>
                <a:lnTo>
                  <a:pt x="84" y="3"/>
                </a:lnTo>
                <a:lnTo>
                  <a:pt x="81" y="2"/>
                </a:lnTo>
                <a:lnTo>
                  <a:pt x="78" y="2"/>
                </a:lnTo>
                <a:lnTo>
                  <a:pt x="75" y="0"/>
                </a:lnTo>
                <a:lnTo>
                  <a:pt x="72" y="0"/>
                </a:lnTo>
                <a:lnTo>
                  <a:pt x="68" y="0"/>
                </a:lnTo>
                <a:lnTo>
                  <a:pt x="6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24" name="Rectangle 8">
            <a:extLst>
              <a:ext uri="{FF2B5EF4-FFF2-40B4-BE49-F238E27FC236}">
                <a16:creationId xmlns:a16="http://schemas.microsoft.com/office/drawing/2014/main" id="{B12E07B7-E091-1E4B-B2D8-52C2D98511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55111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25" name="Rectangle 9">
            <a:extLst>
              <a:ext uri="{FF2B5EF4-FFF2-40B4-BE49-F238E27FC236}">
                <a16:creationId xmlns:a16="http://schemas.microsoft.com/office/drawing/2014/main" id="{A5FC0C18-D7C8-224D-BD6D-5F6A0900D3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6558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26" name="Rectangle 10">
            <a:extLst>
              <a:ext uri="{FF2B5EF4-FFF2-40B4-BE49-F238E27FC236}">
                <a16:creationId xmlns:a16="http://schemas.microsoft.com/office/drawing/2014/main" id="{0DDCD320-FCDA-9749-832F-18ABEB8819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175736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27" name="Rectangle 11">
            <a:extLst>
              <a:ext uri="{FF2B5EF4-FFF2-40B4-BE49-F238E27FC236}">
                <a16:creationId xmlns:a16="http://schemas.microsoft.com/office/drawing/2014/main" id="{EE0DBA33-CDAD-514F-9A15-FD2457EA74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8605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28" name="Rectangle 12">
            <a:extLst>
              <a:ext uri="{FF2B5EF4-FFF2-40B4-BE49-F238E27FC236}">
                <a16:creationId xmlns:a16="http://schemas.microsoft.com/office/drawing/2014/main" id="{D569FE29-9864-D540-8B4F-7297E77B6B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175736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29" name="Rectangle 13">
            <a:extLst>
              <a:ext uri="{FF2B5EF4-FFF2-40B4-BE49-F238E27FC236}">
                <a16:creationId xmlns:a16="http://schemas.microsoft.com/office/drawing/2014/main" id="{4A2A1EF9-E03F-884F-BFE0-4B1F745327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186213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30" name="Rectangle 14">
            <a:extLst>
              <a:ext uri="{FF2B5EF4-FFF2-40B4-BE49-F238E27FC236}">
                <a16:creationId xmlns:a16="http://schemas.microsoft.com/office/drawing/2014/main" id="{79F9833E-3D1B-F94F-9C4E-C87D97CCA8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0558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31" name="Rectangle 15">
            <a:extLst>
              <a:ext uri="{FF2B5EF4-FFF2-40B4-BE49-F238E27FC236}">
                <a16:creationId xmlns:a16="http://schemas.microsoft.com/office/drawing/2014/main" id="{AA437177-DD73-EE40-9033-AADF8F8697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1605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32" name="Rectangle 16">
            <a:extLst>
              <a:ext uri="{FF2B5EF4-FFF2-40B4-BE49-F238E27FC236}">
                <a16:creationId xmlns:a16="http://schemas.microsoft.com/office/drawing/2014/main" id="{4F632695-A090-7940-BD53-55A3373930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3558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33" name="Rectangle 17">
            <a:extLst>
              <a:ext uri="{FF2B5EF4-FFF2-40B4-BE49-F238E27FC236}">
                <a16:creationId xmlns:a16="http://schemas.microsoft.com/office/drawing/2014/main" id="{AF586821-3BD7-1F4C-A943-D37E839225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4606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34" name="Rectangle 18">
            <a:extLst>
              <a:ext uri="{FF2B5EF4-FFF2-40B4-BE49-F238E27FC236}">
                <a16:creationId xmlns:a16="http://schemas.microsoft.com/office/drawing/2014/main" id="{51021A80-E01B-3940-88FF-F802E6FB03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6543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35" name="Rectangle 19">
            <a:extLst>
              <a:ext uri="{FF2B5EF4-FFF2-40B4-BE49-F238E27FC236}">
                <a16:creationId xmlns:a16="http://schemas.microsoft.com/office/drawing/2014/main" id="{1FFD43DA-104B-094B-A4D2-7EC4222EF2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7574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36" name="Rectangle 20">
            <a:extLst>
              <a:ext uri="{FF2B5EF4-FFF2-40B4-BE49-F238E27FC236}">
                <a16:creationId xmlns:a16="http://schemas.microsoft.com/office/drawing/2014/main" id="{608A1E3B-3563-4D49-972D-F3E156E6E3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177800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7537" name="Rectangle 21">
            <a:extLst>
              <a:ext uri="{FF2B5EF4-FFF2-40B4-BE49-F238E27FC236}">
                <a16:creationId xmlns:a16="http://schemas.microsoft.com/office/drawing/2014/main" id="{A1F00509-513D-4945-852A-666107BED4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1676401"/>
            <a:ext cx="1050925" cy="1393825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7538" name="Line 22">
            <a:extLst>
              <a:ext uri="{FF2B5EF4-FFF2-40B4-BE49-F238E27FC236}">
                <a16:creationId xmlns:a16="http://schemas.microsoft.com/office/drawing/2014/main" id="{A57D01D6-5C9F-CE4B-8100-861B2F583A7C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1905000"/>
            <a:ext cx="2949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39" name="Rectangle 23">
            <a:extLst>
              <a:ext uri="{FF2B5EF4-FFF2-40B4-BE49-F238E27FC236}">
                <a16:creationId xmlns:a16="http://schemas.microsoft.com/office/drawing/2014/main" id="{37ECD0EF-4D4F-0D47-9A01-9F53490F5C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7540" name="Line 24">
            <a:extLst>
              <a:ext uri="{FF2B5EF4-FFF2-40B4-BE49-F238E27FC236}">
                <a16:creationId xmlns:a16="http://schemas.microsoft.com/office/drawing/2014/main" id="{119707F8-2EA0-614F-94EC-5CD87C162D5F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2797175"/>
            <a:ext cx="98266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41" name="Line 25">
            <a:extLst>
              <a:ext uri="{FF2B5EF4-FFF2-40B4-BE49-F238E27FC236}">
                <a16:creationId xmlns:a16="http://schemas.microsoft.com/office/drawing/2014/main" id="{4808DC68-2CE3-7A4E-9468-7A966859F0D3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190500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42" name="Line 26">
            <a:extLst>
              <a:ext uri="{FF2B5EF4-FFF2-40B4-BE49-F238E27FC236}">
                <a16:creationId xmlns:a16="http://schemas.microsoft.com/office/drawing/2014/main" id="{F2DA75B3-6510-3A4A-896D-2A03EE0CB415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7971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43" name="Rectangle 27">
            <a:extLst>
              <a:ext uri="{FF2B5EF4-FFF2-40B4-BE49-F238E27FC236}">
                <a16:creationId xmlns:a16="http://schemas.microsoft.com/office/drawing/2014/main" id="{9D615EE8-4F0F-CF40-A197-7AF968A032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7162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7544" name="Rectangle 28">
            <a:extLst>
              <a:ext uri="{FF2B5EF4-FFF2-40B4-BE49-F238E27FC236}">
                <a16:creationId xmlns:a16="http://schemas.microsoft.com/office/drawing/2014/main" id="{D6C7E0A0-61C0-6646-95A8-54358CC516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778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7545" name="Rectangle 29">
            <a:extLst>
              <a:ext uri="{FF2B5EF4-FFF2-40B4-BE49-F238E27FC236}">
                <a16:creationId xmlns:a16="http://schemas.microsoft.com/office/drawing/2014/main" id="{A1E338E4-17B3-D84B-92CF-C1EB530A66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7546" name="Rectangle 30">
            <a:extLst>
              <a:ext uri="{FF2B5EF4-FFF2-40B4-BE49-F238E27FC236}">
                <a16:creationId xmlns:a16="http://schemas.microsoft.com/office/drawing/2014/main" id="{B740493A-8D5C-4342-9C3B-7CA2EAE309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07168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7547" name="Line 31">
            <a:extLst>
              <a:ext uri="{FF2B5EF4-FFF2-40B4-BE49-F238E27FC236}">
                <a16:creationId xmlns:a16="http://schemas.microsoft.com/office/drawing/2014/main" id="{64302788-B8B9-F14B-AB42-C1A556147A8F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2201864"/>
            <a:ext cx="2949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48" name="Rectangle 32">
            <a:extLst>
              <a:ext uri="{FF2B5EF4-FFF2-40B4-BE49-F238E27FC236}">
                <a16:creationId xmlns:a16="http://schemas.microsoft.com/office/drawing/2014/main" id="{F9EBB18E-84CC-284E-B86B-F8F75E900A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7549" name="Rectangle 33">
            <a:extLst>
              <a:ext uri="{FF2B5EF4-FFF2-40B4-BE49-F238E27FC236}">
                <a16:creationId xmlns:a16="http://schemas.microsoft.com/office/drawing/2014/main" id="{8BA6E6D8-D877-8842-BA63-075C05C192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07168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7550" name="Rectangle 34">
            <a:extLst>
              <a:ext uri="{FF2B5EF4-FFF2-40B4-BE49-F238E27FC236}">
                <a16:creationId xmlns:a16="http://schemas.microsoft.com/office/drawing/2014/main" id="{FE0C0556-614F-444E-B71F-E166F3DCA3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7551" name="Rectangle 35">
            <a:extLst>
              <a:ext uri="{FF2B5EF4-FFF2-40B4-BE49-F238E27FC236}">
                <a16:creationId xmlns:a16="http://schemas.microsoft.com/office/drawing/2014/main" id="{6A9A7100-8E75-2E44-BDAE-1F2515434B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3653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7552" name="Rectangle 36">
            <a:extLst>
              <a:ext uri="{FF2B5EF4-FFF2-40B4-BE49-F238E27FC236}">
                <a16:creationId xmlns:a16="http://schemas.microsoft.com/office/drawing/2014/main" id="{7A3B658B-66F5-914A-9A9A-2F2778A804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4701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7553" name="Rectangle 37">
            <a:extLst>
              <a:ext uri="{FF2B5EF4-FFF2-40B4-BE49-F238E27FC236}">
                <a16:creationId xmlns:a16="http://schemas.microsoft.com/office/drawing/2014/main" id="{30C0CE6C-E937-0848-87D3-0E4580C219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6606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7554" name="Line 38">
            <a:extLst>
              <a:ext uri="{FF2B5EF4-FFF2-40B4-BE49-F238E27FC236}">
                <a16:creationId xmlns:a16="http://schemas.microsoft.com/office/drawing/2014/main" id="{6EECDF4D-622E-8C4A-9826-86BE2CFD11A2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52253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55" name="Line 39">
            <a:extLst>
              <a:ext uri="{FF2B5EF4-FFF2-40B4-BE49-F238E27FC236}">
                <a16:creationId xmlns:a16="http://schemas.microsoft.com/office/drawing/2014/main" id="{40B46103-4C7B-804E-9564-67482C235AD1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2256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56" name="Rectangle 40">
            <a:extLst>
              <a:ext uri="{FF2B5EF4-FFF2-40B4-BE49-F238E27FC236}">
                <a16:creationId xmlns:a16="http://schemas.microsoft.com/office/drawing/2014/main" id="{310945EB-7F87-6A4F-83EC-FCA55E509C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7654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7557" name="Rectangle 41">
            <a:extLst>
              <a:ext uri="{FF2B5EF4-FFF2-40B4-BE49-F238E27FC236}">
                <a16:creationId xmlns:a16="http://schemas.microsoft.com/office/drawing/2014/main" id="{EBD00BE9-1DFC-A047-B3C5-7AE3A27E5C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60997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7558" name="Rectangle 42">
            <a:extLst>
              <a:ext uri="{FF2B5EF4-FFF2-40B4-BE49-F238E27FC236}">
                <a16:creationId xmlns:a16="http://schemas.microsoft.com/office/drawing/2014/main" id="{5F7BEE90-7891-3546-8D84-F30832DD07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3505200"/>
            <a:ext cx="1050925" cy="1392238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7559" name="Line 43">
            <a:extLst>
              <a:ext uri="{FF2B5EF4-FFF2-40B4-BE49-F238E27FC236}">
                <a16:creationId xmlns:a16="http://schemas.microsoft.com/office/drawing/2014/main" id="{D90DDA4A-E771-6B4B-B5D8-2CEAD5463FB1}"/>
              </a:ext>
            </a:extLst>
          </p:cNvPr>
          <p:cNvSpPr>
            <a:spLocks noChangeShapeType="1"/>
          </p:cNvSpPr>
          <p:nvPr/>
        </p:nvSpPr>
        <p:spPr bwMode="auto">
          <a:xfrm>
            <a:off x="5745163" y="3756025"/>
            <a:ext cx="3429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60" name="Rectangle 44">
            <a:extLst>
              <a:ext uri="{FF2B5EF4-FFF2-40B4-BE49-F238E27FC236}">
                <a16:creationId xmlns:a16="http://schemas.microsoft.com/office/drawing/2014/main" id="{72937308-DA0C-394B-A909-BE87B134DB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7561" name="Line 45">
            <a:extLst>
              <a:ext uri="{FF2B5EF4-FFF2-40B4-BE49-F238E27FC236}">
                <a16:creationId xmlns:a16="http://schemas.microsoft.com/office/drawing/2014/main" id="{7977F505-BE7D-4542-AE31-329A344F1DF9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4646614"/>
            <a:ext cx="98266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62" name="Line 46">
            <a:extLst>
              <a:ext uri="{FF2B5EF4-FFF2-40B4-BE49-F238E27FC236}">
                <a16:creationId xmlns:a16="http://schemas.microsoft.com/office/drawing/2014/main" id="{72EE91A5-1817-AA4C-B02F-97E40C3ED19B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375602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63" name="Line 47">
            <a:extLst>
              <a:ext uri="{FF2B5EF4-FFF2-40B4-BE49-F238E27FC236}">
                <a16:creationId xmlns:a16="http://schemas.microsoft.com/office/drawing/2014/main" id="{B36A1B0D-68A2-3545-9DD3-9561CC69D8C0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646614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64" name="Rectangle 48">
            <a:extLst>
              <a:ext uri="{FF2B5EF4-FFF2-40B4-BE49-F238E27FC236}">
                <a16:creationId xmlns:a16="http://schemas.microsoft.com/office/drawing/2014/main" id="{96D92F31-844A-4940-B9E6-9FD65B445C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4549776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7565" name="Rectangle 49">
            <a:extLst>
              <a:ext uri="{FF2B5EF4-FFF2-40B4-BE49-F238E27FC236}">
                <a16:creationId xmlns:a16="http://schemas.microsoft.com/office/drawing/2014/main" id="{9326F4DE-425E-634F-A5A9-5B7F22401C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6099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7566" name="Rectangle 50">
            <a:extLst>
              <a:ext uri="{FF2B5EF4-FFF2-40B4-BE49-F238E27FC236}">
                <a16:creationId xmlns:a16="http://schemas.microsoft.com/office/drawing/2014/main" id="{ADE8410D-7BD6-A249-884B-8F8DF6B3B6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7567" name="Rectangle 51">
            <a:extLst>
              <a:ext uri="{FF2B5EF4-FFF2-40B4-BE49-F238E27FC236}">
                <a16:creationId xmlns:a16="http://schemas.microsoft.com/office/drawing/2014/main" id="{2386C5AD-3734-174C-8083-46BD6FDE8C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90525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7568" name="Line 52">
            <a:extLst>
              <a:ext uri="{FF2B5EF4-FFF2-40B4-BE49-F238E27FC236}">
                <a16:creationId xmlns:a16="http://schemas.microsoft.com/office/drawing/2014/main" id="{09C87A27-F670-1A43-9A3A-AEDB999E2A93}"/>
              </a:ext>
            </a:extLst>
          </p:cNvPr>
          <p:cNvSpPr>
            <a:spLocks noChangeShapeType="1"/>
          </p:cNvSpPr>
          <p:nvPr/>
        </p:nvSpPr>
        <p:spPr bwMode="auto">
          <a:xfrm>
            <a:off x="5470525" y="4030664"/>
            <a:ext cx="617538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69" name="Rectangle 53">
            <a:extLst>
              <a:ext uri="{FF2B5EF4-FFF2-40B4-BE49-F238E27FC236}">
                <a16:creationId xmlns:a16="http://schemas.microsoft.com/office/drawing/2014/main" id="{9B1FDB21-6508-8E40-AE14-0A81F6BC8C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7570" name="Rectangle 54">
            <a:extLst>
              <a:ext uri="{FF2B5EF4-FFF2-40B4-BE49-F238E27FC236}">
                <a16:creationId xmlns:a16="http://schemas.microsoft.com/office/drawing/2014/main" id="{D23442AA-D833-8943-828F-7A889F8CF0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9052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7571" name="Rectangle 55">
            <a:extLst>
              <a:ext uri="{FF2B5EF4-FFF2-40B4-BE49-F238E27FC236}">
                <a16:creationId xmlns:a16="http://schemas.microsoft.com/office/drawing/2014/main" id="{2374B0E4-E096-724B-AF24-BC6C9CF260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7572" name="Rectangle 56">
            <a:extLst>
              <a:ext uri="{FF2B5EF4-FFF2-40B4-BE49-F238E27FC236}">
                <a16:creationId xmlns:a16="http://schemas.microsoft.com/office/drawing/2014/main" id="{7E7912FE-6A5E-864B-93DA-4B4D177EAA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19893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7573" name="Rectangle 57">
            <a:extLst>
              <a:ext uri="{FF2B5EF4-FFF2-40B4-BE49-F238E27FC236}">
                <a16:creationId xmlns:a16="http://schemas.microsoft.com/office/drawing/2014/main" id="{74C7F268-A7B1-9648-B2FE-6576ED74B6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30371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7574" name="Rectangle 58">
            <a:extLst>
              <a:ext uri="{FF2B5EF4-FFF2-40B4-BE49-F238E27FC236}">
                <a16:creationId xmlns:a16="http://schemas.microsoft.com/office/drawing/2014/main" id="{CF5961F6-335D-3B4A-A26F-0FAD8C222C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4942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7575" name="Line 59">
            <a:extLst>
              <a:ext uri="{FF2B5EF4-FFF2-40B4-BE49-F238E27FC236}">
                <a16:creationId xmlns:a16="http://schemas.microsoft.com/office/drawing/2014/main" id="{10B2A3F9-181A-5745-BA77-C70240FA6668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34975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76" name="Line 60">
            <a:extLst>
              <a:ext uri="{FF2B5EF4-FFF2-40B4-BE49-F238E27FC236}">
                <a16:creationId xmlns:a16="http://schemas.microsoft.com/office/drawing/2014/main" id="{8944C3FC-BED6-5345-B46F-CD4E947686B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45164" y="1905001"/>
            <a:ext cx="1587" cy="18510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77" name="Line 61">
            <a:extLst>
              <a:ext uri="{FF2B5EF4-FFF2-40B4-BE49-F238E27FC236}">
                <a16:creationId xmlns:a16="http://schemas.microsoft.com/office/drawing/2014/main" id="{E9D057A0-DDF6-B148-86DE-32C8B648D10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70525" y="2201863"/>
            <a:ext cx="1588" cy="18288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78" name="Line 62">
            <a:extLst>
              <a:ext uri="{FF2B5EF4-FFF2-40B4-BE49-F238E27FC236}">
                <a16:creationId xmlns:a16="http://schemas.microsoft.com/office/drawing/2014/main" id="{5BB6F17E-44BE-654A-8312-6BF32B321157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8" y="2636839"/>
            <a:ext cx="6858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79" name="Line 63">
            <a:extLst>
              <a:ext uri="{FF2B5EF4-FFF2-40B4-BE49-F238E27FC236}">
                <a16:creationId xmlns:a16="http://schemas.microsoft.com/office/drawing/2014/main" id="{AFA71B8C-3170-714E-82A1-994609605BC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482975" y="2636838"/>
            <a:ext cx="0" cy="21463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80" name="Rectangle 64">
            <a:extLst>
              <a:ext uri="{FF2B5EF4-FFF2-40B4-BE49-F238E27FC236}">
                <a16:creationId xmlns:a16="http://schemas.microsoft.com/office/drawing/2014/main" id="{4A98A8D4-E110-B04C-9007-B0D317DBB5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5974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7581" name="Rectangle 65">
            <a:extLst>
              <a:ext uri="{FF2B5EF4-FFF2-40B4-BE49-F238E27FC236}">
                <a16:creationId xmlns:a16="http://schemas.microsoft.com/office/drawing/2014/main" id="{AB017DD0-227D-F74F-B3E5-6081C0358A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5941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82" name="Rectangle 66">
            <a:extLst>
              <a:ext uri="{FF2B5EF4-FFF2-40B4-BE49-F238E27FC236}">
                <a16:creationId xmlns:a16="http://schemas.microsoft.com/office/drawing/2014/main" id="{01F94D4B-3777-D64B-BBF0-A32E5F552A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6972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83" name="Rectangle 67">
            <a:extLst>
              <a:ext uri="{FF2B5EF4-FFF2-40B4-BE49-F238E27FC236}">
                <a16:creationId xmlns:a16="http://schemas.microsoft.com/office/drawing/2014/main" id="{8971F7EB-2C9B-554E-84C6-4999AC248C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8925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84" name="Rectangle 68">
            <a:extLst>
              <a:ext uri="{FF2B5EF4-FFF2-40B4-BE49-F238E27FC236}">
                <a16:creationId xmlns:a16="http://schemas.microsoft.com/office/drawing/2014/main" id="{CE5604BD-E08A-BC42-B3C3-AB4F085C5A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9973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5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85" name="Rectangle 69">
            <a:extLst>
              <a:ext uri="{FF2B5EF4-FFF2-40B4-BE49-F238E27FC236}">
                <a16:creationId xmlns:a16="http://schemas.microsoft.com/office/drawing/2014/main" id="{DEF5E0FB-BE53-F749-9DAD-9109F398B2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191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86" name="Rectangle 70">
            <a:extLst>
              <a:ext uri="{FF2B5EF4-FFF2-40B4-BE49-F238E27FC236}">
                <a16:creationId xmlns:a16="http://schemas.microsoft.com/office/drawing/2014/main" id="{B4FAE868-23DD-6146-9408-BF88B198DD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29577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6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87" name="Rectangle 71">
            <a:extLst>
              <a:ext uri="{FF2B5EF4-FFF2-40B4-BE49-F238E27FC236}">
                <a16:creationId xmlns:a16="http://schemas.microsoft.com/office/drawing/2014/main" id="{43FD6DE1-0AA7-4E43-98CE-9048FA7BF0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4894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88" name="Line 72">
            <a:extLst>
              <a:ext uri="{FF2B5EF4-FFF2-40B4-BE49-F238E27FC236}">
                <a16:creationId xmlns:a16="http://schemas.microsoft.com/office/drawing/2014/main" id="{4804238E-68B8-8147-A946-0EAF3D088D36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05288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89" name="Rectangle 73">
            <a:extLst>
              <a:ext uri="{FF2B5EF4-FFF2-40B4-BE49-F238E27FC236}">
                <a16:creationId xmlns:a16="http://schemas.microsoft.com/office/drawing/2014/main" id="{BD49445D-B524-4644-95C5-430160D6BE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5942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7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90" name="Rectangle 74">
            <a:extLst>
              <a:ext uri="{FF2B5EF4-FFF2-40B4-BE49-F238E27FC236}">
                <a16:creationId xmlns:a16="http://schemas.microsoft.com/office/drawing/2014/main" id="{04914D23-46E8-7A42-AADB-DA9A4A1973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05422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91" name="Freeform 75">
            <a:extLst>
              <a:ext uri="{FF2B5EF4-FFF2-40B4-BE49-F238E27FC236}">
                <a16:creationId xmlns:a16="http://schemas.microsoft.com/office/drawing/2014/main" id="{E353E72B-FBC6-1444-BB19-F55F8AC1FF49}"/>
              </a:ext>
            </a:extLst>
          </p:cNvPr>
          <p:cNvSpPr>
            <a:spLocks/>
          </p:cNvSpPr>
          <p:nvPr/>
        </p:nvSpPr>
        <p:spPr bwMode="auto">
          <a:xfrm>
            <a:off x="5721350" y="1882775"/>
            <a:ext cx="46038" cy="46038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8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7592" name="Freeform 76">
            <a:extLst>
              <a:ext uri="{FF2B5EF4-FFF2-40B4-BE49-F238E27FC236}">
                <a16:creationId xmlns:a16="http://schemas.microsoft.com/office/drawing/2014/main" id="{1435B743-8BE9-A140-8E7A-E90129AEB209}"/>
              </a:ext>
            </a:extLst>
          </p:cNvPr>
          <p:cNvSpPr>
            <a:spLocks/>
          </p:cNvSpPr>
          <p:nvPr/>
        </p:nvSpPr>
        <p:spPr bwMode="auto">
          <a:xfrm>
            <a:off x="5730876" y="1892301"/>
            <a:ext cx="55563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7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70"/>
                </a:lnTo>
                <a:lnTo>
                  <a:pt x="25" y="70"/>
                </a:lnTo>
                <a:lnTo>
                  <a:pt x="26" y="70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70"/>
                </a:lnTo>
                <a:lnTo>
                  <a:pt x="46" y="70"/>
                </a:lnTo>
                <a:lnTo>
                  <a:pt x="48" y="70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7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1"/>
                </a:lnTo>
                <a:lnTo>
                  <a:pt x="59" y="11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93" name="Freeform 77">
            <a:extLst>
              <a:ext uri="{FF2B5EF4-FFF2-40B4-BE49-F238E27FC236}">
                <a16:creationId xmlns:a16="http://schemas.microsoft.com/office/drawing/2014/main" id="{CA703F04-F0A5-3F41-91C6-071485B171CC}"/>
              </a:ext>
            </a:extLst>
          </p:cNvPr>
          <p:cNvSpPr>
            <a:spLocks/>
          </p:cNvSpPr>
          <p:nvPr/>
        </p:nvSpPr>
        <p:spPr bwMode="auto">
          <a:xfrm>
            <a:off x="5448300" y="2179639"/>
            <a:ext cx="44450" cy="46037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2147483646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0 w 58"/>
              <a:gd name="T21" fmla="*/ 2147483646 h 58"/>
              <a:gd name="T22" fmla="*/ 0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2147483646 w 58"/>
              <a:gd name="T57" fmla="*/ 2147483646 h 58"/>
              <a:gd name="T58" fmla="*/ 2147483646 w 58"/>
              <a:gd name="T59" fmla="*/ 2147483646 h 58"/>
              <a:gd name="T60" fmla="*/ 2147483646 w 58"/>
              <a:gd name="T61" fmla="*/ 2147483646 h 58"/>
              <a:gd name="T62" fmla="*/ 2147483646 w 58"/>
              <a:gd name="T63" fmla="*/ 2147483646 h 58"/>
              <a:gd name="T64" fmla="*/ 2147483646 w 58"/>
              <a:gd name="T65" fmla="*/ 2147483646 h 58"/>
              <a:gd name="T66" fmla="*/ 2147483646 w 58"/>
              <a:gd name="T67" fmla="*/ 2147483646 h 58"/>
              <a:gd name="T68" fmla="*/ 2147483646 w 58"/>
              <a:gd name="T69" fmla="*/ 2147483646 h 58"/>
              <a:gd name="T70" fmla="*/ 2147483646 w 58"/>
              <a:gd name="T71" fmla="*/ 2147483646 h 58"/>
              <a:gd name="T72" fmla="*/ 2147483646 w 58"/>
              <a:gd name="T73" fmla="*/ 2147483646 h 58"/>
              <a:gd name="T74" fmla="*/ 2147483646 w 58"/>
              <a:gd name="T75" fmla="*/ 2147483646 h 58"/>
              <a:gd name="T76" fmla="*/ 2147483646 w 58"/>
              <a:gd name="T77" fmla="*/ 2147483646 h 58"/>
              <a:gd name="T78" fmla="*/ 2147483646 w 58"/>
              <a:gd name="T79" fmla="*/ 2147483646 h 58"/>
              <a:gd name="T80" fmla="*/ 2147483646 w 58"/>
              <a:gd name="T81" fmla="*/ 2147483646 h 58"/>
              <a:gd name="T82" fmla="*/ 2147483646 w 58"/>
              <a:gd name="T83" fmla="*/ 2147483646 h 58"/>
              <a:gd name="T84" fmla="*/ 2147483646 w 58"/>
              <a:gd name="T85" fmla="*/ 2147483646 h 58"/>
              <a:gd name="T86" fmla="*/ 2147483646 w 58"/>
              <a:gd name="T87" fmla="*/ 2147483646 h 58"/>
              <a:gd name="T88" fmla="*/ 2147483646 w 58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8"/>
              <a:gd name="T136" fmla="*/ 0 h 58"/>
              <a:gd name="T137" fmla="*/ 58 w 58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8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5" y="2"/>
                </a:lnTo>
                <a:lnTo>
                  <a:pt x="23" y="2"/>
                </a:lnTo>
                <a:lnTo>
                  <a:pt x="22" y="2"/>
                </a:lnTo>
                <a:lnTo>
                  <a:pt x="20" y="2"/>
                </a:lnTo>
                <a:lnTo>
                  <a:pt x="19" y="3"/>
                </a:lnTo>
                <a:lnTo>
                  <a:pt x="17" y="3"/>
                </a:lnTo>
                <a:lnTo>
                  <a:pt x="16" y="4"/>
                </a:lnTo>
                <a:lnTo>
                  <a:pt x="14" y="4"/>
                </a:lnTo>
                <a:lnTo>
                  <a:pt x="13" y="6"/>
                </a:lnTo>
                <a:lnTo>
                  <a:pt x="12" y="6"/>
                </a:lnTo>
                <a:lnTo>
                  <a:pt x="12" y="7"/>
                </a:lnTo>
                <a:lnTo>
                  <a:pt x="10" y="9"/>
                </a:lnTo>
                <a:lnTo>
                  <a:pt x="9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2" y="22"/>
                </a:lnTo>
                <a:lnTo>
                  <a:pt x="2" y="23"/>
                </a:lnTo>
                <a:lnTo>
                  <a:pt x="2" y="25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2" y="35"/>
                </a:lnTo>
                <a:lnTo>
                  <a:pt x="2" y="36"/>
                </a:lnTo>
                <a:lnTo>
                  <a:pt x="2" y="38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9" y="50"/>
                </a:lnTo>
                <a:lnTo>
                  <a:pt x="10" y="50"/>
                </a:lnTo>
                <a:lnTo>
                  <a:pt x="12" y="52"/>
                </a:lnTo>
                <a:lnTo>
                  <a:pt x="12" y="53"/>
                </a:lnTo>
                <a:lnTo>
                  <a:pt x="13" y="53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9" y="56"/>
                </a:lnTo>
                <a:lnTo>
                  <a:pt x="20" y="58"/>
                </a:lnTo>
                <a:lnTo>
                  <a:pt x="22" y="58"/>
                </a:lnTo>
                <a:lnTo>
                  <a:pt x="23" y="58"/>
                </a:lnTo>
                <a:lnTo>
                  <a:pt x="25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2" y="58"/>
                </a:lnTo>
                <a:lnTo>
                  <a:pt x="33" y="58"/>
                </a:lnTo>
                <a:lnTo>
                  <a:pt x="35" y="58"/>
                </a:lnTo>
                <a:lnTo>
                  <a:pt x="36" y="58"/>
                </a:lnTo>
                <a:lnTo>
                  <a:pt x="38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5" y="55"/>
                </a:lnTo>
                <a:lnTo>
                  <a:pt x="45" y="53"/>
                </a:lnTo>
                <a:lnTo>
                  <a:pt x="46" y="53"/>
                </a:lnTo>
                <a:lnTo>
                  <a:pt x="48" y="52"/>
                </a:lnTo>
                <a:lnTo>
                  <a:pt x="49" y="50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5" y="43"/>
                </a:lnTo>
                <a:lnTo>
                  <a:pt x="55" y="42"/>
                </a:lnTo>
                <a:lnTo>
                  <a:pt x="56" y="40"/>
                </a:lnTo>
                <a:lnTo>
                  <a:pt x="56" y="39"/>
                </a:lnTo>
                <a:lnTo>
                  <a:pt x="56" y="38"/>
                </a:lnTo>
                <a:lnTo>
                  <a:pt x="58" y="36"/>
                </a:lnTo>
                <a:lnTo>
                  <a:pt x="58" y="35"/>
                </a:lnTo>
                <a:lnTo>
                  <a:pt x="58" y="33"/>
                </a:lnTo>
                <a:lnTo>
                  <a:pt x="58" y="32"/>
                </a:lnTo>
                <a:lnTo>
                  <a:pt x="58" y="29"/>
                </a:lnTo>
                <a:lnTo>
                  <a:pt x="58" y="27"/>
                </a:lnTo>
                <a:lnTo>
                  <a:pt x="58" y="26"/>
                </a:lnTo>
                <a:lnTo>
                  <a:pt x="58" y="25"/>
                </a:lnTo>
                <a:lnTo>
                  <a:pt x="58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5" y="17"/>
                </a:lnTo>
                <a:lnTo>
                  <a:pt x="55" y="16"/>
                </a:lnTo>
                <a:lnTo>
                  <a:pt x="53" y="14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8" y="7"/>
                </a:lnTo>
                <a:lnTo>
                  <a:pt x="46" y="6"/>
                </a:lnTo>
                <a:lnTo>
                  <a:pt x="45" y="6"/>
                </a:lnTo>
                <a:lnTo>
                  <a:pt x="45" y="4"/>
                </a:lnTo>
                <a:lnTo>
                  <a:pt x="43" y="4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8" y="2"/>
                </a:lnTo>
                <a:lnTo>
                  <a:pt x="36" y="2"/>
                </a:lnTo>
                <a:lnTo>
                  <a:pt x="35" y="2"/>
                </a:lnTo>
                <a:lnTo>
                  <a:pt x="33" y="2"/>
                </a:lnTo>
                <a:lnTo>
                  <a:pt x="32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7594" name="Freeform 78">
            <a:extLst>
              <a:ext uri="{FF2B5EF4-FFF2-40B4-BE49-F238E27FC236}">
                <a16:creationId xmlns:a16="http://schemas.microsoft.com/office/drawing/2014/main" id="{9DAC92A7-CAFA-1D4C-888B-9B2B2A7CFE85}"/>
              </a:ext>
            </a:extLst>
          </p:cNvPr>
          <p:cNvSpPr>
            <a:spLocks/>
          </p:cNvSpPr>
          <p:nvPr/>
        </p:nvSpPr>
        <p:spPr bwMode="auto">
          <a:xfrm>
            <a:off x="5434013" y="2189163"/>
            <a:ext cx="55562" cy="55562"/>
          </a:xfrm>
          <a:custGeom>
            <a:avLst/>
            <a:gdLst>
              <a:gd name="T0" fmla="*/ 2147483646 w 70"/>
              <a:gd name="T1" fmla="*/ 0 h 70"/>
              <a:gd name="T2" fmla="*/ 2147483646 w 70"/>
              <a:gd name="T3" fmla="*/ 2147483646 h 70"/>
              <a:gd name="T4" fmla="*/ 2147483646 w 70"/>
              <a:gd name="T5" fmla="*/ 2147483646 h 70"/>
              <a:gd name="T6" fmla="*/ 2147483646 w 70"/>
              <a:gd name="T7" fmla="*/ 2147483646 h 70"/>
              <a:gd name="T8" fmla="*/ 2147483646 w 70"/>
              <a:gd name="T9" fmla="*/ 2147483646 h 70"/>
              <a:gd name="T10" fmla="*/ 2147483646 w 70"/>
              <a:gd name="T11" fmla="*/ 2147483646 h 70"/>
              <a:gd name="T12" fmla="*/ 2147483646 w 70"/>
              <a:gd name="T13" fmla="*/ 2147483646 h 70"/>
              <a:gd name="T14" fmla="*/ 2147483646 w 70"/>
              <a:gd name="T15" fmla="*/ 2147483646 h 70"/>
              <a:gd name="T16" fmla="*/ 2147483646 w 70"/>
              <a:gd name="T17" fmla="*/ 2147483646 h 70"/>
              <a:gd name="T18" fmla="*/ 0 w 70"/>
              <a:gd name="T19" fmla="*/ 2147483646 h 70"/>
              <a:gd name="T20" fmla="*/ 0 w 70"/>
              <a:gd name="T21" fmla="*/ 2147483646 h 70"/>
              <a:gd name="T22" fmla="*/ 0 w 70"/>
              <a:gd name="T23" fmla="*/ 2147483646 h 70"/>
              <a:gd name="T24" fmla="*/ 2147483646 w 70"/>
              <a:gd name="T25" fmla="*/ 2147483646 h 70"/>
              <a:gd name="T26" fmla="*/ 2147483646 w 70"/>
              <a:gd name="T27" fmla="*/ 2147483646 h 70"/>
              <a:gd name="T28" fmla="*/ 2147483646 w 70"/>
              <a:gd name="T29" fmla="*/ 2147483646 h 70"/>
              <a:gd name="T30" fmla="*/ 2147483646 w 70"/>
              <a:gd name="T31" fmla="*/ 2147483646 h 70"/>
              <a:gd name="T32" fmla="*/ 2147483646 w 70"/>
              <a:gd name="T33" fmla="*/ 2147483646 h 70"/>
              <a:gd name="T34" fmla="*/ 2147483646 w 70"/>
              <a:gd name="T35" fmla="*/ 2147483646 h 70"/>
              <a:gd name="T36" fmla="*/ 2147483646 w 70"/>
              <a:gd name="T37" fmla="*/ 2147483646 h 70"/>
              <a:gd name="T38" fmla="*/ 2147483646 w 70"/>
              <a:gd name="T39" fmla="*/ 2147483646 h 70"/>
              <a:gd name="T40" fmla="*/ 2147483646 w 70"/>
              <a:gd name="T41" fmla="*/ 2147483646 h 70"/>
              <a:gd name="T42" fmla="*/ 2147483646 w 70"/>
              <a:gd name="T43" fmla="*/ 2147483646 h 70"/>
              <a:gd name="T44" fmla="*/ 2147483646 w 70"/>
              <a:gd name="T45" fmla="*/ 2147483646 h 70"/>
              <a:gd name="T46" fmla="*/ 2147483646 w 70"/>
              <a:gd name="T47" fmla="*/ 2147483646 h 70"/>
              <a:gd name="T48" fmla="*/ 2147483646 w 70"/>
              <a:gd name="T49" fmla="*/ 2147483646 h 70"/>
              <a:gd name="T50" fmla="*/ 2147483646 w 70"/>
              <a:gd name="T51" fmla="*/ 2147483646 h 70"/>
              <a:gd name="T52" fmla="*/ 2147483646 w 70"/>
              <a:gd name="T53" fmla="*/ 2147483646 h 70"/>
              <a:gd name="T54" fmla="*/ 2147483646 w 70"/>
              <a:gd name="T55" fmla="*/ 2147483646 h 70"/>
              <a:gd name="T56" fmla="*/ 2147483646 w 70"/>
              <a:gd name="T57" fmla="*/ 2147483646 h 70"/>
              <a:gd name="T58" fmla="*/ 2147483646 w 70"/>
              <a:gd name="T59" fmla="*/ 2147483646 h 70"/>
              <a:gd name="T60" fmla="*/ 2147483646 w 70"/>
              <a:gd name="T61" fmla="*/ 2147483646 h 70"/>
              <a:gd name="T62" fmla="*/ 2147483646 w 70"/>
              <a:gd name="T63" fmla="*/ 2147483646 h 70"/>
              <a:gd name="T64" fmla="*/ 2147483646 w 70"/>
              <a:gd name="T65" fmla="*/ 2147483646 h 70"/>
              <a:gd name="T66" fmla="*/ 2147483646 w 70"/>
              <a:gd name="T67" fmla="*/ 2147483646 h 70"/>
              <a:gd name="T68" fmla="*/ 2147483646 w 70"/>
              <a:gd name="T69" fmla="*/ 2147483646 h 70"/>
              <a:gd name="T70" fmla="*/ 2147483646 w 70"/>
              <a:gd name="T71" fmla="*/ 2147483646 h 70"/>
              <a:gd name="T72" fmla="*/ 2147483646 w 70"/>
              <a:gd name="T73" fmla="*/ 2147483646 h 70"/>
              <a:gd name="T74" fmla="*/ 2147483646 w 70"/>
              <a:gd name="T75" fmla="*/ 2147483646 h 70"/>
              <a:gd name="T76" fmla="*/ 2147483646 w 70"/>
              <a:gd name="T77" fmla="*/ 2147483646 h 70"/>
              <a:gd name="T78" fmla="*/ 2147483646 w 70"/>
              <a:gd name="T79" fmla="*/ 2147483646 h 70"/>
              <a:gd name="T80" fmla="*/ 2147483646 w 70"/>
              <a:gd name="T81" fmla="*/ 2147483646 h 70"/>
              <a:gd name="T82" fmla="*/ 2147483646 w 70"/>
              <a:gd name="T83" fmla="*/ 2147483646 h 70"/>
              <a:gd name="T84" fmla="*/ 2147483646 w 70"/>
              <a:gd name="T85" fmla="*/ 2147483646 h 70"/>
              <a:gd name="T86" fmla="*/ 2147483646 w 70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0"/>
              <a:gd name="T133" fmla="*/ 0 h 70"/>
              <a:gd name="T134" fmla="*/ 70 w 70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0" h="70">
                <a:moveTo>
                  <a:pt x="34" y="0"/>
                </a:moveTo>
                <a:lnTo>
                  <a:pt x="33" y="0"/>
                </a:lnTo>
                <a:lnTo>
                  <a:pt x="31" y="0"/>
                </a:lnTo>
                <a:lnTo>
                  <a:pt x="30" y="1"/>
                </a:lnTo>
                <a:lnTo>
                  <a:pt x="29" y="1"/>
                </a:lnTo>
                <a:lnTo>
                  <a:pt x="26" y="1"/>
                </a:lnTo>
                <a:lnTo>
                  <a:pt x="24" y="1"/>
                </a:lnTo>
                <a:lnTo>
                  <a:pt x="23" y="2"/>
                </a:lnTo>
                <a:lnTo>
                  <a:pt x="21" y="2"/>
                </a:lnTo>
                <a:lnTo>
                  <a:pt x="20" y="4"/>
                </a:lnTo>
                <a:lnTo>
                  <a:pt x="19" y="4"/>
                </a:lnTo>
                <a:lnTo>
                  <a:pt x="17" y="5"/>
                </a:lnTo>
                <a:lnTo>
                  <a:pt x="16" y="5"/>
                </a:lnTo>
                <a:lnTo>
                  <a:pt x="14" y="7"/>
                </a:lnTo>
                <a:lnTo>
                  <a:pt x="13" y="8"/>
                </a:lnTo>
                <a:lnTo>
                  <a:pt x="11" y="10"/>
                </a:lnTo>
                <a:lnTo>
                  <a:pt x="10" y="10"/>
                </a:lnTo>
                <a:lnTo>
                  <a:pt x="8" y="11"/>
                </a:lnTo>
                <a:lnTo>
                  <a:pt x="8" y="13"/>
                </a:lnTo>
                <a:lnTo>
                  <a:pt x="7" y="14"/>
                </a:lnTo>
                <a:lnTo>
                  <a:pt x="6" y="15"/>
                </a:lnTo>
                <a:lnTo>
                  <a:pt x="6" y="17"/>
                </a:lnTo>
                <a:lnTo>
                  <a:pt x="4" y="18"/>
                </a:lnTo>
                <a:lnTo>
                  <a:pt x="3" y="20"/>
                </a:lnTo>
                <a:lnTo>
                  <a:pt x="3" y="21"/>
                </a:lnTo>
                <a:lnTo>
                  <a:pt x="3" y="23"/>
                </a:lnTo>
                <a:lnTo>
                  <a:pt x="1" y="24"/>
                </a:lnTo>
                <a:lnTo>
                  <a:pt x="1" y="27"/>
                </a:lnTo>
                <a:lnTo>
                  <a:pt x="1" y="28"/>
                </a:lnTo>
                <a:lnTo>
                  <a:pt x="0" y="30"/>
                </a:lnTo>
                <a:lnTo>
                  <a:pt x="0" y="31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8"/>
                </a:lnTo>
                <a:lnTo>
                  <a:pt x="0" y="40"/>
                </a:lnTo>
                <a:lnTo>
                  <a:pt x="1" y="43"/>
                </a:lnTo>
                <a:lnTo>
                  <a:pt x="1" y="44"/>
                </a:lnTo>
                <a:lnTo>
                  <a:pt x="1" y="46"/>
                </a:lnTo>
                <a:lnTo>
                  <a:pt x="3" y="47"/>
                </a:lnTo>
                <a:lnTo>
                  <a:pt x="3" y="49"/>
                </a:lnTo>
                <a:lnTo>
                  <a:pt x="3" y="50"/>
                </a:lnTo>
                <a:lnTo>
                  <a:pt x="4" y="51"/>
                </a:lnTo>
                <a:lnTo>
                  <a:pt x="6" y="53"/>
                </a:lnTo>
                <a:lnTo>
                  <a:pt x="6" y="54"/>
                </a:lnTo>
                <a:lnTo>
                  <a:pt x="7" y="56"/>
                </a:lnTo>
                <a:lnTo>
                  <a:pt x="8" y="57"/>
                </a:lnTo>
                <a:lnTo>
                  <a:pt x="8" y="59"/>
                </a:lnTo>
                <a:lnTo>
                  <a:pt x="10" y="60"/>
                </a:lnTo>
                <a:lnTo>
                  <a:pt x="11" y="61"/>
                </a:lnTo>
                <a:lnTo>
                  <a:pt x="13" y="63"/>
                </a:lnTo>
                <a:lnTo>
                  <a:pt x="14" y="63"/>
                </a:lnTo>
                <a:lnTo>
                  <a:pt x="16" y="64"/>
                </a:lnTo>
                <a:lnTo>
                  <a:pt x="17" y="66"/>
                </a:lnTo>
                <a:lnTo>
                  <a:pt x="19" y="66"/>
                </a:lnTo>
                <a:lnTo>
                  <a:pt x="20" y="67"/>
                </a:lnTo>
                <a:lnTo>
                  <a:pt x="21" y="67"/>
                </a:lnTo>
                <a:lnTo>
                  <a:pt x="23" y="69"/>
                </a:lnTo>
                <a:lnTo>
                  <a:pt x="24" y="69"/>
                </a:lnTo>
                <a:lnTo>
                  <a:pt x="26" y="69"/>
                </a:lnTo>
                <a:lnTo>
                  <a:pt x="29" y="70"/>
                </a:lnTo>
                <a:lnTo>
                  <a:pt x="30" y="70"/>
                </a:lnTo>
                <a:lnTo>
                  <a:pt x="31" y="70"/>
                </a:lnTo>
                <a:lnTo>
                  <a:pt x="33" y="70"/>
                </a:lnTo>
                <a:lnTo>
                  <a:pt x="34" y="70"/>
                </a:lnTo>
                <a:lnTo>
                  <a:pt x="37" y="70"/>
                </a:lnTo>
                <a:lnTo>
                  <a:pt x="39" y="70"/>
                </a:lnTo>
                <a:lnTo>
                  <a:pt x="40" y="70"/>
                </a:lnTo>
                <a:lnTo>
                  <a:pt x="42" y="70"/>
                </a:lnTo>
                <a:lnTo>
                  <a:pt x="44" y="69"/>
                </a:lnTo>
                <a:lnTo>
                  <a:pt x="46" y="69"/>
                </a:lnTo>
                <a:lnTo>
                  <a:pt x="47" y="69"/>
                </a:lnTo>
                <a:lnTo>
                  <a:pt x="49" y="67"/>
                </a:lnTo>
                <a:lnTo>
                  <a:pt x="50" y="67"/>
                </a:lnTo>
                <a:lnTo>
                  <a:pt x="52" y="66"/>
                </a:lnTo>
                <a:lnTo>
                  <a:pt x="53" y="66"/>
                </a:lnTo>
                <a:lnTo>
                  <a:pt x="55" y="64"/>
                </a:lnTo>
                <a:lnTo>
                  <a:pt x="56" y="63"/>
                </a:lnTo>
                <a:lnTo>
                  <a:pt x="57" y="63"/>
                </a:lnTo>
                <a:lnTo>
                  <a:pt x="59" y="61"/>
                </a:lnTo>
                <a:lnTo>
                  <a:pt x="60" y="60"/>
                </a:lnTo>
                <a:lnTo>
                  <a:pt x="62" y="59"/>
                </a:lnTo>
                <a:lnTo>
                  <a:pt x="62" y="57"/>
                </a:lnTo>
                <a:lnTo>
                  <a:pt x="63" y="56"/>
                </a:lnTo>
                <a:lnTo>
                  <a:pt x="65" y="54"/>
                </a:lnTo>
                <a:lnTo>
                  <a:pt x="65" y="53"/>
                </a:lnTo>
                <a:lnTo>
                  <a:pt x="66" y="51"/>
                </a:lnTo>
                <a:lnTo>
                  <a:pt x="66" y="50"/>
                </a:lnTo>
                <a:lnTo>
                  <a:pt x="67" y="49"/>
                </a:lnTo>
                <a:lnTo>
                  <a:pt x="67" y="47"/>
                </a:lnTo>
                <a:lnTo>
                  <a:pt x="69" y="46"/>
                </a:lnTo>
                <a:lnTo>
                  <a:pt x="69" y="44"/>
                </a:lnTo>
                <a:lnTo>
                  <a:pt x="69" y="43"/>
                </a:lnTo>
                <a:lnTo>
                  <a:pt x="70" y="40"/>
                </a:lnTo>
                <a:lnTo>
                  <a:pt x="70" y="38"/>
                </a:lnTo>
                <a:lnTo>
                  <a:pt x="70" y="37"/>
                </a:lnTo>
                <a:lnTo>
                  <a:pt x="70" y="36"/>
                </a:lnTo>
                <a:lnTo>
                  <a:pt x="70" y="33"/>
                </a:lnTo>
                <a:lnTo>
                  <a:pt x="70" y="31"/>
                </a:lnTo>
                <a:lnTo>
                  <a:pt x="70" y="30"/>
                </a:lnTo>
                <a:lnTo>
                  <a:pt x="69" y="28"/>
                </a:lnTo>
                <a:lnTo>
                  <a:pt x="69" y="27"/>
                </a:lnTo>
                <a:lnTo>
                  <a:pt x="69" y="24"/>
                </a:lnTo>
                <a:lnTo>
                  <a:pt x="67" y="23"/>
                </a:lnTo>
                <a:lnTo>
                  <a:pt x="67" y="21"/>
                </a:lnTo>
                <a:lnTo>
                  <a:pt x="66" y="20"/>
                </a:lnTo>
                <a:lnTo>
                  <a:pt x="66" y="18"/>
                </a:lnTo>
                <a:lnTo>
                  <a:pt x="65" y="17"/>
                </a:lnTo>
                <a:lnTo>
                  <a:pt x="65" y="15"/>
                </a:lnTo>
                <a:lnTo>
                  <a:pt x="63" y="14"/>
                </a:lnTo>
                <a:lnTo>
                  <a:pt x="62" y="13"/>
                </a:lnTo>
                <a:lnTo>
                  <a:pt x="62" y="11"/>
                </a:lnTo>
                <a:lnTo>
                  <a:pt x="60" y="10"/>
                </a:lnTo>
                <a:lnTo>
                  <a:pt x="59" y="10"/>
                </a:lnTo>
                <a:lnTo>
                  <a:pt x="57" y="8"/>
                </a:lnTo>
                <a:lnTo>
                  <a:pt x="56" y="7"/>
                </a:lnTo>
                <a:lnTo>
                  <a:pt x="55" y="5"/>
                </a:lnTo>
                <a:lnTo>
                  <a:pt x="53" y="5"/>
                </a:lnTo>
                <a:lnTo>
                  <a:pt x="52" y="4"/>
                </a:lnTo>
                <a:lnTo>
                  <a:pt x="50" y="4"/>
                </a:lnTo>
                <a:lnTo>
                  <a:pt x="49" y="2"/>
                </a:lnTo>
                <a:lnTo>
                  <a:pt x="47" y="2"/>
                </a:lnTo>
                <a:lnTo>
                  <a:pt x="46" y="1"/>
                </a:lnTo>
                <a:lnTo>
                  <a:pt x="44" y="1"/>
                </a:lnTo>
                <a:lnTo>
                  <a:pt x="42" y="1"/>
                </a:lnTo>
                <a:lnTo>
                  <a:pt x="40" y="1"/>
                </a:lnTo>
                <a:lnTo>
                  <a:pt x="39" y="0"/>
                </a:lnTo>
                <a:lnTo>
                  <a:pt x="37" y="0"/>
                </a:lnTo>
                <a:lnTo>
                  <a:pt x="34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95" name="Freeform 79">
            <a:extLst>
              <a:ext uri="{FF2B5EF4-FFF2-40B4-BE49-F238E27FC236}">
                <a16:creationId xmlns:a16="http://schemas.microsoft.com/office/drawing/2014/main" id="{BBA3DFF8-13CA-6F4B-A868-AA58BEB87140}"/>
              </a:ext>
            </a:extLst>
          </p:cNvPr>
          <p:cNvSpPr>
            <a:spLocks/>
          </p:cNvSpPr>
          <p:nvPr/>
        </p:nvSpPr>
        <p:spPr bwMode="auto">
          <a:xfrm>
            <a:off x="3459164" y="2613025"/>
            <a:ext cx="46037" cy="46038"/>
          </a:xfrm>
          <a:custGeom>
            <a:avLst/>
            <a:gdLst>
              <a:gd name="T0" fmla="*/ 2147483646 w 57"/>
              <a:gd name="T1" fmla="*/ 2147483646 h 57"/>
              <a:gd name="T2" fmla="*/ 2147483646 w 57"/>
              <a:gd name="T3" fmla="*/ 2147483646 h 57"/>
              <a:gd name="T4" fmla="*/ 2147483646 w 57"/>
              <a:gd name="T5" fmla="*/ 2147483646 h 57"/>
              <a:gd name="T6" fmla="*/ 2147483646 w 57"/>
              <a:gd name="T7" fmla="*/ 2147483646 h 57"/>
              <a:gd name="T8" fmla="*/ 2147483646 w 57"/>
              <a:gd name="T9" fmla="*/ 2147483646 h 57"/>
              <a:gd name="T10" fmla="*/ 2147483646 w 57"/>
              <a:gd name="T11" fmla="*/ 2147483646 h 57"/>
              <a:gd name="T12" fmla="*/ 2147483646 w 57"/>
              <a:gd name="T13" fmla="*/ 2147483646 h 57"/>
              <a:gd name="T14" fmla="*/ 2147483646 w 57"/>
              <a:gd name="T15" fmla="*/ 2147483646 h 57"/>
              <a:gd name="T16" fmla="*/ 2147483646 w 57"/>
              <a:gd name="T17" fmla="*/ 2147483646 h 57"/>
              <a:gd name="T18" fmla="*/ 2147483646 w 57"/>
              <a:gd name="T19" fmla="*/ 2147483646 h 57"/>
              <a:gd name="T20" fmla="*/ 0 w 57"/>
              <a:gd name="T21" fmla="*/ 2147483646 h 57"/>
              <a:gd name="T22" fmla="*/ 0 w 57"/>
              <a:gd name="T23" fmla="*/ 2147483646 h 57"/>
              <a:gd name="T24" fmla="*/ 2147483646 w 57"/>
              <a:gd name="T25" fmla="*/ 2147483646 h 57"/>
              <a:gd name="T26" fmla="*/ 2147483646 w 57"/>
              <a:gd name="T27" fmla="*/ 2147483646 h 57"/>
              <a:gd name="T28" fmla="*/ 2147483646 w 57"/>
              <a:gd name="T29" fmla="*/ 2147483646 h 57"/>
              <a:gd name="T30" fmla="*/ 2147483646 w 57"/>
              <a:gd name="T31" fmla="*/ 2147483646 h 57"/>
              <a:gd name="T32" fmla="*/ 2147483646 w 57"/>
              <a:gd name="T33" fmla="*/ 2147483646 h 57"/>
              <a:gd name="T34" fmla="*/ 2147483646 w 57"/>
              <a:gd name="T35" fmla="*/ 2147483646 h 57"/>
              <a:gd name="T36" fmla="*/ 2147483646 w 57"/>
              <a:gd name="T37" fmla="*/ 2147483646 h 57"/>
              <a:gd name="T38" fmla="*/ 2147483646 w 57"/>
              <a:gd name="T39" fmla="*/ 2147483646 h 57"/>
              <a:gd name="T40" fmla="*/ 2147483646 w 57"/>
              <a:gd name="T41" fmla="*/ 2147483646 h 57"/>
              <a:gd name="T42" fmla="*/ 2147483646 w 57"/>
              <a:gd name="T43" fmla="*/ 2147483646 h 57"/>
              <a:gd name="T44" fmla="*/ 2147483646 w 57"/>
              <a:gd name="T45" fmla="*/ 2147483646 h 57"/>
              <a:gd name="T46" fmla="*/ 2147483646 w 57"/>
              <a:gd name="T47" fmla="*/ 2147483646 h 57"/>
              <a:gd name="T48" fmla="*/ 2147483646 w 57"/>
              <a:gd name="T49" fmla="*/ 2147483646 h 57"/>
              <a:gd name="T50" fmla="*/ 2147483646 w 57"/>
              <a:gd name="T51" fmla="*/ 2147483646 h 57"/>
              <a:gd name="T52" fmla="*/ 2147483646 w 57"/>
              <a:gd name="T53" fmla="*/ 2147483646 h 57"/>
              <a:gd name="T54" fmla="*/ 2147483646 w 57"/>
              <a:gd name="T55" fmla="*/ 2147483646 h 57"/>
              <a:gd name="T56" fmla="*/ 2147483646 w 57"/>
              <a:gd name="T57" fmla="*/ 2147483646 h 57"/>
              <a:gd name="T58" fmla="*/ 2147483646 w 57"/>
              <a:gd name="T59" fmla="*/ 2147483646 h 57"/>
              <a:gd name="T60" fmla="*/ 2147483646 w 57"/>
              <a:gd name="T61" fmla="*/ 2147483646 h 57"/>
              <a:gd name="T62" fmla="*/ 2147483646 w 57"/>
              <a:gd name="T63" fmla="*/ 2147483646 h 57"/>
              <a:gd name="T64" fmla="*/ 2147483646 w 57"/>
              <a:gd name="T65" fmla="*/ 2147483646 h 57"/>
              <a:gd name="T66" fmla="*/ 2147483646 w 57"/>
              <a:gd name="T67" fmla="*/ 2147483646 h 57"/>
              <a:gd name="T68" fmla="*/ 2147483646 w 57"/>
              <a:gd name="T69" fmla="*/ 2147483646 h 57"/>
              <a:gd name="T70" fmla="*/ 2147483646 w 57"/>
              <a:gd name="T71" fmla="*/ 2147483646 h 57"/>
              <a:gd name="T72" fmla="*/ 2147483646 w 57"/>
              <a:gd name="T73" fmla="*/ 2147483646 h 57"/>
              <a:gd name="T74" fmla="*/ 2147483646 w 57"/>
              <a:gd name="T75" fmla="*/ 2147483646 h 57"/>
              <a:gd name="T76" fmla="*/ 2147483646 w 57"/>
              <a:gd name="T77" fmla="*/ 2147483646 h 57"/>
              <a:gd name="T78" fmla="*/ 2147483646 w 57"/>
              <a:gd name="T79" fmla="*/ 2147483646 h 57"/>
              <a:gd name="T80" fmla="*/ 2147483646 w 57"/>
              <a:gd name="T81" fmla="*/ 2147483646 h 57"/>
              <a:gd name="T82" fmla="*/ 2147483646 w 57"/>
              <a:gd name="T83" fmla="*/ 2147483646 h 57"/>
              <a:gd name="T84" fmla="*/ 2147483646 w 57"/>
              <a:gd name="T85" fmla="*/ 2147483646 h 57"/>
              <a:gd name="T86" fmla="*/ 2147483646 w 57"/>
              <a:gd name="T87" fmla="*/ 2147483646 h 57"/>
              <a:gd name="T88" fmla="*/ 2147483646 w 57"/>
              <a:gd name="T89" fmla="*/ 2147483646 h 5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7"/>
              <a:gd name="T137" fmla="*/ 57 w 57"/>
              <a:gd name="T138" fmla="*/ 57 h 57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7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1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7"/>
                </a:lnTo>
                <a:lnTo>
                  <a:pt x="21" y="57"/>
                </a:lnTo>
                <a:lnTo>
                  <a:pt x="23" y="57"/>
                </a:lnTo>
                <a:lnTo>
                  <a:pt x="24" y="57"/>
                </a:lnTo>
                <a:lnTo>
                  <a:pt x="26" y="57"/>
                </a:lnTo>
                <a:lnTo>
                  <a:pt x="27" y="57"/>
                </a:lnTo>
                <a:lnTo>
                  <a:pt x="28" y="57"/>
                </a:lnTo>
                <a:lnTo>
                  <a:pt x="30" y="57"/>
                </a:lnTo>
                <a:lnTo>
                  <a:pt x="31" y="57"/>
                </a:lnTo>
                <a:lnTo>
                  <a:pt x="33" y="57"/>
                </a:lnTo>
                <a:lnTo>
                  <a:pt x="34" y="57"/>
                </a:lnTo>
                <a:lnTo>
                  <a:pt x="36" y="57"/>
                </a:lnTo>
                <a:lnTo>
                  <a:pt x="37" y="57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1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7596" name="Freeform 80">
            <a:extLst>
              <a:ext uri="{FF2B5EF4-FFF2-40B4-BE49-F238E27FC236}">
                <a16:creationId xmlns:a16="http://schemas.microsoft.com/office/drawing/2014/main" id="{834B43E1-707D-3B4A-822D-CF8BEA6E8F0A}"/>
              </a:ext>
            </a:extLst>
          </p:cNvPr>
          <p:cNvSpPr>
            <a:spLocks/>
          </p:cNvSpPr>
          <p:nvPr/>
        </p:nvSpPr>
        <p:spPr bwMode="auto">
          <a:xfrm>
            <a:off x="3468688" y="2622551"/>
            <a:ext cx="55562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97" name="Line 85">
            <a:extLst>
              <a:ext uri="{FF2B5EF4-FFF2-40B4-BE49-F238E27FC236}">
                <a16:creationId xmlns:a16="http://schemas.microsoft.com/office/drawing/2014/main" id="{15DFB272-CAA1-5549-A793-5F026EBFF13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144963" y="2981325"/>
            <a:ext cx="3429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98" name="Line 86">
            <a:extLst>
              <a:ext uri="{FF2B5EF4-FFF2-40B4-BE49-F238E27FC236}">
                <a16:creationId xmlns:a16="http://schemas.microsoft.com/office/drawing/2014/main" id="{310F1B4D-AB88-4A43-805E-CA72B975BDF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57664" y="4486275"/>
            <a:ext cx="319087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99" name="Line 91">
            <a:extLst>
              <a:ext uri="{FF2B5EF4-FFF2-40B4-BE49-F238E27FC236}">
                <a16:creationId xmlns:a16="http://schemas.microsoft.com/office/drawing/2014/main" id="{E0DB53D4-3A83-ED46-AFF1-F2277B435C9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94088" y="4781550"/>
            <a:ext cx="98266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600" name="Line 92">
            <a:extLst>
              <a:ext uri="{FF2B5EF4-FFF2-40B4-BE49-F238E27FC236}">
                <a16:creationId xmlns:a16="http://schemas.microsoft.com/office/drawing/2014/main" id="{4D985470-D0BE-BD4C-ABA4-74CE6A919F5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44964" y="2979739"/>
            <a:ext cx="1587" cy="15065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601" name="Line 93">
            <a:extLst>
              <a:ext uri="{FF2B5EF4-FFF2-40B4-BE49-F238E27FC236}">
                <a16:creationId xmlns:a16="http://schemas.microsoft.com/office/drawing/2014/main" id="{25568B58-B334-144E-BB08-F72643D61CA1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3733800"/>
            <a:ext cx="10064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602" name="Freeform 94">
            <a:extLst>
              <a:ext uri="{FF2B5EF4-FFF2-40B4-BE49-F238E27FC236}">
                <a16:creationId xmlns:a16="http://schemas.microsoft.com/office/drawing/2014/main" id="{F04DB42C-C258-DE4E-92C9-B81EBDE62DF6}"/>
              </a:ext>
            </a:extLst>
          </p:cNvPr>
          <p:cNvSpPr>
            <a:spLocks/>
          </p:cNvSpPr>
          <p:nvPr/>
        </p:nvSpPr>
        <p:spPr bwMode="auto">
          <a:xfrm>
            <a:off x="4121150" y="3709989"/>
            <a:ext cx="46038" cy="46037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4" y="2"/>
                </a:lnTo>
                <a:lnTo>
                  <a:pt x="23" y="2"/>
                </a:lnTo>
                <a:lnTo>
                  <a:pt x="21" y="2"/>
                </a:lnTo>
                <a:lnTo>
                  <a:pt x="20" y="2"/>
                </a:lnTo>
                <a:lnTo>
                  <a:pt x="18" y="3"/>
                </a:lnTo>
                <a:lnTo>
                  <a:pt x="17" y="3"/>
                </a:lnTo>
                <a:lnTo>
                  <a:pt x="16" y="5"/>
                </a:lnTo>
                <a:lnTo>
                  <a:pt x="14" y="5"/>
                </a:lnTo>
                <a:lnTo>
                  <a:pt x="13" y="6"/>
                </a:lnTo>
                <a:lnTo>
                  <a:pt x="11" y="6"/>
                </a:lnTo>
                <a:lnTo>
                  <a:pt x="11" y="8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5"/>
                </a:lnTo>
                <a:lnTo>
                  <a:pt x="4" y="16"/>
                </a:lnTo>
                <a:lnTo>
                  <a:pt x="3" y="18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5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5"/>
                </a:lnTo>
                <a:lnTo>
                  <a:pt x="1" y="36"/>
                </a:lnTo>
                <a:lnTo>
                  <a:pt x="1" y="38"/>
                </a:lnTo>
                <a:lnTo>
                  <a:pt x="3" y="39"/>
                </a:lnTo>
                <a:lnTo>
                  <a:pt x="3" y="41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8" y="51"/>
                </a:lnTo>
                <a:lnTo>
                  <a:pt x="10" y="51"/>
                </a:lnTo>
                <a:lnTo>
                  <a:pt x="11" y="52"/>
                </a:lnTo>
                <a:lnTo>
                  <a:pt x="11" y="54"/>
                </a:lnTo>
                <a:lnTo>
                  <a:pt x="13" y="54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4" y="55"/>
                </a:lnTo>
                <a:lnTo>
                  <a:pt x="44" y="54"/>
                </a:lnTo>
                <a:lnTo>
                  <a:pt x="46" y="54"/>
                </a:lnTo>
                <a:lnTo>
                  <a:pt x="47" y="52"/>
                </a:lnTo>
                <a:lnTo>
                  <a:pt x="49" y="51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1"/>
                </a:lnTo>
                <a:lnTo>
                  <a:pt x="56" y="39"/>
                </a:lnTo>
                <a:lnTo>
                  <a:pt x="56" y="38"/>
                </a:lnTo>
                <a:lnTo>
                  <a:pt x="57" y="36"/>
                </a:lnTo>
                <a:lnTo>
                  <a:pt x="57" y="35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8"/>
                </a:lnTo>
                <a:lnTo>
                  <a:pt x="57" y="26"/>
                </a:lnTo>
                <a:lnTo>
                  <a:pt x="57" y="25"/>
                </a:lnTo>
                <a:lnTo>
                  <a:pt x="57" y="23"/>
                </a:lnTo>
                <a:lnTo>
                  <a:pt x="57" y="22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8"/>
                </a:lnTo>
                <a:lnTo>
                  <a:pt x="54" y="16"/>
                </a:lnTo>
                <a:lnTo>
                  <a:pt x="53" y="15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7" y="8"/>
                </a:lnTo>
                <a:lnTo>
                  <a:pt x="46" y="6"/>
                </a:lnTo>
                <a:lnTo>
                  <a:pt x="44" y="6"/>
                </a:lnTo>
                <a:lnTo>
                  <a:pt x="44" y="5"/>
                </a:lnTo>
                <a:lnTo>
                  <a:pt x="43" y="5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7" y="2"/>
                </a:lnTo>
                <a:lnTo>
                  <a:pt x="36" y="2"/>
                </a:lnTo>
                <a:lnTo>
                  <a:pt x="34" y="2"/>
                </a:lnTo>
                <a:lnTo>
                  <a:pt x="33" y="2"/>
                </a:lnTo>
                <a:lnTo>
                  <a:pt x="31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7603" name="Freeform 95">
            <a:extLst>
              <a:ext uri="{FF2B5EF4-FFF2-40B4-BE49-F238E27FC236}">
                <a16:creationId xmlns:a16="http://schemas.microsoft.com/office/drawing/2014/main" id="{9B066E84-0B2B-2B4A-9BD4-C6C773720319}"/>
              </a:ext>
            </a:extLst>
          </p:cNvPr>
          <p:cNvSpPr>
            <a:spLocks/>
          </p:cNvSpPr>
          <p:nvPr/>
        </p:nvSpPr>
        <p:spPr bwMode="auto">
          <a:xfrm>
            <a:off x="4130676" y="3697288"/>
            <a:ext cx="55563" cy="55562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1" y="1"/>
                </a:lnTo>
                <a:lnTo>
                  <a:pt x="29" y="1"/>
                </a:lnTo>
                <a:lnTo>
                  <a:pt x="26" y="1"/>
                </a:lnTo>
                <a:lnTo>
                  <a:pt x="25" y="1"/>
                </a:lnTo>
                <a:lnTo>
                  <a:pt x="23" y="3"/>
                </a:lnTo>
                <a:lnTo>
                  <a:pt x="22" y="3"/>
                </a:lnTo>
                <a:lnTo>
                  <a:pt x="20" y="4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4"/>
                </a:lnTo>
                <a:lnTo>
                  <a:pt x="6" y="16"/>
                </a:lnTo>
                <a:lnTo>
                  <a:pt x="6" y="17"/>
                </a:lnTo>
                <a:lnTo>
                  <a:pt x="5" y="19"/>
                </a:lnTo>
                <a:lnTo>
                  <a:pt x="3" y="20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7"/>
                </a:lnTo>
                <a:lnTo>
                  <a:pt x="2" y="29"/>
                </a:lnTo>
                <a:lnTo>
                  <a:pt x="0" y="30"/>
                </a:lnTo>
                <a:lnTo>
                  <a:pt x="0" y="32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9"/>
                </a:lnTo>
                <a:lnTo>
                  <a:pt x="0" y="40"/>
                </a:lnTo>
                <a:lnTo>
                  <a:pt x="2" y="43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0"/>
                </a:lnTo>
                <a:lnTo>
                  <a:pt x="5" y="52"/>
                </a:lnTo>
                <a:lnTo>
                  <a:pt x="6" y="53"/>
                </a:lnTo>
                <a:lnTo>
                  <a:pt x="6" y="55"/>
                </a:lnTo>
                <a:lnTo>
                  <a:pt x="7" y="56"/>
                </a:lnTo>
                <a:lnTo>
                  <a:pt x="9" y="58"/>
                </a:lnTo>
                <a:lnTo>
                  <a:pt x="9" y="59"/>
                </a:lnTo>
                <a:lnTo>
                  <a:pt x="10" y="60"/>
                </a:lnTo>
                <a:lnTo>
                  <a:pt x="12" y="62"/>
                </a:lnTo>
                <a:lnTo>
                  <a:pt x="13" y="63"/>
                </a:lnTo>
                <a:lnTo>
                  <a:pt x="15" y="63"/>
                </a:lnTo>
                <a:lnTo>
                  <a:pt x="16" y="65"/>
                </a:lnTo>
                <a:lnTo>
                  <a:pt x="18" y="66"/>
                </a:lnTo>
                <a:lnTo>
                  <a:pt x="19" y="66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1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1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6"/>
                </a:lnTo>
                <a:lnTo>
                  <a:pt x="54" y="66"/>
                </a:lnTo>
                <a:lnTo>
                  <a:pt x="55" y="65"/>
                </a:lnTo>
                <a:lnTo>
                  <a:pt x="56" y="63"/>
                </a:lnTo>
                <a:lnTo>
                  <a:pt x="58" y="63"/>
                </a:lnTo>
                <a:lnTo>
                  <a:pt x="59" y="62"/>
                </a:lnTo>
                <a:lnTo>
                  <a:pt x="61" y="60"/>
                </a:lnTo>
                <a:lnTo>
                  <a:pt x="62" y="59"/>
                </a:lnTo>
                <a:lnTo>
                  <a:pt x="62" y="58"/>
                </a:lnTo>
                <a:lnTo>
                  <a:pt x="64" y="56"/>
                </a:lnTo>
                <a:lnTo>
                  <a:pt x="65" y="55"/>
                </a:lnTo>
                <a:lnTo>
                  <a:pt x="65" y="53"/>
                </a:lnTo>
                <a:lnTo>
                  <a:pt x="67" y="52"/>
                </a:lnTo>
                <a:lnTo>
                  <a:pt x="67" y="50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3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6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69" y="29"/>
                </a:lnTo>
                <a:lnTo>
                  <a:pt x="69" y="27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7" y="20"/>
                </a:lnTo>
                <a:lnTo>
                  <a:pt x="67" y="19"/>
                </a:lnTo>
                <a:lnTo>
                  <a:pt x="65" y="17"/>
                </a:lnTo>
                <a:lnTo>
                  <a:pt x="65" y="16"/>
                </a:lnTo>
                <a:lnTo>
                  <a:pt x="64" y="14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7"/>
                </a:lnTo>
                <a:lnTo>
                  <a:pt x="55" y="6"/>
                </a:lnTo>
                <a:lnTo>
                  <a:pt x="54" y="6"/>
                </a:lnTo>
                <a:lnTo>
                  <a:pt x="52" y="4"/>
                </a:lnTo>
                <a:lnTo>
                  <a:pt x="51" y="4"/>
                </a:lnTo>
                <a:lnTo>
                  <a:pt x="49" y="3"/>
                </a:lnTo>
                <a:lnTo>
                  <a:pt x="48" y="3"/>
                </a:lnTo>
                <a:lnTo>
                  <a:pt x="46" y="1"/>
                </a:lnTo>
                <a:lnTo>
                  <a:pt x="45" y="1"/>
                </a:lnTo>
                <a:lnTo>
                  <a:pt x="42" y="1"/>
                </a:lnTo>
                <a:lnTo>
                  <a:pt x="41" y="1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604" name="Rectangle 96">
            <a:extLst>
              <a:ext uri="{FF2B5EF4-FFF2-40B4-BE49-F238E27FC236}">
                <a16:creationId xmlns:a16="http://schemas.microsoft.com/office/drawing/2014/main" id="{1F0DF5CF-DBBF-3244-8768-0B71307BF4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1590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605" name="Rectangle 97">
            <a:extLst>
              <a:ext uri="{FF2B5EF4-FFF2-40B4-BE49-F238E27FC236}">
                <a16:creationId xmlns:a16="http://schemas.microsoft.com/office/drawing/2014/main" id="{D8D493B4-293D-6844-A20E-955C31FBE9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8763" y="36433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En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606" name="AutoShape 99">
            <a:extLst>
              <a:ext uri="{FF2B5EF4-FFF2-40B4-BE49-F238E27FC236}">
                <a16:creationId xmlns:a16="http://schemas.microsoft.com/office/drawing/2014/main" id="{FB2A17EB-569A-204F-9916-C13720808B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87863" y="2530475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7607" name="AutoShape 101">
            <a:extLst>
              <a:ext uri="{FF2B5EF4-FFF2-40B4-BE49-F238E27FC236}">
                <a16:creationId xmlns:a16="http://schemas.microsoft.com/office/drawing/2014/main" id="{B7B61378-BEAB-7340-9008-E39071A2A9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8975" y="4387850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7608" name="Title 1">
            <a:extLst>
              <a:ext uri="{FF2B5EF4-FFF2-40B4-BE49-F238E27FC236}">
                <a16:creationId xmlns:a16="http://schemas.microsoft.com/office/drawing/2014/main" id="{136D6C82-5642-364D-A157-4DBF22BFAAD0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3-to-8 decoder using two 2-to-4 decoders</a:t>
            </a:r>
          </a:p>
        </p:txBody>
      </p:sp>
      <p:sp>
        <p:nvSpPr>
          <p:cNvPr id="107609" name="TextBox 125">
            <a:extLst>
              <a:ext uri="{FF2B5EF4-FFF2-40B4-BE49-F238E27FC236}">
                <a16:creationId xmlns:a16="http://schemas.microsoft.com/office/drawing/2014/main" id="{60961317-D794-8145-8CC0-B55CC4BA66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4.15 from the textbook ]</a:t>
            </a:r>
          </a:p>
        </p:txBody>
      </p:sp>
      <p:sp>
        <p:nvSpPr>
          <p:cNvPr id="107610" name="TextBox 16">
            <a:extLst>
              <a:ext uri="{FF2B5EF4-FFF2-40B4-BE49-F238E27FC236}">
                <a16:creationId xmlns:a16="http://schemas.microsoft.com/office/drawing/2014/main" id="{D2E834E3-9C0E-384A-97B5-E57B8BE27D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189388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7611" name="TextBox 16">
            <a:extLst>
              <a:ext uri="{FF2B5EF4-FFF2-40B4-BE49-F238E27FC236}">
                <a16:creationId xmlns:a16="http://schemas.microsoft.com/office/drawing/2014/main" id="{86466777-A4BB-A647-91A2-8BFE8328EC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220821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7612" name="TextBox 16">
            <a:extLst>
              <a:ext uri="{FF2B5EF4-FFF2-40B4-BE49-F238E27FC236}">
                <a16:creationId xmlns:a16="http://schemas.microsoft.com/office/drawing/2014/main" id="{AE4D6F87-2648-3642-B6BB-0940634517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4" y="15557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7613" name="TextBox 16">
            <a:extLst>
              <a:ext uri="{FF2B5EF4-FFF2-40B4-BE49-F238E27FC236}">
                <a16:creationId xmlns:a16="http://schemas.microsoft.com/office/drawing/2014/main" id="{17FBE7F4-67A2-D94F-8128-BFD901AACD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4" y="2479675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7614" name="TextBox 16">
            <a:extLst>
              <a:ext uri="{FF2B5EF4-FFF2-40B4-BE49-F238E27FC236}">
                <a16:creationId xmlns:a16="http://schemas.microsoft.com/office/drawing/2014/main" id="{3DC3F95A-40D6-E240-ADD9-3FB35219B7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2839" y="3703638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7615" name="TextBox 16">
            <a:extLst>
              <a:ext uri="{FF2B5EF4-FFF2-40B4-BE49-F238E27FC236}">
                <a16:creationId xmlns:a16="http://schemas.microsoft.com/office/drawing/2014/main" id="{4436F41E-0D56-9943-9366-A5E5A58614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2839" y="4017963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7616" name="TextBox 16">
            <a:extLst>
              <a:ext uri="{FF2B5EF4-FFF2-40B4-BE49-F238E27FC236}">
                <a16:creationId xmlns:a16="http://schemas.microsoft.com/office/drawing/2014/main" id="{42CD97B1-E71C-034A-B2D3-C5B7B3F872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339407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7617" name="TextBox 16">
            <a:extLst>
              <a:ext uri="{FF2B5EF4-FFF2-40B4-BE49-F238E27FC236}">
                <a16:creationId xmlns:a16="http://schemas.microsoft.com/office/drawing/2014/main" id="{24B7F0B0-D7AF-C345-BAA8-5C1466514E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43180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7618" name="TextBox 16">
            <a:extLst>
              <a:ext uri="{FF2B5EF4-FFF2-40B4-BE49-F238E27FC236}">
                <a16:creationId xmlns:a16="http://schemas.microsoft.com/office/drawing/2014/main" id="{A8501357-CDA4-D04E-9552-15E35A7E58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5789" y="3389313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7619" name="TextBox 16">
            <a:extLst>
              <a:ext uri="{FF2B5EF4-FFF2-40B4-BE49-F238E27FC236}">
                <a16:creationId xmlns:a16="http://schemas.microsoft.com/office/drawing/2014/main" id="{742F025F-66C9-C44C-9C9B-EC41174C0E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2614" y="1528763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7620" name="TextBox 16">
            <a:extLst>
              <a:ext uri="{FF2B5EF4-FFF2-40B4-BE49-F238E27FC236}">
                <a16:creationId xmlns:a16="http://schemas.microsoft.com/office/drawing/2014/main" id="{FD119BAB-1ACA-5944-A22B-9AA2E67047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7850" y="18748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7621" name="TextBox 16">
            <a:extLst>
              <a:ext uri="{FF2B5EF4-FFF2-40B4-BE49-F238E27FC236}">
                <a16:creationId xmlns:a16="http://schemas.microsoft.com/office/drawing/2014/main" id="{C2C7B338-08C1-804D-9800-09592237E2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7850" y="22907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7622" name="TextBox 16">
            <a:extLst>
              <a:ext uri="{FF2B5EF4-FFF2-40B4-BE49-F238E27FC236}">
                <a16:creationId xmlns:a16="http://schemas.microsoft.com/office/drawing/2014/main" id="{92DCF62F-751F-1C44-8A5A-300AC44DC8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0725" y="247015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7623" name="TextBox 16">
            <a:extLst>
              <a:ext uri="{FF2B5EF4-FFF2-40B4-BE49-F238E27FC236}">
                <a16:creationId xmlns:a16="http://schemas.microsoft.com/office/drawing/2014/main" id="{1601B9EB-8CB2-C14C-B42E-1277A54320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1200" y="43180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7624" name="TextBox 16">
            <a:extLst>
              <a:ext uri="{FF2B5EF4-FFF2-40B4-BE49-F238E27FC236}">
                <a16:creationId xmlns:a16="http://schemas.microsoft.com/office/drawing/2014/main" id="{619FB03E-7E3D-844A-ACE7-6C98C9DFED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81475" y="29765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7625" name="TextBox 16">
            <a:extLst>
              <a:ext uri="{FF2B5EF4-FFF2-40B4-BE49-F238E27FC236}">
                <a16:creationId xmlns:a16="http://schemas.microsoft.com/office/drawing/2014/main" id="{E1522B86-8CD0-314E-9A46-E40252D593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3539" y="41465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7626" name="TextBox 16">
            <a:extLst>
              <a:ext uri="{FF2B5EF4-FFF2-40B4-BE49-F238E27FC236}">
                <a16:creationId xmlns:a16="http://schemas.microsoft.com/office/drawing/2014/main" id="{FB728C8F-5489-EE45-904A-F776AB9E17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8300" y="479107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7627" name="TextBox 16">
            <a:extLst>
              <a:ext uri="{FF2B5EF4-FFF2-40B4-BE49-F238E27FC236}">
                <a16:creationId xmlns:a16="http://schemas.microsoft.com/office/drawing/2014/main" id="{88819564-B946-224E-8DBB-AB7B2E83BF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19575" y="23066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5" name="Line 4">
            <a:extLst>
              <a:ext uri="{FF2B5EF4-FFF2-40B4-BE49-F238E27FC236}">
                <a16:creationId xmlns:a16="http://schemas.microsoft.com/office/drawing/2014/main" id="{8C71A109-71E9-6646-98E9-6F8359E00EB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259263" y="2638425"/>
            <a:ext cx="2286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46" name="Freeform 5">
            <a:extLst>
              <a:ext uri="{FF2B5EF4-FFF2-40B4-BE49-F238E27FC236}">
                <a16:creationId xmlns:a16="http://schemas.microsoft.com/office/drawing/2014/main" id="{21C8B3F8-29EA-E647-810C-948237A026B6}"/>
              </a:ext>
            </a:extLst>
          </p:cNvPr>
          <p:cNvSpPr>
            <a:spLocks/>
          </p:cNvSpPr>
          <p:nvPr/>
        </p:nvSpPr>
        <p:spPr bwMode="auto">
          <a:xfrm>
            <a:off x="3824289" y="2476501"/>
            <a:ext cx="320675" cy="320675"/>
          </a:xfrm>
          <a:custGeom>
            <a:avLst/>
            <a:gdLst>
              <a:gd name="T0" fmla="*/ 2147483646 w 404"/>
              <a:gd name="T1" fmla="*/ 2147483646 h 403"/>
              <a:gd name="T2" fmla="*/ 0 w 404"/>
              <a:gd name="T3" fmla="*/ 2147483646 h 403"/>
              <a:gd name="T4" fmla="*/ 0 w 404"/>
              <a:gd name="T5" fmla="*/ 0 h 403"/>
              <a:gd name="T6" fmla="*/ 2147483646 w 404"/>
              <a:gd name="T7" fmla="*/ 2147483646 h 403"/>
              <a:gd name="T8" fmla="*/ 0 60000 65536"/>
              <a:gd name="T9" fmla="*/ 0 60000 65536"/>
              <a:gd name="T10" fmla="*/ 0 60000 65536"/>
              <a:gd name="T11" fmla="*/ 0 60000 65536"/>
              <a:gd name="T12" fmla="*/ 0 w 404"/>
              <a:gd name="T13" fmla="*/ 0 h 403"/>
              <a:gd name="T14" fmla="*/ 404 w 404"/>
              <a:gd name="T15" fmla="*/ 403 h 40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4" h="403">
                <a:moveTo>
                  <a:pt x="404" y="202"/>
                </a:moveTo>
                <a:lnTo>
                  <a:pt x="0" y="403"/>
                </a:lnTo>
                <a:lnTo>
                  <a:pt x="0" y="0"/>
                </a:lnTo>
                <a:lnTo>
                  <a:pt x="404" y="202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47" name="Freeform 7">
            <a:extLst>
              <a:ext uri="{FF2B5EF4-FFF2-40B4-BE49-F238E27FC236}">
                <a16:creationId xmlns:a16="http://schemas.microsoft.com/office/drawing/2014/main" id="{C73CF818-A6C5-D144-92D1-DC15C9E427F1}"/>
              </a:ext>
            </a:extLst>
          </p:cNvPr>
          <p:cNvSpPr>
            <a:spLocks/>
          </p:cNvSpPr>
          <p:nvPr/>
        </p:nvSpPr>
        <p:spPr bwMode="auto">
          <a:xfrm>
            <a:off x="4165600" y="2589214"/>
            <a:ext cx="103188" cy="103187"/>
          </a:xfrm>
          <a:custGeom>
            <a:avLst/>
            <a:gdLst>
              <a:gd name="T0" fmla="*/ 2147483646 w 130"/>
              <a:gd name="T1" fmla="*/ 0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0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5" y="0"/>
                </a:moveTo>
                <a:lnTo>
                  <a:pt x="62" y="0"/>
                </a:lnTo>
                <a:lnTo>
                  <a:pt x="58" y="0"/>
                </a:lnTo>
                <a:lnTo>
                  <a:pt x="55" y="0"/>
                </a:lnTo>
                <a:lnTo>
                  <a:pt x="52" y="2"/>
                </a:lnTo>
                <a:lnTo>
                  <a:pt x="49" y="2"/>
                </a:lnTo>
                <a:lnTo>
                  <a:pt x="45" y="3"/>
                </a:lnTo>
                <a:lnTo>
                  <a:pt x="42" y="5"/>
                </a:lnTo>
                <a:lnTo>
                  <a:pt x="39" y="5"/>
                </a:lnTo>
                <a:lnTo>
                  <a:pt x="36" y="6"/>
                </a:lnTo>
                <a:lnTo>
                  <a:pt x="34" y="7"/>
                </a:lnTo>
                <a:lnTo>
                  <a:pt x="31" y="9"/>
                </a:lnTo>
                <a:lnTo>
                  <a:pt x="29" y="12"/>
                </a:lnTo>
                <a:lnTo>
                  <a:pt x="26" y="13"/>
                </a:lnTo>
                <a:lnTo>
                  <a:pt x="24" y="15"/>
                </a:lnTo>
                <a:lnTo>
                  <a:pt x="21" y="18"/>
                </a:lnTo>
                <a:lnTo>
                  <a:pt x="19" y="19"/>
                </a:lnTo>
                <a:lnTo>
                  <a:pt x="16" y="22"/>
                </a:lnTo>
                <a:lnTo>
                  <a:pt x="15" y="23"/>
                </a:lnTo>
                <a:lnTo>
                  <a:pt x="13" y="26"/>
                </a:lnTo>
                <a:lnTo>
                  <a:pt x="11" y="29"/>
                </a:lnTo>
                <a:lnTo>
                  <a:pt x="9" y="32"/>
                </a:lnTo>
                <a:lnTo>
                  <a:pt x="8" y="35"/>
                </a:lnTo>
                <a:lnTo>
                  <a:pt x="6" y="38"/>
                </a:lnTo>
                <a:lnTo>
                  <a:pt x="5" y="41"/>
                </a:lnTo>
                <a:lnTo>
                  <a:pt x="3" y="43"/>
                </a:lnTo>
                <a:lnTo>
                  <a:pt x="3" y="46"/>
                </a:lnTo>
                <a:lnTo>
                  <a:pt x="2" y="49"/>
                </a:lnTo>
                <a:lnTo>
                  <a:pt x="2" y="52"/>
                </a:lnTo>
                <a:lnTo>
                  <a:pt x="0" y="55"/>
                </a:lnTo>
                <a:lnTo>
                  <a:pt x="0" y="59"/>
                </a:lnTo>
                <a:lnTo>
                  <a:pt x="0" y="62"/>
                </a:lnTo>
                <a:lnTo>
                  <a:pt x="0" y="65"/>
                </a:lnTo>
                <a:lnTo>
                  <a:pt x="0" y="69"/>
                </a:lnTo>
                <a:lnTo>
                  <a:pt x="0" y="72"/>
                </a:lnTo>
                <a:lnTo>
                  <a:pt x="0" y="75"/>
                </a:lnTo>
                <a:lnTo>
                  <a:pt x="2" y="78"/>
                </a:lnTo>
                <a:lnTo>
                  <a:pt x="2" y="82"/>
                </a:lnTo>
                <a:lnTo>
                  <a:pt x="3" y="85"/>
                </a:lnTo>
                <a:lnTo>
                  <a:pt x="3" y="88"/>
                </a:lnTo>
                <a:lnTo>
                  <a:pt x="5" y="91"/>
                </a:lnTo>
                <a:lnTo>
                  <a:pt x="6" y="94"/>
                </a:lnTo>
                <a:lnTo>
                  <a:pt x="8" y="97"/>
                </a:lnTo>
                <a:lnTo>
                  <a:pt x="9" y="100"/>
                </a:lnTo>
                <a:lnTo>
                  <a:pt x="11" y="102"/>
                </a:lnTo>
                <a:lnTo>
                  <a:pt x="13" y="104"/>
                </a:lnTo>
                <a:lnTo>
                  <a:pt x="15" y="107"/>
                </a:lnTo>
                <a:lnTo>
                  <a:pt x="16" y="110"/>
                </a:lnTo>
                <a:lnTo>
                  <a:pt x="19" y="111"/>
                </a:lnTo>
                <a:lnTo>
                  <a:pt x="21" y="114"/>
                </a:lnTo>
                <a:lnTo>
                  <a:pt x="24" y="115"/>
                </a:lnTo>
                <a:lnTo>
                  <a:pt x="26" y="118"/>
                </a:lnTo>
                <a:lnTo>
                  <a:pt x="29" y="120"/>
                </a:lnTo>
                <a:lnTo>
                  <a:pt x="31" y="121"/>
                </a:lnTo>
                <a:lnTo>
                  <a:pt x="34" y="123"/>
                </a:lnTo>
                <a:lnTo>
                  <a:pt x="36" y="124"/>
                </a:lnTo>
                <a:lnTo>
                  <a:pt x="39" y="125"/>
                </a:lnTo>
                <a:lnTo>
                  <a:pt x="42" y="127"/>
                </a:lnTo>
                <a:lnTo>
                  <a:pt x="45" y="128"/>
                </a:lnTo>
                <a:lnTo>
                  <a:pt x="49" y="128"/>
                </a:lnTo>
                <a:lnTo>
                  <a:pt x="52" y="130"/>
                </a:lnTo>
                <a:lnTo>
                  <a:pt x="55" y="130"/>
                </a:lnTo>
                <a:lnTo>
                  <a:pt x="58" y="130"/>
                </a:lnTo>
                <a:lnTo>
                  <a:pt x="62" y="131"/>
                </a:lnTo>
                <a:lnTo>
                  <a:pt x="65" y="131"/>
                </a:lnTo>
                <a:lnTo>
                  <a:pt x="68" y="131"/>
                </a:lnTo>
                <a:lnTo>
                  <a:pt x="72" y="130"/>
                </a:lnTo>
                <a:lnTo>
                  <a:pt x="75" y="130"/>
                </a:lnTo>
                <a:lnTo>
                  <a:pt x="78" y="130"/>
                </a:lnTo>
                <a:lnTo>
                  <a:pt x="81" y="128"/>
                </a:lnTo>
                <a:lnTo>
                  <a:pt x="84" y="128"/>
                </a:lnTo>
                <a:lnTo>
                  <a:pt x="88" y="127"/>
                </a:lnTo>
                <a:lnTo>
                  <a:pt x="91" y="125"/>
                </a:lnTo>
                <a:lnTo>
                  <a:pt x="94" y="124"/>
                </a:lnTo>
                <a:lnTo>
                  <a:pt x="97" y="123"/>
                </a:lnTo>
                <a:lnTo>
                  <a:pt x="100" y="121"/>
                </a:lnTo>
                <a:lnTo>
                  <a:pt x="101" y="120"/>
                </a:lnTo>
                <a:lnTo>
                  <a:pt x="104" y="118"/>
                </a:lnTo>
                <a:lnTo>
                  <a:pt x="107" y="115"/>
                </a:lnTo>
                <a:lnTo>
                  <a:pt x="110" y="114"/>
                </a:lnTo>
                <a:lnTo>
                  <a:pt x="111" y="111"/>
                </a:lnTo>
                <a:lnTo>
                  <a:pt x="114" y="110"/>
                </a:lnTo>
                <a:lnTo>
                  <a:pt x="116" y="107"/>
                </a:lnTo>
                <a:lnTo>
                  <a:pt x="117" y="104"/>
                </a:lnTo>
                <a:lnTo>
                  <a:pt x="120" y="102"/>
                </a:lnTo>
                <a:lnTo>
                  <a:pt x="121" y="100"/>
                </a:lnTo>
                <a:lnTo>
                  <a:pt x="123" y="97"/>
                </a:lnTo>
                <a:lnTo>
                  <a:pt x="124" y="94"/>
                </a:lnTo>
                <a:lnTo>
                  <a:pt x="126" y="91"/>
                </a:lnTo>
                <a:lnTo>
                  <a:pt x="127" y="88"/>
                </a:lnTo>
                <a:lnTo>
                  <a:pt x="127" y="85"/>
                </a:lnTo>
                <a:lnTo>
                  <a:pt x="129" y="82"/>
                </a:lnTo>
                <a:lnTo>
                  <a:pt x="129" y="78"/>
                </a:lnTo>
                <a:lnTo>
                  <a:pt x="130" y="75"/>
                </a:lnTo>
                <a:lnTo>
                  <a:pt x="130" y="72"/>
                </a:lnTo>
                <a:lnTo>
                  <a:pt x="130" y="69"/>
                </a:lnTo>
                <a:lnTo>
                  <a:pt x="130" y="65"/>
                </a:lnTo>
                <a:lnTo>
                  <a:pt x="130" y="62"/>
                </a:lnTo>
                <a:lnTo>
                  <a:pt x="130" y="59"/>
                </a:lnTo>
                <a:lnTo>
                  <a:pt x="130" y="55"/>
                </a:lnTo>
                <a:lnTo>
                  <a:pt x="129" y="52"/>
                </a:lnTo>
                <a:lnTo>
                  <a:pt x="129" y="49"/>
                </a:lnTo>
                <a:lnTo>
                  <a:pt x="127" y="46"/>
                </a:lnTo>
                <a:lnTo>
                  <a:pt x="127" y="43"/>
                </a:lnTo>
                <a:lnTo>
                  <a:pt x="126" y="41"/>
                </a:lnTo>
                <a:lnTo>
                  <a:pt x="124" y="38"/>
                </a:lnTo>
                <a:lnTo>
                  <a:pt x="123" y="35"/>
                </a:lnTo>
                <a:lnTo>
                  <a:pt x="121" y="32"/>
                </a:lnTo>
                <a:lnTo>
                  <a:pt x="120" y="29"/>
                </a:lnTo>
                <a:lnTo>
                  <a:pt x="117" y="26"/>
                </a:lnTo>
                <a:lnTo>
                  <a:pt x="116" y="23"/>
                </a:lnTo>
                <a:lnTo>
                  <a:pt x="114" y="22"/>
                </a:lnTo>
                <a:lnTo>
                  <a:pt x="111" y="19"/>
                </a:lnTo>
                <a:lnTo>
                  <a:pt x="110" y="18"/>
                </a:lnTo>
                <a:lnTo>
                  <a:pt x="107" y="15"/>
                </a:lnTo>
                <a:lnTo>
                  <a:pt x="104" y="13"/>
                </a:lnTo>
                <a:lnTo>
                  <a:pt x="101" y="12"/>
                </a:lnTo>
                <a:lnTo>
                  <a:pt x="100" y="9"/>
                </a:lnTo>
                <a:lnTo>
                  <a:pt x="97" y="7"/>
                </a:lnTo>
                <a:lnTo>
                  <a:pt x="94" y="6"/>
                </a:lnTo>
                <a:lnTo>
                  <a:pt x="91" y="5"/>
                </a:lnTo>
                <a:lnTo>
                  <a:pt x="88" y="5"/>
                </a:lnTo>
                <a:lnTo>
                  <a:pt x="84" y="3"/>
                </a:lnTo>
                <a:lnTo>
                  <a:pt x="81" y="2"/>
                </a:lnTo>
                <a:lnTo>
                  <a:pt x="78" y="2"/>
                </a:lnTo>
                <a:lnTo>
                  <a:pt x="75" y="0"/>
                </a:lnTo>
                <a:lnTo>
                  <a:pt x="72" y="0"/>
                </a:lnTo>
                <a:lnTo>
                  <a:pt x="68" y="0"/>
                </a:lnTo>
                <a:lnTo>
                  <a:pt x="6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48" name="Rectangle 8">
            <a:extLst>
              <a:ext uri="{FF2B5EF4-FFF2-40B4-BE49-F238E27FC236}">
                <a16:creationId xmlns:a16="http://schemas.microsoft.com/office/drawing/2014/main" id="{EFAE506E-27FC-4746-8C6A-011F14B135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55111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49" name="Rectangle 9">
            <a:extLst>
              <a:ext uri="{FF2B5EF4-FFF2-40B4-BE49-F238E27FC236}">
                <a16:creationId xmlns:a16="http://schemas.microsoft.com/office/drawing/2014/main" id="{34103368-443B-3D4B-9DF8-C96EAE219E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6558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50" name="Rectangle 10">
            <a:extLst>
              <a:ext uri="{FF2B5EF4-FFF2-40B4-BE49-F238E27FC236}">
                <a16:creationId xmlns:a16="http://schemas.microsoft.com/office/drawing/2014/main" id="{B7F93B11-3D47-5C48-B663-96284BBECF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175736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51" name="Rectangle 11">
            <a:extLst>
              <a:ext uri="{FF2B5EF4-FFF2-40B4-BE49-F238E27FC236}">
                <a16:creationId xmlns:a16="http://schemas.microsoft.com/office/drawing/2014/main" id="{61E52F2A-370A-CF49-AE8A-4FADBD05F2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8605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52" name="Rectangle 12">
            <a:extLst>
              <a:ext uri="{FF2B5EF4-FFF2-40B4-BE49-F238E27FC236}">
                <a16:creationId xmlns:a16="http://schemas.microsoft.com/office/drawing/2014/main" id="{62BD6F9D-DA52-6646-83A8-4F0F386DFB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175736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53" name="Rectangle 13">
            <a:extLst>
              <a:ext uri="{FF2B5EF4-FFF2-40B4-BE49-F238E27FC236}">
                <a16:creationId xmlns:a16="http://schemas.microsoft.com/office/drawing/2014/main" id="{CEA27641-3497-C042-B874-3B0F3791EC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186213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54" name="Rectangle 14">
            <a:extLst>
              <a:ext uri="{FF2B5EF4-FFF2-40B4-BE49-F238E27FC236}">
                <a16:creationId xmlns:a16="http://schemas.microsoft.com/office/drawing/2014/main" id="{6FB9E9EC-879F-E449-BFA1-F1E523E640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0558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55" name="Rectangle 15">
            <a:extLst>
              <a:ext uri="{FF2B5EF4-FFF2-40B4-BE49-F238E27FC236}">
                <a16:creationId xmlns:a16="http://schemas.microsoft.com/office/drawing/2014/main" id="{1D61EAD8-3900-A240-A963-88DEB1B1C8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1605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56" name="Rectangle 16">
            <a:extLst>
              <a:ext uri="{FF2B5EF4-FFF2-40B4-BE49-F238E27FC236}">
                <a16:creationId xmlns:a16="http://schemas.microsoft.com/office/drawing/2014/main" id="{1FB245CB-4C80-C040-8EFC-91EE85E885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3558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57" name="Rectangle 17">
            <a:extLst>
              <a:ext uri="{FF2B5EF4-FFF2-40B4-BE49-F238E27FC236}">
                <a16:creationId xmlns:a16="http://schemas.microsoft.com/office/drawing/2014/main" id="{29E35F06-A6BA-4B48-9301-F066FD2471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4606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58" name="Rectangle 18">
            <a:extLst>
              <a:ext uri="{FF2B5EF4-FFF2-40B4-BE49-F238E27FC236}">
                <a16:creationId xmlns:a16="http://schemas.microsoft.com/office/drawing/2014/main" id="{77928D66-AD13-984E-A5E4-514FDB0F06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6543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59" name="Rectangle 19">
            <a:extLst>
              <a:ext uri="{FF2B5EF4-FFF2-40B4-BE49-F238E27FC236}">
                <a16:creationId xmlns:a16="http://schemas.microsoft.com/office/drawing/2014/main" id="{6F7181EA-3F21-6743-B9DE-5EE4483292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7574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60" name="Rectangle 20">
            <a:extLst>
              <a:ext uri="{FF2B5EF4-FFF2-40B4-BE49-F238E27FC236}">
                <a16:creationId xmlns:a16="http://schemas.microsoft.com/office/drawing/2014/main" id="{6F8C24A7-E116-B942-978D-98DB9BEAC7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177800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8561" name="Rectangle 21">
            <a:extLst>
              <a:ext uri="{FF2B5EF4-FFF2-40B4-BE49-F238E27FC236}">
                <a16:creationId xmlns:a16="http://schemas.microsoft.com/office/drawing/2014/main" id="{11424DC6-A919-894F-B22A-A52B32800D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1676401"/>
            <a:ext cx="1050925" cy="1393825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8562" name="Line 22">
            <a:extLst>
              <a:ext uri="{FF2B5EF4-FFF2-40B4-BE49-F238E27FC236}">
                <a16:creationId xmlns:a16="http://schemas.microsoft.com/office/drawing/2014/main" id="{C84AB373-5667-9140-80DD-4487EED3B1E3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1905000"/>
            <a:ext cx="2949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63" name="Rectangle 23">
            <a:extLst>
              <a:ext uri="{FF2B5EF4-FFF2-40B4-BE49-F238E27FC236}">
                <a16:creationId xmlns:a16="http://schemas.microsoft.com/office/drawing/2014/main" id="{A67E9EF3-30D6-3C43-8D05-7BDE8AC79C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8564" name="Line 24">
            <a:extLst>
              <a:ext uri="{FF2B5EF4-FFF2-40B4-BE49-F238E27FC236}">
                <a16:creationId xmlns:a16="http://schemas.microsoft.com/office/drawing/2014/main" id="{5A793C1A-8C30-C648-93FC-0B76DFD95CB4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2797175"/>
            <a:ext cx="98266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65" name="Line 25">
            <a:extLst>
              <a:ext uri="{FF2B5EF4-FFF2-40B4-BE49-F238E27FC236}">
                <a16:creationId xmlns:a16="http://schemas.microsoft.com/office/drawing/2014/main" id="{B1CBCC3B-F3F8-4443-9E09-8C7C0995C957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190500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66" name="Line 26">
            <a:extLst>
              <a:ext uri="{FF2B5EF4-FFF2-40B4-BE49-F238E27FC236}">
                <a16:creationId xmlns:a16="http://schemas.microsoft.com/office/drawing/2014/main" id="{9EDEBDA1-E72A-4F47-8A11-99CAFF8F2DDD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7971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67" name="Rectangle 27">
            <a:extLst>
              <a:ext uri="{FF2B5EF4-FFF2-40B4-BE49-F238E27FC236}">
                <a16:creationId xmlns:a16="http://schemas.microsoft.com/office/drawing/2014/main" id="{FF07DEDF-CD4E-B248-98C6-FF39283BFA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7162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8568" name="Rectangle 28">
            <a:extLst>
              <a:ext uri="{FF2B5EF4-FFF2-40B4-BE49-F238E27FC236}">
                <a16:creationId xmlns:a16="http://schemas.microsoft.com/office/drawing/2014/main" id="{E3B3FA56-8344-B847-8646-4FF63F73F0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778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8569" name="Rectangle 29">
            <a:extLst>
              <a:ext uri="{FF2B5EF4-FFF2-40B4-BE49-F238E27FC236}">
                <a16:creationId xmlns:a16="http://schemas.microsoft.com/office/drawing/2014/main" id="{199C9EA5-17E9-9F41-8516-48DF4EABA7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8570" name="Rectangle 30">
            <a:extLst>
              <a:ext uri="{FF2B5EF4-FFF2-40B4-BE49-F238E27FC236}">
                <a16:creationId xmlns:a16="http://schemas.microsoft.com/office/drawing/2014/main" id="{7671EAE2-DA4A-A14E-A1AF-2D2417774D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07168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8571" name="Line 31">
            <a:extLst>
              <a:ext uri="{FF2B5EF4-FFF2-40B4-BE49-F238E27FC236}">
                <a16:creationId xmlns:a16="http://schemas.microsoft.com/office/drawing/2014/main" id="{F5D32D1F-79DB-B34A-9BF4-9D57AC5C65EF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2201864"/>
            <a:ext cx="2949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72" name="Rectangle 32">
            <a:extLst>
              <a:ext uri="{FF2B5EF4-FFF2-40B4-BE49-F238E27FC236}">
                <a16:creationId xmlns:a16="http://schemas.microsoft.com/office/drawing/2014/main" id="{B91BBFE7-D6BA-4A44-A314-F87FD576A8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8573" name="Rectangle 33">
            <a:extLst>
              <a:ext uri="{FF2B5EF4-FFF2-40B4-BE49-F238E27FC236}">
                <a16:creationId xmlns:a16="http://schemas.microsoft.com/office/drawing/2014/main" id="{DAB2D60E-7944-0547-9091-A26F7F7ACE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07168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8574" name="Rectangle 34">
            <a:extLst>
              <a:ext uri="{FF2B5EF4-FFF2-40B4-BE49-F238E27FC236}">
                <a16:creationId xmlns:a16="http://schemas.microsoft.com/office/drawing/2014/main" id="{6BD44B52-19F7-7A4B-BF76-E9E18AFDF4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8575" name="Rectangle 35">
            <a:extLst>
              <a:ext uri="{FF2B5EF4-FFF2-40B4-BE49-F238E27FC236}">
                <a16:creationId xmlns:a16="http://schemas.microsoft.com/office/drawing/2014/main" id="{00C2D609-06E0-E842-A2EC-93F00929DD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3653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8576" name="Rectangle 36">
            <a:extLst>
              <a:ext uri="{FF2B5EF4-FFF2-40B4-BE49-F238E27FC236}">
                <a16:creationId xmlns:a16="http://schemas.microsoft.com/office/drawing/2014/main" id="{592987D4-BD16-884F-AD5E-8B4D773AD5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4701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8577" name="Rectangle 37">
            <a:extLst>
              <a:ext uri="{FF2B5EF4-FFF2-40B4-BE49-F238E27FC236}">
                <a16:creationId xmlns:a16="http://schemas.microsoft.com/office/drawing/2014/main" id="{26E67FC5-F082-DC41-9158-9A3330CF96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6606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8578" name="Line 38">
            <a:extLst>
              <a:ext uri="{FF2B5EF4-FFF2-40B4-BE49-F238E27FC236}">
                <a16:creationId xmlns:a16="http://schemas.microsoft.com/office/drawing/2014/main" id="{18B02BC0-D183-3F45-99E7-84DEB7D1DF6A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52253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79" name="Line 39">
            <a:extLst>
              <a:ext uri="{FF2B5EF4-FFF2-40B4-BE49-F238E27FC236}">
                <a16:creationId xmlns:a16="http://schemas.microsoft.com/office/drawing/2014/main" id="{BB60F72C-72C4-C047-A677-5AA49D03751C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2256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80" name="Rectangle 40">
            <a:extLst>
              <a:ext uri="{FF2B5EF4-FFF2-40B4-BE49-F238E27FC236}">
                <a16:creationId xmlns:a16="http://schemas.microsoft.com/office/drawing/2014/main" id="{C3F0D7B9-05D0-594A-95DA-20835A3814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7654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8581" name="Rectangle 41">
            <a:extLst>
              <a:ext uri="{FF2B5EF4-FFF2-40B4-BE49-F238E27FC236}">
                <a16:creationId xmlns:a16="http://schemas.microsoft.com/office/drawing/2014/main" id="{17721142-3A63-644A-BCB4-3979122AEA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60997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8582" name="Rectangle 42">
            <a:extLst>
              <a:ext uri="{FF2B5EF4-FFF2-40B4-BE49-F238E27FC236}">
                <a16:creationId xmlns:a16="http://schemas.microsoft.com/office/drawing/2014/main" id="{26DFBD6B-D894-E749-9863-FF1F961CD4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3505200"/>
            <a:ext cx="1050925" cy="1392238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8583" name="Line 43">
            <a:extLst>
              <a:ext uri="{FF2B5EF4-FFF2-40B4-BE49-F238E27FC236}">
                <a16:creationId xmlns:a16="http://schemas.microsoft.com/office/drawing/2014/main" id="{8F7ABA6F-C6F5-D346-8940-0207CA1587C4}"/>
              </a:ext>
            </a:extLst>
          </p:cNvPr>
          <p:cNvSpPr>
            <a:spLocks noChangeShapeType="1"/>
          </p:cNvSpPr>
          <p:nvPr/>
        </p:nvSpPr>
        <p:spPr bwMode="auto">
          <a:xfrm>
            <a:off x="5745163" y="3756025"/>
            <a:ext cx="3429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84" name="Rectangle 44">
            <a:extLst>
              <a:ext uri="{FF2B5EF4-FFF2-40B4-BE49-F238E27FC236}">
                <a16:creationId xmlns:a16="http://schemas.microsoft.com/office/drawing/2014/main" id="{8ED19C22-8954-6748-B448-4F72C32BE0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8585" name="Line 45">
            <a:extLst>
              <a:ext uri="{FF2B5EF4-FFF2-40B4-BE49-F238E27FC236}">
                <a16:creationId xmlns:a16="http://schemas.microsoft.com/office/drawing/2014/main" id="{93B88FC8-E1DF-FD4D-B4AF-22C87AE3D04F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4646614"/>
            <a:ext cx="98266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86" name="Line 46">
            <a:extLst>
              <a:ext uri="{FF2B5EF4-FFF2-40B4-BE49-F238E27FC236}">
                <a16:creationId xmlns:a16="http://schemas.microsoft.com/office/drawing/2014/main" id="{CF847E70-FFA4-B448-B9D2-CB140506C124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375602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87" name="Line 47">
            <a:extLst>
              <a:ext uri="{FF2B5EF4-FFF2-40B4-BE49-F238E27FC236}">
                <a16:creationId xmlns:a16="http://schemas.microsoft.com/office/drawing/2014/main" id="{BEFCBE04-E007-0244-BE61-8050D3428A85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646614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88" name="Rectangle 48">
            <a:extLst>
              <a:ext uri="{FF2B5EF4-FFF2-40B4-BE49-F238E27FC236}">
                <a16:creationId xmlns:a16="http://schemas.microsoft.com/office/drawing/2014/main" id="{3BF122F8-0316-7740-A0F1-B9B75E4AF8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4549776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8589" name="Rectangle 49">
            <a:extLst>
              <a:ext uri="{FF2B5EF4-FFF2-40B4-BE49-F238E27FC236}">
                <a16:creationId xmlns:a16="http://schemas.microsoft.com/office/drawing/2014/main" id="{E31CCC15-3D4E-2E43-84BC-4890B40FEE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6099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8590" name="Rectangle 50">
            <a:extLst>
              <a:ext uri="{FF2B5EF4-FFF2-40B4-BE49-F238E27FC236}">
                <a16:creationId xmlns:a16="http://schemas.microsoft.com/office/drawing/2014/main" id="{FA1512C5-C37B-B643-8687-A331B7DE67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8591" name="Rectangle 51">
            <a:extLst>
              <a:ext uri="{FF2B5EF4-FFF2-40B4-BE49-F238E27FC236}">
                <a16:creationId xmlns:a16="http://schemas.microsoft.com/office/drawing/2014/main" id="{3A5EE79D-5E02-4146-84AC-BB4CC8FC7A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90525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8592" name="Line 52">
            <a:extLst>
              <a:ext uri="{FF2B5EF4-FFF2-40B4-BE49-F238E27FC236}">
                <a16:creationId xmlns:a16="http://schemas.microsoft.com/office/drawing/2014/main" id="{9CD76AAA-783B-3843-AC2E-CBC149211AEA}"/>
              </a:ext>
            </a:extLst>
          </p:cNvPr>
          <p:cNvSpPr>
            <a:spLocks noChangeShapeType="1"/>
          </p:cNvSpPr>
          <p:nvPr/>
        </p:nvSpPr>
        <p:spPr bwMode="auto">
          <a:xfrm>
            <a:off x="5470525" y="4030664"/>
            <a:ext cx="617538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93" name="Rectangle 53">
            <a:extLst>
              <a:ext uri="{FF2B5EF4-FFF2-40B4-BE49-F238E27FC236}">
                <a16:creationId xmlns:a16="http://schemas.microsoft.com/office/drawing/2014/main" id="{BB3E8A44-BBFB-644C-9290-BFE0DC625E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8594" name="Rectangle 54">
            <a:extLst>
              <a:ext uri="{FF2B5EF4-FFF2-40B4-BE49-F238E27FC236}">
                <a16:creationId xmlns:a16="http://schemas.microsoft.com/office/drawing/2014/main" id="{39C2384B-66F2-8941-82BE-101AF08C57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9052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8595" name="Rectangle 55">
            <a:extLst>
              <a:ext uri="{FF2B5EF4-FFF2-40B4-BE49-F238E27FC236}">
                <a16:creationId xmlns:a16="http://schemas.microsoft.com/office/drawing/2014/main" id="{F6DEF756-DACB-3842-AB7E-B9AF2B74A7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8596" name="Rectangle 56">
            <a:extLst>
              <a:ext uri="{FF2B5EF4-FFF2-40B4-BE49-F238E27FC236}">
                <a16:creationId xmlns:a16="http://schemas.microsoft.com/office/drawing/2014/main" id="{377C2EA3-16C7-4D4B-B50B-0309F59586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19893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8597" name="Rectangle 57">
            <a:extLst>
              <a:ext uri="{FF2B5EF4-FFF2-40B4-BE49-F238E27FC236}">
                <a16:creationId xmlns:a16="http://schemas.microsoft.com/office/drawing/2014/main" id="{4BC58008-EAE9-854E-9637-F907337407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30371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8598" name="Rectangle 58">
            <a:extLst>
              <a:ext uri="{FF2B5EF4-FFF2-40B4-BE49-F238E27FC236}">
                <a16:creationId xmlns:a16="http://schemas.microsoft.com/office/drawing/2014/main" id="{B61821C6-901A-5248-B7D7-1EAC9B532C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4942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8599" name="Line 59">
            <a:extLst>
              <a:ext uri="{FF2B5EF4-FFF2-40B4-BE49-F238E27FC236}">
                <a16:creationId xmlns:a16="http://schemas.microsoft.com/office/drawing/2014/main" id="{DFEED298-2F05-1641-802B-C19B9284BAAA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34975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600" name="Line 60">
            <a:extLst>
              <a:ext uri="{FF2B5EF4-FFF2-40B4-BE49-F238E27FC236}">
                <a16:creationId xmlns:a16="http://schemas.microsoft.com/office/drawing/2014/main" id="{21614557-E1FD-1A43-9787-3D0128A8E9C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45164" y="1905001"/>
            <a:ext cx="1587" cy="18510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601" name="Line 61">
            <a:extLst>
              <a:ext uri="{FF2B5EF4-FFF2-40B4-BE49-F238E27FC236}">
                <a16:creationId xmlns:a16="http://schemas.microsoft.com/office/drawing/2014/main" id="{5F3FA5B0-DEFC-0845-A2E0-E9602A01FFB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70525" y="2201863"/>
            <a:ext cx="1588" cy="18288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602" name="Line 62">
            <a:extLst>
              <a:ext uri="{FF2B5EF4-FFF2-40B4-BE49-F238E27FC236}">
                <a16:creationId xmlns:a16="http://schemas.microsoft.com/office/drawing/2014/main" id="{B3C00854-8041-3D41-AA43-E3BF116B22DA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8" y="2636839"/>
            <a:ext cx="6858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603" name="Line 63">
            <a:extLst>
              <a:ext uri="{FF2B5EF4-FFF2-40B4-BE49-F238E27FC236}">
                <a16:creationId xmlns:a16="http://schemas.microsoft.com/office/drawing/2014/main" id="{1B2F4C50-1789-4742-B7BE-20FC5084358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482975" y="2636838"/>
            <a:ext cx="0" cy="21463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604" name="Rectangle 64">
            <a:extLst>
              <a:ext uri="{FF2B5EF4-FFF2-40B4-BE49-F238E27FC236}">
                <a16:creationId xmlns:a16="http://schemas.microsoft.com/office/drawing/2014/main" id="{80FB33CC-F49D-B04C-B98A-EC958EAF41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5974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8605" name="Rectangle 65">
            <a:extLst>
              <a:ext uri="{FF2B5EF4-FFF2-40B4-BE49-F238E27FC236}">
                <a16:creationId xmlns:a16="http://schemas.microsoft.com/office/drawing/2014/main" id="{F2FA46C0-B3D3-804C-B490-4A57CBBB5C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5941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606" name="Rectangle 66">
            <a:extLst>
              <a:ext uri="{FF2B5EF4-FFF2-40B4-BE49-F238E27FC236}">
                <a16:creationId xmlns:a16="http://schemas.microsoft.com/office/drawing/2014/main" id="{E99DBAA7-8248-C242-9A47-5932CEBD45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6972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607" name="Rectangle 67">
            <a:extLst>
              <a:ext uri="{FF2B5EF4-FFF2-40B4-BE49-F238E27FC236}">
                <a16:creationId xmlns:a16="http://schemas.microsoft.com/office/drawing/2014/main" id="{B503DE96-D67B-5548-BC8C-8CF4158BAF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8925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608" name="Rectangle 68">
            <a:extLst>
              <a:ext uri="{FF2B5EF4-FFF2-40B4-BE49-F238E27FC236}">
                <a16:creationId xmlns:a16="http://schemas.microsoft.com/office/drawing/2014/main" id="{0EEBB41D-9AD1-A14B-9C8F-96E0D8AF7B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9973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5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609" name="Rectangle 69">
            <a:extLst>
              <a:ext uri="{FF2B5EF4-FFF2-40B4-BE49-F238E27FC236}">
                <a16:creationId xmlns:a16="http://schemas.microsoft.com/office/drawing/2014/main" id="{45B878AC-AA98-A447-A73E-4E439D7007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191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610" name="Rectangle 70">
            <a:extLst>
              <a:ext uri="{FF2B5EF4-FFF2-40B4-BE49-F238E27FC236}">
                <a16:creationId xmlns:a16="http://schemas.microsoft.com/office/drawing/2014/main" id="{3D11212C-42F4-1C46-9CF3-F0CAA0215B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29577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6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611" name="Rectangle 71">
            <a:extLst>
              <a:ext uri="{FF2B5EF4-FFF2-40B4-BE49-F238E27FC236}">
                <a16:creationId xmlns:a16="http://schemas.microsoft.com/office/drawing/2014/main" id="{E6F99C71-0664-F244-A9AE-6BF9CC02CC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4894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612" name="Line 72">
            <a:extLst>
              <a:ext uri="{FF2B5EF4-FFF2-40B4-BE49-F238E27FC236}">
                <a16:creationId xmlns:a16="http://schemas.microsoft.com/office/drawing/2014/main" id="{E1626D9C-423B-D54D-B3B3-C1ACD3CC0C7C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05288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613" name="Rectangle 73">
            <a:extLst>
              <a:ext uri="{FF2B5EF4-FFF2-40B4-BE49-F238E27FC236}">
                <a16:creationId xmlns:a16="http://schemas.microsoft.com/office/drawing/2014/main" id="{1ED42E02-7E62-D343-8C8F-416BD04C40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5942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7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614" name="Rectangle 74">
            <a:extLst>
              <a:ext uri="{FF2B5EF4-FFF2-40B4-BE49-F238E27FC236}">
                <a16:creationId xmlns:a16="http://schemas.microsoft.com/office/drawing/2014/main" id="{AFC1600D-289C-2B42-91D0-3689C1871C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05422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615" name="Freeform 75">
            <a:extLst>
              <a:ext uri="{FF2B5EF4-FFF2-40B4-BE49-F238E27FC236}">
                <a16:creationId xmlns:a16="http://schemas.microsoft.com/office/drawing/2014/main" id="{F6B873C2-4506-7F4D-BE0C-3BC45F3CC511}"/>
              </a:ext>
            </a:extLst>
          </p:cNvPr>
          <p:cNvSpPr>
            <a:spLocks/>
          </p:cNvSpPr>
          <p:nvPr/>
        </p:nvSpPr>
        <p:spPr bwMode="auto">
          <a:xfrm>
            <a:off x="5721350" y="1882775"/>
            <a:ext cx="46038" cy="46038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8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8616" name="Freeform 76">
            <a:extLst>
              <a:ext uri="{FF2B5EF4-FFF2-40B4-BE49-F238E27FC236}">
                <a16:creationId xmlns:a16="http://schemas.microsoft.com/office/drawing/2014/main" id="{C8F96370-2516-784B-88B8-B964005E9DB6}"/>
              </a:ext>
            </a:extLst>
          </p:cNvPr>
          <p:cNvSpPr>
            <a:spLocks/>
          </p:cNvSpPr>
          <p:nvPr/>
        </p:nvSpPr>
        <p:spPr bwMode="auto">
          <a:xfrm>
            <a:off x="5730876" y="1892301"/>
            <a:ext cx="55563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7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70"/>
                </a:lnTo>
                <a:lnTo>
                  <a:pt x="25" y="70"/>
                </a:lnTo>
                <a:lnTo>
                  <a:pt x="26" y="70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70"/>
                </a:lnTo>
                <a:lnTo>
                  <a:pt x="46" y="70"/>
                </a:lnTo>
                <a:lnTo>
                  <a:pt x="48" y="70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7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1"/>
                </a:lnTo>
                <a:lnTo>
                  <a:pt x="59" y="11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617" name="Freeform 77">
            <a:extLst>
              <a:ext uri="{FF2B5EF4-FFF2-40B4-BE49-F238E27FC236}">
                <a16:creationId xmlns:a16="http://schemas.microsoft.com/office/drawing/2014/main" id="{662DDA9A-108D-264E-9879-B5EF64183DE8}"/>
              </a:ext>
            </a:extLst>
          </p:cNvPr>
          <p:cNvSpPr>
            <a:spLocks/>
          </p:cNvSpPr>
          <p:nvPr/>
        </p:nvSpPr>
        <p:spPr bwMode="auto">
          <a:xfrm>
            <a:off x="5448300" y="2179639"/>
            <a:ext cx="44450" cy="46037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2147483646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0 w 58"/>
              <a:gd name="T21" fmla="*/ 2147483646 h 58"/>
              <a:gd name="T22" fmla="*/ 0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2147483646 w 58"/>
              <a:gd name="T57" fmla="*/ 2147483646 h 58"/>
              <a:gd name="T58" fmla="*/ 2147483646 w 58"/>
              <a:gd name="T59" fmla="*/ 2147483646 h 58"/>
              <a:gd name="T60" fmla="*/ 2147483646 w 58"/>
              <a:gd name="T61" fmla="*/ 2147483646 h 58"/>
              <a:gd name="T62" fmla="*/ 2147483646 w 58"/>
              <a:gd name="T63" fmla="*/ 2147483646 h 58"/>
              <a:gd name="T64" fmla="*/ 2147483646 w 58"/>
              <a:gd name="T65" fmla="*/ 2147483646 h 58"/>
              <a:gd name="T66" fmla="*/ 2147483646 w 58"/>
              <a:gd name="T67" fmla="*/ 2147483646 h 58"/>
              <a:gd name="T68" fmla="*/ 2147483646 w 58"/>
              <a:gd name="T69" fmla="*/ 2147483646 h 58"/>
              <a:gd name="T70" fmla="*/ 2147483646 w 58"/>
              <a:gd name="T71" fmla="*/ 2147483646 h 58"/>
              <a:gd name="T72" fmla="*/ 2147483646 w 58"/>
              <a:gd name="T73" fmla="*/ 2147483646 h 58"/>
              <a:gd name="T74" fmla="*/ 2147483646 w 58"/>
              <a:gd name="T75" fmla="*/ 2147483646 h 58"/>
              <a:gd name="T76" fmla="*/ 2147483646 w 58"/>
              <a:gd name="T77" fmla="*/ 2147483646 h 58"/>
              <a:gd name="T78" fmla="*/ 2147483646 w 58"/>
              <a:gd name="T79" fmla="*/ 2147483646 h 58"/>
              <a:gd name="T80" fmla="*/ 2147483646 w 58"/>
              <a:gd name="T81" fmla="*/ 2147483646 h 58"/>
              <a:gd name="T82" fmla="*/ 2147483646 w 58"/>
              <a:gd name="T83" fmla="*/ 2147483646 h 58"/>
              <a:gd name="T84" fmla="*/ 2147483646 w 58"/>
              <a:gd name="T85" fmla="*/ 2147483646 h 58"/>
              <a:gd name="T86" fmla="*/ 2147483646 w 58"/>
              <a:gd name="T87" fmla="*/ 2147483646 h 58"/>
              <a:gd name="T88" fmla="*/ 2147483646 w 58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8"/>
              <a:gd name="T136" fmla="*/ 0 h 58"/>
              <a:gd name="T137" fmla="*/ 58 w 58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8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5" y="2"/>
                </a:lnTo>
                <a:lnTo>
                  <a:pt x="23" y="2"/>
                </a:lnTo>
                <a:lnTo>
                  <a:pt x="22" y="2"/>
                </a:lnTo>
                <a:lnTo>
                  <a:pt x="20" y="2"/>
                </a:lnTo>
                <a:lnTo>
                  <a:pt x="19" y="3"/>
                </a:lnTo>
                <a:lnTo>
                  <a:pt x="17" y="3"/>
                </a:lnTo>
                <a:lnTo>
                  <a:pt x="16" y="4"/>
                </a:lnTo>
                <a:lnTo>
                  <a:pt x="14" y="4"/>
                </a:lnTo>
                <a:lnTo>
                  <a:pt x="13" y="6"/>
                </a:lnTo>
                <a:lnTo>
                  <a:pt x="12" y="6"/>
                </a:lnTo>
                <a:lnTo>
                  <a:pt x="12" y="7"/>
                </a:lnTo>
                <a:lnTo>
                  <a:pt x="10" y="9"/>
                </a:lnTo>
                <a:lnTo>
                  <a:pt x="9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2" y="22"/>
                </a:lnTo>
                <a:lnTo>
                  <a:pt x="2" y="23"/>
                </a:lnTo>
                <a:lnTo>
                  <a:pt x="2" y="25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2" y="35"/>
                </a:lnTo>
                <a:lnTo>
                  <a:pt x="2" y="36"/>
                </a:lnTo>
                <a:lnTo>
                  <a:pt x="2" y="38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9" y="50"/>
                </a:lnTo>
                <a:lnTo>
                  <a:pt x="10" y="50"/>
                </a:lnTo>
                <a:lnTo>
                  <a:pt x="12" y="52"/>
                </a:lnTo>
                <a:lnTo>
                  <a:pt x="12" y="53"/>
                </a:lnTo>
                <a:lnTo>
                  <a:pt x="13" y="53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9" y="56"/>
                </a:lnTo>
                <a:lnTo>
                  <a:pt x="20" y="58"/>
                </a:lnTo>
                <a:lnTo>
                  <a:pt x="22" y="58"/>
                </a:lnTo>
                <a:lnTo>
                  <a:pt x="23" y="58"/>
                </a:lnTo>
                <a:lnTo>
                  <a:pt x="25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2" y="58"/>
                </a:lnTo>
                <a:lnTo>
                  <a:pt x="33" y="58"/>
                </a:lnTo>
                <a:lnTo>
                  <a:pt x="35" y="58"/>
                </a:lnTo>
                <a:lnTo>
                  <a:pt x="36" y="58"/>
                </a:lnTo>
                <a:lnTo>
                  <a:pt x="38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5" y="55"/>
                </a:lnTo>
                <a:lnTo>
                  <a:pt x="45" y="53"/>
                </a:lnTo>
                <a:lnTo>
                  <a:pt x="46" y="53"/>
                </a:lnTo>
                <a:lnTo>
                  <a:pt x="48" y="52"/>
                </a:lnTo>
                <a:lnTo>
                  <a:pt x="49" y="50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5" y="43"/>
                </a:lnTo>
                <a:lnTo>
                  <a:pt x="55" y="42"/>
                </a:lnTo>
                <a:lnTo>
                  <a:pt x="56" y="40"/>
                </a:lnTo>
                <a:lnTo>
                  <a:pt x="56" y="39"/>
                </a:lnTo>
                <a:lnTo>
                  <a:pt x="56" y="38"/>
                </a:lnTo>
                <a:lnTo>
                  <a:pt x="58" y="36"/>
                </a:lnTo>
                <a:lnTo>
                  <a:pt x="58" y="35"/>
                </a:lnTo>
                <a:lnTo>
                  <a:pt x="58" y="33"/>
                </a:lnTo>
                <a:lnTo>
                  <a:pt x="58" y="32"/>
                </a:lnTo>
                <a:lnTo>
                  <a:pt x="58" y="29"/>
                </a:lnTo>
                <a:lnTo>
                  <a:pt x="58" y="27"/>
                </a:lnTo>
                <a:lnTo>
                  <a:pt x="58" y="26"/>
                </a:lnTo>
                <a:lnTo>
                  <a:pt x="58" y="25"/>
                </a:lnTo>
                <a:lnTo>
                  <a:pt x="58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5" y="17"/>
                </a:lnTo>
                <a:lnTo>
                  <a:pt x="55" y="16"/>
                </a:lnTo>
                <a:lnTo>
                  <a:pt x="53" y="14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8" y="7"/>
                </a:lnTo>
                <a:lnTo>
                  <a:pt x="46" y="6"/>
                </a:lnTo>
                <a:lnTo>
                  <a:pt x="45" y="6"/>
                </a:lnTo>
                <a:lnTo>
                  <a:pt x="45" y="4"/>
                </a:lnTo>
                <a:lnTo>
                  <a:pt x="43" y="4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8" y="2"/>
                </a:lnTo>
                <a:lnTo>
                  <a:pt x="36" y="2"/>
                </a:lnTo>
                <a:lnTo>
                  <a:pt x="35" y="2"/>
                </a:lnTo>
                <a:lnTo>
                  <a:pt x="33" y="2"/>
                </a:lnTo>
                <a:lnTo>
                  <a:pt x="32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8618" name="Freeform 78">
            <a:extLst>
              <a:ext uri="{FF2B5EF4-FFF2-40B4-BE49-F238E27FC236}">
                <a16:creationId xmlns:a16="http://schemas.microsoft.com/office/drawing/2014/main" id="{1E164C87-B13D-054B-B28B-68593682F3B1}"/>
              </a:ext>
            </a:extLst>
          </p:cNvPr>
          <p:cNvSpPr>
            <a:spLocks/>
          </p:cNvSpPr>
          <p:nvPr/>
        </p:nvSpPr>
        <p:spPr bwMode="auto">
          <a:xfrm>
            <a:off x="5434013" y="2189163"/>
            <a:ext cx="55562" cy="55562"/>
          </a:xfrm>
          <a:custGeom>
            <a:avLst/>
            <a:gdLst>
              <a:gd name="T0" fmla="*/ 2147483646 w 70"/>
              <a:gd name="T1" fmla="*/ 0 h 70"/>
              <a:gd name="T2" fmla="*/ 2147483646 w 70"/>
              <a:gd name="T3" fmla="*/ 2147483646 h 70"/>
              <a:gd name="T4" fmla="*/ 2147483646 w 70"/>
              <a:gd name="T5" fmla="*/ 2147483646 h 70"/>
              <a:gd name="T6" fmla="*/ 2147483646 w 70"/>
              <a:gd name="T7" fmla="*/ 2147483646 h 70"/>
              <a:gd name="T8" fmla="*/ 2147483646 w 70"/>
              <a:gd name="T9" fmla="*/ 2147483646 h 70"/>
              <a:gd name="T10" fmla="*/ 2147483646 w 70"/>
              <a:gd name="T11" fmla="*/ 2147483646 h 70"/>
              <a:gd name="T12" fmla="*/ 2147483646 w 70"/>
              <a:gd name="T13" fmla="*/ 2147483646 h 70"/>
              <a:gd name="T14" fmla="*/ 2147483646 w 70"/>
              <a:gd name="T15" fmla="*/ 2147483646 h 70"/>
              <a:gd name="T16" fmla="*/ 2147483646 w 70"/>
              <a:gd name="T17" fmla="*/ 2147483646 h 70"/>
              <a:gd name="T18" fmla="*/ 0 w 70"/>
              <a:gd name="T19" fmla="*/ 2147483646 h 70"/>
              <a:gd name="T20" fmla="*/ 0 w 70"/>
              <a:gd name="T21" fmla="*/ 2147483646 h 70"/>
              <a:gd name="T22" fmla="*/ 0 w 70"/>
              <a:gd name="T23" fmla="*/ 2147483646 h 70"/>
              <a:gd name="T24" fmla="*/ 2147483646 w 70"/>
              <a:gd name="T25" fmla="*/ 2147483646 h 70"/>
              <a:gd name="T26" fmla="*/ 2147483646 w 70"/>
              <a:gd name="T27" fmla="*/ 2147483646 h 70"/>
              <a:gd name="T28" fmla="*/ 2147483646 w 70"/>
              <a:gd name="T29" fmla="*/ 2147483646 h 70"/>
              <a:gd name="T30" fmla="*/ 2147483646 w 70"/>
              <a:gd name="T31" fmla="*/ 2147483646 h 70"/>
              <a:gd name="T32" fmla="*/ 2147483646 w 70"/>
              <a:gd name="T33" fmla="*/ 2147483646 h 70"/>
              <a:gd name="T34" fmla="*/ 2147483646 w 70"/>
              <a:gd name="T35" fmla="*/ 2147483646 h 70"/>
              <a:gd name="T36" fmla="*/ 2147483646 w 70"/>
              <a:gd name="T37" fmla="*/ 2147483646 h 70"/>
              <a:gd name="T38" fmla="*/ 2147483646 w 70"/>
              <a:gd name="T39" fmla="*/ 2147483646 h 70"/>
              <a:gd name="T40" fmla="*/ 2147483646 w 70"/>
              <a:gd name="T41" fmla="*/ 2147483646 h 70"/>
              <a:gd name="T42" fmla="*/ 2147483646 w 70"/>
              <a:gd name="T43" fmla="*/ 2147483646 h 70"/>
              <a:gd name="T44" fmla="*/ 2147483646 w 70"/>
              <a:gd name="T45" fmla="*/ 2147483646 h 70"/>
              <a:gd name="T46" fmla="*/ 2147483646 w 70"/>
              <a:gd name="T47" fmla="*/ 2147483646 h 70"/>
              <a:gd name="T48" fmla="*/ 2147483646 w 70"/>
              <a:gd name="T49" fmla="*/ 2147483646 h 70"/>
              <a:gd name="T50" fmla="*/ 2147483646 w 70"/>
              <a:gd name="T51" fmla="*/ 2147483646 h 70"/>
              <a:gd name="T52" fmla="*/ 2147483646 w 70"/>
              <a:gd name="T53" fmla="*/ 2147483646 h 70"/>
              <a:gd name="T54" fmla="*/ 2147483646 w 70"/>
              <a:gd name="T55" fmla="*/ 2147483646 h 70"/>
              <a:gd name="T56" fmla="*/ 2147483646 w 70"/>
              <a:gd name="T57" fmla="*/ 2147483646 h 70"/>
              <a:gd name="T58" fmla="*/ 2147483646 w 70"/>
              <a:gd name="T59" fmla="*/ 2147483646 h 70"/>
              <a:gd name="T60" fmla="*/ 2147483646 w 70"/>
              <a:gd name="T61" fmla="*/ 2147483646 h 70"/>
              <a:gd name="T62" fmla="*/ 2147483646 w 70"/>
              <a:gd name="T63" fmla="*/ 2147483646 h 70"/>
              <a:gd name="T64" fmla="*/ 2147483646 w 70"/>
              <a:gd name="T65" fmla="*/ 2147483646 h 70"/>
              <a:gd name="T66" fmla="*/ 2147483646 w 70"/>
              <a:gd name="T67" fmla="*/ 2147483646 h 70"/>
              <a:gd name="T68" fmla="*/ 2147483646 w 70"/>
              <a:gd name="T69" fmla="*/ 2147483646 h 70"/>
              <a:gd name="T70" fmla="*/ 2147483646 w 70"/>
              <a:gd name="T71" fmla="*/ 2147483646 h 70"/>
              <a:gd name="T72" fmla="*/ 2147483646 w 70"/>
              <a:gd name="T73" fmla="*/ 2147483646 h 70"/>
              <a:gd name="T74" fmla="*/ 2147483646 w 70"/>
              <a:gd name="T75" fmla="*/ 2147483646 h 70"/>
              <a:gd name="T76" fmla="*/ 2147483646 w 70"/>
              <a:gd name="T77" fmla="*/ 2147483646 h 70"/>
              <a:gd name="T78" fmla="*/ 2147483646 w 70"/>
              <a:gd name="T79" fmla="*/ 2147483646 h 70"/>
              <a:gd name="T80" fmla="*/ 2147483646 w 70"/>
              <a:gd name="T81" fmla="*/ 2147483646 h 70"/>
              <a:gd name="T82" fmla="*/ 2147483646 w 70"/>
              <a:gd name="T83" fmla="*/ 2147483646 h 70"/>
              <a:gd name="T84" fmla="*/ 2147483646 w 70"/>
              <a:gd name="T85" fmla="*/ 2147483646 h 70"/>
              <a:gd name="T86" fmla="*/ 2147483646 w 70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0"/>
              <a:gd name="T133" fmla="*/ 0 h 70"/>
              <a:gd name="T134" fmla="*/ 70 w 70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0" h="70">
                <a:moveTo>
                  <a:pt x="34" y="0"/>
                </a:moveTo>
                <a:lnTo>
                  <a:pt x="33" y="0"/>
                </a:lnTo>
                <a:lnTo>
                  <a:pt x="31" y="0"/>
                </a:lnTo>
                <a:lnTo>
                  <a:pt x="30" y="1"/>
                </a:lnTo>
                <a:lnTo>
                  <a:pt x="29" y="1"/>
                </a:lnTo>
                <a:lnTo>
                  <a:pt x="26" y="1"/>
                </a:lnTo>
                <a:lnTo>
                  <a:pt x="24" y="1"/>
                </a:lnTo>
                <a:lnTo>
                  <a:pt x="23" y="2"/>
                </a:lnTo>
                <a:lnTo>
                  <a:pt x="21" y="2"/>
                </a:lnTo>
                <a:lnTo>
                  <a:pt x="20" y="4"/>
                </a:lnTo>
                <a:lnTo>
                  <a:pt x="19" y="4"/>
                </a:lnTo>
                <a:lnTo>
                  <a:pt x="17" y="5"/>
                </a:lnTo>
                <a:lnTo>
                  <a:pt x="16" y="5"/>
                </a:lnTo>
                <a:lnTo>
                  <a:pt x="14" y="7"/>
                </a:lnTo>
                <a:lnTo>
                  <a:pt x="13" y="8"/>
                </a:lnTo>
                <a:lnTo>
                  <a:pt x="11" y="10"/>
                </a:lnTo>
                <a:lnTo>
                  <a:pt x="10" y="10"/>
                </a:lnTo>
                <a:lnTo>
                  <a:pt x="8" y="11"/>
                </a:lnTo>
                <a:lnTo>
                  <a:pt x="8" y="13"/>
                </a:lnTo>
                <a:lnTo>
                  <a:pt x="7" y="14"/>
                </a:lnTo>
                <a:lnTo>
                  <a:pt x="6" y="15"/>
                </a:lnTo>
                <a:lnTo>
                  <a:pt x="6" y="17"/>
                </a:lnTo>
                <a:lnTo>
                  <a:pt x="4" y="18"/>
                </a:lnTo>
                <a:lnTo>
                  <a:pt x="3" y="20"/>
                </a:lnTo>
                <a:lnTo>
                  <a:pt x="3" y="21"/>
                </a:lnTo>
                <a:lnTo>
                  <a:pt x="3" y="23"/>
                </a:lnTo>
                <a:lnTo>
                  <a:pt x="1" y="24"/>
                </a:lnTo>
                <a:lnTo>
                  <a:pt x="1" y="27"/>
                </a:lnTo>
                <a:lnTo>
                  <a:pt x="1" y="28"/>
                </a:lnTo>
                <a:lnTo>
                  <a:pt x="0" y="30"/>
                </a:lnTo>
                <a:lnTo>
                  <a:pt x="0" y="31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8"/>
                </a:lnTo>
                <a:lnTo>
                  <a:pt x="0" y="40"/>
                </a:lnTo>
                <a:lnTo>
                  <a:pt x="1" y="43"/>
                </a:lnTo>
                <a:lnTo>
                  <a:pt x="1" y="44"/>
                </a:lnTo>
                <a:lnTo>
                  <a:pt x="1" y="46"/>
                </a:lnTo>
                <a:lnTo>
                  <a:pt x="3" y="47"/>
                </a:lnTo>
                <a:lnTo>
                  <a:pt x="3" y="49"/>
                </a:lnTo>
                <a:lnTo>
                  <a:pt x="3" y="50"/>
                </a:lnTo>
                <a:lnTo>
                  <a:pt x="4" y="51"/>
                </a:lnTo>
                <a:lnTo>
                  <a:pt x="6" y="53"/>
                </a:lnTo>
                <a:lnTo>
                  <a:pt x="6" y="54"/>
                </a:lnTo>
                <a:lnTo>
                  <a:pt x="7" y="56"/>
                </a:lnTo>
                <a:lnTo>
                  <a:pt x="8" y="57"/>
                </a:lnTo>
                <a:lnTo>
                  <a:pt x="8" y="59"/>
                </a:lnTo>
                <a:lnTo>
                  <a:pt x="10" y="60"/>
                </a:lnTo>
                <a:lnTo>
                  <a:pt x="11" y="61"/>
                </a:lnTo>
                <a:lnTo>
                  <a:pt x="13" y="63"/>
                </a:lnTo>
                <a:lnTo>
                  <a:pt x="14" y="63"/>
                </a:lnTo>
                <a:lnTo>
                  <a:pt x="16" y="64"/>
                </a:lnTo>
                <a:lnTo>
                  <a:pt x="17" y="66"/>
                </a:lnTo>
                <a:lnTo>
                  <a:pt x="19" y="66"/>
                </a:lnTo>
                <a:lnTo>
                  <a:pt x="20" y="67"/>
                </a:lnTo>
                <a:lnTo>
                  <a:pt x="21" y="67"/>
                </a:lnTo>
                <a:lnTo>
                  <a:pt x="23" y="69"/>
                </a:lnTo>
                <a:lnTo>
                  <a:pt x="24" y="69"/>
                </a:lnTo>
                <a:lnTo>
                  <a:pt x="26" y="69"/>
                </a:lnTo>
                <a:lnTo>
                  <a:pt x="29" y="70"/>
                </a:lnTo>
                <a:lnTo>
                  <a:pt x="30" y="70"/>
                </a:lnTo>
                <a:lnTo>
                  <a:pt x="31" y="70"/>
                </a:lnTo>
                <a:lnTo>
                  <a:pt x="33" y="70"/>
                </a:lnTo>
                <a:lnTo>
                  <a:pt x="34" y="70"/>
                </a:lnTo>
                <a:lnTo>
                  <a:pt x="37" y="70"/>
                </a:lnTo>
                <a:lnTo>
                  <a:pt x="39" y="70"/>
                </a:lnTo>
                <a:lnTo>
                  <a:pt x="40" y="70"/>
                </a:lnTo>
                <a:lnTo>
                  <a:pt x="42" y="70"/>
                </a:lnTo>
                <a:lnTo>
                  <a:pt x="44" y="69"/>
                </a:lnTo>
                <a:lnTo>
                  <a:pt x="46" y="69"/>
                </a:lnTo>
                <a:lnTo>
                  <a:pt x="47" y="69"/>
                </a:lnTo>
                <a:lnTo>
                  <a:pt x="49" y="67"/>
                </a:lnTo>
                <a:lnTo>
                  <a:pt x="50" y="67"/>
                </a:lnTo>
                <a:lnTo>
                  <a:pt x="52" y="66"/>
                </a:lnTo>
                <a:lnTo>
                  <a:pt x="53" y="66"/>
                </a:lnTo>
                <a:lnTo>
                  <a:pt x="55" y="64"/>
                </a:lnTo>
                <a:lnTo>
                  <a:pt x="56" y="63"/>
                </a:lnTo>
                <a:lnTo>
                  <a:pt x="57" y="63"/>
                </a:lnTo>
                <a:lnTo>
                  <a:pt x="59" y="61"/>
                </a:lnTo>
                <a:lnTo>
                  <a:pt x="60" y="60"/>
                </a:lnTo>
                <a:lnTo>
                  <a:pt x="62" y="59"/>
                </a:lnTo>
                <a:lnTo>
                  <a:pt x="62" y="57"/>
                </a:lnTo>
                <a:lnTo>
                  <a:pt x="63" y="56"/>
                </a:lnTo>
                <a:lnTo>
                  <a:pt x="65" y="54"/>
                </a:lnTo>
                <a:lnTo>
                  <a:pt x="65" y="53"/>
                </a:lnTo>
                <a:lnTo>
                  <a:pt x="66" y="51"/>
                </a:lnTo>
                <a:lnTo>
                  <a:pt x="66" y="50"/>
                </a:lnTo>
                <a:lnTo>
                  <a:pt x="67" y="49"/>
                </a:lnTo>
                <a:lnTo>
                  <a:pt x="67" y="47"/>
                </a:lnTo>
                <a:lnTo>
                  <a:pt x="69" y="46"/>
                </a:lnTo>
                <a:lnTo>
                  <a:pt x="69" y="44"/>
                </a:lnTo>
                <a:lnTo>
                  <a:pt x="69" y="43"/>
                </a:lnTo>
                <a:lnTo>
                  <a:pt x="70" y="40"/>
                </a:lnTo>
                <a:lnTo>
                  <a:pt x="70" y="38"/>
                </a:lnTo>
                <a:lnTo>
                  <a:pt x="70" y="37"/>
                </a:lnTo>
                <a:lnTo>
                  <a:pt x="70" y="36"/>
                </a:lnTo>
                <a:lnTo>
                  <a:pt x="70" y="33"/>
                </a:lnTo>
                <a:lnTo>
                  <a:pt x="70" y="31"/>
                </a:lnTo>
                <a:lnTo>
                  <a:pt x="70" y="30"/>
                </a:lnTo>
                <a:lnTo>
                  <a:pt x="69" y="28"/>
                </a:lnTo>
                <a:lnTo>
                  <a:pt x="69" y="27"/>
                </a:lnTo>
                <a:lnTo>
                  <a:pt x="69" y="24"/>
                </a:lnTo>
                <a:lnTo>
                  <a:pt x="67" y="23"/>
                </a:lnTo>
                <a:lnTo>
                  <a:pt x="67" y="21"/>
                </a:lnTo>
                <a:lnTo>
                  <a:pt x="66" y="20"/>
                </a:lnTo>
                <a:lnTo>
                  <a:pt x="66" y="18"/>
                </a:lnTo>
                <a:lnTo>
                  <a:pt x="65" y="17"/>
                </a:lnTo>
                <a:lnTo>
                  <a:pt x="65" y="15"/>
                </a:lnTo>
                <a:lnTo>
                  <a:pt x="63" y="14"/>
                </a:lnTo>
                <a:lnTo>
                  <a:pt x="62" y="13"/>
                </a:lnTo>
                <a:lnTo>
                  <a:pt x="62" y="11"/>
                </a:lnTo>
                <a:lnTo>
                  <a:pt x="60" y="10"/>
                </a:lnTo>
                <a:lnTo>
                  <a:pt x="59" y="10"/>
                </a:lnTo>
                <a:lnTo>
                  <a:pt x="57" y="8"/>
                </a:lnTo>
                <a:lnTo>
                  <a:pt x="56" y="7"/>
                </a:lnTo>
                <a:lnTo>
                  <a:pt x="55" y="5"/>
                </a:lnTo>
                <a:lnTo>
                  <a:pt x="53" y="5"/>
                </a:lnTo>
                <a:lnTo>
                  <a:pt x="52" y="4"/>
                </a:lnTo>
                <a:lnTo>
                  <a:pt x="50" y="4"/>
                </a:lnTo>
                <a:lnTo>
                  <a:pt x="49" y="2"/>
                </a:lnTo>
                <a:lnTo>
                  <a:pt x="47" y="2"/>
                </a:lnTo>
                <a:lnTo>
                  <a:pt x="46" y="1"/>
                </a:lnTo>
                <a:lnTo>
                  <a:pt x="44" y="1"/>
                </a:lnTo>
                <a:lnTo>
                  <a:pt x="42" y="1"/>
                </a:lnTo>
                <a:lnTo>
                  <a:pt x="40" y="1"/>
                </a:lnTo>
                <a:lnTo>
                  <a:pt x="39" y="0"/>
                </a:lnTo>
                <a:lnTo>
                  <a:pt x="37" y="0"/>
                </a:lnTo>
                <a:lnTo>
                  <a:pt x="34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619" name="Freeform 79">
            <a:extLst>
              <a:ext uri="{FF2B5EF4-FFF2-40B4-BE49-F238E27FC236}">
                <a16:creationId xmlns:a16="http://schemas.microsoft.com/office/drawing/2014/main" id="{0057FDBA-9746-0740-A06F-FFEE69015A02}"/>
              </a:ext>
            </a:extLst>
          </p:cNvPr>
          <p:cNvSpPr>
            <a:spLocks/>
          </p:cNvSpPr>
          <p:nvPr/>
        </p:nvSpPr>
        <p:spPr bwMode="auto">
          <a:xfrm>
            <a:off x="3459164" y="2613025"/>
            <a:ext cx="46037" cy="46038"/>
          </a:xfrm>
          <a:custGeom>
            <a:avLst/>
            <a:gdLst>
              <a:gd name="T0" fmla="*/ 2147483646 w 57"/>
              <a:gd name="T1" fmla="*/ 2147483646 h 57"/>
              <a:gd name="T2" fmla="*/ 2147483646 w 57"/>
              <a:gd name="T3" fmla="*/ 2147483646 h 57"/>
              <a:gd name="T4" fmla="*/ 2147483646 w 57"/>
              <a:gd name="T5" fmla="*/ 2147483646 h 57"/>
              <a:gd name="T6" fmla="*/ 2147483646 w 57"/>
              <a:gd name="T7" fmla="*/ 2147483646 h 57"/>
              <a:gd name="T8" fmla="*/ 2147483646 w 57"/>
              <a:gd name="T9" fmla="*/ 2147483646 h 57"/>
              <a:gd name="T10" fmla="*/ 2147483646 w 57"/>
              <a:gd name="T11" fmla="*/ 2147483646 h 57"/>
              <a:gd name="T12" fmla="*/ 2147483646 w 57"/>
              <a:gd name="T13" fmla="*/ 2147483646 h 57"/>
              <a:gd name="T14" fmla="*/ 2147483646 w 57"/>
              <a:gd name="T15" fmla="*/ 2147483646 h 57"/>
              <a:gd name="T16" fmla="*/ 2147483646 w 57"/>
              <a:gd name="T17" fmla="*/ 2147483646 h 57"/>
              <a:gd name="T18" fmla="*/ 2147483646 w 57"/>
              <a:gd name="T19" fmla="*/ 2147483646 h 57"/>
              <a:gd name="T20" fmla="*/ 0 w 57"/>
              <a:gd name="T21" fmla="*/ 2147483646 h 57"/>
              <a:gd name="T22" fmla="*/ 0 w 57"/>
              <a:gd name="T23" fmla="*/ 2147483646 h 57"/>
              <a:gd name="T24" fmla="*/ 2147483646 w 57"/>
              <a:gd name="T25" fmla="*/ 2147483646 h 57"/>
              <a:gd name="T26" fmla="*/ 2147483646 w 57"/>
              <a:gd name="T27" fmla="*/ 2147483646 h 57"/>
              <a:gd name="T28" fmla="*/ 2147483646 w 57"/>
              <a:gd name="T29" fmla="*/ 2147483646 h 57"/>
              <a:gd name="T30" fmla="*/ 2147483646 w 57"/>
              <a:gd name="T31" fmla="*/ 2147483646 h 57"/>
              <a:gd name="T32" fmla="*/ 2147483646 w 57"/>
              <a:gd name="T33" fmla="*/ 2147483646 h 57"/>
              <a:gd name="T34" fmla="*/ 2147483646 w 57"/>
              <a:gd name="T35" fmla="*/ 2147483646 h 57"/>
              <a:gd name="T36" fmla="*/ 2147483646 w 57"/>
              <a:gd name="T37" fmla="*/ 2147483646 h 57"/>
              <a:gd name="T38" fmla="*/ 2147483646 w 57"/>
              <a:gd name="T39" fmla="*/ 2147483646 h 57"/>
              <a:gd name="T40" fmla="*/ 2147483646 w 57"/>
              <a:gd name="T41" fmla="*/ 2147483646 h 57"/>
              <a:gd name="T42" fmla="*/ 2147483646 w 57"/>
              <a:gd name="T43" fmla="*/ 2147483646 h 57"/>
              <a:gd name="T44" fmla="*/ 2147483646 w 57"/>
              <a:gd name="T45" fmla="*/ 2147483646 h 57"/>
              <a:gd name="T46" fmla="*/ 2147483646 w 57"/>
              <a:gd name="T47" fmla="*/ 2147483646 h 57"/>
              <a:gd name="T48" fmla="*/ 2147483646 w 57"/>
              <a:gd name="T49" fmla="*/ 2147483646 h 57"/>
              <a:gd name="T50" fmla="*/ 2147483646 w 57"/>
              <a:gd name="T51" fmla="*/ 2147483646 h 57"/>
              <a:gd name="T52" fmla="*/ 2147483646 w 57"/>
              <a:gd name="T53" fmla="*/ 2147483646 h 57"/>
              <a:gd name="T54" fmla="*/ 2147483646 w 57"/>
              <a:gd name="T55" fmla="*/ 2147483646 h 57"/>
              <a:gd name="T56" fmla="*/ 2147483646 w 57"/>
              <a:gd name="T57" fmla="*/ 2147483646 h 57"/>
              <a:gd name="T58" fmla="*/ 2147483646 w 57"/>
              <a:gd name="T59" fmla="*/ 2147483646 h 57"/>
              <a:gd name="T60" fmla="*/ 2147483646 w 57"/>
              <a:gd name="T61" fmla="*/ 2147483646 h 57"/>
              <a:gd name="T62" fmla="*/ 2147483646 w 57"/>
              <a:gd name="T63" fmla="*/ 2147483646 h 57"/>
              <a:gd name="T64" fmla="*/ 2147483646 w 57"/>
              <a:gd name="T65" fmla="*/ 2147483646 h 57"/>
              <a:gd name="T66" fmla="*/ 2147483646 w 57"/>
              <a:gd name="T67" fmla="*/ 2147483646 h 57"/>
              <a:gd name="T68" fmla="*/ 2147483646 w 57"/>
              <a:gd name="T69" fmla="*/ 2147483646 h 57"/>
              <a:gd name="T70" fmla="*/ 2147483646 w 57"/>
              <a:gd name="T71" fmla="*/ 2147483646 h 57"/>
              <a:gd name="T72" fmla="*/ 2147483646 w 57"/>
              <a:gd name="T73" fmla="*/ 2147483646 h 57"/>
              <a:gd name="T74" fmla="*/ 2147483646 w 57"/>
              <a:gd name="T75" fmla="*/ 2147483646 h 57"/>
              <a:gd name="T76" fmla="*/ 2147483646 w 57"/>
              <a:gd name="T77" fmla="*/ 2147483646 h 57"/>
              <a:gd name="T78" fmla="*/ 2147483646 w 57"/>
              <a:gd name="T79" fmla="*/ 2147483646 h 57"/>
              <a:gd name="T80" fmla="*/ 2147483646 w 57"/>
              <a:gd name="T81" fmla="*/ 2147483646 h 57"/>
              <a:gd name="T82" fmla="*/ 2147483646 w 57"/>
              <a:gd name="T83" fmla="*/ 2147483646 h 57"/>
              <a:gd name="T84" fmla="*/ 2147483646 w 57"/>
              <a:gd name="T85" fmla="*/ 2147483646 h 57"/>
              <a:gd name="T86" fmla="*/ 2147483646 w 57"/>
              <a:gd name="T87" fmla="*/ 2147483646 h 57"/>
              <a:gd name="T88" fmla="*/ 2147483646 w 57"/>
              <a:gd name="T89" fmla="*/ 2147483646 h 5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7"/>
              <a:gd name="T137" fmla="*/ 57 w 57"/>
              <a:gd name="T138" fmla="*/ 57 h 57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7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1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7"/>
                </a:lnTo>
                <a:lnTo>
                  <a:pt x="21" y="57"/>
                </a:lnTo>
                <a:lnTo>
                  <a:pt x="23" y="57"/>
                </a:lnTo>
                <a:lnTo>
                  <a:pt x="24" y="57"/>
                </a:lnTo>
                <a:lnTo>
                  <a:pt x="26" y="57"/>
                </a:lnTo>
                <a:lnTo>
                  <a:pt x="27" y="57"/>
                </a:lnTo>
                <a:lnTo>
                  <a:pt x="28" y="57"/>
                </a:lnTo>
                <a:lnTo>
                  <a:pt x="30" y="57"/>
                </a:lnTo>
                <a:lnTo>
                  <a:pt x="31" y="57"/>
                </a:lnTo>
                <a:lnTo>
                  <a:pt x="33" y="57"/>
                </a:lnTo>
                <a:lnTo>
                  <a:pt x="34" y="57"/>
                </a:lnTo>
                <a:lnTo>
                  <a:pt x="36" y="57"/>
                </a:lnTo>
                <a:lnTo>
                  <a:pt x="37" y="57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1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8620" name="Freeform 80">
            <a:extLst>
              <a:ext uri="{FF2B5EF4-FFF2-40B4-BE49-F238E27FC236}">
                <a16:creationId xmlns:a16="http://schemas.microsoft.com/office/drawing/2014/main" id="{4631F0A4-0036-484D-BCE6-B26EEDD456A8}"/>
              </a:ext>
            </a:extLst>
          </p:cNvPr>
          <p:cNvSpPr>
            <a:spLocks/>
          </p:cNvSpPr>
          <p:nvPr/>
        </p:nvSpPr>
        <p:spPr bwMode="auto">
          <a:xfrm>
            <a:off x="3468688" y="2622551"/>
            <a:ext cx="55562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621" name="Line 85">
            <a:extLst>
              <a:ext uri="{FF2B5EF4-FFF2-40B4-BE49-F238E27FC236}">
                <a16:creationId xmlns:a16="http://schemas.microsoft.com/office/drawing/2014/main" id="{C3B140A0-8095-5C46-BDAA-D3729154B15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144963" y="2981325"/>
            <a:ext cx="3429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622" name="Line 86">
            <a:extLst>
              <a:ext uri="{FF2B5EF4-FFF2-40B4-BE49-F238E27FC236}">
                <a16:creationId xmlns:a16="http://schemas.microsoft.com/office/drawing/2014/main" id="{CC7C2F1E-0E59-844F-AB2F-7FCB9F4BD69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57664" y="4486275"/>
            <a:ext cx="319087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623" name="Line 91">
            <a:extLst>
              <a:ext uri="{FF2B5EF4-FFF2-40B4-BE49-F238E27FC236}">
                <a16:creationId xmlns:a16="http://schemas.microsoft.com/office/drawing/2014/main" id="{52E66600-21B3-4F4C-925D-D72026D7F9C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94088" y="4781550"/>
            <a:ext cx="98266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624" name="Line 92">
            <a:extLst>
              <a:ext uri="{FF2B5EF4-FFF2-40B4-BE49-F238E27FC236}">
                <a16:creationId xmlns:a16="http://schemas.microsoft.com/office/drawing/2014/main" id="{97DB9931-B1B5-EC4C-8D3D-F31CD213944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44964" y="2979739"/>
            <a:ext cx="1587" cy="15065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625" name="Line 93">
            <a:extLst>
              <a:ext uri="{FF2B5EF4-FFF2-40B4-BE49-F238E27FC236}">
                <a16:creationId xmlns:a16="http://schemas.microsoft.com/office/drawing/2014/main" id="{997233BC-445D-3946-81C5-02D8A1599F13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3733800"/>
            <a:ext cx="10064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626" name="Freeform 94">
            <a:extLst>
              <a:ext uri="{FF2B5EF4-FFF2-40B4-BE49-F238E27FC236}">
                <a16:creationId xmlns:a16="http://schemas.microsoft.com/office/drawing/2014/main" id="{BD420EF9-6926-B842-A73E-FC24C4A9B8FC}"/>
              </a:ext>
            </a:extLst>
          </p:cNvPr>
          <p:cNvSpPr>
            <a:spLocks/>
          </p:cNvSpPr>
          <p:nvPr/>
        </p:nvSpPr>
        <p:spPr bwMode="auto">
          <a:xfrm>
            <a:off x="4121150" y="3709989"/>
            <a:ext cx="46038" cy="46037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4" y="2"/>
                </a:lnTo>
                <a:lnTo>
                  <a:pt x="23" y="2"/>
                </a:lnTo>
                <a:lnTo>
                  <a:pt x="21" y="2"/>
                </a:lnTo>
                <a:lnTo>
                  <a:pt x="20" y="2"/>
                </a:lnTo>
                <a:lnTo>
                  <a:pt x="18" y="3"/>
                </a:lnTo>
                <a:lnTo>
                  <a:pt x="17" y="3"/>
                </a:lnTo>
                <a:lnTo>
                  <a:pt x="16" y="5"/>
                </a:lnTo>
                <a:lnTo>
                  <a:pt x="14" y="5"/>
                </a:lnTo>
                <a:lnTo>
                  <a:pt x="13" y="6"/>
                </a:lnTo>
                <a:lnTo>
                  <a:pt x="11" y="6"/>
                </a:lnTo>
                <a:lnTo>
                  <a:pt x="11" y="8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5"/>
                </a:lnTo>
                <a:lnTo>
                  <a:pt x="4" y="16"/>
                </a:lnTo>
                <a:lnTo>
                  <a:pt x="3" y="18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5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5"/>
                </a:lnTo>
                <a:lnTo>
                  <a:pt x="1" y="36"/>
                </a:lnTo>
                <a:lnTo>
                  <a:pt x="1" y="38"/>
                </a:lnTo>
                <a:lnTo>
                  <a:pt x="3" y="39"/>
                </a:lnTo>
                <a:lnTo>
                  <a:pt x="3" y="41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8" y="51"/>
                </a:lnTo>
                <a:lnTo>
                  <a:pt x="10" y="51"/>
                </a:lnTo>
                <a:lnTo>
                  <a:pt x="11" y="52"/>
                </a:lnTo>
                <a:lnTo>
                  <a:pt x="11" y="54"/>
                </a:lnTo>
                <a:lnTo>
                  <a:pt x="13" y="54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4" y="55"/>
                </a:lnTo>
                <a:lnTo>
                  <a:pt x="44" y="54"/>
                </a:lnTo>
                <a:lnTo>
                  <a:pt x="46" y="54"/>
                </a:lnTo>
                <a:lnTo>
                  <a:pt x="47" y="52"/>
                </a:lnTo>
                <a:lnTo>
                  <a:pt x="49" y="51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1"/>
                </a:lnTo>
                <a:lnTo>
                  <a:pt x="56" y="39"/>
                </a:lnTo>
                <a:lnTo>
                  <a:pt x="56" y="38"/>
                </a:lnTo>
                <a:lnTo>
                  <a:pt x="57" y="36"/>
                </a:lnTo>
                <a:lnTo>
                  <a:pt x="57" y="35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8"/>
                </a:lnTo>
                <a:lnTo>
                  <a:pt x="57" y="26"/>
                </a:lnTo>
                <a:lnTo>
                  <a:pt x="57" y="25"/>
                </a:lnTo>
                <a:lnTo>
                  <a:pt x="57" y="23"/>
                </a:lnTo>
                <a:lnTo>
                  <a:pt x="57" y="22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8"/>
                </a:lnTo>
                <a:lnTo>
                  <a:pt x="54" y="16"/>
                </a:lnTo>
                <a:lnTo>
                  <a:pt x="53" y="15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7" y="8"/>
                </a:lnTo>
                <a:lnTo>
                  <a:pt x="46" y="6"/>
                </a:lnTo>
                <a:lnTo>
                  <a:pt x="44" y="6"/>
                </a:lnTo>
                <a:lnTo>
                  <a:pt x="44" y="5"/>
                </a:lnTo>
                <a:lnTo>
                  <a:pt x="43" y="5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7" y="2"/>
                </a:lnTo>
                <a:lnTo>
                  <a:pt x="36" y="2"/>
                </a:lnTo>
                <a:lnTo>
                  <a:pt x="34" y="2"/>
                </a:lnTo>
                <a:lnTo>
                  <a:pt x="33" y="2"/>
                </a:lnTo>
                <a:lnTo>
                  <a:pt x="31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8627" name="Freeform 95">
            <a:extLst>
              <a:ext uri="{FF2B5EF4-FFF2-40B4-BE49-F238E27FC236}">
                <a16:creationId xmlns:a16="http://schemas.microsoft.com/office/drawing/2014/main" id="{E07D00AB-FF82-A345-9F17-E6F2D33311F5}"/>
              </a:ext>
            </a:extLst>
          </p:cNvPr>
          <p:cNvSpPr>
            <a:spLocks/>
          </p:cNvSpPr>
          <p:nvPr/>
        </p:nvSpPr>
        <p:spPr bwMode="auto">
          <a:xfrm>
            <a:off x="4130676" y="3697288"/>
            <a:ext cx="55563" cy="55562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1" y="1"/>
                </a:lnTo>
                <a:lnTo>
                  <a:pt x="29" y="1"/>
                </a:lnTo>
                <a:lnTo>
                  <a:pt x="26" y="1"/>
                </a:lnTo>
                <a:lnTo>
                  <a:pt x="25" y="1"/>
                </a:lnTo>
                <a:lnTo>
                  <a:pt x="23" y="3"/>
                </a:lnTo>
                <a:lnTo>
                  <a:pt x="22" y="3"/>
                </a:lnTo>
                <a:lnTo>
                  <a:pt x="20" y="4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4"/>
                </a:lnTo>
                <a:lnTo>
                  <a:pt x="6" y="16"/>
                </a:lnTo>
                <a:lnTo>
                  <a:pt x="6" y="17"/>
                </a:lnTo>
                <a:lnTo>
                  <a:pt x="5" y="19"/>
                </a:lnTo>
                <a:lnTo>
                  <a:pt x="3" y="20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7"/>
                </a:lnTo>
                <a:lnTo>
                  <a:pt x="2" y="29"/>
                </a:lnTo>
                <a:lnTo>
                  <a:pt x="0" y="30"/>
                </a:lnTo>
                <a:lnTo>
                  <a:pt x="0" y="32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9"/>
                </a:lnTo>
                <a:lnTo>
                  <a:pt x="0" y="40"/>
                </a:lnTo>
                <a:lnTo>
                  <a:pt x="2" y="43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0"/>
                </a:lnTo>
                <a:lnTo>
                  <a:pt x="5" y="52"/>
                </a:lnTo>
                <a:lnTo>
                  <a:pt x="6" y="53"/>
                </a:lnTo>
                <a:lnTo>
                  <a:pt x="6" y="55"/>
                </a:lnTo>
                <a:lnTo>
                  <a:pt x="7" y="56"/>
                </a:lnTo>
                <a:lnTo>
                  <a:pt x="9" y="58"/>
                </a:lnTo>
                <a:lnTo>
                  <a:pt x="9" y="59"/>
                </a:lnTo>
                <a:lnTo>
                  <a:pt x="10" y="60"/>
                </a:lnTo>
                <a:lnTo>
                  <a:pt x="12" y="62"/>
                </a:lnTo>
                <a:lnTo>
                  <a:pt x="13" y="63"/>
                </a:lnTo>
                <a:lnTo>
                  <a:pt x="15" y="63"/>
                </a:lnTo>
                <a:lnTo>
                  <a:pt x="16" y="65"/>
                </a:lnTo>
                <a:lnTo>
                  <a:pt x="18" y="66"/>
                </a:lnTo>
                <a:lnTo>
                  <a:pt x="19" y="66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1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1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6"/>
                </a:lnTo>
                <a:lnTo>
                  <a:pt x="54" y="66"/>
                </a:lnTo>
                <a:lnTo>
                  <a:pt x="55" y="65"/>
                </a:lnTo>
                <a:lnTo>
                  <a:pt x="56" y="63"/>
                </a:lnTo>
                <a:lnTo>
                  <a:pt x="58" y="63"/>
                </a:lnTo>
                <a:lnTo>
                  <a:pt x="59" y="62"/>
                </a:lnTo>
                <a:lnTo>
                  <a:pt x="61" y="60"/>
                </a:lnTo>
                <a:lnTo>
                  <a:pt x="62" y="59"/>
                </a:lnTo>
                <a:lnTo>
                  <a:pt x="62" y="58"/>
                </a:lnTo>
                <a:lnTo>
                  <a:pt x="64" y="56"/>
                </a:lnTo>
                <a:lnTo>
                  <a:pt x="65" y="55"/>
                </a:lnTo>
                <a:lnTo>
                  <a:pt x="65" y="53"/>
                </a:lnTo>
                <a:lnTo>
                  <a:pt x="67" y="52"/>
                </a:lnTo>
                <a:lnTo>
                  <a:pt x="67" y="50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3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6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69" y="29"/>
                </a:lnTo>
                <a:lnTo>
                  <a:pt x="69" y="27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7" y="20"/>
                </a:lnTo>
                <a:lnTo>
                  <a:pt x="67" y="19"/>
                </a:lnTo>
                <a:lnTo>
                  <a:pt x="65" y="17"/>
                </a:lnTo>
                <a:lnTo>
                  <a:pt x="65" y="16"/>
                </a:lnTo>
                <a:lnTo>
                  <a:pt x="64" y="14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7"/>
                </a:lnTo>
                <a:lnTo>
                  <a:pt x="55" y="6"/>
                </a:lnTo>
                <a:lnTo>
                  <a:pt x="54" y="6"/>
                </a:lnTo>
                <a:lnTo>
                  <a:pt x="52" y="4"/>
                </a:lnTo>
                <a:lnTo>
                  <a:pt x="51" y="4"/>
                </a:lnTo>
                <a:lnTo>
                  <a:pt x="49" y="3"/>
                </a:lnTo>
                <a:lnTo>
                  <a:pt x="48" y="3"/>
                </a:lnTo>
                <a:lnTo>
                  <a:pt x="46" y="1"/>
                </a:lnTo>
                <a:lnTo>
                  <a:pt x="45" y="1"/>
                </a:lnTo>
                <a:lnTo>
                  <a:pt x="42" y="1"/>
                </a:lnTo>
                <a:lnTo>
                  <a:pt x="41" y="1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628" name="Rectangle 96">
            <a:extLst>
              <a:ext uri="{FF2B5EF4-FFF2-40B4-BE49-F238E27FC236}">
                <a16:creationId xmlns:a16="http://schemas.microsoft.com/office/drawing/2014/main" id="{6E6285F0-A286-F646-92D8-C0A5671CC9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1590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629" name="Rectangle 97">
            <a:extLst>
              <a:ext uri="{FF2B5EF4-FFF2-40B4-BE49-F238E27FC236}">
                <a16:creationId xmlns:a16="http://schemas.microsoft.com/office/drawing/2014/main" id="{58A0B6C6-74A9-C143-B101-F87A9AE682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8763" y="36433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En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630" name="AutoShape 99">
            <a:extLst>
              <a:ext uri="{FF2B5EF4-FFF2-40B4-BE49-F238E27FC236}">
                <a16:creationId xmlns:a16="http://schemas.microsoft.com/office/drawing/2014/main" id="{BED00A0D-E1F8-5646-8680-E479EFE71D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87863" y="2530475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8631" name="AutoShape 101">
            <a:extLst>
              <a:ext uri="{FF2B5EF4-FFF2-40B4-BE49-F238E27FC236}">
                <a16:creationId xmlns:a16="http://schemas.microsoft.com/office/drawing/2014/main" id="{595DCDD0-9D6D-A14C-B9F2-B39A659970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8975" y="4387850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8632" name="Title 1">
            <a:extLst>
              <a:ext uri="{FF2B5EF4-FFF2-40B4-BE49-F238E27FC236}">
                <a16:creationId xmlns:a16="http://schemas.microsoft.com/office/drawing/2014/main" id="{8045D8D3-B749-9E44-AE6D-B9CF8C63B216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3-to-8 decoder using two 2-to-4 decoders</a:t>
            </a:r>
          </a:p>
        </p:txBody>
      </p:sp>
      <p:sp>
        <p:nvSpPr>
          <p:cNvPr id="108633" name="TextBox 125">
            <a:extLst>
              <a:ext uri="{FF2B5EF4-FFF2-40B4-BE49-F238E27FC236}">
                <a16:creationId xmlns:a16="http://schemas.microsoft.com/office/drawing/2014/main" id="{906B66B1-1F52-2C47-AE1F-D57997EE1A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4.15 from the textbook ]</a:t>
            </a:r>
          </a:p>
        </p:txBody>
      </p:sp>
      <p:sp>
        <p:nvSpPr>
          <p:cNvPr id="108634" name="TextBox 16">
            <a:extLst>
              <a:ext uri="{FF2B5EF4-FFF2-40B4-BE49-F238E27FC236}">
                <a16:creationId xmlns:a16="http://schemas.microsoft.com/office/drawing/2014/main" id="{838C63D7-B0B7-8348-904A-6065ED53A9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189388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8635" name="TextBox 16">
            <a:extLst>
              <a:ext uri="{FF2B5EF4-FFF2-40B4-BE49-F238E27FC236}">
                <a16:creationId xmlns:a16="http://schemas.microsoft.com/office/drawing/2014/main" id="{C1AF03B3-273E-6A40-8F80-435ECE0E98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220821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8636" name="TextBox 16">
            <a:extLst>
              <a:ext uri="{FF2B5EF4-FFF2-40B4-BE49-F238E27FC236}">
                <a16:creationId xmlns:a16="http://schemas.microsoft.com/office/drawing/2014/main" id="{DC941C36-030A-B74F-9F73-56288D87C8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4" y="15557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8637" name="TextBox 16">
            <a:extLst>
              <a:ext uri="{FF2B5EF4-FFF2-40B4-BE49-F238E27FC236}">
                <a16:creationId xmlns:a16="http://schemas.microsoft.com/office/drawing/2014/main" id="{DC972265-FAC8-3E45-9DF8-D33E03D911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4" y="2479675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8638" name="TextBox 16">
            <a:extLst>
              <a:ext uri="{FF2B5EF4-FFF2-40B4-BE49-F238E27FC236}">
                <a16:creationId xmlns:a16="http://schemas.microsoft.com/office/drawing/2014/main" id="{0819CF87-3DBD-AF40-9ECB-31C025E89B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2839" y="3703638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8639" name="TextBox 16">
            <a:extLst>
              <a:ext uri="{FF2B5EF4-FFF2-40B4-BE49-F238E27FC236}">
                <a16:creationId xmlns:a16="http://schemas.microsoft.com/office/drawing/2014/main" id="{4A3B68F9-BF73-224D-8B59-D6583C9430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2839" y="4017963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8640" name="TextBox 16">
            <a:extLst>
              <a:ext uri="{FF2B5EF4-FFF2-40B4-BE49-F238E27FC236}">
                <a16:creationId xmlns:a16="http://schemas.microsoft.com/office/drawing/2014/main" id="{28AC59EF-BAA6-F245-BE44-9174A095D8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339407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8641" name="TextBox 16">
            <a:extLst>
              <a:ext uri="{FF2B5EF4-FFF2-40B4-BE49-F238E27FC236}">
                <a16:creationId xmlns:a16="http://schemas.microsoft.com/office/drawing/2014/main" id="{44619FD2-F99B-9544-9C0E-E86FC44F81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43180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8642" name="TextBox 16">
            <a:extLst>
              <a:ext uri="{FF2B5EF4-FFF2-40B4-BE49-F238E27FC236}">
                <a16:creationId xmlns:a16="http://schemas.microsoft.com/office/drawing/2014/main" id="{27452A7D-F5E7-F84B-A6EF-545FF64184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5789" y="3389313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8643" name="TextBox 16">
            <a:extLst>
              <a:ext uri="{FF2B5EF4-FFF2-40B4-BE49-F238E27FC236}">
                <a16:creationId xmlns:a16="http://schemas.microsoft.com/office/drawing/2014/main" id="{E246AA63-16DE-D644-8B5B-BC7D621F50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2614" y="1528763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8644" name="TextBox 16">
            <a:extLst>
              <a:ext uri="{FF2B5EF4-FFF2-40B4-BE49-F238E27FC236}">
                <a16:creationId xmlns:a16="http://schemas.microsoft.com/office/drawing/2014/main" id="{BB910A29-A3E3-5D40-B6FF-A95580FF8D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7850" y="18748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8645" name="TextBox 16">
            <a:extLst>
              <a:ext uri="{FF2B5EF4-FFF2-40B4-BE49-F238E27FC236}">
                <a16:creationId xmlns:a16="http://schemas.microsoft.com/office/drawing/2014/main" id="{9D0E4845-46C4-9348-8E93-D39535D0CF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7850" y="22907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8646" name="TextBox 16">
            <a:extLst>
              <a:ext uri="{FF2B5EF4-FFF2-40B4-BE49-F238E27FC236}">
                <a16:creationId xmlns:a16="http://schemas.microsoft.com/office/drawing/2014/main" id="{E4308FD1-F0BC-B54F-A7BF-FB6FAD27E2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0725" y="247015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8647" name="TextBox 16">
            <a:extLst>
              <a:ext uri="{FF2B5EF4-FFF2-40B4-BE49-F238E27FC236}">
                <a16:creationId xmlns:a16="http://schemas.microsoft.com/office/drawing/2014/main" id="{298DB0AB-F3CE-1C4D-BA56-A52CEF7D1B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1200" y="43180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8648" name="TextBox 16">
            <a:extLst>
              <a:ext uri="{FF2B5EF4-FFF2-40B4-BE49-F238E27FC236}">
                <a16:creationId xmlns:a16="http://schemas.microsoft.com/office/drawing/2014/main" id="{954B5E1D-2C3B-1F4A-A6E2-B8D4DB47E3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81475" y="29765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8649" name="TextBox 16">
            <a:extLst>
              <a:ext uri="{FF2B5EF4-FFF2-40B4-BE49-F238E27FC236}">
                <a16:creationId xmlns:a16="http://schemas.microsoft.com/office/drawing/2014/main" id="{159E4DEC-0D20-EE4C-84DD-8AFF11FE15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3539" y="41465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8650" name="TextBox 16">
            <a:extLst>
              <a:ext uri="{FF2B5EF4-FFF2-40B4-BE49-F238E27FC236}">
                <a16:creationId xmlns:a16="http://schemas.microsoft.com/office/drawing/2014/main" id="{7882F83A-1C15-3B49-B44C-E9CCC91E3B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8300" y="479107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8651" name="TextBox 16">
            <a:extLst>
              <a:ext uri="{FF2B5EF4-FFF2-40B4-BE49-F238E27FC236}">
                <a16:creationId xmlns:a16="http://schemas.microsoft.com/office/drawing/2014/main" id="{393A0738-6F13-0A46-9117-E25E17C4CD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19575" y="23066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Line 4">
            <a:extLst>
              <a:ext uri="{FF2B5EF4-FFF2-40B4-BE49-F238E27FC236}">
                <a16:creationId xmlns:a16="http://schemas.microsoft.com/office/drawing/2014/main" id="{C1F5E36F-A393-6245-BEC1-E7F055CA1C7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259263" y="2638425"/>
            <a:ext cx="2286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70" name="Freeform 5">
            <a:extLst>
              <a:ext uri="{FF2B5EF4-FFF2-40B4-BE49-F238E27FC236}">
                <a16:creationId xmlns:a16="http://schemas.microsoft.com/office/drawing/2014/main" id="{DB40BFF6-7A7F-4541-AEE0-6F7B676B210C}"/>
              </a:ext>
            </a:extLst>
          </p:cNvPr>
          <p:cNvSpPr>
            <a:spLocks/>
          </p:cNvSpPr>
          <p:nvPr/>
        </p:nvSpPr>
        <p:spPr bwMode="auto">
          <a:xfrm>
            <a:off x="3824289" y="2476501"/>
            <a:ext cx="320675" cy="320675"/>
          </a:xfrm>
          <a:custGeom>
            <a:avLst/>
            <a:gdLst>
              <a:gd name="T0" fmla="*/ 2147483646 w 404"/>
              <a:gd name="T1" fmla="*/ 2147483646 h 403"/>
              <a:gd name="T2" fmla="*/ 0 w 404"/>
              <a:gd name="T3" fmla="*/ 2147483646 h 403"/>
              <a:gd name="T4" fmla="*/ 0 w 404"/>
              <a:gd name="T5" fmla="*/ 0 h 403"/>
              <a:gd name="T6" fmla="*/ 2147483646 w 404"/>
              <a:gd name="T7" fmla="*/ 2147483646 h 403"/>
              <a:gd name="T8" fmla="*/ 0 60000 65536"/>
              <a:gd name="T9" fmla="*/ 0 60000 65536"/>
              <a:gd name="T10" fmla="*/ 0 60000 65536"/>
              <a:gd name="T11" fmla="*/ 0 60000 65536"/>
              <a:gd name="T12" fmla="*/ 0 w 404"/>
              <a:gd name="T13" fmla="*/ 0 h 403"/>
              <a:gd name="T14" fmla="*/ 404 w 404"/>
              <a:gd name="T15" fmla="*/ 403 h 40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4" h="403">
                <a:moveTo>
                  <a:pt x="404" y="202"/>
                </a:moveTo>
                <a:lnTo>
                  <a:pt x="0" y="403"/>
                </a:lnTo>
                <a:lnTo>
                  <a:pt x="0" y="0"/>
                </a:lnTo>
                <a:lnTo>
                  <a:pt x="404" y="202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71" name="Freeform 7">
            <a:extLst>
              <a:ext uri="{FF2B5EF4-FFF2-40B4-BE49-F238E27FC236}">
                <a16:creationId xmlns:a16="http://schemas.microsoft.com/office/drawing/2014/main" id="{054D046B-920B-BA42-9D1A-B70E11902543}"/>
              </a:ext>
            </a:extLst>
          </p:cNvPr>
          <p:cNvSpPr>
            <a:spLocks/>
          </p:cNvSpPr>
          <p:nvPr/>
        </p:nvSpPr>
        <p:spPr bwMode="auto">
          <a:xfrm>
            <a:off x="4165600" y="2589214"/>
            <a:ext cx="103188" cy="103187"/>
          </a:xfrm>
          <a:custGeom>
            <a:avLst/>
            <a:gdLst>
              <a:gd name="T0" fmla="*/ 2147483646 w 130"/>
              <a:gd name="T1" fmla="*/ 0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0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5" y="0"/>
                </a:moveTo>
                <a:lnTo>
                  <a:pt x="62" y="0"/>
                </a:lnTo>
                <a:lnTo>
                  <a:pt x="58" y="0"/>
                </a:lnTo>
                <a:lnTo>
                  <a:pt x="55" y="0"/>
                </a:lnTo>
                <a:lnTo>
                  <a:pt x="52" y="2"/>
                </a:lnTo>
                <a:lnTo>
                  <a:pt x="49" y="2"/>
                </a:lnTo>
                <a:lnTo>
                  <a:pt x="45" y="3"/>
                </a:lnTo>
                <a:lnTo>
                  <a:pt x="42" y="5"/>
                </a:lnTo>
                <a:lnTo>
                  <a:pt x="39" y="5"/>
                </a:lnTo>
                <a:lnTo>
                  <a:pt x="36" y="6"/>
                </a:lnTo>
                <a:lnTo>
                  <a:pt x="34" y="7"/>
                </a:lnTo>
                <a:lnTo>
                  <a:pt x="31" y="9"/>
                </a:lnTo>
                <a:lnTo>
                  <a:pt x="29" y="12"/>
                </a:lnTo>
                <a:lnTo>
                  <a:pt x="26" y="13"/>
                </a:lnTo>
                <a:lnTo>
                  <a:pt x="24" y="15"/>
                </a:lnTo>
                <a:lnTo>
                  <a:pt x="21" y="18"/>
                </a:lnTo>
                <a:lnTo>
                  <a:pt x="19" y="19"/>
                </a:lnTo>
                <a:lnTo>
                  <a:pt x="16" y="22"/>
                </a:lnTo>
                <a:lnTo>
                  <a:pt x="15" y="23"/>
                </a:lnTo>
                <a:lnTo>
                  <a:pt x="13" y="26"/>
                </a:lnTo>
                <a:lnTo>
                  <a:pt x="11" y="29"/>
                </a:lnTo>
                <a:lnTo>
                  <a:pt x="9" y="32"/>
                </a:lnTo>
                <a:lnTo>
                  <a:pt x="8" y="35"/>
                </a:lnTo>
                <a:lnTo>
                  <a:pt x="6" y="38"/>
                </a:lnTo>
                <a:lnTo>
                  <a:pt x="5" y="41"/>
                </a:lnTo>
                <a:lnTo>
                  <a:pt x="3" y="43"/>
                </a:lnTo>
                <a:lnTo>
                  <a:pt x="3" y="46"/>
                </a:lnTo>
                <a:lnTo>
                  <a:pt x="2" y="49"/>
                </a:lnTo>
                <a:lnTo>
                  <a:pt x="2" y="52"/>
                </a:lnTo>
                <a:lnTo>
                  <a:pt x="0" y="55"/>
                </a:lnTo>
                <a:lnTo>
                  <a:pt x="0" y="59"/>
                </a:lnTo>
                <a:lnTo>
                  <a:pt x="0" y="62"/>
                </a:lnTo>
                <a:lnTo>
                  <a:pt x="0" y="65"/>
                </a:lnTo>
                <a:lnTo>
                  <a:pt x="0" y="69"/>
                </a:lnTo>
                <a:lnTo>
                  <a:pt x="0" y="72"/>
                </a:lnTo>
                <a:lnTo>
                  <a:pt x="0" y="75"/>
                </a:lnTo>
                <a:lnTo>
                  <a:pt x="2" y="78"/>
                </a:lnTo>
                <a:lnTo>
                  <a:pt x="2" y="82"/>
                </a:lnTo>
                <a:lnTo>
                  <a:pt x="3" y="85"/>
                </a:lnTo>
                <a:lnTo>
                  <a:pt x="3" y="88"/>
                </a:lnTo>
                <a:lnTo>
                  <a:pt x="5" y="91"/>
                </a:lnTo>
                <a:lnTo>
                  <a:pt x="6" y="94"/>
                </a:lnTo>
                <a:lnTo>
                  <a:pt x="8" y="97"/>
                </a:lnTo>
                <a:lnTo>
                  <a:pt x="9" y="100"/>
                </a:lnTo>
                <a:lnTo>
                  <a:pt x="11" y="102"/>
                </a:lnTo>
                <a:lnTo>
                  <a:pt x="13" y="104"/>
                </a:lnTo>
                <a:lnTo>
                  <a:pt x="15" y="107"/>
                </a:lnTo>
                <a:lnTo>
                  <a:pt x="16" y="110"/>
                </a:lnTo>
                <a:lnTo>
                  <a:pt x="19" y="111"/>
                </a:lnTo>
                <a:lnTo>
                  <a:pt x="21" y="114"/>
                </a:lnTo>
                <a:lnTo>
                  <a:pt x="24" y="115"/>
                </a:lnTo>
                <a:lnTo>
                  <a:pt x="26" y="118"/>
                </a:lnTo>
                <a:lnTo>
                  <a:pt x="29" y="120"/>
                </a:lnTo>
                <a:lnTo>
                  <a:pt x="31" y="121"/>
                </a:lnTo>
                <a:lnTo>
                  <a:pt x="34" y="123"/>
                </a:lnTo>
                <a:lnTo>
                  <a:pt x="36" y="124"/>
                </a:lnTo>
                <a:lnTo>
                  <a:pt x="39" y="125"/>
                </a:lnTo>
                <a:lnTo>
                  <a:pt x="42" y="127"/>
                </a:lnTo>
                <a:lnTo>
                  <a:pt x="45" y="128"/>
                </a:lnTo>
                <a:lnTo>
                  <a:pt x="49" y="128"/>
                </a:lnTo>
                <a:lnTo>
                  <a:pt x="52" y="130"/>
                </a:lnTo>
                <a:lnTo>
                  <a:pt x="55" y="130"/>
                </a:lnTo>
                <a:lnTo>
                  <a:pt x="58" y="130"/>
                </a:lnTo>
                <a:lnTo>
                  <a:pt x="62" y="131"/>
                </a:lnTo>
                <a:lnTo>
                  <a:pt x="65" y="131"/>
                </a:lnTo>
                <a:lnTo>
                  <a:pt x="68" y="131"/>
                </a:lnTo>
                <a:lnTo>
                  <a:pt x="72" y="130"/>
                </a:lnTo>
                <a:lnTo>
                  <a:pt x="75" y="130"/>
                </a:lnTo>
                <a:lnTo>
                  <a:pt x="78" y="130"/>
                </a:lnTo>
                <a:lnTo>
                  <a:pt x="81" y="128"/>
                </a:lnTo>
                <a:lnTo>
                  <a:pt x="84" y="128"/>
                </a:lnTo>
                <a:lnTo>
                  <a:pt x="88" y="127"/>
                </a:lnTo>
                <a:lnTo>
                  <a:pt x="91" y="125"/>
                </a:lnTo>
                <a:lnTo>
                  <a:pt x="94" y="124"/>
                </a:lnTo>
                <a:lnTo>
                  <a:pt x="97" y="123"/>
                </a:lnTo>
                <a:lnTo>
                  <a:pt x="100" y="121"/>
                </a:lnTo>
                <a:lnTo>
                  <a:pt x="101" y="120"/>
                </a:lnTo>
                <a:lnTo>
                  <a:pt x="104" y="118"/>
                </a:lnTo>
                <a:lnTo>
                  <a:pt x="107" y="115"/>
                </a:lnTo>
                <a:lnTo>
                  <a:pt x="110" y="114"/>
                </a:lnTo>
                <a:lnTo>
                  <a:pt x="111" y="111"/>
                </a:lnTo>
                <a:lnTo>
                  <a:pt x="114" y="110"/>
                </a:lnTo>
                <a:lnTo>
                  <a:pt x="116" y="107"/>
                </a:lnTo>
                <a:lnTo>
                  <a:pt x="117" y="104"/>
                </a:lnTo>
                <a:lnTo>
                  <a:pt x="120" y="102"/>
                </a:lnTo>
                <a:lnTo>
                  <a:pt x="121" y="100"/>
                </a:lnTo>
                <a:lnTo>
                  <a:pt x="123" y="97"/>
                </a:lnTo>
                <a:lnTo>
                  <a:pt x="124" y="94"/>
                </a:lnTo>
                <a:lnTo>
                  <a:pt x="126" y="91"/>
                </a:lnTo>
                <a:lnTo>
                  <a:pt x="127" y="88"/>
                </a:lnTo>
                <a:lnTo>
                  <a:pt x="127" y="85"/>
                </a:lnTo>
                <a:lnTo>
                  <a:pt x="129" y="82"/>
                </a:lnTo>
                <a:lnTo>
                  <a:pt x="129" y="78"/>
                </a:lnTo>
                <a:lnTo>
                  <a:pt x="130" y="75"/>
                </a:lnTo>
                <a:lnTo>
                  <a:pt x="130" y="72"/>
                </a:lnTo>
                <a:lnTo>
                  <a:pt x="130" y="69"/>
                </a:lnTo>
                <a:lnTo>
                  <a:pt x="130" y="65"/>
                </a:lnTo>
                <a:lnTo>
                  <a:pt x="130" y="62"/>
                </a:lnTo>
                <a:lnTo>
                  <a:pt x="130" y="59"/>
                </a:lnTo>
                <a:lnTo>
                  <a:pt x="130" y="55"/>
                </a:lnTo>
                <a:lnTo>
                  <a:pt x="129" y="52"/>
                </a:lnTo>
                <a:lnTo>
                  <a:pt x="129" y="49"/>
                </a:lnTo>
                <a:lnTo>
                  <a:pt x="127" y="46"/>
                </a:lnTo>
                <a:lnTo>
                  <a:pt x="127" y="43"/>
                </a:lnTo>
                <a:lnTo>
                  <a:pt x="126" y="41"/>
                </a:lnTo>
                <a:lnTo>
                  <a:pt x="124" y="38"/>
                </a:lnTo>
                <a:lnTo>
                  <a:pt x="123" y="35"/>
                </a:lnTo>
                <a:lnTo>
                  <a:pt x="121" y="32"/>
                </a:lnTo>
                <a:lnTo>
                  <a:pt x="120" y="29"/>
                </a:lnTo>
                <a:lnTo>
                  <a:pt x="117" y="26"/>
                </a:lnTo>
                <a:lnTo>
                  <a:pt x="116" y="23"/>
                </a:lnTo>
                <a:lnTo>
                  <a:pt x="114" y="22"/>
                </a:lnTo>
                <a:lnTo>
                  <a:pt x="111" y="19"/>
                </a:lnTo>
                <a:lnTo>
                  <a:pt x="110" y="18"/>
                </a:lnTo>
                <a:lnTo>
                  <a:pt x="107" y="15"/>
                </a:lnTo>
                <a:lnTo>
                  <a:pt x="104" y="13"/>
                </a:lnTo>
                <a:lnTo>
                  <a:pt x="101" y="12"/>
                </a:lnTo>
                <a:lnTo>
                  <a:pt x="100" y="9"/>
                </a:lnTo>
                <a:lnTo>
                  <a:pt x="97" y="7"/>
                </a:lnTo>
                <a:lnTo>
                  <a:pt x="94" y="6"/>
                </a:lnTo>
                <a:lnTo>
                  <a:pt x="91" y="5"/>
                </a:lnTo>
                <a:lnTo>
                  <a:pt x="88" y="5"/>
                </a:lnTo>
                <a:lnTo>
                  <a:pt x="84" y="3"/>
                </a:lnTo>
                <a:lnTo>
                  <a:pt x="81" y="2"/>
                </a:lnTo>
                <a:lnTo>
                  <a:pt x="78" y="2"/>
                </a:lnTo>
                <a:lnTo>
                  <a:pt x="75" y="0"/>
                </a:lnTo>
                <a:lnTo>
                  <a:pt x="72" y="0"/>
                </a:lnTo>
                <a:lnTo>
                  <a:pt x="68" y="0"/>
                </a:lnTo>
                <a:lnTo>
                  <a:pt x="6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72" name="Rectangle 8">
            <a:extLst>
              <a:ext uri="{FF2B5EF4-FFF2-40B4-BE49-F238E27FC236}">
                <a16:creationId xmlns:a16="http://schemas.microsoft.com/office/drawing/2014/main" id="{E40BDB48-4641-9B4D-839A-FA8A886586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55111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73" name="Rectangle 9">
            <a:extLst>
              <a:ext uri="{FF2B5EF4-FFF2-40B4-BE49-F238E27FC236}">
                <a16:creationId xmlns:a16="http://schemas.microsoft.com/office/drawing/2014/main" id="{823851D3-10D0-FC44-BE65-E083E28790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6558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74" name="Rectangle 10">
            <a:extLst>
              <a:ext uri="{FF2B5EF4-FFF2-40B4-BE49-F238E27FC236}">
                <a16:creationId xmlns:a16="http://schemas.microsoft.com/office/drawing/2014/main" id="{4F4F3CAF-017C-4048-AA70-9CEAE0E9E7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175736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75" name="Rectangle 11">
            <a:extLst>
              <a:ext uri="{FF2B5EF4-FFF2-40B4-BE49-F238E27FC236}">
                <a16:creationId xmlns:a16="http://schemas.microsoft.com/office/drawing/2014/main" id="{4394A7F4-4924-F34E-8689-8E94C6049C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8605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76" name="Rectangle 12">
            <a:extLst>
              <a:ext uri="{FF2B5EF4-FFF2-40B4-BE49-F238E27FC236}">
                <a16:creationId xmlns:a16="http://schemas.microsoft.com/office/drawing/2014/main" id="{D506D2C5-173F-D641-B039-3DB8FB9D5C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175736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77" name="Rectangle 13">
            <a:extLst>
              <a:ext uri="{FF2B5EF4-FFF2-40B4-BE49-F238E27FC236}">
                <a16:creationId xmlns:a16="http://schemas.microsoft.com/office/drawing/2014/main" id="{EA0A3300-6D22-4C43-9FCD-ACED471DF0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186213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78" name="Rectangle 14">
            <a:extLst>
              <a:ext uri="{FF2B5EF4-FFF2-40B4-BE49-F238E27FC236}">
                <a16:creationId xmlns:a16="http://schemas.microsoft.com/office/drawing/2014/main" id="{348FEB72-191E-FC47-9327-3CA2C3E3A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0558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79" name="Rectangle 15">
            <a:extLst>
              <a:ext uri="{FF2B5EF4-FFF2-40B4-BE49-F238E27FC236}">
                <a16:creationId xmlns:a16="http://schemas.microsoft.com/office/drawing/2014/main" id="{E3E53A61-1487-EF45-BFFE-7B3CD20BB0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1605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80" name="Rectangle 16">
            <a:extLst>
              <a:ext uri="{FF2B5EF4-FFF2-40B4-BE49-F238E27FC236}">
                <a16:creationId xmlns:a16="http://schemas.microsoft.com/office/drawing/2014/main" id="{85EC1936-FC24-1748-B4F5-732E43E0B8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3558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81" name="Rectangle 17">
            <a:extLst>
              <a:ext uri="{FF2B5EF4-FFF2-40B4-BE49-F238E27FC236}">
                <a16:creationId xmlns:a16="http://schemas.microsoft.com/office/drawing/2014/main" id="{B97F82B5-77C4-454D-B53B-A9916BCC7E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4606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82" name="Rectangle 18">
            <a:extLst>
              <a:ext uri="{FF2B5EF4-FFF2-40B4-BE49-F238E27FC236}">
                <a16:creationId xmlns:a16="http://schemas.microsoft.com/office/drawing/2014/main" id="{4BACACBB-63B7-7945-A0EE-210B85342E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6543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83" name="Rectangle 19">
            <a:extLst>
              <a:ext uri="{FF2B5EF4-FFF2-40B4-BE49-F238E27FC236}">
                <a16:creationId xmlns:a16="http://schemas.microsoft.com/office/drawing/2014/main" id="{6C267875-5F97-4642-8419-6E8B09FB1F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7574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84" name="Rectangle 20">
            <a:extLst>
              <a:ext uri="{FF2B5EF4-FFF2-40B4-BE49-F238E27FC236}">
                <a16:creationId xmlns:a16="http://schemas.microsoft.com/office/drawing/2014/main" id="{7A5782FE-5585-964D-B007-11030E05B4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177800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9585" name="Rectangle 21">
            <a:extLst>
              <a:ext uri="{FF2B5EF4-FFF2-40B4-BE49-F238E27FC236}">
                <a16:creationId xmlns:a16="http://schemas.microsoft.com/office/drawing/2014/main" id="{AA7CC1E9-10D2-284E-9082-EEB8F31196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1676401"/>
            <a:ext cx="1050925" cy="1393825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9586" name="Line 22">
            <a:extLst>
              <a:ext uri="{FF2B5EF4-FFF2-40B4-BE49-F238E27FC236}">
                <a16:creationId xmlns:a16="http://schemas.microsoft.com/office/drawing/2014/main" id="{34926E2E-BBF5-D240-8142-43E9F76FF721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1905000"/>
            <a:ext cx="2949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87" name="Rectangle 23">
            <a:extLst>
              <a:ext uri="{FF2B5EF4-FFF2-40B4-BE49-F238E27FC236}">
                <a16:creationId xmlns:a16="http://schemas.microsoft.com/office/drawing/2014/main" id="{8D2B8B2C-DD92-6948-A4CB-B39787B6C6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9588" name="Line 24">
            <a:extLst>
              <a:ext uri="{FF2B5EF4-FFF2-40B4-BE49-F238E27FC236}">
                <a16:creationId xmlns:a16="http://schemas.microsoft.com/office/drawing/2014/main" id="{AB111DE3-ED1A-074C-98B3-EFF5AA7F2929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2797175"/>
            <a:ext cx="98266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89" name="Line 25">
            <a:extLst>
              <a:ext uri="{FF2B5EF4-FFF2-40B4-BE49-F238E27FC236}">
                <a16:creationId xmlns:a16="http://schemas.microsoft.com/office/drawing/2014/main" id="{C7F99A57-F3B6-D343-B467-0DBC725176FD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190500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90" name="Line 26">
            <a:extLst>
              <a:ext uri="{FF2B5EF4-FFF2-40B4-BE49-F238E27FC236}">
                <a16:creationId xmlns:a16="http://schemas.microsoft.com/office/drawing/2014/main" id="{0EB9EC99-0FD0-EB4C-9D01-F5803E8BBFB9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7971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91" name="Rectangle 27">
            <a:extLst>
              <a:ext uri="{FF2B5EF4-FFF2-40B4-BE49-F238E27FC236}">
                <a16:creationId xmlns:a16="http://schemas.microsoft.com/office/drawing/2014/main" id="{2E65C88E-E1BC-6041-BABE-9C1D3E44EC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7162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9592" name="Rectangle 28">
            <a:extLst>
              <a:ext uri="{FF2B5EF4-FFF2-40B4-BE49-F238E27FC236}">
                <a16:creationId xmlns:a16="http://schemas.microsoft.com/office/drawing/2014/main" id="{CA9BA2FF-733B-444F-A3DF-4A1CC0C8DC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778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9593" name="Rectangle 29">
            <a:extLst>
              <a:ext uri="{FF2B5EF4-FFF2-40B4-BE49-F238E27FC236}">
                <a16:creationId xmlns:a16="http://schemas.microsoft.com/office/drawing/2014/main" id="{A11B744B-49C3-6447-BFB3-4F646E6BB9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9594" name="Rectangle 30">
            <a:extLst>
              <a:ext uri="{FF2B5EF4-FFF2-40B4-BE49-F238E27FC236}">
                <a16:creationId xmlns:a16="http://schemas.microsoft.com/office/drawing/2014/main" id="{44BF2B8A-B7D0-054F-947B-13396078C6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07168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9595" name="Line 31">
            <a:extLst>
              <a:ext uri="{FF2B5EF4-FFF2-40B4-BE49-F238E27FC236}">
                <a16:creationId xmlns:a16="http://schemas.microsoft.com/office/drawing/2014/main" id="{2C6D6EA0-3986-5146-B4A3-B0114646590F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2201864"/>
            <a:ext cx="2949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96" name="Rectangle 32">
            <a:extLst>
              <a:ext uri="{FF2B5EF4-FFF2-40B4-BE49-F238E27FC236}">
                <a16:creationId xmlns:a16="http://schemas.microsoft.com/office/drawing/2014/main" id="{0BEA5718-47E2-724D-B1CF-858A4EB066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9597" name="Rectangle 33">
            <a:extLst>
              <a:ext uri="{FF2B5EF4-FFF2-40B4-BE49-F238E27FC236}">
                <a16:creationId xmlns:a16="http://schemas.microsoft.com/office/drawing/2014/main" id="{34BCD8AA-6A67-CF44-B8DD-EA50909E69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07168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9598" name="Rectangle 34">
            <a:extLst>
              <a:ext uri="{FF2B5EF4-FFF2-40B4-BE49-F238E27FC236}">
                <a16:creationId xmlns:a16="http://schemas.microsoft.com/office/drawing/2014/main" id="{AF924D46-0BF5-554B-B405-FE980B2F16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9599" name="Rectangle 35">
            <a:extLst>
              <a:ext uri="{FF2B5EF4-FFF2-40B4-BE49-F238E27FC236}">
                <a16:creationId xmlns:a16="http://schemas.microsoft.com/office/drawing/2014/main" id="{8A756D06-9EA8-E441-A4C7-1CDAE73073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3653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9600" name="Rectangle 36">
            <a:extLst>
              <a:ext uri="{FF2B5EF4-FFF2-40B4-BE49-F238E27FC236}">
                <a16:creationId xmlns:a16="http://schemas.microsoft.com/office/drawing/2014/main" id="{1DBDB21A-BA98-E241-ACCF-98126E946F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4701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9601" name="Rectangle 37">
            <a:extLst>
              <a:ext uri="{FF2B5EF4-FFF2-40B4-BE49-F238E27FC236}">
                <a16:creationId xmlns:a16="http://schemas.microsoft.com/office/drawing/2014/main" id="{DC9D36B0-D664-084C-9E99-561E78925E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6606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9602" name="Line 38">
            <a:extLst>
              <a:ext uri="{FF2B5EF4-FFF2-40B4-BE49-F238E27FC236}">
                <a16:creationId xmlns:a16="http://schemas.microsoft.com/office/drawing/2014/main" id="{59778063-A219-CC4A-A299-BD6173914A98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52253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603" name="Line 39">
            <a:extLst>
              <a:ext uri="{FF2B5EF4-FFF2-40B4-BE49-F238E27FC236}">
                <a16:creationId xmlns:a16="http://schemas.microsoft.com/office/drawing/2014/main" id="{19B519D6-0591-414C-AA9E-23D3E3F6C6E1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2256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604" name="Rectangle 40">
            <a:extLst>
              <a:ext uri="{FF2B5EF4-FFF2-40B4-BE49-F238E27FC236}">
                <a16:creationId xmlns:a16="http://schemas.microsoft.com/office/drawing/2014/main" id="{DE0384C4-2B25-DA43-B012-9E4F5D5A88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7654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9605" name="Rectangle 41">
            <a:extLst>
              <a:ext uri="{FF2B5EF4-FFF2-40B4-BE49-F238E27FC236}">
                <a16:creationId xmlns:a16="http://schemas.microsoft.com/office/drawing/2014/main" id="{9A0759CB-9A77-4B41-AA4E-FE57E799D9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60997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9606" name="Rectangle 42">
            <a:extLst>
              <a:ext uri="{FF2B5EF4-FFF2-40B4-BE49-F238E27FC236}">
                <a16:creationId xmlns:a16="http://schemas.microsoft.com/office/drawing/2014/main" id="{E529B36B-E0B6-FF47-ABEE-51220ADF9E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3505200"/>
            <a:ext cx="1050925" cy="1392238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9607" name="Line 43">
            <a:extLst>
              <a:ext uri="{FF2B5EF4-FFF2-40B4-BE49-F238E27FC236}">
                <a16:creationId xmlns:a16="http://schemas.microsoft.com/office/drawing/2014/main" id="{97C8E3E3-FDB7-1E44-8C74-8B137D756C65}"/>
              </a:ext>
            </a:extLst>
          </p:cNvPr>
          <p:cNvSpPr>
            <a:spLocks noChangeShapeType="1"/>
          </p:cNvSpPr>
          <p:nvPr/>
        </p:nvSpPr>
        <p:spPr bwMode="auto">
          <a:xfrm>
            <a:off x="5745163" y="3756025"/>
            <a:ext cx="3429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608" name="Rectangle 44">
            <a:extLst>
              <a:ext uri="{FF2B5EF4-FFF2-40B4-BE49-F238E27FC236}">
                <a16:creationId xmlns:a16="http://schemas.microsoft.com/office/drawing/2014/main" id="{E46A4B44-2968-174D-BF24-8BA84DA7E3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9609" name="Line 45">
            <a:extLst>
              <a:ext uri="{FF2B5EF4-FFF2-40B4-BE49-F238E27FC236}">
                <a16:creationId xmlns:a16="http://schemas.microsoft.com/office/drawing/2014/main" id="{2DC2A64D-B22F-0146-82CB-14684E821ADB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4646614"/>
            <a:ext cx="98266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610" name="Line 46">
            <a:extLst>
              <a:ext uri="{FF2B5EF4-FFF2-40B4-BE49-F238E27FC236}">
                <a16:creationId xmlns:a16="http://schemas.microsoft.com/office/drawing/2014/main" id="{84F52FD8-C949-A345-9552-3420048FE69B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375602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611" name="Line 47">
            <a:extLst>
              <a:ext uri="{FF2B5EF4-FFF2-40B4-BE49-F238E27FC236}">
                <a16:creationId xmlns:a16="http://schemas.microsoft.com/office/drawing/2014/main" id="{0C330083-4F86-564C-A4F6-F1B1D0A329B6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646614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612" name="Rectangle 48">
            <a:extLst>
              <a:ext uri="{FF2B5EF4-FFF2-40B4-BE49-F238E27FC236}">
                <a16:creationId xmlns:a16="http://schemas.microsoft.com/office/drawing/2014/main" id="{B24EFEF3-A2FD-ED49-9C1E-CC267FD650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4549776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9613" name="Rectangle 49">
            <a:extLst>
              <a:ext uri="{FF2B5EF4-FFF2-40B4-BE49-F238E27FC236}">
                <a16:creationId xmlns:a16="http://schemas.microsoft.com/office/drawing/2014/main" id="{FBF7E4D2-4B35-364C-9342-B54C7D1035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6099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9614" name="Rectangle 50">
            <a:extLst>
              <a:ext uri="{FF2B5EF4-FFF2-40B4-BE49-F238E27FC236}">
                <a16:creationId xmlns:a16="http://schemas.microsoft.com/office/drawing/2014/main" id="{C56F8B8F-99A0-534A-9107-66636F39CF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9615" name="Rectangle 51">
            <a:extLst>
              <a:ext uri="{FF2B5EF4-FFF2-40B4-BE49-F238E27FC236}">
                <a16:creationId xmlns:a16="http://schemas.microsoft.com/office/drawing/2014/main" id="{26381B10-15B7-604C-BA2C-D9F262C06F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90525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9616" name="Line 52">
            <a:extLst>
              <a:ext uri="{FF2B5EF4-FFF2-40B4-BE49-F238E27FC236}">
                <a16:creationId xmlns:a16="http://schemas.microsoft.com/office/drawing/2014/main" id="{6C4B0EA3-E30A-084E-AC40-0634B6CB2386}"/>
              </a:ext>
            </a:extLst>
          </p:cNvPr>
          <p:cNvSpPr>
            <a:spLocks noChangeShapeType="1"/>
          </p:cNvSpPr>
          <p:nvPr/>
        </p:nvSpPr>
        <p:spPr bwMode="auto">
          <a:xfrm>
            <a:off x="5470525" y="4030664"/>
            <a:ext cx="617538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617" name="Rectangle 53">
            <a:extLst>
              <a:ext uri="{FF2B5EF4-FFF2-40B4-BE49-F238E27FC236}">
                <a16:creationId xmlns:a16="http://schemas.microsoft.com/office/drawing/2014/main" id="{E2CD0044-E0AB-6A49-904D-CE1B688F34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9618" name="Rectangle 54">
            <a:extLst>
              <a:ext uri="{FF2B5EF4-FFF2-40B4-BE49-F238E27FC236}">
                <a16:creationId xmlns:a16="http://schemas.microsoft.com/office/drawing/2014/main" id="{8A5CF8FB-1D1B-294E-B5AF-4C02208C4E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9052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9619" name="Rectangle 55">
            <a:extLst>
              <a:ext uri="{FF2B5EF4-FFF2-40B4-BE49-F238E27FC236}">
                <a16:creationId xmlns:a16="http://schemas.microsoft.com/office/drawing/2014/main" id="{DB3BA690-753E-0949-A6DC-E5BA5BCF40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9620" name="Rectangle 56">
            <a:extLst>
              <a:ext uri="{FF2B5EF4-FFF2-40B4-BE49-F238E27FC236}">
                <a16:creationId xmlns:a16="http://schemas.microsoft.com/office/drawing/2014/main" id="{3F577546-FDD4-7A41-AA15-A00205DEC9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19893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9621" name="Rectangle 57">
            <a:extLst>
              <a:ext uri="{FF2B5EF4-FFF2-40B4-BE49-F238E27FC236}">
                <a16:creationId xmlns:a16="http://schemas.microsoft.com/office/drawing/2014/main" id="{EA0ABFC3-F8CA-9248-AF66-EC97479EC7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30371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9622" name="Rectangle 58">
            <a:extLst>
              <a:ext uri="{FF2B5EF4-FFF2-40B4-BE49-F238E27FC236}">
                <a16:creationId xmlns:a16="http://schemas.microsoft.com/office/drawing/2014/main" id="{9CBE30AA-888E-094C-B5C3-E5F0AEEE1A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4942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9623" name="Line 59">
            <a:extLst>
              <a:ext uri="{FF2B5EF4-FFF2-40B4-BE49-F238E27FC236}">
                <a16:creationId xmlns:a16="http://schemas.microsoft.com/office/drawing/2014/main" id="{C3193EDF-77CF-1D4C-B298-1619D4820EF5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34975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624" name="Line 60">
            <a:extLst>
              <a:ext uri="{FF2B5EF4-FFF2-40B4-BE49-F238E27FC236}">
                <a16:creationId xmlns:a16="http://schemas.microsoft.com/office/drawing/2014/main" id="{77EBAA35-AB9B-3A49-A5E8-F2471D66484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45164" y="1905001"/>
            <a:ext cx="1587" cy="18510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625" name="Line 61">
            <a:extLst>
              <a:ext uri="{FF2B5EF4-FFF2-40B4-BE49-F238E27FC236}">
                <a16:creationId xmlns:a16="http://schemas.microsoft.com/office/drawing/2014/main" id="{4CE8509B-2558-F441-97A9-DFBDBCF6E0F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70525" y="2201863"/>
            <a:ext cx="1588" cy="18288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626" name="Line 62">
            <a:extLst>
              <a:ext uri="{FF2B5EF4-FFF2-40B4-BE49-F238E27FC236}">
                <a16:creationId xmlns:a16="http://schemas.microsoft.com/office/drawing/2014/main" id="{CEAF4A46-D3C7-6345-BDF2-0270347709C4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8" y="2636839"/>
            <a:ext cx="6858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627" name="Line 63">
            <a:extLst>
              <a:ext uri="{FF2B5EF4-FFF2-40B4-BE49-F238E27FC236}">
                <a16:creationId xmlns:a16="http://schemas.microsoft.com/office/drawing/2014/main" id="{71610CBA-A1F3-1C44-95EC-D9BEF171BD1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482975" y="2636838"/>
            <a:ext cx="0" cy="21463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628" name="Rectangle 64">
            <a:extLst>
              <a:ext uri="{FF2B5EF4-FFF2-40B4-BE49-F238E27FC236}">
                <a16:creationId xmlns:a16="http://schemas.microsoft.com/office/drawing/2014/main" id="{BC73F657-DA02-5448-8489-25561F5F2B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5974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09629" name="Rectangle 65">
            <a:extLst>
              <a:ext uri="{FF2B5EF4-FFF2-40B4-BE49-F238E27FC236}">
                <a16:creationId xmlns:a16="http://schemas.microsoft.com/office/drawing/2014/main" id="{7CDF68B7-66E2-8448-801F-CA851810C6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5941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630" name="Rectangle 66">
            <a:extLst>
              <a:ext uri="{FF2B5EF4-FFF2-40B4-BE49-F238E27FC236}">
                <a16:creationId xmlns:a16="http://schemas.microsoft.com/office/drawing/2014/main" id="{4DFD8279-32CD-5543-A019-6675B5983D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6972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631" name="Rectangle 67">
            <a:extLst>
              <a:ext uri="{FF2B5EF4-FFF2-40B4-BE49-F238E27FC236}">
                <a16:creationId xmlns:a16="http://schemas.microsoft.com/office/drawing/2014/main" id="{37C17A4E-2894-6942-A4E6-3BDA98ABEA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8925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632" name="Rectangle 68">
            <a:extLst>
              <a:ext uri="{FF2B5EF4-FFF2-40B4-BE49-F238E27FC236}">
                <a16:creationId xmlns:a16="http://schemas.microsoft.com/office/drawing/2014/main" id="{5BCF160A-F958-984B-B9DE-C2FE713521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9973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5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633" name="Rectangle 69">
            <a:extLst>
              <a:ext uri="{FF2B5EF4-FFF2-40B4-BE49-F238E27FC236}">
                <a16:creationId xmlns:a16="http://schemas.microsoft.com/office/drawing/2014/main" id="{415C3368-F853-DF4B-A98F-E3A29F79CE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191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634" name="Rectangle 70">
            <a:extLst>
              <a:ext uri="{FF2B5EF4-FFF2-40B4-BE49-F238E27FC236}">
                <a16:creationId xmlns:a16="http://schemas.microsoft.com/office/drawing/2014/main" id="{FC351FE4-1783-7440-B188-F7E8A079C3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29577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6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635" name="Rectangle 71">
            <a:extLst>
              <a:ext uri="{FF2B5EF4-FFF2-40B4-BE49-F238E27FC236}">
                <a16:creationId xmlns:a16="http://schemas.microsoft.com/office/drawing/2014/main" id="{ED55EAD9-8D60-4E41-A668-AB6A175110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4894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636" name="Line 72">
            <a:extLst>
              <a:ext uri="{FF2B5EF4-FFF2-40B4-BE49-F238E27FC236}">
                <a16:creationId xmlns:a16="http://schemas.microsoft.com/office/drawing/2014/main" id="{D7735D41-DB35-4F4B-9986-D7A8EA21DA32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05288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637" name="Rectangle 73">
            <a:extLst>
              <a:ext uri="{FF2B5EF4-FFF2-40B4-BE49-F238E27FC236}">
                <a16:creationId xmlns:a16="http://schemas.microsoft.com/office/drawing/2014/main" id="{8312F07F-8505-F043-8573-1A1736BBD3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5942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7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638" name="Rectangle 74">
            <a:extLst>
              <a:ext uri="{FF2B5EF4-FFF2-40B4-BE49-F238E27FC236}">
                <a16:creationId xmlns:a16="http://schemas.microsoft.com/office/drawing/2014/main" id="{0A69BEEC-924C-8741-A424-FCE2F7F7C3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05422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639" name="Freeform 75">
            <a:extLst>
              <a:ext uri="{FF2B5EF4-FFF2-40B4-BE49-F238E27FC236}">
                <a16:creationId xmlns:a16="http://schemas.microsoft.com/office/drawing/2014/main" id="{80190783-4D99-1144-BD83-A3BF9CD7656E}"/>
              </a:ext>
            </a:extLst>
          </p:cNvPr>
          <p:cNvSpPr>
            <a:spLocks/>
          </p:cNvSpPr>
          <p:nvPr/>
        </p:nvSpPr>
        <p:spPr bwMode="auto">
          <a:xfrm>
            <a:off x="5721350" y="1882775"/>
            <a:ext cx="46038" cy="46038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8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9640" name="Freeform 76">
            <a:extLst>
              <a:ext uri="{FF2B5EF4-FFF2-40B4-BE49-F238E27FC236}">
                <a16:creationId xmlns:a16="http://schemas.microsoft.com/office/drawing/2014/main" id="{57521A2C-B365-A94C-AB38-742E50E3F077}"/>
              </a:ext>
            </a:extLst>
          </p:cNvPr>
          <p:cNvSpPr>
            <a:spLocks/>
          </p:cNvSpPr>
          <p:nvPr/>
        </p:nvSpPr>
        <p:spPr bwMode="auto">
          <a:xfrm>
            <a:off x="5730876" y="1892301"/>
            <a:ext cx="55563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7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70"/>
                </a:lnTo>
                <a:lnTo>
                  <a:pt x="25" y="70"/>
                </a:lnTo>
                <a:lnTo>
                  <a:pt x="26" y="70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70"/>
                </a:lnTo>
                <a:lnTo>
                  <a:pt x="46" y="70"/>
                </a:lnTo>
                <a:lnTo>
                  <a:pt x="48" y="70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7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1"/>
                </a:lnTo>
                <a:lnTo>
                  <a:pt x="59" y="11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641" name="Freeform 77">
            <a:extLst>
              <a:ext uri="{FF2B5EF4-FFF2-40B4-BE49-F238E27FC236}">
                <a16:creationId xmlns:a16="http://schemas.microsoft.com/office/drawing/2014/main" id="{E7E601A5-214D-FA4D-B32E-485A2509BB81}"/>
              </a:ext>
            </a:extLst>
          </p:cNvPr>
          <p:cNvSpPr>
            <a:spLocks/>
          </p:cNvSpPr>
          <p:nvPr/>
        </p:nvSpPr>
        <p:spPr bwMode="auto">
          <a:xfrm>
            <a:off x="5448300" y="2179639"/>
            <a:ext cx="44450" cy="46037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2147483646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0 w 58"/>
              <a:gd name="T21" fmla="*/ 2147483646 h 58"/>
              <a:gd name="T22" fmla="*/ 0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2147483646 w 58"/>
              <a:gd name="T57" fmla="*/ 2147483646 h 58"/>
              <a:gd name="T58" fmla="*/ 2147483646 w 58"/>
              <a:gd name="T59" fmla="*/ 2147483646 h 58"/>
              <a:gd name="T60" fmla="*/ 2147483646 w 58"/>
              <a:gd name="T61" fmla="*/ 2147483646 h 58"/>
              <a:gd name="T62" fmla="*/ 2147483646 w 58"/>
              <a:gd name="T63" fmla="*/ 2147483646 h 58"/>
              <a:gd name="T64" fmla="*/ 2147483646 w 58"/>
              <a:gd name="T65" fmla="*/ 2147483646 h 58"/>
              <a:gd name="T66" fmla="*/ 2147483646 w 58"/>
              <a:gd name="T67" fmla="*/ 2147483646 h 58"/>
              <a:gd name="T68" fmla="*/ 2147483646 w 58"/>
              <a:gd name="T69" fmla="*/ 2147483646 h 58"/>
              <a:gd name="T70" fmla="*/ 2147483646 w 58"/>
              <a:gd name="T71" fmla="*/ 2147483646 h 58"/>
              <a:gd name="T72" fmla="*/ 2147483646 w 58"/>
              <a:gd name="T73" fmla="*/ 2147483646 h 58"/>
              <a:gd name="T74" fmla="*/ 2147483646 w 58"/>
              <a:gd name="T75" fmla="*/ 2147483646 h 58"/>
              <a:gd name="T76" fmla="*/ 2147483646 w 58"/>
              <a:gd name="T77" fmla="*/ 2147483646 h 58"/>
              <a:gd name="T78" fmla="*/ 2147483646 w 58"/>
              <a:gd name="T79" fmla="*/ 2147483646 h 58"/>
              <a:gd name="T80" fmla="*/ 2147483646 w 58"/>
              <a:gd name="T81" fmla="*/ 2147483646 h 58"/>
              <a:gd name="T82" fmla="*/ 2147483646 w 58"/>
              <a:gd name="T83" fmla="*/ 2147483646 h 58"/>
              <a:gd name="T84" fmla="*/ 2147483646 w 58"/>
              <a:gd name="T85" fmla="*/ 2147483646 h 58"/>
              <a:gd name="T86" fmla="*/ 2147483646 w 58"/>
              <a:gd name="T87" fmla="*/ 2147483646 h 58"/>
              <a:gd name="T88" fmla="*/ 2147483646 w 58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8"/>
              <a:gd name="T136" fmla="*/ 0 h 58"/>
              <a:gd name="T137" fmla="*/ 58 w 58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8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5" y="2"/>
                </a:lnTo>
                <a:lnTo>
                  <a:pt x="23" y="2"/>
                </a:lnTo>
                <a:lnTo>
                  <a:pt x="22" y="2"/>
                </a:lnTo>
                <a:lnTo>
                  <a:pt x="20" y="2"/>
                </a:lnTo>
                <a:lnTo>
                  <a:pt x="19" y="3"/>
                </a:lnTo>
                <a:lnTo>
                  <a:pt x="17" y="3"/>
                </a:lnTo>
                <a:lnTo>
                  <a:pt x="16" y="4"/>
                </a:lnTo>
                <a:lnTo>
                  <a:pt x="14" y="4"/>
                </a:lnTo>
                <a:lnTo>
                  <a:pt x="13" y="6"/>
                </a:lnTo>
                <a:lnTo>
                  <a:pt x="12" y="6"/>
                </a:lnTo>
                <a:lnTo>
                  <a:pt x="12" y="7"/>
                </a:lnTo>
                <a:lnTo>
                  <a:pt x="10" y="9"/>
                </a:lnTo>
                <a:lnTo>
                  <a:pt x="9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2" y="22"/>
                </a:lnTo>
                <a:lnTo>
                  <a:pt x="2" y="23"/>
                </a:lnTo>
                <a:lnTo>
                  <a:pt x="2" y="25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2" y="35"/>
                </a:lnTo>
                <a:lnTo>
                  <a:pt x="2" y="36"/>
                </a:lnTo>
                <a:lnTo>
                  <a:pt x="2" y="38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9" y="50"/>
                </a:lnTo>
                <a:lnTo>
                  <a:pt x="10" y="50"/>
                </a:lnTo>
                <a:lnTo>
                  <a:pt x="12" y="52"/>
                </a:lnTo>
                <a:lnTo>
                  <a:pt x="12" y="53"/>
                </a:lnTo>
                <a:lnTo>
                  <a:pt x="13" y="53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9" y="56"/>
                </a:lnTo>
                <a:lnTo>
                  <a:pt x="20" y="58"/>
                </a:lnTo>
                <a:lnTo>
                  <a:pt x="22" y="58"/>
                </a:lnTo>
                <a:lnTo>
                  <a:pt x="23" y="58"/>
                </a:lnTo>
                <a:lnTo>
                  <a:pt x="25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2" y="58"/>
                </a:lnTo>
                <a:lnTo>
                  <a:pt x="33" y="58"/>
                </a:lnTo>
                <a:lnTo>
                  <a:pt x="35" y="58"/>
                </a:lnTo>
                <a:lnTo>
                  <a:pt x="36" y="58"/>
                </a:lnTo>
                <a:lnTo>
                  <a:pt x="38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5" y="55"/>
                </a:lnTo>
                <a:lnTo>
                  <a:pt x="45" y="53"/>
                </a:lnTo>
                <a:lnTo>
                  <a:pt x="46" y="53"/>
                </a:lnTo>
                <a:lnTo>
                  <a:pt x="48" y="52"/>
                </a:lnTo>
                <a:lnTo>
                  <a:pt x="49" y="50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5" y="43"/>
                </a:lnTo>
                <a:lnTo>
                  <a:pt x="55" y="42"/>
                </a:lnTo>
                <a:lnTo>
                  <a:pt x="56" y="40"/>
                </a:lnTo>
                <a:lnTo>
                  <a:pt x="56" y="39"/>
                </a:lnTo>
                <a:lnTo>
                  <a:pt x="56" y="38"/>
                </a:lnTo>
                <a:lnTo>
                  <a:pt x="58" y="36"/>
                </a:lnTo>
                <a:lnTo>
                  <a:pt x="58" y="35"/>
                </a:lnTo>
                <a:lnTo>
                  <a:pt x="58" y="33"/>
                </a:lnTo>
                <a:lnTo>
                  <a:pt x="58" y="32"/>
                </a:lnTo>
                <a:lnTo>
                  <a:pt x="58" y="29"/>
                </a:lnTo>
                <a:lnTo>
                  <a:pt x="58" y="27"/>
                </a:lnTo>
                <a:lnTo>
                  <a:pt x="58" y="26"/>
                </a:lnTo>
                <a:lnTo>
                  <a:pt x="58" y="25"/>
                </a:lnTo>
                <a:lnTo>
                  <a:pt x="58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5" y="17"/>
                </a:lnTo>
                <a:lnTo>
                  <a:pt x="55" y="16"/>
                </a:lnTo>
                <a:lnTo>
                  <a:pt x="53" y="14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8" y="7"/>
                </a:lnTo>
                <a:lnTo>
                  <a:pt x="46" y="6"/>
                </a:lnTo>
                <a:lnTo>
                  <a:pt x="45" y="6"/>
                </a:lnTo>
                <a:lnTo>
                  <a:pt x="45" y="4"/>
                </a:lnTo>
                <a:lnTo>
                  <a:pt x="43" y="4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8" y="2"/>
                </a:lnTo>
                <a:lnTo>
                  <a:pt x="36" y="2"/>
                </a:lnTo>
                <a:lnTo>
                  <a:pt x="35" y="2"/>
                </a:lnTo>
                <a:lnTo>
                  <a:pt x="33" y="2"/>
                </a:lnTo>
                <a:lnTo>
                  <a:pt x="32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9642" name="Freeform 78">
            <a:extLst>
              <a:ext uri="{FF2B5EF4-FFF2-40B4-BE49-F238E27FC236}">
                <a16:creationId xmlns:a16="http://schemas.microsoft.com/office/drawing/2014/main" id="{06CF05BE-F848-6549-8CEF-2F55AAA49790}"/>
              </a:ext>
            </a:extLst>
          </p:cNvPr>
          <p:cNvSpPr>
            <a:spLocks/>
          </p:cNvSpPr>
          <p:nvPr/>
        </p:nvSpPr>
        <p:spPr bwMode="auto">
          <a:xfrm>
            <a:off x="5434013" y="2189163"/>
            <a:ext cx="55562" cy="55562"/>
          </a:xfrm>
          <a:custGeom>
            <a:avLst/>
            <a:gdLst>
              <a:gd name="T0" fmla="*/ 2147483646 w 70"/>
              <a:gd name="T1" fmla="*/ 0 h 70"/>
              <a:gd name="T2" fmla="*/ 2147483646 w 70"/>
              <a:gd name="T3" fmla="*/ 2147483646 h 70"/>
              <a:gd name="T4" fmla="*/ 2147483646 w 70"/>
              <a:gd name="T5" fmla="*/ 2147483646 h 70"/>
              <a:gd name="T6" fmla="*/ 2147483646 w 70"/>
              <a:gd name="T7" fmla="*/ 2147483646 h 70"/>
              <a:gd name="T8" fmla="*/ 2147483646 w 70"/>
              <a:gd name="T9" fmla="*/ 2147483646 h 70"/>
              <a:gd name="T10" fmla="*/ 2147483646 w 70"/>
              <a:gd name="T11" fmla="*/ 2147483646 h 70"/>
              <a:gd name="T12" fmla="*/ 2147483646 w 70"/>
              <a:gd name="T13" fmla="*/ 2147483646 h 70"/>
              <a:gd name="T14" fmla="*/ 2147483646 w 70"/>
              <a:gd name="T15" fmla="*/ 2147483646 h 70"/>
              <a:gd name="T16" fmla="*/ 2147483646 w 70"/>
              <a:gd name="T17" fmla="*/ 2147483646 h 70"/>
              <a:gd name="T18" fmla="*/ 0 w 70"/>
              <a:gd name="T19" fmla="*/ 2147483646 h 70"/>
              <a:gd name="T20" fmla="*/ 0 w 70"/>
              <a:gd name="T21" fmla="*/ 2147483646 h 70"/>
              <a:gd name="T22" fmla="*/ 0 w 70"/>
              <a:gd name="T23" fmla="*/ 2147483646 h 70"/>
              <a:gd name="T24" fmla="*/ 2147483646 w 70"/>
              <a:gd name="T25" fmla="*/ 2147483646 h 70"/>
              <a:gd name="T26" fmla="*/ 2147483646 w 70"/>
              <a:gd name="T27" fmla="*/ 2147483646 h 70"/>
              <a:gd name="T28" fmla="*/ 2147483646 w 70"/>
              <a:gd name="T29" fmla="*/ 2147483646 h 70"/>
              <a:gd name="T30" fmla="*/ 2147483646 w 70"/>
              <a:gd name="T31" fmla="*/ 2147483646 h 70"/>
              <a:gd name="T32" fmla="*/ 2147483646 w 70"/>
              <a:gd name="T33" fmla="*/ 2147483646 h 70"/>
              <a:gd name="T34" fmla="*/ 2147483646 w 70"/>
              <a:gd name="T35" fmla="*/ 2147483646 h 70"/>
              <a:gd name="T36" fmla="*/ 2147483646 w 70"/>
              <a:gd name="T37" fmla="*/ 2147483646 h 70"/>
              <a:gd name="T38" fmla="*/ 2147483646 w 70"/>
              <a:gd name="T39" fmla="*/ 2147483646 h 70"/>
              <a:gd name="T40" fmla="*/ 2147483646 w 70"/>
              <a:gd name="T41" fmla="*/ 2147483646 h 70"/>
              <a:gd name="T42" fmla="*/ 2147483646 w 70"/>
              <a:gd name="T43" fmla="*/ 2147483646 h 70"/>
              <a:gd name="T44" fmla="*/ 2147483646 w 70"/>
              <a:gd name="T45" fmla="*/ 2147483646 h 70"/>
              <a:gd name="T46" fmla="*/ 2147483646 w 70"/>
              <a:gd name="T47" fmla="*/ 2147483646 h 70"/>
              <a:gd name="T48" fmla="*/ 2147483646 w 70"/>
              <a:gd name="T49" fmla="*/ 2147483646 h 70"/>
              <a:gd name="T50" fmla="*/ 2147483646 w 70"/>
              <a:gd name="T51" fmla="*/ 2147483646 h 70"/>
              <a:gd name="T52" fmla="*/ 2147483646 w 70"/>
              <a:gd name="T53" fmla="*/ 2147483646 h 70"/>
              <a:gd name="T54" fmla="*/ 2147483646 w 70"/>
              <a:gd name="T55" fmla="*/ 2147483646 h 70"/>
              <a:gd name="T56" fmla="*/ 2147483646 w 70"/>
              <a:gd name="T57" fmla="*/ 2147483646 h 70"/>
              <a:gd name="T58" fmla="*/ 2147483646 w 70"/>
              <a:gd name="T59" fmla="*/ 2147483646 h 70"/>
              <a:gd name="T60" fmla="*/ 2147483646 w 70"/>
              <a:gd name="T61" fmla="*/ 2147483646 h 70"/>
              <a:gd name="T62" fmla="*/ 2147483646 w 70"/>
              <a:gd name="T63" fmla="*/ 2147483646 h 70"/>
              <a:gd name="T64" fmla="*/ 2147483646 w 70"/>
              <a:gd name="T65" fmla="*/ 2147483646 h 70"/>
              <a:gd name="T66" fmla="*/ 2147483646 w 70"/>
              <a:gd name="T67" fmla="*/ 2147483646 h 70"/>
              <a:gd name="T68" fmla="*/ 2147483646 w 70"/>
              <a:gd name="T69" fmla="*/ 2147483646 h 70"/>
              <a:gd name="T70" fmla="*/ 2147483646 w 70"/>
              <a:gd name="T71" fmla="*/ 2147483646 h 70"/>
              <a:gd name="T72" fmla="*/ 2147483646 w 70"/>
              <a:gd name="T73" fmla="*/ 2147483646 h 70"/>
              <a:gd name="T74" fmla="*/ 2147483646 w 70"/>
              <a:gd name="T75" fmla="*/ 2147483646 h 70"/>
              <a:gd name="T76" fmla="*/ 2147483646 w 70"/>
              <a:gd name="T77" fmla="*/ 2147483646 h 70"/>
              <a:gd name="T78" fmla="*/ 2147483646 w 70"/>
              <a:gd name="T79" fmla="*/ 2147483646 h 70"/>
              <a:gd name="T80" fmla="*/ 2147483646 w 70"/>
              <a:gd name="T81" fmla="*/ 2147483646 h 70"/>
              <a:gd name="T82" fmla="*/ 2147483646 w 70"/>
              <a:gd name="T83" fmla="*/ 2147483646 h 70"/>
              <a:gd name="T84" fmla="*/ 2147483646 w 70"/>
              <a:gd name="T85" fmla="*/ 2147483646 h 70"/>
              <a:gd name="T86" fmla="*/ 2147483646 w 70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0"/>
              <a:gd name="T133" fmla="*/ 0 h 70"/>
              <a:gd name="T134" fmla="*/ 70 w 70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0" h="70">
                <a:moveTo>
                  <a:pt x="34" y="0"/>
                </a:moveTo>
                <a:lnTo>
                  <a:pt x="33" y="0"/>
                </a:lnTo>
                <a:lnTo>
                  <a:pt x="31" y="0"/>
                </a:lnTo>
                <a:lnTo>
                  <a:pt x="30" y="1"/>
                </a:lnTo>
                <a:lnTo>
                  <a:pt x="29" y="1"/>
                </a:lnTo>
                <a:lnTo>
                  <a:pt x="26" y="1"/>
                </a:lnTo>
                <a:lnTo>
                  <a:pt x="24" y="1"/>
                </a:lnTo>
                <a:lnTo>
                  <a:pt x="23" y="2"/>
                </a:lnTo>
                <a:lnTo>
                  <a:pt x="21" y="2"/>
                </a:lnTo>
                <a:lnTo>
                  <a:pt x="20" y="4"/>
                </a:lnTo>
                <a:lnTo>
                  <a:pt x="19" y="4"/>
                </a:lnTo>
                <a:lnTo>
                  <a:pt x="17" y="5"/>
                </a:lnTo>
                <a:lnTo>
                  <a:pt x="16" y="5"/>
                </a:lnTo>
                <a:lnTo>
                  <a:pt x="14" y="7"/>
                </a:lnTo>
                <a:lnTo>
                  <a:pt x="13" y="8"/>
                </a:lnTo>
                <a:lnTo>
                  <a:pt x="11" y="10"/>
                </a:lnTo>
                <a:lnTo>
                  <a:pt x="10" y="10"/>
                </a:lnTo>
                <a:lnTo>
                  <a:pt x="8" y="11"/>
                </a:lnTo>
                <a:lnTo>
                  <a:pt x="8" y="13"/>
                </a:lnTo>
                <a:lnTo>
                  <a:pt x="7" y="14"/>
                </a:lnTo>
                <a:lnTo>
                  <a:pt x="6" y="15"/>
                </a:lnTo>
                <a:lnTo>
                  <a:pt x="6" y="17"/>
                </a:lnTo>
                <a:lnTo>
                  <a:pt x="4" y="18"/>
                </a:lnTo>
                <a:lnTo>
                  <a:pt x="3" y="20"/>
                </a:lnTo>
                <a:lnTo>
                  <a:pt x="3" y="21"/>
                </a:lnTo>
                <a:lnTo>
                  <a:pt x="3" y="23"/>
                </a:lnTo>
                <a:lnTo>
                  <a:pt x="1" y="24"/>
                </a:lnTo>
                <a:lnTo>
                  <a:pt x="1" y="27"/>
                </a:lnTo>
                <a:lnTo>
                  <a:pt x="1" y="28"/>
                </a:lnTo>
                <a:lnTo>
                  <a:pt x="0" y="30"/>
                </a:lnTo>
                <a:lnTo>
                  <a:pt x="0" y="31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8"/>
                </a:lnTo>
                <a:lnTo>
                  <a:pt x="0" y="40"/>
                </a:lnTo>
                <a:lnTo>
                  <a:pt x="1" y="43"/>
                </a:lnTo>
                <a:lnTo>
                  <a:pt x="1" y="44"/>
                </a:lnTo>
                <a:lnTo>
                  <a:pt x="1" y="46"/>
                </a:lnTo>
                <a:lnTo>
                  <a:pt x="3" y="47"/>
                </a:lnTo>
                <a:lnTo>
                  <a:pt x="3" y="49"/>
                </a:lnTo>
                <a:lnTo>
                  <a:pt x="3" y="50"/>
                </a:lnTo>
                <a:lnTo>
                  <a:pt x="4" y="51"/>
                </a:lnTo>
                <a:lnTo>
                  <a:pt x="6" y="53"/>
                </a:lnTo>
                <a:lnTo>
                  <a:pt x="6" y="54"/>
                </a:lnTo>
                <a:lnTo>
                  <a:pt x="7" y="56"/>
                </a:lnTo>
                <a:lnTo>
                  <a:pt x="8" y="57"/>
                </a:lnTo>
                <a:lnTo>
                  <a:pt x="8" y="59"/>
                </a:lnTo>
                <a:lnTo>
                  <a:pt x="10" y="60"/>
                </a:lnTo>
                <a:lnTo>
                  <a:pt x="11" y="61"/>
                </a:lnTo>
                <a:lnTo>
                  <a:pt x="13" y="63"/>
                </a:lnTo>
                <a:lnTo>
                  <a:pt x="14" y="63"/>
                </a:lnTo>
                <a:lnTo>
                  <a:pt x="16" y="64"/>
                </a:lnTo>
                <a:lnTo>
                  <a:pt x="17" y="66"/>
                </a:lnTo>
                <a:lnTo>
                  <a:pt x="19" y="66"/>
                </a:lnTo>
                <a:lnTo>
                  <a:pt x="20" y="67"/>
                </a:lnTo>
                <a:lnTo>
                  <a:pt x="21" y="67"/>
                </a:lnTo>
                <a:lnTo>
                  <a:pt x="23" y="69"/>
                </a:lnTo>
                <a:lnTo>
                  <a:pt x="24" y="69"/>
                </a:lnTo>
                <a:lnTo>
                  <a:pt x="26" y="69"/>
                </a:lnTo>
                <a:lnTo>
                  <a:pt x="29" y="70"/>
                </a:lnTo>
                <a:lnTo>
                  <a:pt x="30" y="70"/>
                </a:lnTo>
                <a:lnTo>
                  <a:pt x="31" y="70"/>
                </a:lnTo>
                <a:lnTo>
                  <a:pt x="33" y="70"/>
                </a:lnTo>
                <a:lnTo>
                  <a:pt x="34" y="70"/>
                </a:lnTo>
                <a:lnTo>
                  <a:pt x="37" y="70"/>
                </a:lnTo>
                <a:lnTo>
                  <a:pt x="39" y="70"/>
                </a:lnTo>
                <a:lnTo>
                  <a:pt x="40" y="70"/>
                </a:lnTo>
                <a:lnTo>
                  <a:pt x="42" y="70"/>
                </a:lnTo>
                <a:lnTo>
                  <a:pt x="44" y="69"/>
                </a:lnTo>
                <a:lnTo>
                  <a:pt x="46" y="69"/>
                </a:lnTo>
                <a:lnTo>
                  <a:pt x="47" y="69"/>
                </a:lnTo>
                <a:lnTo>
                  <a:pt x="49" y="67"/>
                </a:lnTo>
                <a:lnTo>
                  <a:pt x="50" y="67"/>
                </a:lnTo>
                <a:lnTo>
                  <a:pt x="52" y="66"/>
                </a:lnTo>
                <a:lnTo>
                  <a:pt x="53" y="66"/>
                </a:lnTo>
                <a:lnTo>
                  <a:pt x="55" y="64"/>
                </a:lnTo>
                <a:lnTo>
                  <a:pt x="56" y="63"/>
                </a:lnTo>
                <a:lnTo>
                  <a:pt x="57" y="63"/>
                </a:lnTo>
                <a:lnTo>
                  <a:pt x="59" y="61"/>
                </a:lnTo>
                <a:lnTo>
                  <a:pt x="60" y="60"/>
                </a:lnTo>
                <a:lnTo>
                  <a:pt x="62" y="59"/>
                </a:lnTo>
                <a:lnTo>
                  <a:pt x="62" y="57"/>
                </a:lnTo>
                <a:lnTo>
                  <a:pt x="63" y="56"/>
                </a:lnTo>
                <a:lnTo>
                  <a:pt x="65" y="54"/>
                </a:lnTo>
                <a:lnTo>
                  <a:pt x="65" y="53"/>
                </a:lnTo>
                <a:lnTo>
                  <a:pt x="66" y="51"/>
                </a:lnTo>
                <a:lnTo>
                  <a:pt x="66" y="50"/>
                </a:lnTo>
                <a:lnTo>
                  <a:pt x="67" y="49"/>
                </a:lnTo>
                <a:lnTo>
                  <a:pt x="67" y="47"/>
                </a:lnTo>
                <a:lnTo>
                  <a:pt x="69" y="46"/>
                </a:lnTo>
                <a:lnTo>
                  <a:pt x="69" y="44"/>
                </a:lnTo>
                <a:lnTo>
                  <a:pt x="69" y="43"/>
                </a:lnTo>
                <a:lnTo>
                  <a:pt x="70" y="40"/>
                </a:lnTo>
                <a:lnTo>
                  <a:pt x="70" y="38"/>
                </a:lnTo>
                <a:lnTo>
                  <a:pt x="70" y="37"/>
                </a:lnTo>
                <a:lnTo>
                  <a:pt x="70" y="36"/>
                </a:lnTo>
                <a:lnTo>
                  <a:pt x="70" y="33"/>
                </a:lnTo>
                <a:lnTo>
                  <a:pt x="70" y="31"/>
                </a:lnTo>
                <a:lnTo>
                  <a:pt x="70" y="30"/>
                </a:lnTo>
                <a:lnTo>
                  <a:pt x="69" y="28"/>
                </a:lnTo>
                <a:lnTo>
                  <a:pt x="69" y="27"/>
                </a:lnTo>
                <a:lnTo>
                  <a:pt x="69" y="24"/>
                </a:lnTo>
                <a:lnTo>
                  <a:pt x="67" y="23"/>
                </a:lnTo>
                <a:lnTo>
                  <a:pt x="67" y="21"/>
                </a:lnTo>
                <a:lnTo>
                  <a:pt x="66" y="20"/>
                </a:lnTo>
                <a:lnTo>
                  <a:pt x="66" y="18"/>
                </a:lnTo>
                <a:lnTo>
                  <a:pt x="65" y="17"/>
                </a:lnTo>
                <a:lnTo>
                  <a:pt x="65" y="15"/>
                </a:lnTo>
                <a:lnTo>
                  <a:pt x="63" y="14"/>
                </a:lnTo>
                <a:lnTo>
                  <a:pt x="62" y="13"/>
                </a:lnTo>
                <a:lnTo>
                  <a:pt x="62" y="11"/>
                </a:lnTo>
                <a:lnTo>
                  <a:pt x="60" y="10"/>
                </a:lnTo>
                <a:lnTo>
                  <a:pt x="59" y="10"/>
                </a:lnTo>
                <a:lnTo>
                  <a:pt x="57" y="8"/>
                </a:lnTo>
                <a:lnTo>
                  <a:pt x="56" y="7"/>
                </a:lnTo>
                <a:lnTo>
                  <a:pt x="55" y="5"/>
                </a:lnTo>
                <a:lnTo>
                  <a:pt x="53" y="5"/>
                </a:lnTo>
                <a:lnTo>
                  <a:pt x="52" y="4"/>
                </a:lnTo>
                <a:lnTo>
                  <a:pt x="50" y="4"/>
                </a:lnTo>
                <a:lnTo>
                  <a:pt x="49" y="2"/>
                </a:lnTo>
                <a:lnTo>
                  <a:pt x="47" y="2"/>
                </a:lnTo>
                <a:lnTo>
                  <a:pt x="46" y="1"/>
                </a:lnTo>
                <a:lnTo>
                  <a:pt x="44" y="1"/>
                </a:lnTo>
                <a:lnTo>
                  <a:pt x="42" y="1"/>
                </a:lnTo>
                <a:lnTo>
                  <a:pt x="40" y="1"/>
                </a:lnTo>
                <a:lnTo>
                  <a:pt x="39" y="0"/>
                </a:lnTo>
                <a:lnTo>
                  <a:pt x="37" y="0"/>
                </a:lnTo>
                <a:lnTo>
                  <a:pt x="34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643" name="Freeform 79">
            <a:extLst>
              <a:ext uri="{FF2B5EF4-FFF2-40B4-BE49-F238E27FC236}">
                <a16:creationId xmlns:a16="http://schemas.microsoft.com/office/drawing/2014/main" id="{78DA8686-3352-1441-BDC8-27D9EA0330E7}"/>
              </a:ext>
            </a:extLst>
          </p:cNvPr>
          <p:cNvSpPr>
            <a:spLocks/>
          </p:cNvSpPr>
          <p:nvPr/>
        </p:nvSpPr>
        <p:spPr bwMode="auto">
          <a:xfrm>
            <a:off x="3459164" y="2613025"/>
            <a:ext cx="46037" cy="46038"/>
          </a:xfrm>
          <a:custGeom>
            <a:avLst/>
            <a:gdLst>
              <a:gd name="T0" fmla="*/ 2147483646 w 57"/>
              <a:gd name="T1" fmla="*/ 2147483646 h 57"/>
              <a:gd name="T2" fmla="*/ 2147483646 w 57"/>
              <a:gd name="T3" fmla="*/ 2147483646 h 57"/>
              <a:gd name="T4" fmla="*/ 2147483646 w 57"/>
              <a:gd name="T5" fmla="*/ 2147483646 h 57"/>
              <a:gd name="T6" fmla="*/ 2147483646 w 57"/>
              <a:gd name="T7" fmla="*/ 2147483646 h 57"/>
              <a:gd name="T8" fmla="*/ 2147483646 w 57"/>
              <a:gd name="T9" fmla="*/ 2147483646 h 57"/>
              <a:gd name="T10" fmla="*/ 2147483646 w 57"/>
              <a:gd name="T11" fmla="*/ 2147483646 h 57"/>
              <a:gd name="T12" fmla="*/ 2147483646 w 57"/>
              <a:gd name="T13" fmla="*/ 2147483646 h 57"/>
              <a:gd name="T14" fmla="*/ 2147483646 w 57"/>
              <a:gd name="T15" fmla="*/ 2147483646 h 57"/>
              <a:gd name="T16" fmla="*/ 2147483646 w 57"/>
              <a:gd name="T17" fmla="*/ 2147483646 h 57"/>
              <a:gd name="T18" fmla="*/ 2147483646 w 57"/>
              <a:gd name="T19" fmla="*/ 2147483646 h 57"/>
              <a:gd name="T20" fmla="*/ 0 w 57"/>
              <a:gd name="T21" fmla="*/ 2147483646 h 57"/>
              <a:gd name="T22" fmla="*/ 0 w 57"/>
              <a:gd name="T23" fmla="*/ 2147483646 h 57"/>
              <a:gd name="T24" fmla="*/ 2147483646 w 57"/>
              <a:gd name="T25" fmla="*/ 2147483646 h 57"/>
              <a:gd name="T26" fmla="*/ 2147483646 w 57"/>
              <a:gd name="T27" fmla="*/ 2147483646 h 57"/>
              <a:gd name="T28" fmla="*/ 2147483646 w 57"/>
              <a:gd name="T29" fmla="*/ 2147483646 h 57"/>
              <a:gd name="T30" fmla="*/ 2147483646 w 57"/>
              <a:gd name="T31" fmla="*/ 2147483646 h 57"/>
              <a:gd name="T32" fmla="*/ 2147483646 w 57"/>
              <a:gd name="T33" fmla="*/ 2147483646 h 57"/>
              <a:gd name="T34" fmla="*/ 2147483646 w 57"/>
              <a:gd name="T35" fmla="*/ 2147483646 h 57"/>
              <a:gd name="T36" fmla="*/ 2147483646 w 57"/>
              <a:gd name="T37" fmla="*/ 2147483646 h 57"/>
              <a:gd name="T38" fmla="*/ 2147483646 w 57"/>
              <a:gd name="T39" fmla="*/ 2147483646 h 57"/>
              <a:gd name="T40" fmla="*/ 2147483646 w 57"/>
              <a:gd name="T41" fmla="*/ 2147483646 h 57"/>
              <a:gd name="T42" fmla="*/ 2147483646 w 57"/>
              <a:gd name="T43" fmla="*/ 2147483646 h 57"/>
              <a:gd name="T44" fmla="*/ 2147483646 w 57"/>
              <a:gd name="T45" fmla="*/ 2147483646 h 57"/>
              <a:gd name="T46" fmla="*/ 2147483646 w 57"/>
              <a:gd name="T47" fmla="*/ 2147483646 h 57"/>
              <a:gd name="T48" fmla="*/ 2147483646 w 57"/>
              <a:gd name="T49" fmla="*/ 2147483646 h 57"/>
              <a:gd name="T50" fmla="*/ 2147483646 w 57"/>
              <a:gd name="T51" fmla="*/ 2147483646 h 57"/>
              <a:gd name="T52" fmla="*/ 2147483646 w 57"/>
              <a:gd name="T53" fmla="*/ 2147483646 h 57"/>
              <a:gd name="T54" fmla="*/ 2147483646 w 57"/>
              <a:gd name="T55" fmla="*/ 2147483646 h 57"/>
              <a:gd name="T56" fmla="*/ 2147483646 w 57"/>
              <a:gd name="T57" fmla="*/ 2147483646 h 57"/>
              <a:gd name="T58" fmla="*/ 2147483646 w 57"/>
              <a:gd name="T59" fmla="*/ 2147483646 h 57"/>
              <a:gd name="T60" fmla="*/ 2147483646 w 57"/>
              <a:gd name="T61" fmla="*/ 2147483646 h 57"/>
              <a:gd name="T62" fmla="*/ 2147483646 w 57"/>
              <a:gd name="T63" fmla="*/ 2147483646 h 57"/>
              <a:gd name="T64" fmla="*/ 2147483646 w 57"/>
              <a:gd name="T65" fmla="*/ 2147483646 h 57"/>
              <a:gd name="T66" fmla="*/ 2147483646 w 57"/>
              <a:gd name="T67" fmla="*/ 2147483646 h 57"/>
              <a:gd name="T68" fmla="*/ 2147483646 w 57"/>
              <a:gd name="T69" fmla="*/ 2147483646 h 57"/>
              <a:gd name="T70" fmla="*/ 2147483646 w 57"/>
              <a:gd name="T71" fmla="*/ 2147483646 h 57"/>
              <a:gd name="T72" fmla="*/ 2147483646 w 57"/>
              <a:gd name="T73" fmla="*/ 2147483646 h 57"/>
              <a:gd name="T74" fmla="*/ 2147483646 w 57"/>
              <a:gd name="T75" fmla="*/ 2147483646 h 57"/>
              <a:gd name="T76" fmla="*/ 2147483646 w 57"/>
              <a:gd name="T77" fmla="*/ 2147483646 h 57"/>
              <a:gd name="T78" fmla="*/ 2147483646 w 57"/>
              <a:gd name="T79" fmla="*/ 2147483646 h 57"/>
              <a:gd name="T80" fmla="*/ 2147483646 w 57"/>
              <a:gd name="T81" fmla="*/ 2147483646 h 57"/>
              <a:gd name="T82" fmla="*/ 2147483646 w 57"/>
              <a:gd name="T83" fmla="*/ 2147483646 h 57"/>
              <a:gd name="T84" fmla="*/ 2147483646 w 57"/>
              <a:gd name="T85" fmla="*/ 2147483646 h 57"/>
              <a:gd name="T86" fmla="*/ 2147483646 w 57"/>
              <a:gd name="T87" fmla="*/ 2147483646 h 57"/>
              <a:gd name="T88" fmla="*/ 2147483646 w 57"/>
              <a:gd name="T89" fmla="*/ 2147483646 h 5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7"/>
              <a:gd name="T137" fmla="*/ 57 w 57"/>
              <a:gd name="T138" fmla="*/ 57 h 57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7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1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7"/>
                </a:lnTo>
                <a:lnTo>
                  <a:pt x="21" y="57"/>
                </a:lnTo>
                <a:lnTo>
                  <a:pt x="23" y="57"/>
                </a:lnTo>
                <a:lnTo>
                  <a:pt x="24" y="57"/>
                </a:lnTo>
                <a:lnTo>
                  <a:pt x="26" y="57"/>
                </a:lnTo>
                <a:lnTo>
                  <a:pt x="27" y="57"/>
                </a:lnTo>
                <a:lnTo>
                  <a:pt x="28" y="57"/>
                </a:lnTo>
                <a:lnTo>
                  <a:pt x="30" y="57"/>
                </a:lnTo>
                <a:lnTo>
                  <a:pt x="31" y="57"/>
                </a:lnTo>
                <a:lnTo>
                  <a:pt x="33" y="57"/>
                </a:lnTo>
                <a:lnTo>
                  <a:pt x="34" y="57"/>
                </a:lnTo>
                <a:lnTo>
                  <a:pt x="36" y="57"/>
                </a:lnTo>
                <a:lnTo>
                  <a:pt x="37" y="57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1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9644" name="Freeform 80">
            <a:extLst>
              <a:ext uri="{FF2B5EF4-FFF2-40B4-BE49-F238E27FC236}">
                <a16:creationId xmlns:a16="http://schemas.microsoft.com/office/drawing/2014/main" id="{73CADAA2-FC66-F548-9A28-797CFB182370}"/>
              </a:ext>
            </a:extLst>
          </p:cNvPr>
          <p:cNvSpPr>
            <a:spLocks/>
          </p:cNvSpPr>
          <p:nvPr/>
        </p:nvSpPr>
        <p:spPr bwMode="auto">
          <a:xfrm>
            <a:off x="3468688" y="2622551"/>
            <a:ext cx="55562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645" name="Line 85">
            <a:extLst>
              <a:ext uri="{FF2B5EF4-FFF2-40B4-BE49-F238E27FC236}">
                <a16:creationId xmlns:a16="http://schemas.microsoft.com/office/drawing/2014/main" id="{84B935C8-CA07-064D-B74A-73740B309C9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144963" y="2981325"/>
            <a:ext cx="3429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646" name="Line 86">
            <a:extLst>
              <a:ext uri="{FF2B5EF4-FFF2-40B4-BE49-F238E27FC236}">
                <a16:creationId xmlns:a16="http://schemas.microsoft.com/office/drawing/2014/main" id="{894ADD76-A4C9-0B46-9E1C-CA2333B6A4A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57664" y="4486275"/>
            <a:ext cx="319087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647" name="Line 91">
            <a:extLst>
              <a:ext uri="{FF2B5EF4-FFF2-40B4-BE49-F238E27FC236}">
                <a16:creationId xmlns:a16="http://schemas.microsoft.com/office/drawing/2014/main" id="{1B07C84F-AC5B-C642-95A4-FC661FF4E83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94088" y="4781550"/>
            <a:ext cx="98266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648" name="Line 92">
            <a:extLst>
              <a:ext uri="{FF2B5EF4-FFF2-40B4-BE49-F238E27FC236}">
                <a16:creationId xmlns:a16="http://schemas.microsoft.com/office/drawing/2014/main" id="{44C102CA-7D26-2F4B-AB6C-F0C879FE9B2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44964" y="2979739"/>
            <a:ext cx="1587" cy="15065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649" name="Line 93">
            <a:extLst>
              <a:ext uri="{FF2B5EF4-FFF2-40B4-BE49-F238E27FC236}">
                <a16:creationId xmlns:a16="http://schemas.microsoft.com/office/drawing/2014/main" id="{2D7A1309-314A-AB4A-A1C0-C77AF293BC2D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3733800"/>
            <a:ext cx="10064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650" name="Freeform 94">
            <a:extLst>
              <a:ext uri="{FF2B5EF4-FFF2-40B4-BE49-F238E27FC236}">
                <a16:creationId xmlns:a16="http://schemas.microsoft.com/office/drawing/2014/main" id="{46397FB8-A00D-3A45-9A48-43F84C47C403}"/>
              </a:ext>
            </a:extLst>
          </p:cNvPr>
          <p:cNvSpPr>
            <a:spLocks/>
          </p:cNvSpPr>
          <p:nvPr/>
        </p:nvSpPr>
        <p:spPr bwMode="auto">
          <a:xfrm>
            <a:off x="4121150" y="3709989"/>
            <a:ext cx="46038" cy="46037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4" y="2"/>
                </a:lnTo>
                <a:lnTo>
                  <a:pt x="23" y="2"/>
                </a:lnTo>
                <a:lnTo>
                  <a:pt x="21" y="2"/>
                </a:lnTo>
                <a:lnTo>
                  <a:pt x="20" y="2"/>
                </a:lnTo>
                <a:lnTo>
                  <a:pt x="18" y="3"/>
                </a:lnTo>
                <a:lnTo>
                  <a:pt x="17" y="3"/>
                </a:lnTo>
                <a:lnTo>
                  <a:pt x="16" y="5"/>
                </a:lnTo>
                <a:lnTo>
                  <a:pt x="14" y="5"/>
                </a:lnTo>
                <a:lnTo>
                  <a:pt x="13" y="6"/>
                </a:lnTo>
                <a:lnTo>
                  <a:pt x="11" y="6"/>
                </a:lnTo>
                <a:lnTo>
                  <a:pt x="11" y="8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5"/>
                </a:lnTo>
                <a:lnTo>
                  <a:pt x="4" y="16"/>
                </a:lnTo>
                <a:lnTo>
                  <a:pt x="3" y="18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5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5"/>
                </a:lnTo>
                <a:lnTo>
                  <a:pt x="1" y="36"/>
                </a:lnTo>
                <a:lnTo>
                  <a:pt x="1" y="38"/>
                </a:lnTo>
                <a:lnTo>
                  <a:pt x="3" y="39"/>
                </a:lnTo>
                <a:lnTo>
                  <a:pt x="3" y="41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8" y="51"/>
                </a:lnTo>
                <a:lnTo>
                  <a:pt x="10" y="51"/>
                </a:lnTo>
                <a:lnTo>
                  <a:pt x="11" y="52"/>
                </a:lnTo>
                <a:lnTo>
                  <a:pt x="11" y="54"/>
                </a:lnTo>
                <a:lnTo>
                  <a:pt x="13" y="54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4" y="55"/>
                </a:lnTo>
                <a:lnTo>
                  <a:pt x="44" y="54"/>
                </a:lnTo>
                <a:lnTo>
                  <a:pt x="46" y="54"/>
                </a:lnTo>
                <a:lnTo>
                  <a:pt x="47" y="52"/>
                </a:lnTo>
                <a:lnTo>
                  <a:pt x="49" y="51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1"/>
                </a:lnTo>
                <a:lnTo>
                  <a:pt x="56" y="39"/>
                </a:lnTo>
                <a:lnTo>
                  <a:pt x="56" y="38"/>
                </a:lnTo>
                <a:lnTo>
                  <a:pt x="57" y="36"/>
                </a:lnTo>
                <a:lnTo>
                  <a:pt x="57" y="35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8"/>
                </a:lnTo>
                <a:lnTo>
                  <a:pt x="57" y="26"/>
                </a:lnTo>
                <a:lnTo>
                  <a:pt x="57" y="25"/>
                </a:lnTo>
                <a:lnTo>
                  <a:pt x="57" y="23"/>
                </a:lnTo>
                <a:lnTo>
                  <a:pt x="57" y="22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8"/>
                </a:lnTo>
                <a:lnTo>
                  <a:pt x="54" y="16"/>
                </a:lnTo>
                <a:lnTo>
                  <a:pt x="53" y="15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7" y="8"/>
                </a:lnTo>
                <a:lnTo>
                  <a:pt x="46" y="6"/>
                </a:lnTo>
                <a:lnTo>
                  <a:pt x="44" y="6"/>
                </a:lnTo>
                <a:lnTo>
                  <a:pt x="44" y="5"/>
                </a:lnTo>
                <a:lnTo>
                  <a:pt x="43" y="5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7" y="2"/>
                </a:lnTo>
                <a:lnTo>
                  <a:pt x="36" y="2"/>
                </a:lnTo>
                <a:lnTo>
                  <a:pt x="34" y="2"/>
                </a:lnTo>
                <a:lnTo>
                  <a:pt x="33" y="2"/>
                </a:lnTo>
                <a:lnTo>
                  <a:pt x="31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9651" name="Freeform 95">
            <a:extLst>
              <a:ext uri="{FF2B5EF4-FFF2-40B4-BE49-F238E27FC236}">
                <a16:creationId xmlns:a16="http://schemas.microsoft.com/office/drawing/2014/main" id="{CED62EED-C736-E24F-BF2B-D69EF82D62C3}"/>
              </a:ext>
            </a:extLst>
          </p:cNvPr>
          <p:cNvSpPr>
            <a:spLocks/>
          </p:cNvSpPr>
          <p:nvPr/>
        </p:nvSpPr>
        <p:spPr bwMode="auto">
          <a:xfrm>
            <a:off x="4130676" y="3697288"/>
            <a:ext cx="55563" cy="55562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1" y="1"/>
                </a:lnTo>
                <a:lnTo>
                  <a:pt x="29" y="1"/>
                </a:lnTo>
                <a:lnTo>
                  <a:pt x="26" y="1"/>
                </a:lnTo>
                <a:lnTo>
                  <a:pt x="25" y="1"/>
                </a:lnTo>
                <a:lnTo>
                  <a:pt x="23" y="3"/>
                </a:lnTo>
                <a:lnTo>
                  <a:pt x="22" y="3"/>
                </a:lnTo>
                <a:lnTo>
                  <a:pt x="20" y="4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4"/>
                </a:lnTo>
                <a:lnTo>
                  <a:pt x="6" y="16"/>
                </a:lnTo>
                <a:lnTo>
                  <a:pt x="6" y="17"/>
                </a:lnTo>
                <a:lnTo>
                  <a:pt x="5" y="19"/>
                </a:lnTo>
                <a:lnTo>
                  <a:pt x="3" y="20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7"/>
                </a:lnTo>
                <a:lnTo>
                  <a:pt x="2" y="29"/>
                </a:lnTo>
                <a:lnTo>
                  <a:pt x="0" y="30"/>
                </a:lnTo>
                <a:lnTo>
                  <a:pt x="0" y="32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9"/>
                </a:lnTo>
                <a:lnTo>
                  <a:pt x="0" y="40"/>
                </a:lnTo>
                <a:lnTo>
                  <a:pt x="2" y="43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0"/>
                </a:lnTo>
                <a:lnTo>
                  <a:pt x="5" y="52"/>
                </a:lnTo>
                <a:lnTo>
                  <a:pt x="6" y="53"/>
                </a:lnTo>
                <a:lnTo>
                  <a:pt x="6" y="55"/>
                </a:lnTo>
                <a:lnTo>
                  <a:pt x="7" y="56"/>
                </a:lnTo>
                <a:lnTo>
                  <a:pt x="9" y="58"/>
                </a:lnTo>
                <a:lnTo>
                  <a:pt x="9" y="59"/>
                </a:lnTo>
                <a:lnTo>
                  <a:pt x="10" y="60"/>
                </a:lnTo>
                <a:lnTo>
                  <a:pt x="12" y="62"/>
                </a:lnTo>
                <a:lnTo>
                  <a:pt x="13" y="63"/>
                </a:lnTo>
                <a:lnTo>
                  <a:pt x="15" y="63"/>
                </a:lnTo>
                <a:lnTo>
                  <a:pt x="16" y="65"/>
                </a:lnTo>
                <a:lnTo>
                  <a:pt x="18" y="66"/>
                </a:lnTo>
                <a:lnTo>
                  <a:pt x="19" y="66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1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1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6"/>
                </a:lnTo>
                <a:lnTo>
                  <a:pt x="54" y="66"/>
                </a:lnTo>
                <a:lnTo>
                  <a:pt x="55" y="65"/>
                </a:lnTo>
                <a:lnTo>
                  <a:pt x="56" y="63"/>
                </a:lnTo>
                <a:lnTo>
                  <a:pt x="58" y="63"/>
                </a:lnTo>
                <a:lnTo>
                  <a:pt x="59" y="62"/>
                </a:lnTo>
                <a:lnTo>
                  <a:pt x="61" y="60"/>
                </a:lnTo>
                <a:lnTo>
                  <a:pt x="62" y="59"/>
                </a:lnTo>
                <a:lnTo>
                  <a:pt x="62" y="58"/>
                </a:lnTo>
                <a:lnTo>
                  <a:pt x="64" y="56"/>
                </a:lnTo>
                <a:lnTo>
                  <a:pt x="65" y="55"/>
                </a:lnTo>
                <a:lnTo>
                  <a:pt x="65" y="53"/>
                </a:lnTo>
                <a:lnTo>
                  <a:pt x="67" y="52"/>
                </a:lnTo>
                <a:lnTo>
                  <a:pt x="67" y="50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3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6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69" y="29"/>
                </a:lnTo>
                <a:lnTo>
                  <a:pt x="69" y="27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7" y="20"/>
                </a:lnTo>
                <a:lnTo>
                  <a:pt x="67" y="19"/>
                </a:lnTo>
                <a:lnTo>
                  <a:pt x="65" y="17"/>
                </a:lnTo>
                <a:lnTo>
                  <a:pt x="65" y="16"/>
                </a:lnTo>
                <a:lnTo>
                  <a:pt x="64" y="14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7"/>
                </a:lnTo>
                <a:lnTo>
                  <a:pt x="55" y="6"/>
                </a:lnTo>
                <a:lnTo>
                  <a:pt x="54" y="6"/>
                </a:lnTo>
                <a:lnTo>
                  <a:pt x="52" y="4"/>
                </a:lnTo>
                <a:lnTo>
                  <a:pt x="51" y="4"/>
                </a:lnTo>
                <a:lnTo>
                  <a:pt x="49" y="3"/>
                </a:lnTo>
                <a:lnTo>
                  <a:pt x="48" y="3"/>
                </a:lnTo>
                <a:lnTo>
                  <a:pt x="46" y="1"/>
                </a:lnTo>
                <a:lnTo>
                  <a:pt x="45" y="1"/>
                </a:lnTo>
                <a:lnTo>
                  <a:pt x="42" y="1"/>
                </a:lnTo>
                <a:lnTo>
                  <a:pt x="41" y="1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652" name="Rectangle 96">
            <a:extLst>
              <a:ext uri="{FF2B5EF4-FFF2-40B4-BE49-F238E27FC236}">
                <a16:creationId xmlns:a16="http://schemas.microsoft.com/office/drawing/2014/main" id="{7E6DC7FC-8F80-654B-9110-0DDE1D784E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1590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653" name="Rectangle 97">
            <a:extLst>
              <a:ext uri="{FF2B5EF4-FFF2-40B4-BE49-F238E27FC236}">
                <a16:creationId xmlns:a16="http://schemas.microsoft.com/office/drawing/2014/main" id="{5F74ABD8-52A0-E249-AECD-B573E54CF1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8763" y="36433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En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654" name="AutoShape 99">
            <a:extLst>
              <a:ext uri="{FF2B5EF4-FFF2-40B4-BE49-F238E27FC236}">
                <a16:creationId xmlns:a16="http://schemas.microsoft.com/office/drawing/2014/main" id="{F4978F21-5D34-D741-B57E-2327648740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87863" y="2530475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9655" name="AutoShape 101">
            <a:extLst>
              <a:ext uri="{FF2B5EF4-FFF2-40B4-BE49-F238E27FC236}">
                <a16:creationId xmlns:a16="http://schemas.microsoft.com/office/drawing/2014/main" id="{FA3CC69A-085C-AE4B-901B-B1C5D7BDE6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8975" y="4387850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9656" name="Title 1">
            <a:extLst>
              <a:ext uri="{FF2B5EF4-FFF2-40B4-BE49-F238E27FC236}">
                <a16:creationId xmlns:a16="http://schemas.microsoft.com/office/drawing/2014/main" id="{7FF28767-D213-1B46-AB78-A177258D409F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3-to-8 decoder using two 2-to-4 decoders</a:t>
            </a:r>
          </a:p>
        </p:txBody>
      </p:sp>
      <p:sp>
        <p:nvSpPr>
          <p:cNvPr id="109657" name="TextBox 125">
            <a:extLst>
              <a:ext uri="{FF2B5EF4-FFF2-40B4-BE49-F238E27FC236}">
                <a16:creationId xmlns:a16="http://schemas.microsoft.com/office/drawing/2014/main" id="{37F61B0A-EECC-2947-8B7D-996F63FCB4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4.15 from the textbook ]</a:t>
            </a:r>
          </a:p>
        </p:txBody>
      </p:sp>
      <p:sp>
        <p:nvSpPr>
          <p:cNvPr id="109658" name="TextBox 16">
            <a:extLst>
              <a:ext uri="{FF2B5EF4-FFF2-40B4-BE49-F238E27FC236}">
                <a16:creationId xmlns:a16="http://schemas.microsoft.com/office/drawing/2014/main" id="{CB162658-C232-B04C-93FD-4D2D85AA50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189388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9659" name="TextBox 16">
            <a:extLst>
              <a:ext uri="{FF2B5EF4-FFF2-40B4-BE49-F238E27FC236}">
                <a16:creationId xmlns:a16="http://schemas.microsoft.com/office/drawing/2014/main" id="{60D283EE-1F3D-A647-B4DD-02C60DB0EA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220821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9660" name="TextBox 16">
            <a:extLst>
              <a:ext uri="{FF2B5EF4-FFF2-40B4-BE49-F238E27FC236}">
                <a16:creationId xmlns:a16="http://schemas.microsoft.com/office/drawing/2014/main" id="{F4E7DD54-CD21-AB41-BB26-DE081C9CF5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4" y="15557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9661" name="TextBox 16">
            <a:extLst>
              <a:ext uri="{FF2B5EF4-FFF2-40B4-BE49-F238E27FC236}">
                <a16:creationId xmlns:a16="http://schemas.microsoft.com/office/drawing/2014/main" id="{5A27C37F-EC5D-E146-853E-763F93B87C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4" y="2479675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9662" name="TextBox 16">
            <a:extLst>
              <a:ext uri="{FF2B5EF4-FFF2-40B4-BE49-F238E27FC236}">
                <a16:creationId xmlns:a16="http://schemas.microsoft.com/office/drawing/2014/main" id="{B9AC76A0-B08B-FF43-8E32-450E553642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2839" y="3703638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9663" name="TextBox 16">
            <a:extLst>
              <a:ext uri="{FF2B5EF4-FFF2-40B4-BE49-F238E27FC236}">
                <a16:creationId xmlns:a16="http://schemas.microsoft.com/office/drawing/2014/main" id="{96BE3755-F803-AE45-8CEC-5B0517D553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2839" y="4017963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9664" name="TextBox 16">
            <a:extLst>
              <a:ext uri="{FF2B5EF4-FFF2-40B4-BE49-F238E27FC236}">
                <a16:creationId xmlns:a16="http://schemas.microsoft.com/office/drawing/2014/main" id="{01686313-7579-7E4F-824E-F8ED438F67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339407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9665" name="TextBox 16">
            <a:extLst>
              <a:ext uri="{FF2B5EF4-FFF2-40B4-BE49-F238E27FC236}">
                <a16:creationId xmlns:a16="http://schemas.microsoft.com/office/drawing/2014/main" id="{9152A32F-0ACC-2745-A62D-0CED0BBD12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43180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9666" name="TextBox 16">
            <a:extLst>
              <a:ext uri="{FF2B5EF4-FFF2-40B4-BE49-F238E27FC236}">
                <a16:creationId xmlns:a16="http://schemas.microsoft.com/office/drawing/2014/main" id="{4C5DC84E-F9E6-844D-92F4-986836E45E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5789" y="3389313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9667" name="TextBox 16">
            <a:extLst>
              <a:ext uri="{FF2B5EF4-FFF2-40B4-BE49-F238E27FC236}">
                <a16:creationId xmlns:a16="http://schemas.microsoft.com/office/drawing/2014/main" id="{875DE4BB-57C0-FB4D-89E9-9DBB4F9217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2614" y="1528763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9668" name="TextBox 16">
            <a:extLst>
              <a:ext uri="{FF2B5EF4-FFF2-40B4-BE49-F238E27FC236}">
                <a16:creationId xmlns:a16="http://schemas.microsoft.com/office/drawing/2014/main" id="{94535C3A-A0B5-174E-8475-DEA3F8C79A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7850" y="18748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9669" name="TextBox 16">
            <a:extLst>
              <a:ext uri="{FF2B5EF4-FFF2-40B4-BE49-F238E27FC236}">
                <a16:creationId xmlns:a16="http://schemas.microsoft.com/office/drawing/2014/main" id="{E6A896FC-DE9F-094F-A93E-C3A749756A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7850" y="22907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9670" name="TextBox 16">
            <a:extLst>
              <a:ext uri="{FF2B5EF4-FFF2-40B4-BE49-F238E27FC236}">
                <a16:creationId xmlns:a16="http://schemas.microsoft.com/office/drawing/2014/main" id="{32736D90-F1E6-1446-95DD-4CEB0AC92E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0725" y="247015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9671" name="TextBox 16">
            <a:extLst>
              <a:ext uri="{FF2B5EF4-FFF2-40B4-BE49-F238E27FC236}">
                <a16:creationId xmlns:a16="http://schemas.microsoft.com/office/drawing/2014/main" id="{8E7E5708-F8A7-DB49-9EFD-BBF3B7DA90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1200" y="43180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9672" name="TextBox 16">
            <a:extLst>
              <a:ext uri="{FF2B5EF4-FFF2-40B4-BE49-F238E27FC236}">
                <a16:creationId xmlns:a16="http://schemas.microsoft.com/office/drawing/2014/main" id="{8C65FDAE-B615-5C43-8964-3D3C4F6B8B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81475" y="29765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9673" name="TextBox 16">
            <a:extLst>
              <a:ext uri="{FF2B5EF4-FFF2-40B4-BE49-F238E27FC236}">
                <a16:creationId xmlns:a16="http://schemas.microsoft.com/office/drawing/2014/main" id="{34DAD561-4134-4F49-B84A-6063C9E091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3539" y="41465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9674" name="TextBox 16">
            <a:extLst>
              <a:ext uri="{FF2B5EF4-FFF2-40B4-BE49-F238E27FC236}">
                <a16:creationId xmlns:a16="http://schemas.microsoft.com/office/drawing/2014/main" id="{59E69ACF-BBF6-4848-9A27-3D1C89F749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8300" y="479107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9675" name="TextBox 16">
            <a:extLst>
              <a:ext uri="{FF2B5EF4-FFF2-40B4-BE49-F238E27FC236}">
                <a16:creationId xmlns:a16="http://schemas.microsoft.com/office/drawing/2014/main" id="{53D3D51B-5D72-7D4E-9FC6-4C36A1C963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19575" y="23066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3" name="Title 1">
            <a:extLst>
              <a:ext uri="{FF2B5EF4-FFF2-40B4-BE49-F238E27FC236}">
                <a16:creationId xmlns:a16="http://schemas.microsoft.com/office/drawing/2014/main" id="{A9130C4D-6E5F-0B46-8CC6-8836EC00A171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4-to-16 decoder built using a decoder tree</a:t>
            </a:r>
          </a:p>
        </p:txBody>
      </p:sp>
      <p:sp>
        <p:nvSpPr>
          <p:cNvPr id="110594" name="TextBox 125">
            <a:extLst>
              <a:ext uri="{FF2B5EF4-FFF2-40B4-BE49-F238E27FC236}">
                <a16:creationId xmlns:a16="http://schemas.microsoft.com/office/drawing/2014/main" id="{198EE5C2-A359-4241-B636-099765403E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2975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pitchFamily="2" charset="0"/>
              </a:rPr>
              <a:t>[ Figure 4.16 from the textbook ]</a:t>
            </a:r>
          </a:p>
        </p:txBody>
      </p:sp>
      <p:grpSp>
        <p:nvGrpSpPr>
          <p:cNvPr id="110595" name="Group 2">
            <a:extLst>
              <a:ext uri="{FF2B5EF4-FFF2-40B4-BE49-F238E27FC236}">
                <a16:creationId xmlns:a16="http://schemas.microsoft.com/office/drawing/2014/main" id="{172CB45C-47F0-3646-8627-801E07C33880}"/>
              </a:ext>
            </a:extLst>
          </p:cNvPr>
          <p:cNvGrpSpPr>
            <a:grpSpLocks/>
          </p:cNvGrpSpPr>
          <p:nvPr/>
        </p:nvGrpSpPr>
        <p:grpSpPr bwMode="auto">
          <a:xfrm>
            <a:off x="2801939" y="1143001"/>
            <a:ext cx="4891087" cy="5541963"/>
            <a:chOff x="1887538" y="1143000"/>
            <a:chExt cx="4890311" cy="5542580"/>
          </a:xfrm>
        </p:grpSpPr>
        <p:sp>
          <p:nvSpPr>
            <p:cNvPr id="110596" name="Rectangle 4">
              <a:extLst>
                <a:ext uri="{FF2B5EF4-FFF2-40B4-BE49-F238E27FC236}">
                  <a16:creationId xmlns:a16="http://schemas.microsoft.com/office/drawing/2014/main" id="{D86EC20E-E4A1-BD43-8306-638441AB8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1738" y="4148137"/>
              <a:ext cx="198740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597" name="Rectangle 5">
              <a:extLst>
                <a:ext uri="{FF2B5EF4-FFF2-40B4-BE49-F238E27FC236}">
                  <a16:creationId xmlns:a16="http://schemas.microsoft.com/office/drawing/2014/main" id="{23F52D60-187B-DA44-8369-CA04395A73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1888" y="4056062"/>
              <a:ext cx="876300" cy="11620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598" name="Line 6">
              <a:extLst>
                <a:ext uri="{FF2B5EF4-FFF2-40B4-BE49-F238E27FC236}">
                  <a16:creationId xmlns:a16="http://schemas.microsoft.com/office/drawing/2014/main" id="{84C32F92-A67D-B34C-8DB7-11BD8F43D1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75188" y="4265612"/>
              <a:ext cx="26670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599" name="Rectangle 7">
              <a:extLst>
                <a:ext uri="{FF2B5EF4-FFF2-40B4-BE49-F238E27FC236}">
                  <a16:creationId xmlns:a16="http://schemas.microsoft.com/office/drawing/2014/main" id="{1D9EE23B-2DEB-3D45-AAED-C0461A2C58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7136" y="4283022"/>
              <a:ext cx="125014" cy="200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00" name="Line 8">
              <a:extLst>
                <a:ext uri="{FF2B5EF4-FFF2-40B4-BE49-F238E27FC236}">
                  <a16:creationId xmlns:a16="http://schemas.microsoft.com/office/drawing/2014/main" id="{1C5D0407-1C4F-0341-97F6-1A54C92785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18188" y="4265612"/>
              <a:ext cx="5524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01" name="Line 9">
              <a:extLst>
                <a:ext uri="{FF2B5EF4-FFF2-40B4-BE49-F238E27FC236}">
                  <a16:creationId xmlns:a16="http://schemas.microsoft.com/office/drawing/2014/main" id="{2FCB85E6-5D93-4C4E-8E35-9AC9BA02BA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8188" y="5008562"/>
              <a:ext cx="5524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02" name="Rectangle 10">
              <a:extLst>
                <a:ext uri="{FF2B5EF4-FFF2-40B4-BE49-F238E27FC236}">
                  <a16:creationId xmlns:a16="http://schemas.microsoft.com/office/drawing/2014/main" id="{F9413417-1002-824D-A832-EAB3BF4F4E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1738" y="4929187"/>
              <a:ext cx="227590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En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03" name="Rectangle 11">
              <a:extLst>
                <a:ext uri="{FF2B5EF4-FFF2-40B4-BE49-F238E27FC236}">
                  <a16:creationId xmlns:a16="http://schemas.microsoft.com/office/drawing/2014/main" id="{AF5C4537-7070-EC49-AA04-CCD2CD2C9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6413" y="4148137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04" name="Rectangle 12">
              <a:extLst>
                <a:ext uri="{FF2B5EF4-FFF2-40B4-BE49-F238E27FC236}">
                  <a16:creationId xmlns:a16="http://schemas.microsoft.com/office/drawing/2014/main" id="{2E27027A-6753-6940-A599-93096527D8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7207" y="4258442"/>
              <a:ext cx="125014" cy="200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05" name="Rectangle 13">
              <a:extLst>
                <a:ext uri="{FF2B5EF4-FFF2-40B4-BE49-F238E27FC236}">
                  <a16:creationId xmlns:a16="http://schemas.microsoft.com/office/drawing/2014/main" id="{17A8C8AD-B876-824E-8D0A-85AD85FB61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1738" y="4392612"/>
              <a:ext cx="198740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06" name="Line 14">
              <a:extLst>
                <a:ext uri="{FF2B5EF4-FFF2-40B4-BE49-F238E27FC236}">
                  <a16:creationId xmlns:a16="http://schemas.microsoft.com/office/drawing/2014/main" id="{CFBBD5E0-4090-9F4A-B755-F83D5F7852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27538" y="4513262"/>
              <a:ext cx="514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07" name="Rectangle 15">
              <a:extLst>
                <a:ext uri="{FF2B5EF4-FFF2-40B4-BE49-F238E27FC236}">
                  <a16:creationId xmlns:a16="http://schemas.microsoft.com/office/drawing/2014/main" id="{F03AC07A-DB1E-AF47-B641-A44B35228B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7136" y="4499589"/>
              <a:ext cx="125014" cy="200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08" name="Rectangle 16">
              <a:extLst>
                <a:ext uri="{FF2B5EF4-FFF2-40B4-BE49-F238E27FC236}">
                  <a16:creationId xmlns:a16="http://schemas.microsoft.com/office/drawing/2014/main" id="{7656BCA1-09D7-F242-9189-323E1BD047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6413" y="4392612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09" name="Rectangle 17">
              <a:extLst>
                <a:ext uri="{FF2B5EF4-FFF2-40B4-BE49-F238E27FC236}">
                  <a16:creationId xmlns:a16="http://schemas.microsoft.com/office/drawing/2014/main" id="{09C926C4-B900-2749-82DF-DFB7DB504E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7207" y="4504505"/>
              <a:ext cx="125014" cy="200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10" name="Rectangle 18">
              <a:extLst>
                <a:ext uri="{FF2B5EF4-FFF2-40B4-BE49-F238E27FC236}">
                  <a16:creationId xmlns:a16="http://schemas.microsoft.com/office/drawing/2014/main" id="{4D5A4FDE-C413-E04A-AF39-BCDFA4B4B7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6413" y="4637087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11" name="Rectangle 19">
              <a:extLst>
                <a:ext uri="{FF2B5EF4-FFF2-40B4-BE49-F238E27FC236}">
                  <a16:creationId xmlns:a16="http://schemas.microsoft.com/office/drawing/2014/main" id="{BA56F6B4-54A2-3C48-AF72-5DD756D957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7207" y="4748980"/>
              <a:ext cx="125014" cy="200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2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12" name="Rectangle 20">
              <a:extLst>
                <a:ext uri="{FF2B5EF4-FFF2-40B4-BE49-F238E27FC236}">
                  <a16:creationId xmlns:a16="http://schemas.microsoft.com/office/drawing/2014/main" id="{034AA35E-F4A2-1B42-9DEF-79DD350D18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6413" y="4883150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13" name="Line 21">
              <a:extLst>
                <a:ext uri="{FF2B5EF4-FFF2-40B4-BE49-F238E27FC236}">
                  <a16:creationId xmlns:a16="http://schemas.microsoft.com/office/drawing/2014/main" id="{B3774727-BC7B-7143-8F15-9332BDF345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8188" y="4760912"/>
              <a:ext cx="5524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14" name="Rectangle 22">
              <a:extLst>
                <a:ext uri="{FF2B5EF4-FFF2-40B4-BE49-F238E27FC236}">
                  <a16:creationId xmlns:a16="http://schemas.microsoft.com/office/drawing/2014/main" id="{A8390892-6590-D14D-BF07-DE2730D6F5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7207" y="4993455"/>
              <a:ext cx="125014" cy="200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3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15" name="Rectangle 23">
              <a:extLst>
                <a:ext uri="{FF2B5EF4-FFF2-40B4-BE49-F238E27FC236}">
                  <a16:creationId xmlns:a16="http://schemas.microsoft.com/office/drawing/2014/main" id="{42F3643A-264D-314E-98D2-5BEAD2EBC3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1288" y="4143375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616" name="Rectangle 24">
              <a:extLst>
                <a:ext uri="{FF2B5EF4-FFF2-40B4-BE49-F238E27FC236}">
                  <a16:creationId xmlns:a16="http://schemas.microsoft.com/office/drawing/2014/main" id="{EF0CF4BF-C3B4-9F4A-A343-AEA31F806C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9574" y="4275755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8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617" name="Rectangle 25">
              <a:extLst>
                <a:ext uri="{FF2B5EF4-FFF2-40B4-BE49-F238E27FC236}">
                  <a16:creationId xmlns:a16="http://schemas.microsoft.com/office/drawing/2014/main" id="{C9171560-219D-D142-943D-8510B019C1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2875" y="4391025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618" name="Rectangle 26">
              <a:extLst>
                <a:ext uri="{FF2B5EF4-FFF2-40B4-BE49-F238E27FC236}">
                  <a16:creationId xmlns:a16="http://schemas.microsoft.com/office/drawing/2014/main" id="{C74C78B0-A2E7-2B40-B2A6-7BA60DEAEB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2749" y="4524992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9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619" name="Rectangle 27">
              <a:extLst>
                <a:ext uri="{FF2B5EF4-FFF2-40B4-BE49-F238E27FC236}">
                  <a16:creationId xmlns:a16="http://schemas.microsoft.com/office/drawing/2014/main" id="{80925573-5D36-914F-B511-0E6DD3302C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2875" y="4640262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620" name="Rectangle 28">
              <a:extLst>
                <a:ext uri="{FF2B5EF4-FFF2-40B4-BE49-F238E27FC236}">
                  <a16:creationId xmlns:a16="http://schemas.microsoft.com/office/drawing/2014/main" id="{C47B32F5-8A87-BC42-A027-4DF8F30CB7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2749" y="4774230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621" name="Rectangle 29">
              <a:extLst>
                <a:ext uri="{FF2B5EF4-FFF2-40B4-BE49-F238E27FC236}">
                  <a16:creationId xmlns:a16="http://schemas.microsoft.com/office/drawing/2014/main" id="{E6382F3A-CE08-0541-B2EA-D75B5471D7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2875" y="4889500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622" name="Line 30">
              <a:extLst>
                <a:ext uri="{FF2B5EF4-FFF2-40B4-BE49-F238E27FC236}">
                  <a16:creationId xmlns:a16="http://schemas.microsoft.com/office/drawing/2014/main" id="{6DC6FF13-37C9-AC4D-9EEC-A2986C5735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8188" y="4513262"/>
              <a:ext cx="5524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23" name="Freeform 31">
              <a:extLst>
                <a:ext uri="{FF2B5EF4-FFF2-40B4-BE49-F238E27FC236}">
                  <a16:creationId xmlns:a16="http://schemas.microsoft.com/office/drawing/2014/main" id="{72B0B209-CAF5-9F43-B181-4F45D521C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088" y="4246562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0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0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3" y="37"/>
                  </a:lnTo>
                  <a:lnTo>
                    <a:pt x="3" y="38"/>
                  </a:lnTo>
                  <a:lnTo>
                    <a:pt x="5" y="38"/>
                  </a:lnTo>
                  <a:lnTo>
                    <a:pt x="5" y="40"/>
                  </a:lnTo>
                  <a:lnTo>
                    <a:pt x="6" y="41"/>
                  </a:lnTo>
                  <a:lnTo>
                    <a:pt x="7" y="42"/>
                  </a:lnTo>
                  <a:lnTo>
                    <a:pt x="8" y="43"/>
                  </a:lnTo>
                  <a:lnTo>
                    <a:pt x="9" y="44"/>
                  </a:lnTo>
                  <a:lnTo>
                    <a:pt x="11" y="44"/>
                  </a:lnTo>
                  <a:lnTo>
                    <a:pt x="11" y="46"/>
                  </a:lnTo>
                  <a:lnTo>
                    <a:pt x="12" y="46"/>
                  </a:lnTo>
                  <a:lnTo>
                    <a:pt x="13" y="47"/>
                  </a:lnTo>
                  <a:lnTo>
                    <a:pt x="14" y="47"/>
                  </a:lnTo>
                  <a:lnTo>
                    <a:pt x="15" y="47"/>
                  </a:lnTo>
                  <a:lnTo>
                    <a:pt x="17" y="48"/>
                  </a:lnTo>
                  <a:lnTo>
                    <a:pt x="18" y="48"/>
                  </a:lnTo>
                  <a:lnTo>
                    <a:pt x="19" y="48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8"/>
                  </a:lnTo>
                  <a:lnTo>
                    <a:pt x="30" y="48"/>
                  </a:lnTo>
                  <a:lnTo>
                    <a:pt x="31" y="48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5" y="46"/>
                  </a:lnTo>
                  <a:lnTo>
                    <a:pt x="36" y="46"/>
                  </a:lnTo>
                  <a:lnTo>
                    <a:pt x="37" y="44"/>
                  </a:lnTo>
                  <a:lnTo>
                    <a:pt x="38" y="44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5"/>
                  </a:lnTo>
                  <a:lnTo>
                    <a:pt x="45" y="34"/>
                  </a:lnTo>
                  <a:lnTo>
                    <a:pt x="45" y="32"/>
                  </a:lnTo>
                  <a:lnTo>
                    <a:pt x="47" y="31"/>
                  </a:lnTo>
                  <a:lnTo>
                    <a:pt x="47" y="30"/>
                  </a:lnTo>
                  <a:lnTo>
                    <a:pt x="47" y="29"/>
                  </a:lnTo>
                  <a:lnTo>
                    <a:pt x="48" y="28"/>
                  </a:lnTo>
                  <a:lnTo>
                    <a:pt x="48" y="26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7" y="20"/>
                  </a:lnTo>
                  <a:lnTo>
                    <a:pt x="47" y="19"/>
                  </a:lnTo>
                  <a:lnTo>
                    <a:pt x="47" y="18"/>
                  </a:lnTo>
                  <a:lnTo>
                    <a:pt x="45" y="17"/>
                  </a:lnTo>
                  <a:lnTo>
                    <a:pt x="45" y="16"/>
                  </a:lnTo>
                  <a:lnTo>
                    <a:pt x="45" y="15"/>
                  </a:lnTo>
                  <a:lnTo>
                    <a:pt x="44" y="13"/>
                  </a:lnTo>
                  <a:lnTo>
                    <a:pt x="44" y="12"/>
                  </a:lnTo>
                  <a:lnTo>
                    <a:pt x="43" y="11"/>
                  </a:lnTo>
                  <a:lnTo>
                    <a:pt x="42" y="10"/>
                  </a:lnTo>
                  <a:lnTo>
                    <a:pt x="41" y="9"/>
                  </a:lnTo>
                  <a:lnTo>
                    <a:pt x="41" y="7"/>
                  </a:lnTo>
                  <a:lnTo>
                    <a:pt x="39" y="7"/>
                  </a:lnTo>
                  <a:lnTo>
                    <a:pt x="38" y="6"/>
                  </a:lnTo>
                  <a:lnTo>
                    <a:pt x="38" y="5"/>
                  </a:lnTo>
                  <a:lnTo>
                    <a:pt x="37" y="5"/>
                  </a:lnTo>
                  <a:lnTo>
                    <a:pt x="36" y="4"/>
                  </a:lnTo>
                  <a:lnTo>
                    <a:pt x="35" y="4"/>
                  </a:lnTo>
                  <a:lnTo>
                    <a:pt x="33" y="3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624" name="Freeform 32">
              <a:extLst>
                <a:ext uri="{FF2B5EF4-FFF2-40B4-BE49-F238E27FC236}">
                  <a16:creationId xmlns:a16="http://schemas.microsoft.com/office/drawing/2014/main" id="{A80929F7-7696-2843-83C3-522736842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025" y="4254500"/>
              <a:ext cx="46038" cy="46037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2147483646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2147483646 w 59"/>
                <a:gd name="T19" fmla="*/ 2147483646 h 58"/>
                <a:gd name="T20" fmla="*/ 0 w 59"/>
                <a:gd name="T21" fmla="*/ 2147483646 h 58"/>
                <a:gd name="T22" fmla="*/ 2147483646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2147483646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30" y="0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10" y="8"/>
                  </a:lnTo>
                  <a:lnTo>
                    <a:pt x="9" y="9"/>
                  </a:lnTo>
                  <a:lnTo>
                    <a:pt x="7" y="10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4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1" y="22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1" y="26"/>
                  </a:lnTo>
                  <a:lnTo>
                    <a:pt x="1" y="27"/>
                  </a:lnTo>
                  <a:lnTo>
                    <a:pt x="0" y="30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4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7" y="48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2" y="52"/>
                  </a:lnTo>
                  <a:lnTo>
                    <a:pt x="13" y="54"/>
                  </a:lnTo>
                  <a:lnTo>
                    <a:pt x="15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8" y="56"/>
                  </a:lnTo>
                  <a:lnTo>
                    <a:pt x="19" y="57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4" y="58"/>
                  </a:lnTo>
                  <a:lnTo>
                    <a:pt x="25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1" y="58"/>
                  </a:lnTo>
                  <a:lnTo>
                    <a:pt x="33" y="58"/>
                  </a:lnTo>
                  <a:lnTo>
                    <a:pt x="35" y="58"/>
                  </a:lnTo>
                  <a:lnTo>
                    <a:pt x="36" y="58"/>
                  </a:lnTo>
                  <a:lnTo>
                    <a:pt x="37" y="57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1" y="56"/>
                  </a:lnTo>
                  <a:lnTo>
                    <a:pt x="42" y="56"/>
                  </a:lnTo>
                  <a:lnTo>
                    <a:pt x="45" y="55"/>
                  </a:lnTo>
                  <a:lnTo>
                    <a:pt x="46" y="55"/>
                  </a:lnTo>
                  <a:lnTo>
                    <a:pt x="47" y="54"/>
                  </a:lnTo>
                  <a:lnTo>
                    <a:pt x="47" y="52"/>
                  </a:lnTo>
                  <a:lnTo>
                    <a:pt x="48" y="52"/>
                  </a:lnTo>
                  <a:lnTo>
                    <a:pt x="49" y="51"/>
                  </a:lnTo>
                  <a:lnTo>
                    <a:pt x="51" y="50"/>
                  </a:lnTo>
                  <a:lnTo>
                    <a:pt x="52" y="49"/>
                  </a:lnTo>
                  <a:lnTo>
                    <a:pt x="53" y="48"/>
                  </a:lnTo>
                  <a:lnTo>
                    <a:pt x="53" y="46"/>
                  </a:lnTo>
                  <a:lnTo>
                    <a:pt x="54" y="45"/>
                  </a:lnTo>
                  <a:lnTo>
                    <a:pt x="55" y="44"/>
                  </a:lnTo>
                  <a:lnTo>
                    <a:pt x="55" y="43"/>
                  </a:lnTo>
                  <a:lnTo>
                    <a:pt x="57" y="42"/>
                  </a:lnTo>
                  <a:lnTo>
                    <a:pt x="57" y="40"/>
                  </a:lnTo>
                  <a:lnTo>
                    <a:pt x="58" y="39"/>
                  </a:lnTo>
                  <a:lnTo>
                    <a:pt x="58" y="38"/>
                  </a:lnTo>
                  <a:lnTo>
                    <a:pt x="59" y="37"/>
                  </a:lnTo>
                  <a:lnTo>
                    <a:pt x="59" y="36"/>
                  </a:lnTo>
                  <a:lnTo>
                    <a:pt x="59" y="33"/>
                  </a:lnTo>
                  <a:lnTo>
                    <a:pt x="59" y="32"/>
                  </a:lnTo>
                  <a:lnTo>
                    <a:pt x="59" y="31"/>
                  </a:lnTo>
                  <a:lnTo>
                    <a:pt x="59" y="30"/>
                  </a:lnTo>
                  <a:lnTo>
                    <a:pt x="59" y="27"/>
                  </a:lnTo>
                  <a:lnTo>
                    <a:pt x="59" y="26"/>
                  </a:lnTo>
                  <a:lnTo>
                    <a:pt x="59" y="25"/>
                  </a:lnTo>
                  <a:lnTo>
                    <a:pt x="59" y="24"/>
                  </a:lnTo>
                  <a:lnTo>
                    <a:pt x="59" y="22"/>
                  </a:lnTo>
                  <a:lnTo>
                    <a:pt x="58" y="20"/>
                  </a:lnTo>
                  <a:lnTo>
                    <a:pt x="58" y="19"/>
                  </a:lnTo>
                  <a:lnTo>
                    <a:pt x="57" y="18"/>
                  </a:lnTo>
                  <a:lnTo>
                    <a:pt x="57" y="16"/>
                  </a:lnTo>
                  <a:lnTo>
                    <a:pt x="55" y="15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3" y="12"/>
                  </a:lnTo>
                  <a:lnTo>
                    <a:pt x="53" y="10"/>
                  </a:lnTo>
                  <a:lnTo>
                    <a:pt x="52" y="9"/>
                  </a:lnTo>
                  <a:lnTo>
                    <a:pt x="51" y="8"/>
                  </a:lnTo>
                  <a:lnTo>
                    <a:pt x="49" y="8"/>
                  </a:lnTo>
                  <a:lnTo>
                    <a:pt x="48" y="7"/>
                  </a:lnTo>
                  <a:lnTo>
                    <a:pt x="47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3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25" name="Freeform 33">
              <a:extLst>
                <a:ext uri="{FF2B5EF4-FFF2-40B4-BE49-F238E27FC236}">
                  <a16:creationId xmlns:a16="http://schemas.microsoft.com/office/drawing/2014/main" id="{1D893DA1-4205-724F-A32F-6D40973F7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488" y="4494212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0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0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4" y="37"/>
                  </a:lnTo>
                  <a:lnTo>
                    <a:pt x="4" y="38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6" y="41"/>
                  </a:lnTo>
                  <a:lnTo>
                    <a:pt x="7" y="42"/>
                  </a:lnTo>
                  <a:lnTo>
                    <a:pt x="8" y="43"/>
                  </a:lnTo>
                  <a:lnTo>
                    <a:pt x="10" y="44"/>
                  </a:lnTo>
                  <a:lnTo>
                    <a:pt x="11" y="44"/>
                  </a:lnTo>
                  <a:lnTo>
                    <a:pt x="11" y="45"/>
                  </a:lnTo>
                  <a:lnTo>
                    <a:pt x="12" y="45"/>
                  </a:lnTo>
                  <a:lnTo>
                    <a:pt x="13" y="47"/>
                  </a:lnTo>
                  <a:lnTo>
                    <a:pt x="14" y="47"/>
                  </a:lnTo>
                  <a:lnTo>
                    <a:pt x="16" y="47"/>
                  </a:lnTo>
                  <a:lnTo>
                    <a:pt x="17" y="48"/>
                  </a:lnTo>
                  <a:lnTo>
                    <a:pt x="18" y="48"/>
                  </a:lnTo>
                  <a:lnTo>
                    <a:pt x="19" y="48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8"/>
                  </a:lnTo>
                  <a:lnTo>
                    <a:pt x="30" y="48"/>
                  </a:lnTo>
                  <a:lnTo>
                    <a:pt x="31" y="48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7" y="44"/>
                  </a:lnTo>
                  <a:lnTo>
                    <a:pt x="38" y="44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39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5"/>
                  </a:lnTo>
                  <a:lnTo>
                    <a:pt x="45" y="33"/>
                  </a:lnTo>
                  <a:lnTo>
                    <a:pt x="45" y="32"/>
                  </a:lnTo>
                  <a:lnTo>
                    <a:pt x="47" y="31"/>
                  </a:lnTo>
                  <a:lnTo>
                    <a:pt x="47" y="30"/>
                  </a:lnTo>
                  <a:lnTo>
                    <a:pt x="47" y="29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1"/>
                  </a:lnTo>
                  <a:lnTo>
                    <a:pt x="47" y="20"/>
                  </a:lnTo>
                  <a:lnTo>
                    <a:pt x="47" y="19"/>
                  </a:lnTo>
                  <a:lnTo>
                    <a:pt x="47" y="18"/>
                  </a:lnTo>
                  <a:lnTo>
                    <a:pt x="45" y="17"/>
                  </a:lnTo>
                  <a:lnTo>
                    <a:pt x="45" y="15"/>
                  </a:lnTo>
                  <a:lnTo>
                    <a:pt x="45" y="14"/>
                  </a:lnTo>
                  <a:lnTo>
                    <a:pt x="44" y="13"/>
                  </a:lnTo>
                  <a:lnTo>
                    <a:pt x="44" y="12"/>
                  </a:lnTo>
                  <a:lnTo>
                    <a:pt x="43" y="11"/>
                  </a:lnTo>
                  <a:lnTo>
                    <a:pt x="42" y="9"/>
                  </a:lnTo>
                  <a:lnTo>
                    <a:pt x="41" y="8"/>
                  </a:lnTo>
                  <a:lnTo>
                    <a:pt x="41" y="7"/>
                  </a:lnTo>
                  <a:lnTo>
                    <a:pt x="39" y="7"/>
                  </a:lnTo>
                  <a:lnTo>
                    <a:pt x="38" y="6"/>
                  </a:lnTo>
                  <a:lnTo>
                    <a:pt x="38" y="5"/>
                  </a:lnTo>
                  <a:lnTo>
                    <a:pt x="37" y="5"/>
                  </a:lnTo>
                  <a:lnTo>
                    <a:pt x="36" y="3"/>
                  </a:lnTo>
                  <a:lnTo>
                    <a:pt x="35" y="3"/>
                  </a:lnTo>
                  <a:lnTo>
                    <a:pt x="33" y="2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626" name="Freeform 34">
              <a:extLst>
                <a:ext uri="{FF2B5EF4-FFF2-40B4-BE49-F238E27FC236}">
                  <a16:creationId xmlns:a16="http://schemas.microsoft.com/office/drawing/2014/main" id="{4B52ADD9-20FC-8B4F-8ABC-4D1EA26C4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375" y="4483100"/>
              <a:ext cx="46038" cy="46037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2147483646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2147483646 w 59"/>
                <a:gd name="T19" fmla="*/ 2147483646 h 58"/>
                <a:gd name="T20" fmla="*/ 0 w 59"/>
                <a:gd name="T21" fmla="*/ 2147483646 h 58"/>
                <a:gd name="T22" fmla="*/ 2147483646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2147483646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30" y="0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10" y="8"/>
                  </a:lnTo>
                  <a:lnTo>
                    <a:pt x="9" y="9"/>
                  </a:lnTo>
                  <a:lnTo>
                    <a:pt x="8" y="10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4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4" y="41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8" y="47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2" y="52"/>
                  </a:lnTo>
                  <a:lnTo>
                    <a:pt x="14" y="53"/>
                  </a:lnTo>
                  <a:lnTo>
                    <a:pt x="15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8" y="56"/>
                  </a:lnTo>
                  <a:lnTo>
                    <a:pt x="20" y="57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5" y="58"/>
                  </a:lnTo>
                  <a:lnTo>
                    <a:pt x="36" y="58"/>
                  </a:lnTo>
                  <a:lnTo>
                    <a:pt x="38" y="57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1" y="56"/>
                  </a:lnTo>
                  <a:lnTo>
                    <a:pt x="42" y="56"/>
                  </a:lnTo>
                  <a:lnTo>
                    <a:pt x="45" y="55"/>
                  </a:lnTo>
                  <a:lnTo>
                    <a:pt x="46" y="55"/>
                  </a:lnTo>
                  <a:lnTo>
                    <a:pt x="47" y="53"/>
                  </a:lnTo>
                  <a:lnTo>
                    <a:pt x="47" y="52"/>
                  </a:lnTo>
                  <a:lnTo>
                    <a:pt x="48" y="52"/>
                  </a:lnTo>
                  <a:lnTo>
                    <a:pt x="49" y="51"/>
                  </a:lnTo>
                  <a:lnTo>
                    <a:pt x="51" y="50"/>
                  </a:lnTo>
                  <a:lnTo>
                    <a:pt x="52" y="49"/>
                  </a:lnTo>
                  <a:lnTo>
                    <a:pt x="53" y="47"/>
                  </a:lnTo>
                  <a:lnTo>
                    <a:pt x="53" y="46"/>
                  </a:lnTo>
                  <a:lnTo>
                    <a:pt x="54" y="45"/>
                  </a:lnTo>
                  <a:lnTo>
                    <a:pt x="55" y="44"/>
                  </a:lnTo>
                  <a:lnTo>
                    <a:pt x="55" y="43"/>
                  </a:lnTo>
                  <a:lnTo>
                    <a:pt x="57" y="41"/>
                  </a:lnTo>
                  <a:lnTo>
                    <a:pt x="57" y="40"/>
                  </a:lnTo>
                  <a:lnTo>
                    <a:pt x="58" y="39"/>
                  </a:lnTo>
                  <a:lnTo>
                    <a:pt x="58" y="38"/>
                  </a:lnTo>
                  <a:lnTo>
                    <a:pt x="59" y="37"/>
                  </a:lnTo>
                  <a:lnTo>
                    <a:pt x="59" y="35"/>
                  </a:lnTo>
                  <a:lnTo>
                    <a:pt x="59" y="33"/>
                  </a:lnTo>
                  <a:lnTo>
                    <a:pt x="59" y="32"/>
                  </a:lnTo>
                  <a:lnTo>
                    <a:pt x="59" y="31"/>
                  </a:lnTo>
                  <a:lnTo>
                    <a:pt x="59" y="29"/>
                  </a:lnTo>
                  <a:lnTo>
                    <a:pt x="59" y="27"/>
                  </a:lnTo>
                  <a:lnTo>
                    <a:pt x="59" y="26"/>
                  </a:lnTo>
                  <a:lnTo>
                    <a:pt x="59" y="25"/>
                  </a:lnTo>
                  <a:lnTo>
                    <a:pt x="59" y="23"/>
                  </a:lnTo>
                  <a:lnTo>
                    <a:pt x="59" y="22"/>
                  </a:lnTo>
                  <a:lnTo>
                    <a:pt x="58" y="20"/>
                  </a:lnTo>
                  <a:lnTo>
                    <a:pt x="58" y="19"/>
                  </a:lnTo>
                  <a:lnTo>
                    <a:pt x="57" y="17"/>
                  </a:lnTo>
                  <a:lnTo>
                    <a:pt x="57" y="16"/>
                  </a:lnTo>
                  <a:lnTo>
                    <a:pt x="55" y="15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3" y="12"/>
                  </a:lnTo>
                  <a:lnTo>
                    <a:pt x="53" y="10"/>
                  </a:lnTo>
                  <a:lnTo>
                    <a:pt x="52" y="9"/>
                  </a:lnTo>
                  <a:lnTo>
                    <a:pt x="51" y="8"/>
                  </a:lnTo>
                  <a:lnTo>
                    <a:pt x="49" y="8"/>
                  </a:lnTo>
                  <a:lnTo>
                    <a:pt x="48" y="7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5" y="3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27" name="Rectangle 35">
              <a:extLst>
                <a:ext uri="{FF2B5EF4-FFF2-40B4-BE49-F238E27FC236}">
                  <a16:creationId xmlns:a16="http://schemas.microsoft.com/office/drawing/2014/main" id="{ECAB7182-F088-8A4E-B1DA-D68DF0C9F3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2749" y="5021880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628" name="Rectangle 36">
              <a:extLst>
                <a:ext uri="{FF2B5EF4-FFF2-40B4-BE49-F238E27FC236}">
                  <a16:creationId xmlns:a16="http://schemas.microsoft.com/office/drawing/2014/main" id="{B89C5D95-9838-9448-9640-FDD71014A0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0713" y="3355975"/>
              <a:ext cx="198740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629" name="Rectangle 37">
              <a:extLst>
                <a:ext uri="{FF2B5EF4-FFF2-40B4-BE49-F238E27FC236}">
                  <a16:creationId xmlns:a16="http://schemas.microsoft.com/office/drawing/2014/main" id="{F3D3EB17-A356-4149-AF88-95F5BA8BA0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7225" y="3486343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630" name="Rectangle 38">
              <a:extLst>
                <a:ext uri="{FF2B5EF4-FFF2-40B4-BE49-F238E27FC236}">
                  <a16:creationId xmlns:a16="http://schemas.microsoft.com/office/drawing/2014/main" id="{3EC6193A-E619-E548-9237-705C75055D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0713" y="1209675"/>
              <a:ext cx="198740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631" name="Rectangle 39">
              <a:extLst>
                <a:ext uri="{FF2B5EF4-FFF2-40B4-BE49-F238E27FC236}">
                  <a16:creationId xmlns:a16="http://schemas.microsoft.com/office/drawing/2014/main" id="{53E4FDA1-BC32-4A4D-806C-564FBCFD74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4425" y="1332987"/>
              <a:ext cx="119837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632" name="Rectangle 40">
              <a:extLst>
                <a:ext uri="{FF2B5EF4-FFF2-40B4-BE49-F238E27FC236}">
                  <a16:creationId xmlns:a16="http://schemas.microsoft.com/office/drawing/2014/main" id="{D13EA6CA-65AB-2247-8A74-85F9AE057B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2875" y="1211262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633" name="Rectangle 41">
              <a:extLst>
                <a:ext uri="{FF2B5EF4-FFF2-40B4-BE49-F238E27FC236}">
                  <a16:creationId xmlns:a16="http://schemas.microsoft.com/office/drawing/2014/main" id="{4FCC0BBA-9A70-0249-B61B-1736823FF3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2749" y="1345230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634" name="Rectangle 42">
              <a:extLst>
                <a:ext uri="{FF2B5EF4-FFF2-40B4-BE49-F238E27FC236}">
                  <a16:creationId xmlns:a16="http://schemas.microsoft.com/office/drawing/2014/main" id="{FD509FEE-C523-FD49-92C4-86C101284A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2875" y="1458912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635" name="Rectangle 43">
              <a:extLst>
                <a:ext uri="{FF2B5EF4-FFF2-40B4-BE49-F238E27FC236}">
                  <a16:creationId xmlns:a16="http://schemas.microsoft.com/office/drawing/2014/main" id="{D7E02D79-5839-8D4F-9761-BAC9FA5820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2749" y="1592880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636" name="Rectangle 44">
              <a:extLst>
                <a:ext uri="{FF2B5EF4-FFF2-40B4-BE49-F238E27FC236}">
                  <a16:creationId xmlns:a16="http://schemas.microsoft.com/office/drawing/2014/main" id="{B9FFD768-D932-BA4C-87F5-AED430EBD9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2875" y="1708150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637" name="Rectangle 45">
              <a:extLst>
                <a:ext uri="{FF2B5EF4-FFF2-40B4-BE49-F238E27FC236}">
                  <a16:creationId xmlns:a16="http://schemas.microsoft.com/office/drawing/2014/main" id="{8D0BD023-4C3B-7E4E-A920-53038FD1F1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2749" y="184211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638" name="Rectangle 46">
              <a:extLst>
                <a:ext uri="{FF2B5EF4-FFF2-40B4-BE49-F238E27FC236}">
                  <a16:creationId xmlns:a16="http://schemas.microsoft.com/office/drawing/2014/main" id="{9E884A04-1D64-F246-B3E6-A962B52BF4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2875" y="1957387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639" name="Rectangle 47">
              <a:extLst>
                <a:ext uri="{FF2B5EF4-FFF2-40B4-BE49-F238E27FC236}">
                  <a16:creationId xmlns:a16="http://schemas.microsoft.com/office/drawing/2014/main" id="{761363F7-91B2-5340-99B7-542025B6CD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2749" y="2091355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640" name="Rectangle 48">
              <a:extLst>
                <a:ext uri="{FF2B5EF4-FFF2-40B4-BE49-F238E27FC236}">
                  <a16:creationId xmlns:a16="http://schemas.microsoft.com/office/drawing/2014/main" id="{7F711A12-BDA9-EB40-AF21-1A2C3E0BF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4913" y="1228725"/>
              <a:ext cx="198740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41" name="Rectangle 49">
              <a:extLst>
                <a:ext uri="{FF2B5EF4-FFF2-40B4-BE49-F238E27FC236}">
                  <a16:creationId xmlns:a16="http://schemas.microsoft.com/office/drawing/2014/main" id="{65928917-40CD-3143-AE6C-2B519CD66D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1888" y="1143000"/>
              <a:ext cx="876300" cy="1162050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642" name="Line 50">
              <a:extLst>
                <a:ext uri="{FF2B5EF4-FFF2-40B4-BE49-F238E27FC236}">
                  <a16:creationId xmlns:a16="http://schemas.microsoft.com/office/drawing/2014/main" id="{0FBCF5AF-042E-2C4D-A84A-09B1CB67A9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81225" y="1333500"/>
              <a:ext cx="27606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43" name="Rectangle 51">
              <a:extLst>
                <a:ext uri="{FF2B5EF4-FFF2-40B4-BE49-F238E27FC236}">
                  <a16:creationId xmlns:a16="http://schemas.microsoft.com/office/drawing/2014/main" id="{9DE0D397-6792-DD44-922F-FBAA3AEE6B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0311" y="1334114"/>
              <a:ext cx="125014" cy="200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44" name="Freeform 52">
              <a:extLst>
                <a:ext uri="{FF2B5EF4-FFF2-40B4-BE49-F238E27FC236}">
                  <a16:creationId xmlns:a16="http://schemas.microsoft.com/office/drawing/2014/main" id="{6BDB3662-2836-B64C-8EE5-093BC63C9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875" y="2076450"/>
              <a:ext cx="1370013" cy="1465262"/>
            </a:xfrm>
            <a:custGeom>
              <a:avLst/>
              <a:gdLst>
                <a:gd name="T0" fmla="*/ 0 w 1727"/>
                <a:gd name="T1" fmla="*/ 2147483646 h 1847"/>
                <a:gd name="T2" fmla="*/ 2147483646 w 1727"/>
                <a:gd name="T3" fmla="*/ 2147483646 h 1847"/>
                <a:gd name="T4" fmla="*/ 2147483646 w 1727"/>
                <a:gd name="T5" fmla="*/ 0 h 1847"/>
                <a:gd name="T6" fmla="*/ 2147483646 w 1727"/>
                <a:gd name="T7" fmla="*/ 0 h 18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27"/>
                <a:gd name="T13" fmla="*/ 0 h 1847"/>
                <a:gd name="T14" fmla="*/ 1727 w 1727"/>
                <a:gd name="T15" fmla="*/ 1847 h 18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27" h="1847">
                  <a:moveTo>
                    <a:pt x="0" y="1847"/>
                  </a:moveTo>
                  <a:lnTo>
                    <a:pt x="359" y="1847"/>
                  </a:lnTo>
                  <a:lnTo>
                    <a:pt x="359" y="0"/>
                  </a:lnTo>
                  <a:lnTo>
                    <a:pt x="172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45" name="Line 53">
              <a:extLst>
                <a:ext uri="{FF2B5EF4-FFF2-40B4-BE49-F238E27FC236}">
                  <a16:creationId xmlns:a16="http://schemas.microsoft.com/office/drawing/2014/main" id="{C2D71CF2-36B3-7A4C-B879-7643BB935B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8188" y="1333500"/>
              <a:ext cx="552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46" name="Line 54">
              <a:extLst>
                <a:ext uri="{FF2B5EF4-FFF2-40B4-BE49-F238E27FC236}">
                  <a16:creationId xmlns:a16="http://schemas.microsoft.com/office/drawing/2014/main" id="{2BDCA650-D92F-764F-8B9C-9747E244AD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8188" y="2076450"/>
              <a:ext cx="552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47" name="Rectangle 55">
              <a:extLst>
                <a:ext uri="{FF2B5EF4-FFF2-40B4-BE49-F238E27FC236}">
                  <a16:creationId xmlns:a16="http://schemas.microsoft.com/office/drawing/2014/main" id="{CCEE163C-F7F8-5745-9EEA-9EAFD7EF8E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4913" y="2009775"/>
              <a:ext cx="227590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En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48" name="Rectangle 56">
              <a:extLst>
                <a:ext uri="{FF2B5EF4-FFF2-40B4-BE49-F238E27FC236}">
                  <a16:creationId xmlns:a16="http://schemas.microsoft.com/office/drawing/2014/main" id="{69879680-4499-6142-82D2-9EB0CF55E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8000" y="1228725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49" name="Rectangle 57">
              <a:extLst>
                <a:ext uri="{FF2B5EF4-FFF2-40B4-BE49-F238E27FC236}">
                  <a16:creationId xmlns:a16="http://schemas.microsoft.com/office/drawing/2014/main" id="{1DF000C7-D743-C741-9971-350DD127E6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0382" y="1339030"/>
              <a:ext cx="125014" cy="200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50" name="Rectangle 58">
              <a:extLst>
                <a:ext uri="{FF2B5EF4-FFF2-40B4-BE49-F238E27FC236}">
                  <a16:creationId xmlns:a16="http://schemas.microsoft.com/office/drawing/2014/main" id="{3C3BFCE6-B84D-C842-9F02-90FF877CDF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4913" y="1473200"/>
              <a:ext cx="198740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51" name="Line 59">
              <a:extLst>
                <a:ext uri="{FF2B5EF4-FFF2-40B4-BE49-F238E27FC236}">
                  <a16:creationId xmlns:a16="http://schemas.microsoft.com/office/drawing/2014/main" id="{AF288C8D-8BA5-0041-91F5-32364E5E5D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81225" y="1581150"/>
              <a:ext cx="27606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52" name="Rectangle 60">
              <a:extLst>
                <a:ext uri="{FF2B5EF4-FFF2-40B4-BE49-F238E27FC236}">
                  <a16:creationId xmlns:a16="http://schemas.microsoft.com/office/drawing/2014/main" id="{15D33F9B-0703-1942-8232-18B6F72F58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0311" y="1580176"/>
              <a:ext cx="125014" cy="200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53" name="Rectangle 61">
              <a:extLst>
                <a:ext uri="{FF2B5EF4-FFF2-40B4-BE49-F238E27FC236}">
                  <a16:creationId xmlns:a16="http://schemas.microsoft.com/office/drawing/2014/main" id="{49B1E74F-0D16-C34B-881F-595091585A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8000" y="1473200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54" name="Rectangle 62">
              <a:extLst>
                <a:ext uri="{FF2B5EF4-FFF2-40B4-BE49-F238E27FC236}">
                  <a16:creationId xmlns:a16="http://schemas.microsoft.com/office/drawing/2014/main" id="{0BEDCA0E-C8FC-FA49-BD1A-8138763D27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0382" y="1585092"/>
              <a:ext cx="125014" cy="200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55" name="Rectangle 63">
              <a:extLst>
                <a:ext uri="{FF2B5EF4-FFF2-40B4-BE49-F238E27FC236}">
                  <a16:creationId xmlns:a16="http://schemas.microsoft.com/office/drawing/2014/main" id="{82B35D9F-5B84-FA47-A4D2-B9FCA4AA61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8000" y="1717675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56" name="Rectangle 64">
              <a:extLst>
                <a:ext uri="{FF2B5EF4-FFF2-40B4-BE49-F238E27FC236}">
                  <a16:creationId xmlns:a16="http://schemas.microsoft.com/office/drawing/2014/main" id="{9BF88BE6-4280-0D42-89F8-694DE31CB8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0382" y="1829567"/>
              <a:ext cx="125014" cy="200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2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57" name="Rectangle 65">
              <a:extLst>
                <a:ext uri="{FF2B5EF4-FFF2-40B4-BE49-F238E27FC236}">
                  <a16:creationId xmlns:a16="http://schemas.microsoft.com/office/drawing/2014/main" id="{610B4A1A-2927-D04F-90FC-DEF0971ECA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8000" y="1963737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58" name="Line 66">
              <a:extLst>
                <a:ext uri="{FF2B5EF4-FFF2-40B4-BE49-F238E27FC236}">
                  <a16:creationId xmlns:a16="http://schemas.microsoft.com/office/drawing/2014/main" id="{4D8B4954-64A8-A744-9E37-56727922E4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8188" y="1847850"/>
              <a:ext cx="5524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59" name="Line 67">
              <a:extLst>
                <a:ext uri="{FF2B5EF4-FFF2-40B4-BE49-F238E27FC236}">
                  <a16:creationId xmlns:a16="http://schemas.microsoft.com/office/drawing/2014/main" id="{BF3C551A-5F3B-234E-BACB-A37D911A75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8188" y="1600200"/>
              <a:ext cx="552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60" name="Rectangle 68">
              <a:extLst>
                <a:ext uri="{FF2B5EF4-FFF2-40B4-BE49-F238E27FC236}">
                  <a16:creationId xmlns:a16="http://schemas.microsoft.com/office/drawing/2014/main" id="{557A45E7-9AA1-B946-8031-507AAC492C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0382" y="2074042"/>
              <a:ext cx="125014" cy="200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3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61" name="Rectangle 69">
              <a:extLst>
                <a:ext uri="{FF2B5EF4-FFF2-40B4-BE49-F238E27FC236}">
                  <a16:creationId xmlns:a16="http://schemas.microsoft.com/office/drawing/2014/main" id="{79E38464-0D75-3043-B649-F7EDD4CB97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4913" y="2687637"/>
              <a:ext cx="198740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62" name="Rectangle 70">
              <a:extLst>
                <a:ext uri="{FF2B5EF4-FFF2-40B4-BE49-F238E27FC236}">
                  <a16:creationId xmlns:a16="http://schemas.microsoft.com/office/drawing/2014/main" id="{B155E85D-0B8F-5447-8091-C258B66E2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1888" y="2609850"/>
              <a:ext cx="876300" cy="1160462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663" name="Line 71">
              <a:extLst>
                <a:ext uri="{FF2B5EF4-FFF2-40B4-BE49-F238E27FC236}">
                  <a16:creationId xmlns:a16="http://schemas.microsoft.com/office/drawing/2014/main" id="{C90131A5-E432-3042-91F8-A96EF60DE2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75188" y="2819400"/>
              <a:ext cx="2667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64" name="Rectangle 72">
              <a:extLst>
                <a:ext uri="{FF2B5EF4-FFF2-40B4-BE49-F238E27FC236}">
                  <a16:creationId xmlns:a16="http://schemas.microsoft.com/office/drawing/2014/main" id="{04DA1D9C-02F4-834D-80A8-A017E7BFD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0311" y="2794614"/>
              <a:ext cx="125014" cy="200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65" name="Freeform 73">
              <a:extLst>
                <a:ext uri="{FF2B5EF4-FFF2-40B4-BE49-F238E27FC236}">
                  <a16:creationId xmlns:a16="http://schemas.microsoft.com/office/drawing/2014/main" id="{90362D4D-6FC0-A946-9B03-B82B8CAD7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875" y="3560762"/>
              <a:ext cx="1370013" cy="228600"/>
            </a:xfrm>
            <a:custGeom>
              <a:avLst/>
              <a:gdLst>
                <a:gd name="T0" fmla="*/ 0 w 1727"/>
                <a:gd name="T1" fmla="*/ 2147483646 h 288"/>
                <a:gd name="T2" fmla="*/ 2147483646 w 1727"/>
                <a:gd name="T3" fmla="*/ 2147483646 h 288"/>
                <a:gd name="T4" fmla="*/ 2147483646 w 1727"/>
                <a:gd name="T5" fmla="*/ 0 h 288"/>
                <a:gd name="T6" fmla="*/ 2147483646 w 1727"/>
                <a:gd name="T7" fmla="*/ 0 h 2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27"/>
                <a:gd name="T13" fmla="*/ 0 h 288"/>
                <a:gd name="T14" fmla="*/ 1727 w 1727"/>
                <a:gd name="T15" fmla="*/ 288 h 2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27" h="288">
                  <a:moveTo>
                    <a:pt x="0" y="288"/>
                  </a:moveTo>
                  <a:lnTo>
                    <a:pt x="647" y="288"/>
                  </a:lnTo>
                  <a:lnTo>
                    <a:pt x="647" y="0"/>
                  </a:lnTo>
                  <a:lnTo>
                    <a:pt x="172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66" name="Line 74">
              <a:extLst>
                <a:ext uri="{FF2B5EF4-FFF2-40B4-BE49-F238E27FC236}">
                  <a16:creationId xmlns:a16="http://schemas.microsoft.com/office/drawing/2014/main" id="{70E36541-A0BE-A34D-A627-FDBEAEA09F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8188" y="2819400"/>
              <a:ext cx="552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67" name="Line 75">
              <a:extLst>
                <a:ext uri="{FF2B5EF4-FFF2-40B4-BE49-F238E27FC236}">
                  <a16:creationId xmlns:a16="http://schemas.microsoft.com/office/drawing/2014/main" id="{A26D31AD-5ED1-3B40-89E6-B4E326C6EF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8188" y="3560762"/>
              <a:ext cx="5524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68" name="Rectangle 76">
              <a:extLst>
                <a:ext uri="{FF2B5EF4-FFF2-40B4-BE49-F238E27FC236}">
                  <a16:creationId xmlns:a16="http://schemas.microsoft.com/office/drawing/2014/main" id="{AE511955-9A42-8B46-BE8D-23E113970B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4913" y="3470275"/>
              <a:ext cx="227590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En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69" name="Rectangle 77">
              <a:extLst>
                <a:ext uri="{FF2B5EF4-FFF2-40B4-BE49-F238E27FC236}">
                  <a16:creationId xmlns:a16="http://schemas.microsoft.com/office/drawing/2014/main" id="{A07C3006-826A-4E40-B2DD-0D099AB0CE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8000" y="2687637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70" name="Rectangle 78">
              <a:extLst>
                <a:ext uri="{FF2B5EF4-FFF2-40B4-BE49-F238E27FC236}">
                  <a16:creationId xmlns:a16="http://schemas.microsoft.com/office/drawing/2014/main" id="{3D9259D8-0577-FA47-A881-FB1714427D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0382" y="2799530"/>
              <a:ext cx="125014" cy="200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71" name="Rectangle 79">
              <a:extLst>
                <a:ext uri="{FF2B5EF4-FFF2-40B4-BE49-F238E27FC236}">
                  <a16:creationId xmlns:a16="http://schemas.microsoft.com/office/drawing/2014/main" id="{D1FF358F-8F25-F447-BE2B-B3840398CB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4913" y="2933700"/>
              <a:ext cx="198740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72" name="Line 80">
              <a:extLst>
                <a:ext uri="{FF2B5EF4-FFF2-40B4-BE49-F238E27FC236}">
                  <a16:creationId xmlns:a16="http://schemas.microsoft.com/office/drawing/2014/main" id="{641A8AFB-E376-E64D-BD89-FAFAEFEAB8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27538" y="3048000"/>
              <a:ext cx="5143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73" name="Rectangle 81">
              <a:extLst>
                <a:ext uri="{FF2B5EF4-FFF2-40B4-BE49-F238E27FC236}">
                  <a16:creationId xmlns:a16="http://schemas.microsoft.com/office/drawing/2014/main" id="{EA45ADF7-19E9-3E4C-85CE-D8B4FBAD6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0311" y="3040676"/>
              <a:ext cx="125014" cy="200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74" name="Rectangle 82">
              <a:extLst>
                <a:ext uri="{FF2B5EF4-FFF2-40B4-BE49-F238E27FC236}">
                  <a16:creationId xmlns:a16="http://schemas.microsoft.com/office/drawing/2014/main" id="{9E42DE0B-8A62-BE47-B161-0E26B1B60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8000" y="2933700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75" name="Rectangle 83">
              <a:extLst>
                <a:ext uri="{FF2B5EF4-FFF2-40B4-BE49-F238E27FC236}">
                  <a16:creationId xmlns:a16="http://schemas.microsoft.com/office/drawing/2014/main" id="{D78E20D0-1268-B949-914E-C942D080F0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0382" y="3045592"/>
              <a:ext cx="125014" cy="200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76" name="Rectangle 84">
              <a:extLst>
                <a:ext uri="{FF2B5EF4-FFF2-40B4-BE49-F238E27FC236}">
                  <a16:creationId xmlns:a16="http://schemas.microsoft.com/office/drawing/2014/main" id="{4490322A-4E31-5747-A99B-97460EDFED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8000" y="3178175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77" name="Rectangle 85">
              <a:extLst>
                <a:ext uri="{FF2B5EF4-FFF2-40B4-BE49-F238E27FC236}">
                  <a16:creationId xmlns:a16="http://schemas.microsoft.com/office/drawing/2014/main" id="{7F3F6851-173E-404A-AEA1-4044F411E6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0382" y="3290067"/>
              <a:ext cx="125014" cy="200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2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78" name="Rectangle 86">
              <a:extLst>
                <a:ext uri="{FF2B5EF4-FFF2-40B4-BE49-F238E27FC236}">
                  <a16:creationId xmlns:a16="http://schemas.microsoft.com/office/drawing/2014/main" id="{ECA88ABF-C751-B84C-9802-2369341C94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8000" y="3424237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79" name="Line 87">
              <a:extLst>
                <a:ext uri="{FF2B5EF4-FFF2-40B4-BE49-F238E27FC236}">
                  <a16:creationId xmlns:a16="http://schemas.microsoft.com/office/drawing/2014/main" id="{672EE33E-9A5E-8C4F-8917-A9160BB721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8188" y="3313112"/>
              <a:ext cx="5524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80" name="Freeform 88">
              <a:extLst>
                <a:ext uri="{FF2B5EF4-FFF2-40B4-BE49-F238E27FC236}">
                  <a16:creationId xmlns:a16="http://schemas.microsoft.com/office/drawing/2014/main" id="{76338B24-3D12-1341-BCF0-992D7DA8D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188" y="1352550"/>
              <a:ext cx="266700" cy="4378325"/>
            </a:xfrm>
            <a:custGeom>
              <a:avLst/>
              <a:gdLst>
                <a:gd name="T0" fmla="*/ 2147483646 w 336"/>
                <a:gd name="T1" fmla="*/ 2147483646 h 5516"/>
                <a:gd name="T2" fmla="*/ 0 w 336"/>
                <a:gd name="T3" fmla="*/ 2147483646 h 5516"/>
                <a:gd name="T4" fmla="*/ 0 w 336"/>
                <a:gd name="T5" fmla="*/ 0 h 5516"/>
                <a:gd name="T6" fmla="*/ 0 60000 65536"/>
                <a:gd name="T7" fmla="*/ 0 60000 65536"/>
                <a:gd name="T8" fmla="*/ 0 60000 65536"/>
                <a:gd name="T9" fmla="*/ 0 w 336"/>
                <a:gd name="T10" fmla="*/ 0 h 5516"/>
                <a:gd name="T11" fmla="*/ 336 w 336"/>
                <a:gd name="T12" fmla="*/ 5516 h 55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5516">
                  <a:moveTo>
                    <a:pt x="336" y="5516"/>
                  </a:moveTo>
                  <a:lnTo>
                    <a:pt x="0" y="551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81" name="Freeform 89">
              <a:extLst>
                <a:ext uri="{FF2B5EF4-FFF2-40B4-BE49-F238E27FC236}">
                  <a16:creationId xmlns:a16="http://schemas.microsoft.com/office/drawing/2014/main" id="{14814BDF-9A37-0A4D-A6DE-7989AD4B9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7538" y="1581150"/>
              <a:ext cx="514350" cy="4397375"/>
            </a:xfrm>
            <a:custGeom>
              <a:avLst/>
              <a:gdLst>
                <a:gd name="T0" fmla="*/ 2147483646 w 648"/>
                <a:gd name="T1" fmla="*/ 2147483646 h 5541"/>
                <a:gd name="T2" fmla="*/ 0 w 648"/>
                <a:gd name="T3" fmla="*/ 2147483646 h 5541"/>
                <a:gd name="T4" fmla="*/ 0 w 648"/>
                <a:gd name="T5" fmla="*/ 0 h 5541"/>
                <a:gd name="T6" fmla="*/ 0 60000 65536"/>
                <a:gd name="T7" fmla="*/ 0 60000 65536"/>
                <a:gd name="T8" fmla="*/ 0 60000 65536"/>
                <a:gd name="T9" fmla="*/ 0 w 648"/>
                <a:gd name="T10" fmla="*/ 0 h 5541"/>
                <a:gd name="T11" fmla="*/ 648 w 648"/>
                <a:gd name="T12" fmla="*/ 5541 h 55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48" h="5541">
                  <a:moveTo>
                    <a:pt x="648" y="5541"/>
                  </a:moveTo>
                  <a:lnTo>
                    <a:pt x="0" y="5541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82" name="Rectangle 90">
              <a:extLst>
                <a:ext uri="{FF2B5EF4-FFF2-40B4-BE49-F238E27FC236}">
                  <a16:creationId xmlns:a16="http://schemas.microsoft.com/office/drawing/2014/main" id="{E92E3E2C-CD7D-984A-ACE8-B6075C620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0382" y="3536130"/>
              <a:ext cx="125014" cy="200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3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683" name="Rectangle 91">
              <a:extLst>
                <a:ext uri="{FF2B5EF4-FFF2-40B4-BE49-F238E27FC236}">
                  <a16:creationId xmlns:a16="http://schemas.microsoft.com/office/drawing/2014/main" id="{00617699-D7D5-3C44-8C89-7148A5E328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2875" y="2682875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684" name="Rectangle 92">
              <a:extLst>
                <a:ext uri="{FF2B5EF4-FFF2-40B4-BE49-F238E27FC236}">
                  <a16:creationId xmlns:a16="http://schemas.microsoft.com/office/drawing/2014/main" id="{92D8AC7D-BC4A-7A4B-B359-50DBD8EE45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2749" y="2816842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685" name="Rectangle 93">
              <a:extLst>
                <a:ext uri="{FF2B5EF4-FFF2-40B4-BE49-F238E27FC236}">
                  <a16:creationId xmlns:a16="http://schemas.microsoft.com/office/drawing/2014/main" id="{A8A68638-DDC4-2D4A-B602-32A3715DA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2875" y="2933700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686" name="Rectangle 94">
              <a:extLst>
                <a:ext uri="{FF2B5EF4-FFF2-40B4-BE49-F238E27FC236}">
                  <a16:creationId xmlns:a16="http://schemas.microsoft.com/office/drawing/2014/main" id="{F15107CD-8668-D849-A118-17DDC0F581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2749" y="3066080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5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687" name="Rectangle 95">
              <a:extLst>
                <a:ext uri="{FF2B5EF4-FFF2-40B4-BE49-F238E27FC236}">
                  <a16:creationId xmlns:a16="http://schemas.microsoft.com/office/drawing/2014/main" id="{D633EB33-206D-314C-841F-2D9609AD69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2875" y="3181350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688" name="Rectangle 96">
              <a:extLst>
                <a:ext uri="{FF2B5EF4-FFF2-40B4-BE49-F238E27FC236}">
                  <a16:creationId xmlns:a16="http://schemas.microsoft.com/office/drawing/2014/main" id="{05CF7971-DC7A-634D-8F5B-8526826FC9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2749" y="331531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6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689" name="Rectangle 97">
              <a:extLst>
                <a:ext uri="{FF2B5EF4-FFF2-40B4-BE49-F238E27FC236}">
                  <a16:creationId xmlns:a16="http://schemas.microsoft.com/office/drawing/2014/main" id="{AE0F5AFB-7E60-2943-8F22-F47D2782BA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2875" y="3430587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690" name="Line 98">
              <a:extLst>
                <a:ext uri="{FF2B5EF4-FFF2-40B4-BE49-F238E27FC236}">
                  <a16:creationId xmlns:a16="http://schemas.microsoft.com/office/drawing/2014/main" id="{3A4CA4BD-D03B-2D4B-92B7-48FF70432C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8188" y="3067050"/>
              <a:ext cx="552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91" name="Rectangle 99">
              <a:extLst>
                <a:ext uri="{FF2B5EF4-FFF2-40B4-BE49-F238E27FC236}">
                  <a16:creationId xmlns:a16="http://schemas.microsoft.com/office/drawing/2014/main" id="{6B1248FA-E476-8B4D-85A6-5CD91954AD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2749" y="3564555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7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692" name="Rectangle 100">
              <a:extLst>
                <a:ext uri="{FF2B5EF4-FFF2-40B4-BE49-F238E27FC236}">
                  <a16:creationId xmlns:a16="http://schemas.microsoft.com/office/drawing/2014/main" id="{281834F2-A31F-CF4F-9895-C97C96EF50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0713" y="1457325"/>
              <a:ext cx="198740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693" name="Freeform 101">
              <a:extLst>
                <a:ext uri="{FF2B5EF4-FFF2-40B4-BE49-F238E27FC236}">
                  <a16:creationId xmlns:a16="http://schemas.microsoft.com/office/drawing/2014/main" id="{89B84A1B-7951-DD43-96D6-ECB10D13E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6138" y="1314450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0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0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3" y="37"/>
                  </a:lnTo>
                  <a:lnTo>
                    <a:pt x="3" y="38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7" y="42"/>
                  </a:lnTo>
                  <a:lnTo>
                    <a:pt x="8" y="43"/>
                  </a:lnTo>
                  <a:lnTo>
                    <a:pt x="9" y="44"/>
                  </a:lnTo>
                  <a:lnTo>
                    <a:pt x="11" y="44"/>
                  </a:lnTo>
                  <a:lnTo>
                    <a:pt x="11" y="45"/>
                  </a:lnTo>
                  <a:lnTo>
                    <a:pt x="12" y="45"/>
                  </a:lnTo>
                  <a:lnTo>
                    <a:pt x="13" y="46"/>
                  </a:lnTo>
                  <a:lnTo>
                    <a:pt x="14" y="46"/>
                  </a:lnTo>
                  <a:lnTo>
                    <a:pt x="15" y="46"/>
                  </a:lnTo>
                  <a:lnTo>
                    <a:pt x="17" y="48"/>
                  </a:lnTo>
                  <a:lnTo>
                    <a:pt x="18" y="48"/>
                  </a:lnTo>
                  <a:lnTo>
                    <a:pt x="19" y="48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8"/>
                  </a:lnTo>
                  <a:lnTo>
                    <a:pt x="30" y="48"/>
                  </a:lnTo>
                  <a:lnTo>
                    <a:pt x="31" y="48"/>
                  </a:lnTo>
                  <a:lnTo>
                    <a:pt x="32" y="46"/>
                  </a:lnTo>
                  <a:lnTo>
                    <a:pt x="33" y="46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7" y="44"/>
                  </a:lnTo>
                  <a:lnTo>
                    <a:pt x="38" y="44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0"/>
                  </a:lnTo>
                  <a:lnTo>
                    <a:pt x="42" y="39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5" y="32"/>
                  </a:lnTo>
                  <a:lnTo>
                    <a:pt x="47" y="31"/>
                  </a:lnTo>
                  <a:lnTo>
                    <a:pt x="47" y="30"/>
                  </a:lnTo>
                  <a:lnTo>
                    <a:pt x="47" y="28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7" y="20"/>
                  </a:lnTo>
                  <a:lnTo>
                    <a:pt x="47" y="19"/>
                  </a:lnTo>
                  <a:lnTo>
                    <a:pt x="47" y="18"/>
                  </a:lnTo>
                  <a:lnTo>
                    <a:pt x="45" y="16"/>
                  </a:lnTo>
                  <a:lnTo>
                    <a:pt x="45" y="15"/>
                  </a:lnTo>
                  <a:lnTo>
                    <a:pt x="45" y="14"/>
                  </a:lnTo>
                  <a:lnTo>
                    <a:pt x="44" y="13"/>
                  </a:lnTo>
                  <a:lnTo>
                    <a:pt x="44" y="12"/>
                  </a:lnTo>
                  <a:lnTo>
                    <a:pt x="43" y="10"/>
                  </a:lnTo>
                  <a:lnTo>
                    <a:pt x="42" y="9"/>
                  </a:lnTo>
                  <a:lnTo>
                    <a:pt x="41" y="8"/>
                  </a:lnTo>
                  <a:lnTo>
                    <a:pt x="41" y="7"/>
                  </a:lnTo>
                  <a:lnTo>
                    <a:pt x="39" y="7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5" y="3"/>
                  </a:lnTo>
                  <a:lnTo>
                    <a:pt x="33" y="2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694" name="Freeform 102">
              <a:extLst>
                <a:ext uri="{FF2B5EF4-FFF2-40B4-BE49-F238E27FC236}">
                  <a16:creationId xmlns:a16="http://schemas.microsoft.com/office/drawing/2014/main" id="{E32E97D5-DF1A-3546-AD7B-21456ED28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025" y="1322387"/>
              <a:ext cx="46038" cy="46038"/>
            </a:xfrm>
            <a:custGeom>
              <a:avLst/>
              <a:gdLst>
                <a:gd name="T0" fmla="*/ 2147483646 w 59"/>
                <a:gd name="T1" fmla="*/ 0 h 59"/>
                <a:gd name="T2" fmla="*/ 2147483646 w 59"/>
                <a:gd name="T3" fmla="*/ 2147483646 h 59"/>
                <a:gd name="T4" fmla="*/ 2147483646 w 59"/>
                <a:gd name="T5" fmla="*/ 2147483646 h 59"/>
                <a:gd name="T6" fmla="*/ 2147483646 w 59"/>
                <a:gd name="T7" fmla="*/ 2147483646 h 59"/>
                <a:gd name="T8" fmla="*/ 2147483646 w 59"/>
                <a:gd name="T9" fmla="*/ 2147483646 h 59"/>
                <a:gd name="T10" fmla="*/ 2147483646 w 59"/>
                <a:gd name="T11" fmla="*/ 2147483646 h 59"/>
                <a:gd name="T12" fmla="*/ 2147483646 w 59"/>
                <a:gd name="T13" fmla="*/ 2147483646 h 59"/>
                <a:gd name="T14" fmla="*/ 2147483646 w 59"/>
                <a:gd name="T15" fmla="*/ 2147483646 h 59"/>
                <a:gd name="T16" fmla="*/ 2147483646 w 59"/>
                <a:gd name="T17" fmla="*/ 2147483646 h 59"/>
                <a:gd name="T18" fmla="*/ 2147483646 w 59"/>
                <a:gd name="T19" fmla="*/ 2147483646 h 59"/>
                <a:gd name="T20" fmla="*/ 0 w 59"/>
                <a:gd name="T21" fmla="*/ 2147483646 h 59"/>
                <a:gd name="T22" fmla="*/ 2147483646 w 59"/>
                <a:gd name="T23" fmla="*/ 2147483646 h 59"/>
                <a:gd name="T24" fmla="*/ 2147483646 w 59"/>
                <a:gd name="T25" fmla="*/ 2147483646 h 59"/>
                <a:gd name="T26" fmla="*/ 2147483646 w 59"/>
                <a:gd name="T27" fmla="*/ 2147483646 h 59"/>
                <a:gd name="T28" fmla="*/ 2147483646 w 59"/>
                <a:gd name="T29" fmla="*/ 2147483646 h 59"/>
                <a:gd name="T30" fmla="*/ 2147483646 w 59"/>
                <a:gd name="T31" fmla="*/ 2147483646 h 59"/>
                <a:gd name="T32" fmla="*/ 2147483646 w 59"/>
                <a:gd name="T33" fmla="*/ 2147483646 h 59"/>
                <a:gd name="T34" fmla="*/ 2147483646 w 59"/>
                <a:gd name="T35" fmla="*/ 2147483646 h 59"/>
                <a:gd name="T36" fmla="*/ 2147483646 w 59"/>
                <a:gd name="T37" fmla="*/ 2147483646 h 59"/>
                <a:gd name="T38" fmla="*/ 2147483646 w 59"/>
                <a:gd name="T39" fmla="*/ 2147483646 h 59"/>
                <a:gd name="T40" fmla="*/ 2147483646 w 59"/>
                <a:gd name="T41" fmla="*/ 2147483646 h 59"/>
                <a:gd name="T42" fmla="*/ 2147483646 w 59"/>
                <a:gd name="T43" fmla="*/ 2147483646 h 59"/>
                <a:gd name="T44" fmla="*/ 2147483646 w 59"/>
                <a:gd name="T45" fmla="*/ 2147483646 h 59"/>
                <a:gd name="T46" fmla="*/ 2147483646 w 59"/>
                <a:gd name="T47" fmla="*/ 2147483646 h 59"/>
                <a:gd name="T48" fmla="*/ 2147483646 w 59"/>
                <a:gd name="T49" fmla="*/ 2147483646 h 59"/>
                <a:gd name="T50" fmla="*/ 2147483646 w 59"/>
                <a:gd name="T51" fmla="*/ 2147483646 h 59"/>
                <a:gd name="T52" fmla="*/ 2147483646 w 59"/>
                <a:gd name="T53" fmla="*/ 2147483646 h 59"/>
                <a:gd name="T54" fmla="*/ 2147483646 w 59"/>
                <a:gd name="T55" fmla="*/ 2147483646 h 59"/>
                <a:gd name="T56" fmla="*/ 2147483646 w 59"/>
                <a:gd name="T57" fmla="*/ 2147483646 h 59"/>
                <a:gd name="T58" fmla="*/ 2147483646 w 59"/>
                <a:gd name="T59" fmla="*/ 2147483646 h 59"/>
                <a:gd name="T60" fmla="*/ 2147483646 w 59"/>
                <a:gd name="T61" fmla="*/ 2147483646 h 59"/>
                <a:gd name="T62" fmla="*/ 2147483646 w 59"/>
                <a:gd name="T63" fmla="*/ 2147483646 h 59"/>
                <a:gd name="T64" fmla="*/ 2147483646 w 59"/>
                <a:gd name="T65" fmla="*/ 2147483646 h 59"/>
                <a:gd name="T66" fmla="*/ 2147483646 w 59"/>
                <a:gd name="T67" fmla="*/ 2147483646 h 59"/>
                <a:gd name="T68" fmla="*/ 2147483646 w 59"/>
                <a:gd name="T69" fmla="*/ 2147483646 h 59"/>
                <a:gd name="T70" fmla="*/ 2147483646 w 59"/>
                <a:gd name="T71" fmla="*/ 2147483646 h 59"/>
                <a:gd name="T72" fmla="*/ 2147483646 w 59"/>
                <a:gd name="T73" fmla="*/ 2147483646 h 59"/>
                <a:gd name="T74" fmla="*/ 2147483646 w 59"/>
                <a:gd name="T75" fmla="*/ 2147483646 h 59"/>
                <a:gd name="T76" fmla="*/ 2147483646 w 59"/>
                <a:gd name="T77" fmla="*/ 2147483646 h 59"/>
                <a:gd name="T78" fmla="*/ 2147483646 w 59"/>
                <a:gd name="T79" fmla="*/ 2147483646 h 59"/>
                <a:gd name="T80" fmla="*/ 2147483646 w 59"/>
                <a:gd name="T81" fmla="*/ 2147483646 h 59"/>
                <a:gd name="T82" fmla="*/ 2147483646 w 59"/>
                <a:gd name="T83" fmla="*/ 2147483646 h 59"/>
                <a:gd name="T84" fmla="*/ 2147483646 w 59"/>
                <a:gd name="T85" fmla="*/ 2147483646 h 59"/>
                <a:gd name="T86" fmla="*/ 2147483646 w 59"/>
                <a:gd name="T87" fmla="*/ 0 h 5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9"/>
                <a:gd name="T134" fmla="*/ 59 w 59"/>
                <a:gd name="T135" fmla="*/ 59 h 5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9">
                  <a:moveTo>
                    <a:pt x="30" y="0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10" y="9"/>
                  </a:lnTo>
                  <a:lnTo>
                    <a:pt x="9" y="10"/>
                  </a:lnTo>
                  <a:lnTo>
                    <a:pt x="7" y="11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5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0" y="30"/>
                  </a:lnTo>
                  <a:lnTo>
                    <a:pt x="1" y="31"/>
                  </a:lnTo>
                  <a:lnTo>
                    <a:pt x="1" y="33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3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6" y="47"/>
                  </a:lnTo>
                  <a:lnTo>
                    <a:pt x="7" y="48"/>
                  </a:lnTo>
                  <a:lnTo>
                    <a:pt x="9" y="49"/>
                  </a:lnTo>
                  <a:lnTo>
                    <a:pt x="10" y="51"/>
                  </a:lnTo>
                  <a:lnTo>
                    <a:pt x="10" y="52"/>
                  </a:lnTo>
                  <a:lnTo>
                    <a:pt x="11" y="53"/>
                  </a:lnTo>
                  <a:lnTo>
                    <a:pt x="12" y="53"/>
                  </a:lnTo>
                  <a:lnTo>
                    <a:pt x="13" y="54"/>
                  </a:lnTo>
                  <a:lnTo>
                    <a:pt x="15" y="55"/>
                  </a:lnTo>
                  <a:lnTo>
                    <a:pt x="16" y="55"/>
                  </a:lnTo>
                  <a:lnTo>
                    <a:pt x="17" y="57"/>
                  </a:lnTo>
                  <a:lnTo>
                    <a:pt x="18" y="57"/>
                  </a:lnTo>
                  <a:lnTo>
                    <a:pt x="19" y="58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9"/>
                  </a:lnTo>
                  <a:lnTo>
                    <a:pt x="25" y="59"/>
                  </a:lnTo>
                  <a:lnTo>
                    <a:pt x="27" y="59"/>
                  </a:lnTo>
                  <a:lnTo>
                    <a:pt x="29" y="59"/>
                  </a:lnTo>
                  <a:lnTo>
                    <a:pt x="30" y="59"/>
                  </a:lnTo>
                  <a:lnTo>
                    <a:pt x="31" y="59"/>
                  </a:lnTo>
                  <a:lnTo>
                    <a:pt x="33" y="59"/>
                  </a:lnTo>
                  <a:lnTo>
                    <a:pt x="35" y="59"/>
                  </a:lnTo>
                  <a:lnTo>
                    <a:pt x="36" y="59"/>
                  </a:lnTo>
                  <a:lnTo>
                    <a:pt x="37" y="58"/>
                  </a:lnTo>
                  <a:lnTo>
                    <a:pt x="39" y="58"/>
                  </a:lnTo>
                  <a:lnTo>
                    <a:pt x="40" y="58"/>
                  </a:lnTo>
                  <a:lnTo>
                    <a:pt x="41" y="57"/>
                  </a:lnTo>
                  <a:lnTo>
                    <a:pt x="42" y="57"/>
                  </a:lnTo>
                  <a:lnTo>
                    <a:pt x="45" y="55"/>
                  </a:lnTo>
                  <a:lnTo>
                    <a:pt x="46" y="55"/>
                  </a:lnTo>
                  <a:lnTo>
                    <a:pt x="47" y="54"/>
                  </a:lnTo>
                  <a:lnTo>
                    <a:pt x="47" y="53"/>
                  </a:lnTo>
                  <a:lnTo>
                    <a:pt x="48" y="53"/>
                  </a:lnTo>
                  <a:lnTo>
                    <a:pt x="49" y="52"/>
                  </a:lnTo>
                  <a:lnTo>
                    <a:pt x="51" y="51"/>
                  </a:lnTo>
                  <a:lnTo>
                    <a:pt x="52" y="49"/>
                  </a:lnTo>
                  <a:lnTo>
                    <a:pt x="53" y="48"/>
                  </a:lnTo>
                  <a:lnTo>
                    <a:pt x="53" y="47"/>
                  </a:lnTo>
                  <a:lnTo>
                    <a:pt x="54" y="46"/>
                  </a:lnTo>
                  <a:lnTo>
                    <a:pt x="55" y="45"/>
                  </a:lnTo>
                  <a:lnTo>
                    <a:pt x="55" y="43"/>
                  </a:lnTo>
                  <a:lnTo>
                    <a:pt x="57" y="42"/>
                  </a:lnTo>
                  <a:lnTo>
                    <a:pt x="57" y="41"/>
                  </a:lnTo>
                  <a:lnTo>
                    <a:pt x="58" y="40"/>
                  </a:lnTo>
                  <a:lnTo>
                    <a:pt x="58" y="39"/>
                  </a:lnTo>
                  <a:lnTo>
                    <a:pt x="59" y="37"/>
                  </a:lnTo>
                  <a:lnTo>
                    <a:pt x="59" y="36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9" y="31"/>
                  </a:lnTo>
                  <a:lnTo>
                    <a:pt x="59" y="30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5"/>
                  </a:lnTo>
                  <a:lnTo>
                    <a:pt x="59" y="24"/>
                  </a:lnTo>
                  <a:lnTo>
                    <a:pt x="59" y="23"/>
                  </a:lnTo>
                  <a:lnTo>
                    <a:pt x="58" y="21"/>
                  </a:lnTo>
                  <a:lnTo>
                    <a:pt x="58" y="19"/>
                  </a:lnTo>
                  <a:lnTo>
                    <a:pt x="57" y="18"/>
                  </a:lnTo>
                  <a:lnTo>
                    <a:pt x="57" y="17"/>
                  </a:lnTo>
                  <a:lnTo>
                    <a:pt x="55" y="16"/>
                  </a:lnTo>
                  <a:lnTo>
                    <a:pt x="55" y="15"/>
                  </a:lnTo>
                  <a:lnTo>
                    <a:pt x="54" y="13"/>
                  </a:lnTo>
                  <a:lnTo>
                    <a:pt x="53" y="12"/>
                  </a:lnTo>
                  <a:lnTo>
                    <a:pt x="53" y="11"/>
                  </a:lnTo>
                  <a:lnTo>
                    <a:pt x="52" y="10"/>
                  </a:lnTo>
                  <a:lnTo>
                    <a:pt x="51" y="9"/>
                  </a:lnTo>
                  <a:lnTo>
                    <a:pt x="49" y="9"/>
                  </a:lnTo>
                  <a:lnTo>
                    <a:pt x="48" y="7"/>
                  </a:lnTo>
                  <a:lnTo>
                    <a:pt x="47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2" y="4"/>
                  </a:lnTo>
                  <a:lnTo>
                    <a:pt x="41" y="3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95" name="Freeform 103">
              <a:extLst>
                <a:ext uri="{FF2B5EF4-FFF2-40B4-BE49-F238E27FC236}">
                  <a16:creationId xmlns:a16="http://schemas.microsoft.com/office/drawing/2014/main" id="{001345AB-14B9-9842-B80E-C70468276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488" y="1562100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0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0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8" y="6"/>
                  </a:lnTo>
                  <a:lnTo>
                    <a:pt x="7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4" y="38"/>
                  </a:lnTo>
                  <a:lnTo>
                    <a:pt x="4" y="39"/>
                  </a:lnTo>
                  <a:lnTo>
                    <a:pt x="5" y="39"/>
                  </a:lnTo>
                  <a:lnTo>
                    <a:pt x="5" y="40"/>
                  </a:lnTo>
                  <a:lnTo>
                    <a:pt x="6" y="41"/>
                  </a:lnTo>
                  <a:lnTo>
                    <a:pt x="7" y="42"/>
                  </a:lnTo>
                  <a:lnTo>
                    <a:pt x="8" y="44"/>
                  </a:lnTo>
                  <a:lnTo>
                    <a:pt x="10" y="45"/>
                  </a:lnTo>
                  <a:lnTo>
                    <a:pt x="11" y="45"/>
                  </a:lnTo>
                  <a:lnTo>
                    <a:pt x="11" y="46"/>
                  </a:lnTo>
                  <a:lnTo>
                    <a:pt x="12" y="46"/>
                  </a:lnTo>
                  <a:lnTo>
                    <a:pt x="13" y="47"/>
                  </a:lnTo>
                  <a:lnTo>
                    <a:pt x="14" y="47"/>
                  </a:lnTo>
                  <a:lnTo>
                    <a:pt x="16" y="47"/>
                  </a:lnTo>
                  <a:lnTo>
                    <a:pt x="17" y="48"/>
                  </a:lnTo>
                  <a:lnTo>
                    <a:pt x="18" y="48"/>
                  </a:lnTo>
                  <a:lnTo>
                    <a:pt x="19" y="48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8"/>
                  </a:lnTo>
                  <a:lnTo>
                    <a:pt x="30" y="48"/>
                  </a:lnTo>
                  <a:lnTo>
                    <a:pt x="31" y="48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5" y="46"/>
                  </a:lnTo>
                  <a:lnTo>
                    <a:pt x="36" y="46"/>
                  </a:lnTo>
                  <a:lnTo>
                    <a:pt x="37" y="45"/>
                  </a:lnTo>
                  <a:lnTo>
                    <a:pt x="38" y="45"/>
                  </a:lnTo>
                  <a:lnTo>
                    <a:pt x="38" y="44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3" y="39"/>
                  </a:lnTo>
                  <a:lnTo>
                    <a:pt x="44" y="38"/>
                  </a:lnTo>
                  <a:lnTo>
                    <a:pt x="44" y="36"/>
                  </a:lnTo>
                  <a:lnTo>
                    <a:pt x="45" y="35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7" y="32"/>
                  </a:lnTo>
                  <a:lnTo>
                    <a:pt x="47" y="30"/>
                  </a:lnTo>
                  <a:lnTo>
                    <a:pt x="47" y="29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7" y="21"/>
                  </a:lnTo>
                  <a:lnTo>
                    <a:pt x="47" y="20"/>
                  </a:lnTo>
                  <a:lnTo>
                    <a:pt x="47" y="18"/>
                  </a:lnTo>
                  <a:lnTo>
                    <a:pt x="45" y="17"/>
                  </a:lnTo>
                  <a:lnTo>
                    <a:pt x="45" y="16"/>
                  </a:lnTo>
                  <a:lnTo>
                    <a:pt x="45" y="15"/>
                  </a:lnTo>
                  <a:lnTo>
                    <a:pt x="44" y="14"/>
                  </a:lnTo>
                  <a:lnTo>
                    <a:pt x="44" y="12"/>
                  </a:lnTo>
                  <a:lnTo>
                    <a:pt x="43" y="11"/>
                  </a:lnTo>
                  <a:lnTo>
                    <a:pt x="42" y="10"/>
                  </a:lnTo>
                  <a:lnTo>
                    <a:pt x="41" y="9"/>
                  </a:lnTo>
                  <a:lnTo>
                    <a:pt x="41" y="8"/>
                  </a:lnTo>
                  <a:lnTo>
                    <a:pt x="39" y="8"/>
                  </a:lnTo>
                  <a:lnTo>
                    <a:pt x="38" y="6"/>
                  </a:lnTo>
                  <a:lnTo>
                    <a:pt x="38" y="5"/>
                  </a:lnTo>
                  <a:lnTo>
                    <a:pt x="37" y="5"/>
                  </a:lnTo>
                  <a:lnTo>
                    <a:pt x="36" y="4"/>
                  </a:lnTo>
                  <a:lnTo>
                    <a:pt x="35" y="4"/>
                  </a:lnTo>
                  <a:lnTo>
                    <a:pt x="33" y="3"/>
                  </a:lnTo>
                  <a:lnTo>
                    <a:pt x="32" y="3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696" name="Freeform 104">
              <a:extLst>
                <a:ext uri="{FF2B5EF4-FFF2-40B4-BE49-F238E27FC236}">
                  <a16:creationId xmlns:a16="http://schemas.microsoft.com/office/drawing/2014/main" id="{AB51A559-6E1C-0E4B-B7C1-F02131326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375" y="1570037"/>
              <a:ext cx="46038" cy="46038"/>
            </a:xfrm>
            <a:custGeom>
              <a:avLst/>
              <a:gdLst>
                <a:gd name="T0" fmla="*/ 2147483646 w 59"/>
                <a:gd name="T1" fmla="*/ 0 h 59"/>
                <a:gd name="T2" fmla="*/ 2147483646 w 59"/>
                <a:gd name="T3" fmla="*/ 2147483646 h 59"/>
                <a:gd name="T4" fmla="*/ 2147483646 w 59"/>
                <a:gd name="T5" fmla="*/ 2147483646 h 59"/>
                <a:gd name="T6" fmla="*/ 2147483646 w 59"/>
                <a:gd name="T7" fmla="*/ 2147483646 h 59"/>
                <a:gd name="T8" fmla="*/ 2147483646 w 59"/>
                <a:gd name="T9" fmla="*/ 2147483646 h 59"/>
                <a:gd name="T10" fmla="*/ 2147483646 w 59"/>
                <a:gd name="T11" fmla="*/ 2147483646 h 59"/>
                <a:gd name="T12" fmla="*/ 2147483646 w 59"/>
                <a:gd name="T13" fmla="*/ 2147483646 h 59"/>
                <a:gd name="T14" fmla="*/ 2147483646 w 59"/>
                <a:gd name="T15" fmla="*/ 2147483646 h 59"/>
                <a:gd name="T16" fmla="*/ 2147483646 w 59"/>
                <a:gd name="T17" fmla="*/ 2147483646 h 59"/>
                <a:gd name="T18" fmla="*/ 2147483646 w 59"/>
                <a:gd name="T19" fmla="*/ 2147483646 h 59"/>
                <a:gd name="T20" fmla="*/ 0 w 59"/>
                <a:gd name="T21" fmla="*/ 2147483646 h 59"/>
                <a:gd name="T22" fmla="*/ 2147483646 w 59"/>
                <a:gd name="T23" fmla="*/ 2147483646 h 59"/>
                <a:gd name="T24" fmla="*/ 2147483646 w 59"/>
                <a:gd name="T25" fmla="*/ 2147483646 h 59"/>
                <a:gd name="T26" fmla="*/ 2147483646 w 59"/>
                <a:gd name="T27" fmla="*/ 2147483646 h 59"/>
                <a:gd name="T28" fmla="*/ 2147483646 w 59"/>
                <a:gd name="T29" fmla="*/ 2147483646 h 59"/>
                <a:gd name="T30" fmla="*/ 2147483646 w 59"/>
                <a:gd name="T31" fmla="*/ 2147483646 h 59"/>
                <a:gd name="T32" fmla="*/ 2147483646 w 59"/>
                <a:gd name="T33" fmla="*/ 2147483646 h 59"/>
                <a:gd name="T34" fmla="*/ 2147483646 w 59"/>
                <a:gd name="T35" fmla="*/ 2147483646 h 59"/>
                <a:gd name="T36" fmla="*/ 2147483646 w 59"/>
                <a:gd name="T37" fmla="*/ 2147483646 h 59"/>
                <a:gd name="T38" fmla="*/ 2147483646 w 59"/>
                <a:gd name="T39" fmla="*/ 2147483646 h 59"/>
                <a:gd name="T40" fmla="*/ 2147483646 w 59"/>
                <a:gd name="T41" fmla="*/ 2147483646 h 59"/>
                <a:gd name="T42" fmla="*/ 2147483646 w 59"/>
                <a:gd name="T43" fmla="*/ 2147483646 h 59"/>
                <a:gd name="T44" fmla="*/ 2147483646 w 59"/>
                <a:gd name="T45" fmla="*/ 2147483646 h 59"/>
                <a:gd name="T46" fmla="*/ 2147483646 w 59"/>
                <a:gd name="T47" fmla="*/ 2147483646 h 59"/>
                <a:gd name="T48" fmla="*/ 2147483646 w 59"/>
                <a:gd name="T49" fmla="*/ 2147483646 h 59"/>
                <a:gd name="T50" fmla="*/ 2147483646 w 59"/>
                <a:gd name="T51" fmla="*/ 2147483646 h 59"/>
                <a:gd name="T52" fmla="*/ 2147483646 w 59"/>
                <a:gd name="T53" fmla="*/ 2147483646 h 59"/>
                <a:gd name="T54" fmla="*/ 2147483646 w 59"/>
                <a:gd name="T55" fmla="*/ 2147483646 h 59"/>
                <a:gd name="T56" fmla="*/ 2147483646 w 59"/>
                <a:gd name="T57" fmla="*/ 2147483646 h 59"/>
                <a:gd name="T58" fmla="*/ 2147483646 w 59"/>
                <a:gd name="T59" fmla="*/ 2147483646 h 59"/>
                <a:gd name="T60" fmla="*/ 2147483646 w 59"/>
                <a:gd name="T61" fmla="*/ 2147483646 h 59"/>
                <a:gd name="T62" fmla="*/ 2147483646 w 59"/>
                <a:gd name="T63" fmla="*/ 2147483646 h 59"/>
                <a:gd name="T64" fmla="*/ 2147483646 w 59"/>
                <a:gd name="T65" fmla="*/ 2147483646 h 59"/>
                <a:gd name="T66" fmla="*/ 2147483646 w 59"/>
                <a:gd name="T67" fmla="*/ 2147483646 h 59"/>
                <a:gd name="T68" fmla="*/ 2147483646 w 59"/>
                <a:gd name="T69" fmla="*/ 2147483646 h 59"/>
                <a:gd name="T70" fmla="*/ 2147483646 w 59"/>
                <a:gd name="T71" fmla="*/ 2147483646 h 59"/>
                <a:gd name="T72" fmla="*/ 2147483646 w 59"/>
                <a:gd name="T73" fmla="*/ 2147483646 h 59"/>
                <a:gd name="T74" fmla="*/ 2147483646 w 59"/>
                <a:gd name="T75" fmla="*/ 2147483646 h 59"/>
                <a:gd name="T76" fmla="*/ 2147483646 w 59"/>
                <a:gd name="T77" fmla="*/ 2147483646 h 59"/>
                <a:gd name="T78" fmla="*/ 2147483646 w 59"/>
                <a:gd name="T79" fmla="*/ 2147483646 h 59"/>
                <a:gd name="T80" fmla="*/ 2147483646 w 59"/>
                <a:gd name="T81" fmla="*/ 2147483646 h 59"/>
                <a:gd name="T82" fmla="*/ 2147483646 w 59"/>
                <a:gd name="T83" fmla="*/ 2147483646 h 59"/>
                <a:gd name="T84" fmla="*/ 2147483646 w 59"/>
                <a:gd name="T85" fmla="*/ 2147483646 h 59"/>
                <a:gd name="T86" fmla="*/ 2147483646 w 59"/>
                <a:gd name="T87" fmla="*/ 0 h 5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9"/>
                <a:gd name="T134" fmla="*/ 59 w 59"/>
                <a:gd name="T135" fmla="*/ 59 h 5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9">
                  <a:moveTo>
                    <a:pt x="30" y="0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10" y="8"/>
                  </a:lnTo>
                  <a:lnTo>
                    <a:pt x="9" y="10"/>
                  </a:lnTo>
                  <a:lnTo>
                    <a:pt x="8" y="11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0" y="30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6" y="46"/>
                  </a:lnTo>
                  <a:lnTo>
                    <a:pt x="6" y="47"/>
                  </a:lnTo>
                  <a:lnTo>
                    <a:pt x="8" y="48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2"/>
                  </a:lnTo>
                  <a:lnTo>
                    <a:pt x="11" y="53"/>
                  </a:lnTo>
                  <a:lnTo>
                    <a:pt x="12" y="53"/>
                  </a:lnTo>
                  <a:lnTo>
                    <a:pt x="14" y="54"/>
                  </a:lnTo>
                  <a:lnTo>
                    <a:pt x="15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8" y="56"/>
                  </a:lnTo>
                  <a:lnTo>
                    <a:pt x="20" y="58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9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9" y="59"/>
                  </a:lnTo>
                  <a:lnTo>
                    <a:pt x="30" y="59"/>
                  </a:lnTo>
                  <a:lnTo>
                    <a:pt x="32" y="59"/>
                  </a:lnTo>
                  <a:lnTo>
                    <a:pt x="33" y="59"/>
                  </a:lnTo>
                  <a:lnTo>
                    <a:pt x="35" y="59"/>
                  </a:lnTo>
                  <a:lnTo>
                    <a:pt x="36" y="59"/>
                  </a:lnTo>
                  <a:lnTo>
                    <a:pt x="38" y="58"/>
                  </a:lnTo>
                  <a:lnTo>
                    <a:pt x="39" y="58"/>
                  </a:lnTo>
                  <a:lnTo>
                    <a:pt x="40" y="58"/>
                  </a:lnTo>
                  <a:lnTo>
                    <a:pt x="41" y="56"/>
                  </a:lnTo>
                  <a:lnTo>
                    <a:pt x="42" y="56"/>
                  </a:lnTo>
                  <a:lnTo>
                    <a:pt x="45" y="55"/>
                  </a:lnTo>
                  <a:lnTo>
                    <a:pt x="46" y="55"/>
                  </a:lnTo>
                  <a:lnTo>
                    <a:pt x="47" y="54"/>
                  </a:lnTo>
                  <a:lnTo>
                    <a:pt x="47" y="53"/>
                  </a:lnTo>
                  <a:lnTo>
                    <a:pt x="48" y="53"/>
                  </a:lnTo>
                  <a:lnTo>
                    <a:pt x="49" y="52"/>
                  </a:lnTo>
                  <a:lnTo>
                    <a:pt x="51" y="50"/>
                  </a:lnTo>
                  <a:lnTo>
                    <a:pt x="52" y="49"/>
                  </a:lnTo>
                  <a:lnTo>
                    <a:pt x="53" y="48"/>
                  </a:lnTo>
                  <a:lnTo>
                    <a:pt x="53" y="47"/>
                  </a:lnTo>
                  <a:lnTo>
                    <a:pt x="54" y="46"/>
                  </a:lnTo>
                  <a:lnTo>
                    <a:pt x="55" y="44"/>
                  </a:lnTo>
                  <a:lnTo>
                    <a:pt x="55" y="43"/>
                  </a:lnTo>
                  <a:lnTo>
                    <a:pt x="57" y="42"/>
                  </a:lnTo>
                  <a:lnTo>
                    <a:pt x="57" y="41"/>
                  </a:lnTo>
                  <a:lnTo>
                    <a:pt x="58" y="40"/>
                  </a:lnTo>
                  <a:lnTo>
                    <a:pt x="58" y="38"/>
                  </a:lnTo>
                  <a:lnTo>
                    <a:pt x="59" y="37"/>
                  </a:lnTo>
                  <a:lnTo>
                    <a:pt x="59" y="36"/>
                  </a:lnTo>
                  <a:lnTo>
                    <a:pt x="59" y="34"/>
                  </a:lnTo>
                  <a:lnTo>
                    <a:pt x="59" y="32"/>
                  </a:lnTo>
                  <a:lnTo>
                    <a:pt x="59" y="31"/>
                  </a:lnTo>
                  <a:lnTo>
                    <a:pt x="59" y="30"/>
                  </a:lnTo>
                  <a:lnTo>
                    <a:pt x="59" y="28"/>
                  </a:lnTo>
                  <a:lnTo>
                    <a:pt x="59" y="26"/>
                  </a:lnTo>
                  <a:lnTo>
                    <a:pt x="59" y="25"/>
                  </a:lnTo>
                  <a:lnTo>
                    <a:pt x="59" y="24"/>
                  </a:lnTo>
                  <a:lnTo>
                    <a:pt x="59" y="23"/>
                  </a:lnTo>
                  <a:lnTo>
                    <a:pt x="58" y="20"/>
                  </a:lnTo>
                  <a:lnTo>
                    <a:pt x="58" y="19"/>
                  </a:lnTo>
                  <a:lnTo>
                    <a:pt x="57" y="18"/>
                  </a:lnTo>
                  <a:lnTo>
                    <a:pt x="57" y="17"/>
                  </a:lnTo>
                  <a:lnTo>
                    <a:pt x="55" y="16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3" y="12"/>
                  </a:lnTo>
                  <a:lnTo>
                    <a:pt x="53" y="11"/>
                  </a:lnTo>
                  <a:lnTo>
                    <a:pt x="52" y="10"/>
                  </a:lnTo>
                  <a:lnTo>
                    <a:pt x="51" y="8"/>
                  </a:lnTo>
                  <a:lnTo>
                    <a:pt x="49" y="8"/>
                  </a:lnTo>
                  <a:lnTo>
                    <a:pt x="48" y="7"/>
                  </a:lnTo>
                  <a:lnTo>
                    <a:pt x="47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97" name="Freeform 105">
              <a:extLst>
                <a:ext uri="{FF2B5EF4-FFF2-40B4-BE49-F238E27FC236}">
                  <a16:creationId xmlns:a16="http://schemas.microsoft.com/office/drawing/2014/main" id="{74DC7525-4C2D-B443-B9EF-7A39D2ABB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6138" y="2800350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0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0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5" y="39"/>
                  </a:lnTo>
                  <a:lnTo>
                    <a:pt x="5" y="40"/>
                  </a:lnTo>
                  <a:lnTo>
                    <a:pt x="6" y="41"/>
                  </a:lnTo>
                  <a:lnTo>
                    <a:pt x="7" y="42"/>
                  </a:lnTo>
                  <a:lnTo>
                    <a:pt x="8" y="44"/>
                  </a:lnTo>
                  <a:lnTo>
                    <a:pt x="9" y="45"/>
                  </a:lnTo>
                  <a:lnTo>
                    <a:pt x="11" y="45"/>
                  </a:lnTo>
                  <a:lnTo>
                    <a:pt x="11" y="46"/>
                  </a:lnTo>
                  <a:lnTo>
                    <a:pt x="12" y="46"/>
                  </a:lnTo>
                  <a:lnTo>
                    <a:pt x="13" y="47"/>
                  </a:lnTo>
                  <a:lnTo>
                    <a:pt x="14" y="47"/>
                  </a:lnTo>
                  <a:lnTo>
                    <a:pt x="15" y="47"/>
                  </a:lnTo>
                  <a:lnTo>
                    <a:pt x="17" y="48"/>
                  </a:lnTo>
                  <a:lnTo>
                    <a:pt x="18" y="48"/>
                  </a:lnTo>
                  <a:lnTo>
                    <a:pt x="19" y="48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8"/>
                  </a:lnTo>
                  <a:lnTo>
                    <a:pt x="30" y="48"/>
                  </a:lnTo>
                  <a:lnTo>
                    <a:pt x="31" y="48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5" y="46"/>
                  </a:lnTo>
                  <a:lnTo>
                    <a:pt x="36" y="46"/>
                  </a:lnTo>
                  <a:lnTo>
                    <a:pt x="37" y="45"/>
                  </a:lnTo>
                  <a:lnTo>
                    <a:pt x="38" y="45"/>
                  </a:lnTo>
                  <a:lnTo>
                    <a:pt x="38" y="44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3" y="39"/>
                  </a:lnTo>
                  <a:lnTo>
                    <a:pt x="44" y="38"/>
                  </a:lnTo>
                  <a:lnTo>
                    <a:pt x="44" y="36"/>
                  </a:lnTo>
                  <a:lnTo>
                    <a:pt x="45" y="35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7" y="32"/>
                  </a:lnTo>
                  <a:lnTo>
                    <a:pt x="47" y="30"/>
                  </a:lnTo>
                  <a:lnTo>
                    <a:pt x="47" y="29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7" y="21"/>
                  </a:lnTo>
                  <a:lnTo>
                    <a:pt x="47" y="20"/>
                  </a:lnTo>
                  <a:lnTo>
                    <a:pt x="47" y="18"/>
                  </a:lnTo>
                  <a:lnTo>
                    <a:pt x="45" y="17"/>
                  </a:lnTo>
                  <a:lnTo>
                    <a:pt x="45" y="16"/>
                  </a:lnTo>
                  <a:lnTo>
                    <a:pt x="45" y="15"/>
                  </a:lnTo>
                  <a:lnTo>
                    <a:pt x="44" y="14"/>
                  </a:lnTo>
                  <a:lnTo>
                    <a:pt x="44" y="12"/>
                  </a:lnTo>
                  <a:lnTo>
                    <a:pt x="43" y="11"/>
                  </a:lnTo>
                  <a:lnTo>
                    <a:pt x="42" y="10"/>
                  </a:lnTo>
                  <a:lnTo>
                    <a:pt x="41" y="9"/>
                  </a:lnTo>
                  <a:lnTo>
                    <a:pt x="41" y="8"/>
                  </a:lnTo>
                  <a:lnTo>
                    <a:pt x="39" y="8"/>
                  </a:lnTo>
                  <a:lnTo>
                    <a:pt x="38" y="6"/>
                  </a:lnTo>
                  <a:lnTo>
                    <a:pt x="38" y="5"/>
                  </a:lnTo>
                  <a:lnTo>
                    <a:pt x="37" y="5"/>
                  </a:lnTo>
                  <a:lnTo>
                    <a:pt x="36" y="4"/>
                  </a:lnTo>
                  <a:lnTo>
                    <a:pt x="35" y="4"/>
                  </a:lnTo>
                  <a:lnTo>
                    <a:pt x="33" y="3"/>
                  </a:lnTo>
                  <a:lnTo>
                    <a:pt x="32" y="3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698" name="Freeform 106">
              <a:extLst>
                <a:ext uri="{FF2B5EF4-FFF2-40B4-BE49-F238E27FC236}">
                  <a16:creationId xmlns:a16="http://schemas.microsoft.com/office/drawing/2014/main" id="{8AB89FF6-CFC9-EC4B-919C-1BF29C682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025" y="2787650"/>
              <a:ext cx="46038" cy="47625"/>
            </a:xfrm>
            <a:custGeom>
              <a:avLst/>
              <a:gdLst>
                <a:gd name="T0" fmla="*/ 2147483646 w 59"/>
                <a:gd name="T1" fmla="*/ 0 h 59"/>
                <a:gd name="T2" fmla="*/ 2147483646 w 59"/>
                <a:gd name="T3" fmla="*/ 2147483646 h 59"/>
                <a:gd name="T4" fmla="*/ 2147483646 w 59"/>
                <a:gd name="T5" fmla="*/ 2147483646 h 59"/>
                <a:gd name="T6" fmla="*/ 2147483646 w 59"/>
                <a:gd name="T7" fmla="*/ 2147483646 h 59"/>
                <a:gd name="T8" fmla="*/ 2147483646 w 59"/>
                <a:gd name="T9" fmla="*/ 2147483646 h 59"/>
                <a:gd name="T10" fmla="*/ 2147483646 w 59"/>
                <a:gd name="T11" fmla="*/ 2147483646 h 59"/>
                <a:gd name="T12" fmla="*/ 2147483646 w 59"/>
                <a:gd name="T13" fmla="*/ 2147483646 h 59"/>
                <a:gd name="T14" fmla="*/ 2147483646 w 59"/>
                <a:gd name="T15" fmla="*/ 2147483646 h 59"/>
                <a:gd name="T16" fmla="*/ 2147483646 w 59"/>
                <a:gd name="T17" fmla="*/ 2147483646 h 59"/>
                <a:gd name="T18" fmla="*/ 2147483646 w 59"/>
                <a:gd name="T19" fmla="*/ 2147483646 h 59"/>
                <a:gd name="T20" fmla="*/ 0 w 59"/>
                <a:gd name="T21" fmla="*/ 2147483646 h 59"/>
                <a:gd name="T22" fmla="*/ 2147483646 w 59"/>
                <a:gd name="T23" fmla="*/ 2147483646 h 59"/>
                <a:gd name="T24" fmla="*/ 2147483646 w 59"/>
                <a:gd name="T25" fmla="*/ 2147483646 h 59"/>
                <a:gd name="T26" fmla="*/ 2147483646 w 59"/>
                <a:gd name="T27" fmla="*/ 2147483646 h 59"/>
                <a:gd name="T28" fmla="*/ 2147483646 w 59"/>
                <a:gd name="T29" fmla="*/ 2147483646 h 59"/>
                <a:gd name="T30" fmla="*/ 2147483646 w 59"/>
                <a:gd name="T31" fmla="*/ 2147483646 h 59"/>
                <a:gd name="T32" fmla="*/ 2147483646 w 59"/>
                <a:gd name="T33" fmla="*/ 2147483646 h 59"/>
                <a:gd name="T34" fmla="*/ 2147483646 w 59"/>
                <a:gd name="T35" fmla="*/ 2147483646 h 59"/>
                <a:gd name="T36" fmla="*/ 2147483646 w 59"/>
                <a:gd name="T37" fmla="*/ 2147483646 h 59"/>
                <a:gd name="T38" fmla="*/ 2147483646 w 59"/>
                <a:gd name="T39" fmla="*/ 2147483646 h 59"/>
                <a:gd name="T40" fmla="*/ 2147483646 w 59"/>
                <a:gd name="T41" fmla="*/ 2147483646 h 59"/>
                <a:gd name="T42" fmla="*/ 2147483646 w 59"/>
                <a:gd name="T43" fmla="*/ 2147483646 h 59"/>
                <a:gd name="T44" fmla="*/ 2147483646 w 59"/>
                <a:gd name="T45" fmla="*/ 2147483646 h 59"/>
                <a:gd name="T46" fmla="*/ 2147483646 w 59"/>
                <a:gd name="T47" fmla="*/ 2147483646 h 59"/>
                <a:gd name="T48" fmla="*/ 2147483646 w 59"/>
                <a:gd name="T49" fmla="*/ 2147483646 h 59"/>
                <a:gd name="T50" fmla="*/ 2147483646 w 59"/>
                <a:gd name="T51" fmla="*/ 2147483646 h 59"/>
                <a:gd name="T52" fmla="*/ 2147483646 w 59"/>
                <a:gd name="T53" fmla="*/ 2147483646 h 59"/>
                <a:gd name="T54" fmla="*/ 2147483646 w 59"/>
                <a:gd name="T55" fmla="*/ 2147483646 h 59"/>
                <a:gd name="T56" fmla="*/ 2147483646 w 59"/>
                <a:gd name="T57" fmla="*/ 2147483646 h 59"/>
                <a:gd name="T58" fmla="*/ 2147483646 w 59"/>
                <a:gd name="T59" fmla="*/ 2147483646 h 59"/>
                <a:gd name="T60" fmla="*/ 2147483646 w 59"/>
                <a:gd name="T61" fmla="*/ 2147483646 h 59"/>
                <a:gd name="T62" fmla="*/ 2147483646 w 59"/>
                <a:gd name="T63" fmla="*/ 2147483646 h 59"/>
                <a:gd name="T64" fmla="*/ 2147483646 w 59"/>
                <a:gd name="T65" fmla="*/ 2147483646 h 59"/>
                <a:gd name="T66" fmla="*/ 2147483646 w 59"/>
                <a:gd name="T67" fmla="*/ 2147483646 h 59"/>
                <a:gd name="T68" fmla="*/ 2147483646 w 59"/>
                <a:gd name="T69" fmla="*/ 2147483646 h 59"/>
                <a:gd name="T70" fmla="*/ 2147483646 w 59"/>
                <a:gd name="T71" fmla="*/ 2147483646 h 59"/>
                <a:gd name="T72" fmla="*/ 2147483646 w 59"/>
                <a:gd name="T73" fmla="*/ 2147483646 h 59"/>
                <a:gd name="T74" fmla="*/ 2147483646 w 59"/>
                <a:gd name="T75" fmla="*/ 2147483646 h 59"/>
                <a:gd name="T76" fmla="*/ 2147483646 w 59"/>
                <a:gd name="T77" fmla="*/ 2147483646 h 59"/>
                <a:gd name="T78" fmla="*/ 2147483646 w 59"/>
                <a:gd name="T79" fmla="*/ 2147483646 h 59"/>
                <a:gd name="T80" fmla="*/ 2147483646 w 59"/>
                <a:gd name="T81" fmla="*/ 2147483646 h 59"/>
                <a:gd name="T82" fmla="*/ 2147483646 w 59"/>
                <a:gd name="T83" fmla="*/ 2147483646 h 59"/>
                <a:gd name="T84" fmla="*/ 2147483646 w 59"/>
                <a:gd name="T85" fmla="*/ 2147483646 h 59"/>
                <a:gd name="T86" fmla="*/ 2147483646 w 59"/>
                <a:gd name="T87" fmla="*/ 0 h 5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9"/>
                <a:gd name="T134" fmla="*/ 59 w 59"/>
                <a:gd name="T135" fmla="*/ 59 h 5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9">
                  <a:moveTo>
                    <a:pt x="30" y="0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10" y="8"/>
                  </a:lnTo>
                  <a:lnTo>
                    <a:pt x="9" y="10"/>
                  </a:lnTo>
                  <a:lnTo>
                    <a:pt x="7" y="11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0" y="30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3" y="38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6" y="46"/>
                  </a:lnTo>
                  <a:lnTo>
                    <a:pt x="6" y="47"/>
                  </a:lnTo>
                  <a:lnTo>
                    <a:pt x="7" y="48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2"/>
                  </a:lnTo>
                  <a:lnTo>
                    <a:pt x="11" y="53"/>
                  </a:lnTo>
                  <a:lnTo>
                    <a:pt x="12" y="53"/>
                  </a:lnTo>
                  <a:lnTo>
                    <a:pt x="13" y="54"/>
                  </a:lnTo>
                  <a:lnTo>
                    <a:pt x="15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8" y="56"/>
                  </a:lnTo>
                  <a:lnTo>
                    <a:pt x="19" y="58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9"/>
                  </a:lnTo>
                  <a:lnTo>
                    <a:pt x="25" y="59"/>
                  </a:lnTo>
                  <a:lnTo>
                    <a:pt x="27" y="59"/>
                  </a:lnTo>
                  <a:lnTo>
                    <a:pt x="29" y="59"/>
                  </a:lnTo>
                  <a:lnTo>
                    <a:pt x="30" y="59"/>
                  </a:lnTo>
                  <a:lnTo>
                    <a:pt x="31" y="59"/>
                  </a:lnTo>
                  <a:lnTo>
                    <a:pt x="33" y="59"/>
                  </a:lnTo>
                  <a:lnTo>
                    <a:pt x="35" y="59"/>
                  </a:lnTo>
                  <a:lnTo>
                    <a:pt x="36" y="59"/>
                  </a:lnTo>
                  <a:lnTo>
                    <a:pt x="37" y="58"/>
                  </a:lnTo>
                  <a:lnTo>
                    <a:pt x="39" y="58"/>
                  </a:lnTo>
                  <a:lnTo>
                    <a:pt x="40" y="58"/>
                  </a:lnTo>
                  <a:lnTo>
                    <a:pt x="41" y="56"/>
                  </a:lnTo>
                  <a:lnTo>
                    <a:pt x="42" y="56"/>
                  </a:lnTo>
                  <a:lnTo>
                    <a:pt x="45" y="55"/>
                  </a:lnTo>
                  <a:lnTo>
                    <a:pt x="46" y="55"/>
                  </a:lnTo>
                  <a:lnTo>
                    <a:pt x="47" y="54"/>
                  </a:lnTo>
                  <a:lnTo>
                    <a:pt x="47" y="53"/>
                  </a:lnTo>
                  <a:lnTo>
                    <a:pt x="48" y="53"/>
                  </a:lnTo>
                  <a:lnTo>
                    <a:pt x="49" y="52"/>
                  </a:lnTo>
                  <a:lnTo>
                    <a:pt x="51" y="50"/>
                  </a:lnTo>
                  <a:lnTo>
                    <a:pt x="52" y="49"/>
                  </a:lnTo>
                  <a:lnTo>
                    <a:pt x="53" y="48"/>
                  </a:lnTo>
                  <a:lnTo>
                    <a:pt x="53" y="47"/>
                  </a:lnTo>
                  <a:lnTo>
                    <a:pt x="54" y="46"/>
                  </a:lnTo>
                  <a:lnTo>
                    <a:pt x="55" y="44"/>
                  </a:lnTo>
                  <a:lnTo>
                    <a:pt x="55" y="43"/>
                  </a:lnTo>
                  <a:lnTo>
                    <a:pt x="57" y="42"/>
                  </a:lnTo>
                  <a:lnTo>
                    <a:pt x="57" y="41"/>
                  </a:lnTo>
                  <a:lnTo>
                    <a:pt x="58" y="40"/>
                  </a:lnTo>
                  <a:lnTo>
                    <a:pt x="58" y="38"/>
                  </a:lnTo>
                  <a:lnTo>
                    <a:pt x="59" y="37"/>
                  </a:lnTo>
                  <a:lnTo>
                    <a:pt x="59" y="36"/>
                  </a:lnTo>
                  <a:lnTo>
                    <a:pt x="59" y="34"/>
                  </a:lnTo>
                  <a:lnTo>
                    <a:pt x="59" y="32"/>
                  </a:lnTo>
                  <a:lnTo>
                    <a:pt x="59" y="31"/>
                  </a:lnTo>
                  <a:lnTo>
                    <a:pt x="59" y="30"/>
                  </a:lnTo>
                  <a:lnTo>
                    <a:pt x="59" y="28"/>
                  </a:lnTo>
                  <a:lnTo>
                    <a:pt x="59" y="26"/>
                  </a:lnTo>
                  <a:lnTo>
                    <a:pt x="59" y="25"/>
                  </a:lnTo>
                  <a:lnTo>
                    <a:pt x="59" y="24"/>
                  </a:lnTo>
                  <a:lnTo>
                    <a:pt x="59" y="23"/>
                  </a:lnTo>
                  <a:lnTo>
                    <a:pt x="58" y="20"/>
                  </a:lnTo>
                  <a:lnTo>
                    <a:pt x="58" y="19"/>
                  </a:lnTo>
                  <a:lnTo>
                    <a:pt x="57" y="18"/>
                  </a:lnTo>
                  <a:lnTo>
                    <a:pt x="57" y="17"/>
                  </a:lnTo>
                  <a:lnTo>
                    <a:pt x="55" y="16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3" y="12"/>
                  </a:lnTo>
                  <a:lnTo>
                    <a:pt x="53" y="11"/>
                  </a:lnTo>
                  <a:lnTo>
                    <a:pt x="52" y="10"/>
                  </a:lnTo>
                  <a:lnTo>
                    <a:pt x="51" y="8"/>
                  </a:lnTo>
                  <a:lnTo>
                    <a:pt x="49" y="8"/>
                  </a:lnTo>
                  <a:lnTo>
                    <a:pt x="48" y="7"/>
                  </a:lnTo>
                  <a:lnTo>
                    <a:pt x="47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99" name="Rectangle 107">
              <a:extLst>
                <a:ext uri="{FF2B5EF4-FFF2-40B4-BE49-F238E27FC236}">
                  <a16:creationId xmlns:a16="http://schemas.microsoft.com/office/drawing/2014/main" id="{EDA75C7D-7A65-4844-B41C-1E3BECFFB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4425" y="1575568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700" name="Rectangle 108">
              <a:extLst>
                <a:ext uri="{FF2B5EF4-FFF2-40B4-BE49-F238E27FC236}">
                  <a16:creationId xmlns:a16="http://schemas.microsoft.com/office/drawing/2014/main" id="{18F609E8-47AA-D94D-AC29-F9FB870FA7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4913" y="5610225"/>
              <a:ext cx="198740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701" name="Rectangle 109">
              <a:extLst>
                <a:ext uri="{FF2B5EF4-FFF2-40B4-BE49-F238E27FC236}">
                  <a16:creationId xmlns:a16="http://schemas.microsoft.com/office/drawing/2014/main" id="{4AFD4D7B-496A-8E46-A81A-16D0EC16A0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1888" y="5522912"/>
              <a:ext cx="876300" cy="1160463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702" name="Rectangle 110">
              <a:extLst>
                <a:ext uri="{FF2B5EF4-FFF2-40B4-BE49-F238E27FC236}">
                  <a16:creationId xmlns:a16="http://schemas.microsoft.com/office/drawing/2014/main" id="{0306E707-07EA-0849-A139-DB6DF2B4DB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0311" y="5717201"/>
              <a:ext cx="125014" cy="200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703" name="Rectangle 111">
              <a:extLst>
                <a:ext uri="{FF2B5EF4-FFF2-40B4-BE49-F238E27FC236}">
                  <a16:creationId xmlns:a16="http://schemas.microsoft.com/office/drawing/2014/main" id="{30D5550D-645B-0740-9425-83A8E62E22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4913" y="6392862"/>
              <a:ext cx="227590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En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704" name="Rectangle 112">
              <a:extLst>
                <a:ext uri="{FF2B5EF4-FFF2-40B4-BE49-F238E27FC236}">
                  <a16:creationId xmlns:a16="http://schemas.microsoft.com/office/drawing/2014/main" id="{1644C2C8-6D35-1A45-9753-2DF4B07871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8000" y="5610225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705" name="Rectangle 113">
              <a:extLst>
                <a:ext uri="{FF2B5EF4-FFF2-40B4-BE49-F238E27FC236}">
                  <a16:creationId xmlns:a16="http://schemas.microsoft.com/office/drawing/2014/main" id="{D42CEE73-A7C0-BE4C-BE95-DB9F529E7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0382" y="5722117"/>
              <a:ext cx="125014" cy="200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706" name="Rectangle 114">
              <a:extLst>
                <a:ext uri="{FF2B5EF4-FFF2-40B4-BE49-F238E27FC236}">
                  <a16:creationId xmlns:a16="http://schemas.microsoft.com/office/drawing/2014/main" id="{350892E3-68EC-C245-ABFD-8ADE0DF0A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4913" y="5856287"/>
              <a:ext cx="198740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707" name="Rectangle 115">
              <a:extLst>
                <a:ext uri="{FF2B5EF4-FFF2-40B4-BE49-F238E27FC236}">
                  <a16:creationId xmlns:a16="http://schemas.microsoft.com/office/drawing/2014/main" id="{5927CB94-7A58-154B-BF24-D2CE78181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0311" y="5963264"/>
              <a:ext cx="125014" cy="200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708" name="Rectangle 116">
              <a:extLst>
                <a:ext uri="{FF2B5EF4-FFF2-40B4-BE49-F238E27FC236}">
                  <a16:creationId xmlns:a16="http://schemas.microsoft.com/office/drawing/2014/main" id="{251B3ADD-937E-324A-AD15-138C500B2D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8000" y="5856287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709" name="Rectangle 117">
              <a:extLst>
                <a:ext uri="{FF2B5EF4-FFF2-40B4-BE49-F238E27FC236}">
                  <a16:creationId xmlns:a16="http://schemas.microsoft.com/office/drawing/2014/main" id="{DA10B1B1-688B-3744-A1A1-46EBED6027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0382" y="5968180"/>
              <a:ext cx="125014" cy="200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710" name="Rectangle 118">
              <a:extLst>
                <a:ext uri="{FF2B5EF4-FFF2-40B4-BE49-F238E27FC236}">
                  <a16:creationId xmlns:a16="http://schemas.microsoft.com/office/drawing/2014/main" id="{0FC20186-EBD5-2C44-8841-EF23F9F316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8000" y="6100762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711" name="Rectangle 119">
              <a:extLst>
                <a:ext uri="{FF2B5EF4-FFF2-40B4-BE49-F238E27FC236}">
                  <a16:creationId xmlns:a16="http://schemas.microsoft.com/office/drawing/2014/main" id="{679C2658-FB88-C348-A5A3-2DACFD1EB1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0382" y="6212655"/>
              <a:ext cx="125014" cy="200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2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712" name="Rectangle 120">
              <a:extLst>
                <a:ext uri="{FF2B5EF4-FFF2-40B4-BE49-F238E27FC236}">
                  <a16:creationId xmlns:a16="http://schemas.microsoft.com/office/drawing/2014/main" id="{034075B5-8FF3-664D-83A1-ACC39A7EB0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8000" y="6346825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713" name="Freeform 121">
              <a:extLst>
                <a:ext uri="{FF2B5EF4-FFF2-40B4-BE49-F238E27FC236}">
                  <a16:creationId xmlns:a16="http://schemas.microsoft.com/office/drawing/2014/main" id="{70AC274A-80AE-8840-A54E-61419A89FB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488" y="3028950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0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0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1" y="31"/>
                  </a:lnTo>
                  <a:lnTo>
                    <a:pt x="1" y="33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5" y="39"/>
                  </a:lnTo>
                  <a:lnTo>
                    <a:pt x="5" y="40"/>
                  </a:lnTo>
                  <a:lnTo>
                    <a:pt x="6" y="41"/>
                  </a:lnTo>
                  <a:lnTo>
                    <a:pt x="7" y="42"/>
                  </a:lnTo>
                  <a:lnTo>
                    <a:pt x="8" y="43"/>
                  </a:lnTo>
                  <a:lnTo>
                    <a:pt x="10" y="45"/>
                  </a:lnTo>
                  <a:lnTo>
                    <a:pt x="11" y="45"/>
                  </a:lnTo>
                  <a:lnTo>
                    <a:pt x="11" y="46"/>
                  </a:lnTo>
                  <a:lnTo>
                    <a:pt x="12" y="46"/>
                  </a:lnTo>
                  <a:lnTo>
                    <a:pt x="13" y="47"/>
                  </a:lnTo>
                  <a:lnTo>
                    <a:pt x="14" y="47"/>
                  </a:lnTo>
                  <a:lnTo>
                    <a:pt x="16" y="47"/>
                  </a:lnTo>
                  <a:lnTo>
                    <a:pt x="17" y="48"/>
                  </a:lnTo>
                  <a:lnTo>
                    <a:pt x="18" y="48"/>
                  </a:lnTo>
                  <a:lnTo>
                    <a:pt x="19" y="48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8"/>
                  </a:lnTo>
                  <a:lnTo>
                    <a:pt x="30" y="48"/>
                  </a:lnTo>
                  <a:lnTo>
                    <a:pt x="31" y="48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5" y="46"/>
                  </a:lnTo>
                  <a:lnTo>
                    <a:pt x="36" y="46"/>
                  </a:lnTo>
                  <a:lnTo>
                    <a:pt x="37" y="45"/>
                  </a:lnTo>
                  <a:lnTo>
                    <a:pt x="38" y="45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3" y="39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5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7" y="31"/>
                  </a:lnTo>
                  <a:lnTo>
                    <a:pt x="47" y="30"/>
                  </a:lnTo>
                  <a:lnTo>
                    <a:pt x="47" y="29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7" y="21"/>
                  </a:lnTo>
                  <a:lnTo>
                    <a:pt x="47" y="19"/>
                  </a:lnTo>
                  <a:lnTo>
                    <a:pt x="47" y="18"/>
                  </a:lnTo>
                  <a:lnTo>
                    <a:pt x="45" y="17"/>
                  </a:lnTo>
                  <a:lnTo>
                    <a:pt x="45" y="16"/>
                  </a:lnTo>
                  <a:lnTo>
                    <a:pt x="45" y="15"/>
                  </a:lnTo>
                  <a:lnTo>
                    <a:pt x="44" y="13"/>
                  </a:lnTo>
                  <a:lnTo>
                    <a:pt x="44" y="12"/>
                  </a:lnTo>
                  <a:lnTo>
                    <a:pt x="43" y="11"/>
                  </a:lnTo>
                  <a:lnTo>
                    <a:pt x="42" y="10"/>
                  </a:lnTo>
                  <a:lnTo>
                    <a:pt x="41" y="9"/>
                  </a:lnTo>
                  <a:lnTo>
                    <a:pt x="41" y="7"/>
                  </a:lnTo>
                  <a:lnTo>
                    <a:pt x="39" y="7"/>
                  </a:lnTo>
                  <a:lnTo>
                    <a:pt x="38" y="6"/>
                  </a:lnTo>
                  <a:lnTo>
                    <a:pt x="38" y="5"/>
                  </a:lnTo>
                  <a:lnTo>
                    <a:pt x="37" y="5"/>
                  </a:lnTo>
                  <a:lnTo>
                    <a:pt x="36" y="4"/>
                  </a:lnTo>
                  <a:lnTo>
                    <a:pt x="35" y="4"/>
                  </a:lnTo>
                  <a:lnTo>
                    <a:pt x="33" y="3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714" name="Freeform 122">
              <a:extLst>
                <a:ext uri="{FF2B5EF4-FFF2-40B4-BE49-F238E27FC236}">
                  <a16:creationId xmlns:a16="http://schemas.microsoft.com/office/drawing/2014/main" id="{3BDFC63B-D03C-764E-BB18-71DA7E6D2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375" y="3035300"/>
              <a:ext cx="46038" cy="47625"/>
            </a:xfrm>
            <a:custGeom>
              <a:avLst/>
              <a:gdLst>
                <a:gd name="T0" fmla="*/ 2147483646 w 59"/>
                <a:gd name="T1" fmla="*/ 0 h 59"/>
                <a:gd name="T2" fmla="*/ 2147483646 w 59"/>
                <a:gd name="T3" fmla="*/ 2147483646 h 59"/>
                <a:gd name="T4" fmla="*/ 2147483646 w 59"/>
                <a:gd name="T5" fmla="*/ 2147483646 h 59"/>
                <a:gd name="T6" fmla="*/ 2147483646 w 59"/>
                <a:gd name="T7" fmla="*/ 2147483646 h 59"/>
                <a:gd name="T8" fmla="*/ 2147483646 w 59"/>
                <a:gd name="T9" fmla="*/ 2147483646 h 59"/>
                <a:gd name="T10" fmla="*/ 2147483646 w 59"/>
                <a:gd name="T11" fmla="*/ 2147483646 h 59"/>
                <a:gd name="T12" fmla="*/ 2147483646 w 59"/>
                <a:gd name="T13" fmla="*/ 2147483646 h 59"/>
                <a:gd name="T14" fmla="*/ 2147483646 w 59"/>
                <a:gd name="T15" fmla="*/ 2147483646 h 59"/>
                <a:gd name="T16" fmla="*/ 2147483646 w 59"/>
                <a:gd name="T17" fmla="*/ 2147483646 h 59"/>
                <a:gd name="T18" fmla="*/ 2147483646 w 59"/>
                <a:gd name="T19" fmla="*/ 2147483646 h 59"/>
                <a:gd name="T20" fmla="*/ 0 w 59"/>
                <a:gd name="T21" fmla="*/ 2147483646 h 59"/>
                <a:gd name="T22" fmla="*/ 2147483646 w 59"/>
                <a:gd name="T23" fmla="*/ 2147483646 h 59"/>
                <a:gd name="T24" fmla="*/ 2147483646 w 59"/>
                <a:gd name="T25" fmla="*/ 2147483646 h 59"/>
                <a:gd name="T26" fmla="*/ 2147483646 w 59"/>
                <a:gd name="T27" fmla="*/ 2147483646 h 59"/>
                <a:gd name="T28" fmla="*/ 2147483646 w 59"/>
                <a:gd name="T29" fmla="*/ 2147483646 h 59"/>
                <a:gd name="T30" fmla="*/ 2147483646 w 59"/>
                <a:gd name="T31" fmla="*/ 2147483646 h 59"/>
                <a:gd name="T32" fmla="*/ 2147483646 w 59"/>
                <a:gd name="T33" fmla="*/ 2147483646 h 59"/>
                <a:gd name="T34" fmla="*/ 2147483646 w 59"/>
                <a:gd name="T35" fmla="*/ 2147483646 h 59"/>
                <a:gd name="T36" fmla="*/ 2147483646 w 59"/>
                <a:gd name="T37" fmla="*/ 2147483646 h 59"/>
                <a:gd name="T38" fmla="*/ 2147483646 w 59"/>
                <a:gd name="T39" fmla="*/ 2147483646 h 59"/>
                <a:gd name="T40" fmla="*/ 2147483646 w 59"/>
                <a:gd name="T41" fmla="*/ 2147483646 h 59"/>
                <a:gd name="T42" fmla="*/ 2147483646 w 59"/>
                <a:gd name="T43" fmla="*/ 2147483646 h 59"/>
                <a:gd name="T44" fmla="*/ 2147483646 w 59"/>
                <a:gd name="T45" fmla="*/ 2147483646 h 59"/>
                <a:gd name="T46" fmla="*/ 2147483646 w 59"/>
                <a:gd name="T47" fmla="*/ 2147483646 h 59"/>
                <a:gd name="T48" fmla="*/ 2147483646 w 59"/>
                <a:gd name="T49" fmla="*/ 2147483646 h 59"/>
                <a:gd name="T50" fmla="*/ 2147483646 w 59"/>
                <a:gd name="T51" fmla="*/ 2147483646 h 59"/>
                <a:gd name="T52" fmla="*/ 2147483646 w 59"/>
                <a:gd name="T53" fmla="*/ 2147483646 h 59"/>
                <a:gd name="T54" fmla="*/ 2147483646 w 59"/>
                <a:gd name="T55" fmla="*/ 2147483646 h 59"/>
                <a:gd name="T56" fmla="*/ 2147483646 w 59"/>
                <a:gd name="T57" fmla="*/ 2147483646 h 59"/>
                <a:gd name="T58" fmla="*/ 2147483646 w 59"/>
                <a:gd name="T59" fmla="*/ 2147483646 h 59"/>
                <a:gd name="T60" fmla="*/ 2147483646 w 59"/>
                <a:gd name="T61" fmla="*/ 2147483646 h 59"/>
                <a:gd name="T62" fmla="*/ 2147483646 w 59"/>
                <a:gd name="T63" fmla="*/ 2147483646 h 59"/>
                <a:gd name="T64" fmla="*/ 2147483646 w 59"/>
                <a:gd name="T65" fmla="*/ 2147483646 h 59"/>
                <a:gd name="T66" fmla="*/ 2147483646 w 59"/>
                <a:gd name="T67" fmla="*/ 2147483646 h 59"/>
                <a:gd name="T68" fmla="*/ 2147483646 w 59"/>
                <a:gd name="T69" fmla="*/ 2147483646 h 59"/>
                <a:gd name="T70" fmla="*/ 2147483646 w 59"/>
                <a:gd name="T71" fmla="*/ 2147483646 h 59"/>
                <a:gd name="T72" fmla="*/ 2147483646 w 59"/>
                <a:gd name="T73" fmla="*/ 2147483646 h 59"/>
                <a:gd name="T74" fmla="*/ 2147483646 w 59"/>
                <a:gd name="T75" fmla="*/ 2147483646 h 59"/>
                <a:gd name="T76" fmla="*/ 2147483646 w 59"/>
                <a:gd name="T77" fmla="*/ 2147483646 h 59"/>
                <a:gd name="T78" fmla="*/ 2147483646 w 59"/>
                <a:gd name="T79" fmla="*/ 2147483646 h 59"/>
                <a:gd name="T80" fmla="*/ 2147483646 w 59"/>
                <a:gd name="T81" fmla="*/ 2147483646 h 59"/>
                <a:gd name="T82" fmla="*/ 2147483646 w 59"/>
                <a:gd name="T83" fmla="*/ 2147483646 h 59"/>
                <a:gd name="T84" fmla="*/ 2147483646 w 59"/>
                <a:gd name="T85" fmla="*/ 2147483646 h 59"/>
                <a:gd name="T86" fmla="*/ 2147483646 w 59"/>
                <a:gd name="T87" fmla="*/ 0 h 5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9"/>
                <a:gd name="T134" fmla="*/ 59 w 59"/>
                <a:gd name="T135" fmla="*/ 59 h 5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9">
                  <a:moveTo>
                    <a:pt x="30" y="0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10" y="8"/>
                  </a:lnTo>
                  <a:lnTo>
                    <a:pt x="9" y="9"/>
                  </a:lnTo>
                  <a:lnTo>
                    <a:pt x="8" y="11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4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0" y="30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6" y="45"/>
                  </a:lnTo>
                  <a:lnTo>
                    <a:pt x="6" y="47"/>
                  </a:lnTo>
                  <a:lnTo>
                    <a:pt x="8" y="48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3"/>
                  </a:lnTo>
                  <a:lnTo>
                    <a:pt x="12" y="53"/>
                  </a:lnTo>
                  <a:lnTo>
                    <a:pt x="14" y="54"/>
                  </a:lnTo>
                  <a:lnTo>
                    <a:pt x="15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8" y="56"/>
                  </a:lnTo>
                  <a:lnTo>
                    <a:pt x="20" y="57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4" y="59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9" y="59"/>
                  </a:lnTo>
                  <a:lnTo>
                    <a:pt x="30" y="59"/>
                  </a:lnTo>
                  <a:lnTo>
                    <a:pt x="32" y="59"/>
                  </a:lnTo>
                  <a:lnTo>
                    <a:pt x="33" y="59"/>
                  </a:lnTo>
                  <a:lnTo>
                    <a:pt x="35" y="59"/>
                  </a:lnTo>
                  <a:lnTo>
                    <a:pt x="36" y="59"/>
                  </a:lnTo>
                  <a:lnTo>
                    <a:pt x="38" y="57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1" y="56"/>
                  </a:lnTo>
                  <a:lnTo>
                    <a:pt x="42" y="56"/>
                  </a:lnTo>
                  <a:lnTo>
                    <a:pt x="45" y="55"/>
                  </a:lnTo>
                  <a:lnTo>
                    <a:pt x="46" y="55"/>
                  </a:lnTo>
                  <a:lnTo>
                    <a:pt x="47" y="54"/>
                  </a:lnTo>
                  <a:lnTo>
                    <a:pt x="47" y="53"/>
                  </a:lnTo>
                  <a:lnTo>
                    <a:pt x="48" y="53"/>
                  </a:lnTo>
                  <a:lnTo>
                    <a:pt x="49" y="51"/>
                  </a:lnTo>
                  <a:lnTo>
                    <a:pt x="51" y="50"/>
                  </a:lnTo>
                  <a:lnTo>
                    <a:pt x="52" y="49"/>
                  </a:lnTo>
                  <a:lnTo>
                    <a:pt x="53" y="48"/>
                  </a:lnTo>
                  <a:lnTo>
                    <a:pt x="53" y="47"/>
                  </a:lnTo>
                  <a:lnTo>
                    <a:pt x="54" y="45"/>
                  </a:lnTo>
                  <a:lnTo>
                    <a:pt x="55" y="44"/>
                  </a:lnTo>
                  <a:lnTo>
                    <a:pt x="55" y="43"/>
                  </a:lnTo>
                  <a:lnTo>
                    <a:pt x="57" y="42"/>
                  </a:lnTo>
                  <a:lnTo>
                    <a:pt x="57" y="41"/>
                  </a:lnTo>
                  <a:lnTo>
                    <a:pt x="58" y="39"/>
                  </a:lnTo>
                  <a:lnTo>
                    <a:pt x="58" y="38"/>
                  </a:lnTo>
                  <a:lnTo>
                    <a:pt x="59" y="37"/>
                  </a:lnTo>
                  <a:lnTo>
                    <a:pt x="59" y="36"/>
                  </a:lnTo>
                  <a:lnTo>
                    <a:pt x="59" y="33"/>
                  </a:lnTo>
                  <a:lnTo>
                    <a:pt x="59" y="32"/>
                  </a:lnTo>
                  <a:lnTo>
                    <a:pt x="59" y="31"/>
                  </a:lnTo>
                  <a:lnTo>
                    <a:pt x="59" y="30"/>
                  </a:lnTo>
                  <a:lnTo>
                    <a:pt x="59" y="27"/>
                  </a:lnTo>
                  <a:lnTo>
                    <a:pt x="59" y="26"/>
                  </a:lnTo>
                  <a:lnTo>
                    <a:pt x="59" y="25"/>
                  </a:lnTo>
                  <a:lnTo>
                    <a:pt x="59" y="24"/>
                  </a:lnTo>
                  <a:lnTo>
                    <a:pt x="59" y="23"/>
                  </a:lnTo>
                  <a:lnTo>
                    <a:pt x="58" y="20"/>
                  </a:lnTo>
                  <a:lnTo>
                    <a:pt x="58" y="19"/>
                  </a:lnTo>
                  <a:lnTo>
                    <a:pt x="57" y="18"/>
                  </a:lnTo>
                  <a:lnTo>
                    <a:pt x="57" y="17"/>
                  </a:lnTo>
                  <a:lnTo>
                    <a:pt x="55" y="15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3" y="12"/>
                  </a:lnTo>
                  <a:lnTo>
                    <a:pt x="53" y="11"/>
                  </a:lnTo>
                  <a:lnTo>
                    <a:pt x="52" y="9"/>
                  </a:lnTo>
                  <a:lnTo>
                    <a:pt x="51" y="8"/>
                  </a:lnTo>
                  <a:lnTo>
                    <a:pt x="49" y="8"/>
                  </a:lnTo>
                  <a:lnTo>
                    <a:pt x="48" y="7"/>
                  </a:lnTo>
                  <a:lnTo>
                    <a:pt x="47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3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15" name="Line 123">
              <a:extLst>
                <a:ext uri="{FF2B5EF4-FFF2-40B4-BE49-F238E27FC236}">
                  <a16:creationId xmlns:a16="http://schemas.microsoft.com/office/drawing/2014/main" id="{A91F4EC5-B727-0140-98A0-3CF3CA5B78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8188" y="5730875"/>
              <a:ext cx="552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16" name="Line 124">
              <a:extLst>
                <a:ext uri="{FF2B5EF4-FFF2-40B4-BE49-F238E27FC236}">
                  <a16:creationId xmlns:a16="http://schemas.microsoft.com/office/drawing/2014/main" id="{AD714EA7-18FE-544F-8972-C6FA0D6B29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8188" y="6473825"/>
              <a:ext cx="552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17" name="Line 125">
              <a:extLst>
                <a:ext uri="{FF2B5EF4-FFF2-40B4-BE49-F238E27FC236}">
                  <a16:creationId xmlns:a16="http://schemas.microsoft.com/office/drawing/2014/main" id="{F3C2842C-9242-3845-A5A1-76C8073046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8188" y="6226175"/>
              <a:ext cx="552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18" name="Rectangle 126">
              <a:extLst>
                <a:ext uri="{FF2B5EF4-FFF2-40B4-BE49-F238E27FC236}">
                  <a16:creationId xmlns:a16="http://schemas.microsoft.com/office/drawing/2014/main" id="{5D0FBFE3-DEE9-DB4D-96C5-8E8DE35897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0382" y="6457130"/>
              <a:ext cx="125014" cy="200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3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719" name="Rectangle 127">
              <a:extLst>
                <a:ext uri="{FF2B5EF4-FFF2-40B4-BE49-F238E27FC236}">
                  <a16:creationId xmlns:a16="http://schemas.microsoft.com/office/drawing/2014/main" id="{C5F5BF10-0BD4-3F46-9E4F-FD7305C6C7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2875" y="5605462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720" name="Rectangle 128">
              <a:extLst>
                <a:ext uri="{FF2B5EF4-FFF2-40B4-BE49-F238E27FC236}">
                  <a16:creationId xmlns:a16="http://schemas.microsoft.com/office/drawing/2014/main" id="{DD050792-60E2-FB46-8387-EE0533C266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2749" y="5739430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12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721" name="Rectangle 129">
              <a:extLst>
                <a:ext uri="{FF2B5EF4-FFF2-40B4-BE49-F238E27FC236}">
                  <a16:creationId xmlns:a16="http://schemas.microsoft.com/office/drawing/2014/main" id="{1A3E3DB6-3445-A64B-B610-DB73622B70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2875" y="5854700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722" name="Rectangle 130">
              <a:extLst>
                <a:ext uri="{FF2B5EF4-FFF2-40B4-BE49-F238E27FC236}">
                  <a16:creationId xmlns:a16="http://schemas.microsoft.com/office/drawing/2014/main" id="{A0E3D9E7-3AF8-7C48-92AE-C273C93478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2749" y="5988667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13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723" name="Rectangle 131">
              <a:extLst>
                <a:ext uri="{FF2B5EF4-FFF2-40B4-BE49-F238E27FC236}">
                  <a16:creationId xmlns:a16="http://schemas.microsoft.com/office/drawing/2014/main" id="{B4AC7A69-CDC1-3640-9CF5-7FB0E0FBCA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2875" y="6103937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724" name="Rectangle 132">
              <a:extLst>
                <a:ext uri="{FF2B5EF4-FFF2-40B4-BE49-F238E27FC236}">
                  <a16:creationId xmlns:a16="http://schemas.microsoft.com/office/drawing/2014/main" id="{8249750D-6D74-BD45-9CFC-344F8733C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2749" y="6237905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14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725" name="Rectangle 133">
              <a:extLst>
                <a:ext uri="{FF2B5EF4-FFF2-40B4-BE49-F238E27FC236}">
                  <a16:creationId xmlns:a16="http://schemas.microsoft.com/office/drawing/2014/main" id="{50B8D1F6-F5E9-7C4E-8CD5-9B6D97F8F6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2875" y="6353175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726" name="Line 134">
              <a:extLst>
                <a:ext uri="{FF2B5EF4-FFF2-40B4-BE49-F238E27FC236}">
                  <a16:creationId xmlns:a16="http://schemas.microsoft.com/office/drawing/2014/main" id="{EBDCA7A7-3BDF-E148-B225-19EC913B7D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8188" y="5978525"/>
              <a:ext cx="552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27" name="Rectangle 135">
              <a:extLst>
                <a:ext uri="{FF2B5EF4-FFF2-40B4-BE49-F238E27FC236}">
                  <a16:creationId xmlns:a16="http://schemas.microsoft.com/office/drawing/2014/main" id="{35A97625-16E5-404B-B765-E42C8CCE1D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2749" y="6487142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15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728" name="Rectangle 136">
              <a:extLst>
                <a:ext uri="{FF2B5EF4-FFF2-40B4-BE49-F238E27FC236}">
                  <a16:creationId xmlns:a16="http://schemas.microsoft.com/office/drawing/2014/main" id="{12CD596B-0AA3-704F-82C2-FF975BE374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3417887"/>
              <a:ext cx="198740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729" name="Rectangle 137">
              <a:extLst>
                <a:ext uri="{FF2B5EF4-FFF2-40B4-BE49-F238E27FC236}">
                  <a16:creationId xmlns:a16="http://schemas.microsoft.com/office/drawing/2014/main" id="{04A0B97A-64D0-5743-B830-37ABA81D08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5575" y="3332162"/>
              <a:ext cx="876300" cy="1162050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730" name="Line 138">
              <a:extLst>
                <a:ext uri="{FF2B5EF4-FFF2-40B4-BE49-F238E27FC236}">
                  <a16:creationId xmlns:a16="http://schemas.microsoft.com/office/drawing/2014/main" id="{2C18B875-790A-E94C-A552-D6196DE5A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81225" y="3541712"/>
              <a:ext cx="514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31" name="Rectangle 139">
              <a:extLst>
                <a:ext uri="{FF2B5EF4-FFF2-40B4-BE49-F238E27FC236}">
                  <a16:creationId xmlns:a16="http://schemas.microsoft.com/office/drawing/2014/main" id="{7B229B74-9B62-4841-B721-31A76C0691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3355" y="3524864"/>
              <a:ext cx="125014" cy="200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732" name="Line 140">
              <a:extLst>
                <a:ext uri="{FF2B5EF4-FFF2-40B4-BE49-F238E27FC236}">
                  <a16:creationId xmlns:a16="http://schemas.microsoft.com/office/drawing/2014/main" id="{5FA3F9E3-555D-9F41-AB49-61E5360C54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81225" y="4284662"/>
              <a:ext cx="514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33" name="Freeform 141">
              <a:extLst>
                <a:ext uri="{FF2B5EF4-FFF2-40B4-BE49-F238E27FC236}">
                  <a16:creationId xmlns:a16="http://schemas.microsoft.com/office/drawing/2014/main" id="{D658846C-11A9-1146-957E-AF99F2B88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875" y="4284662"/>
              <a:ext cx="1370013" cy="2189163"/>
            </a:xfrm>
            <a:custGeom>
              <a:avLst/>
              <a:gdLst>
                <a:gd name="T0" fmla="*/ 0 w 1727"/>
                <a:gd name="T1" fmla="*/ 0 h 2758"/>
                <a:gd name="T2" fmla="*/ 2147483646 w 1727"/>
                <a:gd name="T3" fmla="*/ 0 h 2758"/>
                <a:gd name="T4" fmla="*/ 2147483646 w 1727"/>
                <a:gd name="T5" fmla="*/ 2147483646 h 2758"/>
                <a:gd name="T6" fmla="*/ 2147483646 w 1727"/>
                <a:gd name="T7" fmla="*/ 2147483646 h 275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27"/>
                <a:gd name="T13" fmla="*/ 0 h 2758"/>
                <a:gd name="T14" fmla="*/ 1727 w 1727"/>
                <a:gd name="T15" fmla="*/ 2758 h 275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27" h="2758">
                  <a:moveTo>
                    <a:pt x="0" y="0"/>
                  </a:moveTo>
                  <a:lnTo>
                    <a:pt x="359" y="0"/>
                  </a:lnTo>
                  <a:lnTo>
                    <a:pt x="359" y="2758"/>
                  </a:lnTo>
                  <a:lnTo>
                    <a:pt x="1727" y="2758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34" name="Rectangle 142">
              <a:extLst>
                <a:ext uri="{FF2B5EF4-FFF2-40B4-BE49-F238E27FC236}">
                  <a16:creationId xmlns:a16="http://schemas.microsoft.com/office/drawing/2014/main" id="{7BD4CD98-39C3-FF49-84E9-D005C6FAC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4200525"/>
              <a:ext cx="227590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En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735" name="Rectangle 143">
              <a:extLst>
                <a:ext uri="{FF2B5EF4-FFF2-40B4-BE49-F238E27FC236}">
                  <a16:creationId xmlns:a16="http://schemas.microsoft.com/office/drawing/2014/main" id="{245492EA-1544-924E-9A27-C8C0969356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1213" y="3417887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736" name="Rectangle 144">
              <a:extLst>
                <a:ext uri="{FF2B5EF4-FFF2-40B4-BE49-F238E27FC236}">
                  <a16:creationId xmlns:a16="http://schemas.microsoft.com/office/drawing/2014/main" id="{677FE096-9B88-7245-A8B7-CA0F98C4C9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3595" y="3529780"/>
              <a:ext cx="125014" cy="200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737" name="Rectangle 145">
              <a:extLst>
                <a:ext uri="{FF2B5EF4-FFF2-40B4-BE49-F238E27FC236}">
                  <a16:creationId xmlns:a16="http://schemas.microsoft.com/office/drawing/2014/main" id="{AB09AF0F-FCCE-3E49-8F00-F8B4F74402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3662362"/>
              <a:ext cx="198740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738" name="Line 146">
              <a:extLst>
                <a:ext uri="{FF2B5EF4-FFF2-40B4-BE49-F238E27FC236}">
                  <a16:creationId xmlns:a16="http://schemas.microsoft.com/office/drawing/2014/main" id="{45FE3315-FA61-FC46-A027-4041BD473C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81225" y="3789362"/>
              <a:ext cx="514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39" name="Rectangle 147">
              <a:extLst>
                <a:ext uri="{FF2B5EF4-FFF2-40B4-BE49-F238E27FC236}">
                  <a16:creationId xmlns:a16="http://schemas.microsoft.com/office/drawing/2014/main" id="{72F3954E-C14B-D144-AF7D-15503ED68C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3355" y="3764423"/>
              <a:ext cx="125014" cy="200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740" name="Rectangle 148">
              <a:extLst>
                <a:ext uri="{FF2B5EF4-FFF2-40B4-BE49-F238E27FC236}">
                  <a16:creationId xmlns:a16="http://schemas.microsoft.com/office/drawing/2014/main" id="{4B767931-F420-C940-B6AC-B9664DB482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1213" y="3662362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741" name="Rectangle 149">
              <a:extLst>
                <a:ext uri="{FF2B5EF4-FFF2-40B4-BE49-F238E27FC236}">
                  <a16:creationId xmlns:a16="http://schemas.microsoft.com/office/drawing/2014/main" id="{F579EF77-7556-144A-A1CF-4BA4E913F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3595" y="3774255"/>
              <a:ext cx="125014" cy="200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742" name="Rectangle 150">
              <a:extLst>
                <a:ext uri="{FF2B5EF4-FFF2-40B4-BE49-F238E27FC236}">
                  <a16:creationId xmlns:a16="http://schemas.microsoft.com/office/drawing/2014/main" id="{746E0616-7638-0D42-83DF-35CD746A2D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1213" y="3908425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743" name="Rectangle 151">
              <a:extLst>
                <a:ext uri="{FF2B5EF4-FFF2-40B4-BE49-F238E27FC236}">
                  <a16:creationId xmlns:a16="http://schemas.microsoft.com/office/drawing/2014/main" id="{2973E717-AA6E-8D4E-8F9B-6B0540A84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3595" y="4020317"/>
              <a:ext cx="125014" cy="200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2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744" name="Rectangle 152">
              <a:extLst>
                <a:ext uri="{FF2B5EF4-FFF2-40B4-BE49-F238E27FC236}">
                  <a16:creationId xmlns:a16="http://schemas.microsoft.com/office/drawing/2014/main" id="{D897CE27-8D83-7247-98EE-52792EEF54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1213" y="4152900"/>
              <a:ext cx="153864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745" name="Freeform 153">
              <a:extLst>
                <a:ext uri="{FF2B5EF4-FFF2-40B4-BE49-F238E27FC236}">
                  <a16:creationId xmlns:a16="http://schemas.microsoft.com/office/drawing/2014/main" id="{9A21A3C1-1C9B-E943-8D54-36EC14365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875" y="4037012"/>
              <a:ext cx="1370013" cy="971550"/>
            </a:xfrm>
            <a:custGeom>
              <a:avLst/>
              <a:gdLst>
                <a:gd name="T0" fmla="*/ 0 w 1727"/>
                <a:gd name="T1" fmla="*/ 0 h 1223"/>
                <a:gd name="T2" fmla="*/ 2147483646 w 1727"/>
                <a:gd name="T3" fmla="*/ 0 h 1223"/>
                <a:gd name="T4" fmla="*/ 2147483646 w 1727"/>
                <a:gd name="T5" fmla="*/ 2147483646 h 1223"/>
                <a:gd name="T6" fmla="*/ 2147483646 w 1727"/>
                <a:gd name="T7" fmla="*/ 2147483646 h 12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27"/>
                <a:gd name="T13" fmla="*/ 0 h 1223"/>
                <a:gd name="T14" fmla="*/ 1727 w 1727"/>
                <a:gd name="T15" fmla="*/ 1223 h 12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27" h="1223">
                  <a:moveTo>
                    <a:pt x="0" y="0"/>
                  </a:moveTo>
                  <a:lnTo>
                    <a:pt x="647" y="0"/>
                  </a:lnTo>
                  <a:lnTo>
                    <a:pt x="647" y="1223"/>
                  </a:lnTo>
                  <a:lnTo>
                    <a:pt x="1727" y="122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46" name="Rectangle 154">
              <a:extLst>
                <a:ext uri="{FF2B5EF4-FFF2-40B4-BE49-F238E27FC236}">
                  <a16:creationId xmlns:a16="http://schemas.microsoft.com/office/drawing/2014/main" id="{FF6DB8AC-3F07-084A-9BC0-263F2AA94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3595" y="4264792"/>
              <a:ext cx="125014" cy="200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3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0747" name="Rectangle 155">
              <a:extLst>
                <a:ext uri="{FF2B5EF4-FFF2-40B4-BE49-F238E27FC236}">
                  <a16:creationId xmlns:a16="http://schemas.microsoft.com/office/drawing/2014/main" id="{544896BD-3C61-A146-8342-94B0A16EDB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0713" y="3662362"/>
              <a:ext cx="198740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748" name="Rectangle 156">
              <a:extLst>
                <a:ext uri="{FF2B5EF4-FFF2-40B4-BE49-F238E27FC236}">
                  <a16:creationId xmlns:a16="http://schemas.microsoft.com/office/drawing/2014/main" id="{28840BBE-EC94-B84F-8F19-54D4B7A1DC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6556" y="3778475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749" name="Rectangle 157">
              <a:extLst>
                <a:ext uri="{FF2B5EF4-FFF2-40B4-BE49-F238E27FC236}">
                  <a16:creationId xmlns:a16="http://schemas.microsoft.com/office/drawing/2014/main" id="{33F9BE16-C0BB-D844-A375-5B4E3C01CC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7538" y="4197350"/>
              <a:ext cx="22542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En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10750" name="Rectangle 13">
              <a:extLst>
                <a:ext uri="{FF2B5EF4-FFF2-40B4-BE49-F238E27FC236}">
                  <a16:creationId xmlns:a16="http://schemas.microsoft.com/office/drawing/2014/main" id="{9442E913-45A1-FB4B-8C65-726C724791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0912" y="4191000"/>
              <a:ext cx="198740" cy="246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7" name="Title 1">
            <a:extLst>
              <a:ext uri="{FF2B5EF4-FFF2-40B4-BE49-F238E27FC236}">
                <a16:creationId xmlns:a16="http://schemas.microsoft.com/office/drawing/2014/main" id="{6270EAE1-D344-1B48-A0EA-1AB56039B59A}"/>
              </a:ext>
            </a:extLst>
          </p:cNvPr>
          <p:cNvSpPr txBox="1">
            <a:spLocks/>
          </p:cNvSpPr>
          <p:nvPr/>
        </p:nvSpPr>
        <p:spPr bwMode="auto">
          <a:xfrm>
            <a:off x="946150" y="11113"/>
            <a:ext cx="335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build a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5-to-32 decoder</a:t>
            </a:r>
          </a:p>
        </p:txBody>
      </p:sp>
      <p:pic>
        <p:nvPicPr>
          <p:cNvPr id="111618" name="Picture 3" descr="Screen shot 2013-10-16 at 3.34.28 PM.png">
            <a:extLst>
              <a:ext uri="{FF2B5EF4-FFF2-40B4-BE49-F238E27FC236}">
                <a16:creationId xmlns:a16="http://schemas.microsoft.com/office/drawing/2014/main" id="{D85C0F27-EF1E-CD4E-906D-EE335DBF087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6400" y="2209800"/>
            <a:ext cx="3378200" cy="311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1619" name="Picture 1" descr="Screen shot 2015-10-12 at 3.28.30 PM.png">
            <a:extLst>
              <a:ext uri="{FF2B5EF4-FFF2-40B4-BE49-F238E27FC236}">
                <a16:creationId xmlns:a16="http://schemas.microsoft.com/office/drawing/2014/main" id="{CC6DA592-F81E-D849-804D-6F97D1A4BEF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2200" y="-7938"/>
            <a:ext cx="2533650" cy="3429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1620" name="Picture 6" descr="Screen shot 2015-10-12 at 3.28.30 PM.png">
            <a:extLst>
              <a:ext uri="{FF2B5EF4-FFF2-40B4-BE49-F238E27FC236}">
                <a16:creationId xmlns:a16="http://schemas.microsoft.com/office/drawing/2014/main" id="{C32B0952-8352-5947-B608-780D3CFED6C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4900" y="3429000"/>
            <a:ext cx="2533650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1" name="Title 1">
            <a:extLst>
              <a:ext uri="{FF2B5EF4-FFF2-40B4-BE49-F238E27FC236}">
                <a16:creationId xmlns:a16="http://schemas.microsoft.com/office/drawing/2014/main" id="{F2C8B17E-E906-414E-8B97-244A85636CEE}"/>
              </a:ext>
            </a:extLst>
          </p:cNvPr>
          <p:cNvSpPr txBox="1">
            <a:spLocks/>
          </p:cNvSpPr>
          <p:nvPr/>
        </p:nvSpPr>
        <p:spPr bwMode="auto">
          <a:xfrm>
            <a:off x="946150" y="11113"/>
            <a:ext cx="335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build a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5-to-32 decoder</a:t>
            </a:r>
          </a:p>
        </p:txBody>
      </p:sp>
      <p:pic>
        <p:nvPicPr>
          <p:cNvPr id="112642" name="Picture 3" descr="Screen shot 2013-10-16 at 3.34.28 PM.png">
            <a:extLst>
              <a:ext uri="{FF2B5EF4-FFF2-40B4-BE49-F238E27FC236}">
                <a16:creationId xmlns:a16="http://schemas.microsoft.com/office/drawing/2014/main" id="{2E023E12-6125-9C44-82B1-88D7B2547DA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6400" y="2209800"/>
            <a:ext cx="3378200" cy="311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643" name="Picture 1" descr="Screen shot 2015-10-12 at 3.28.30 PM.png">
            <a:extLst>
              <a:ext uri="{FF2B5EF4-FFF2-40B4-BE49-F238E27FC236}">
                <a16:creationId xmlns:a16="http://schemas.microsoft.com/office/drawing/2014/main" id="{7FFBB524-D0EE-2648-9920-14FCF404DD3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2200" y="-7938"/>
            <a:ext cx="2533650" cy="3429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644" name="Picture 6" descr="Screen shot 2015-10-12 at 3.28.30 PM.png">
            <a:extLst>
              <a:ext uri="{FF2B5EF4-FFF2-40B4-BE49-F238E27FC236}">
                <a16:creationId xmlns:a16="http://schemas.microsoft.com/office/drawing/2014/main" id="{92BFCF8E-6945-7349-AB44-E6A662D5988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4900" y="3429000"/>
            <a:ext cx="2533650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45" name="Freeform 142">
            <a:extLst>
              <a:ext uri="{FF2B5EF4-FFF2-40B4-BE49-F238E27FC236}">
                <a16:creationId xmlns:a16="http://schemas.microsoft.com/office/drawing/2014/main" id="{F8612062-D1D1-0846-91CE-0F67288E099D}"/>
              </a:ext>
            </a:extLst>
          </p:cNvPr>
          <p:cNvSpPr>
            <a:spLocks/>
          </p:cNvSpPr>
          <p:nvPr/>
        </p:nvSpPr>
        <p:spPr bwMode="auto">
          <a:xfrm>
            <a:off x="8588376" y="168276"/>
            <a:ext cx="366713" cy="3186113"/>
          </a:xfrm>
          <a:custGeom>
            <a:avLst/>
            <a:gdLst>
              <a:gd name="T0" fmla="*/ 2147483646 w 247"/>
              <a:gd name="T1" fmla="*/ 2147483646 h 1217"/>
              <a:gd name="T2" fmla="*/ 2147483646 w 247"/>
              <a:gd name="T3" fmla="*/ 2147483646 h 1217"/>
              <a:gd name="T4" fmla="*/ 2147483646 w 247"/>
              <a:gd name="T5" fmla="*/ 2147483646 h 1217"/>
              <a:gd name="T6" fmla="*/ 2147483646 w 247"/>
              <a:gd name="T7" fmla="*/ 2147483646 h 1217"/>
              <a:gd name="T8" fmla="*/ 2147483646 w 247"/>
              <a:gd name="T9" fmla="*/ 2147483646 h 1217"/>
              <a:gd name="T10" fmla="*/ 2147483646 w 247"/>
              <a:gd name="T11" fmla="*/ 2147483646 h 1217"/>
              <a:gd name="T12" fmla="*/ 2147483646 w 247"/>
              <a:gd name="T13" fmla="*/ 2147483646 h 1217"/>
              <a:gd name="T14" fmla="*/ 2147483646 w 247"/>
              <a:gd name="T15" fmla="*/ 2147483646 h 1217"/>
              <a:gd name="T16" fmla="*/ 2147483646 w 247"/>
              <a:gd name="T17" fmla="*/ 2147483646 h 1217"/>
              <a:gd name="T18" fmla="*/ 2147483646 w 247"/>
              <a:gd name="T19" fmla="*/ 2147483646 h 1217"/>
              <a:gd name="T20" fmla="*/ 2147483646 w 247"/>
              <a:gd name="T21" fmla="*/ 2147483646 h 1217"/>
              <a:gd name="T22" fmla="*/ 2147483646 w 247"/>
              <a:gd name="T23" fmla="*/ 2147483646 h 1217"/>
              <a:gd name="T24" fmla="*/ 2147483646 w 247"/>
              <a:gd name="T25" fmla="*/ 2147483646 h 1217"/>
              <a:gd name="T26" fmla="*/ 2147483646 w 247"/>
              <a:gd name="T27" fmla="*/ 2147483646 h 1217"/>
              <a:gd name="T28" fmla="*/ 2147483646 w 247"/>
              <a:gd name="T29" fmla="*/ 2147483646 h 1217"/>
              <a:gd name="T30" fmla="*/ 2147483646 w 247"/>
              <a:gd name="T31" fmla="*/ 2147483646 h 1217"/>
              <a:gd name="T32" fmla="*/ 2147483646 w 247"/>
              <a:gd name="T33" fmla="*/ 2147483646 h 1217"/>
              <a:gd name="T34" fmla="*/ 2147483646 w 247"/>
              <a:gd name="T35" fmla="*/ 2147483646 h 1217"/>
              <a:gd name="T36" fmla="*/ 2147483646 w 247"/>
              <a:gd name="T37" fmla="*/ 2147483646 h 1217"/>
              <a:gd name="T38" fmla="*/ 2147483646 w 247"/>
              <a:gd name="T39" fmla="*/ 2147483646 h 1217"/>
              <a:gd name="T40" fmla="*/ 2147483646 w 247"/>
              <a:gd name="T41" fmla="*/ 2147483646 h 1217"/>
              <a:gd name="T42" fmla="*/ 2147483646 w 247"/>
              <a:gd name="T43" fmla="*/ 2147483646 h 1217"/>
              <a:gd name="T44" fmla="*/ 2147483646 w 247"/>
              <a:gd name="T45" fmla="*/ 2147483646 h 1217"/>
              <a:gd name="T46" fmla="*/ 2147483646 w 247"/>
              <a:gd name="T47" fmla="*/ 2147483646 h 1217"/>
              <a:gd name="T48" fmla="*/ 2147483646 w 247"/>
              <a:gd name="T49" fmla="*/ 2147483646 h 1217"/>
              <a:gd name="T50" fmla="*/ 2147483646 w 247"/>
              <a:gd name="T51" fmla="*/ 2147483646 h 1217"/>
              <a:gd name="T52" fmla="*/ 2147483646 w 247"/>
              <a:gd name="T53" fmla="*/ 2147483646 h 1217"/>
              <a:gd name="T54" fmla="*/ 2147483646 w 247"/>
              <a:gd name="T55" fmla="*/ 2147483646 h 1217"/>
              <a:gd name="T56" fmla="*/ 2147483646 w 247"/>
              <a:gd name="T57" fmla="*/ 2147483646 h 1217"/>
              <a:gd name="T58" fmla="*/ 2147483646 w 247"/>
              <a:gd name="T59" fmla="*/ 2147483646 h 1217"/>
              <a:gd name="T60" fmla="*/ 2147483646 w 247"/>
              <a:gd name="T61" fmla="*/ 2147483646 h 1217"/>
              <a:gd name="T62" fmla="*/ 2147483646 w 247"/>
              <a:gd name="T63" fmla="*/ 2147483646 h 1217"/>
              <a:gd name="T64" fmla="*/ 0 w 247"/>
              <a:gd name="T65" fmla="*/ 2147483646 h 121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47"/>
              <a:gd name="T100" fmla="*/ 0 h 1217"/>
              <a:gd name="T101" fmla="*/ 247 w 247"/>
              <a:gd name="T102" fmla="*/ 1217 h 121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47" h="1217">
                <a:moveTo>
                  <a:pt x="0" y="0"/>
                </a:moveTo>
                <a:lnTo>
                  <a:pt x="29" y="3"/>
                </a:lnTo>
                <a:lnTo>
                  <a:pt x="53" y="7"/>
                </a:lnTo>
                <a:lnTo>
                  <a:pt x="75" y="16"/>
                </a:lnTo>
                <a:lnTo>
                  <a:pt x="92" y="27"/>
                </a:lnTo>
                <a:lnTo>
                  <a:pt x="106" y="40"/>
                </a:lnTo>
                <a:lnTo>
                  <a:pt x="118" y="57"/>
                </a:lnTo>
                <a:lnTo>
                  <a:pt x="126" y="75"/>
                </a:lnTo>
                <a:lnTo>
                  <a:pt x="132" y="96"/>
                </a:lnTo>
                <a:lnTo>
                  <a:pt x="135" y="118"/>
                </a:lnTo>
                <a:lnTo>
                  <a:pt x="138" y="142"/>
                </a:lnTo>
                <a:lnTo>
                  <a:pt x="138" y="167"/>
                </a:lnTo>
                <a:lnTo>
                  <a:pt x="136" y="194"/>
                </a:lnTo>
                <a:lnTo>
                  <a:pt x="135" y="220"/>
                </a:lnTo>
                <a:lnTo>
                  <a:pt x="131" y="249"/>
                </a:lnTo>
                <a:lnTo>
                  <a:pt x="128" y="276"/>
                </a:lnTo>
                <a:lnTo>
                  <a:pt x="123" y="305"/>
                </a:lnTo>
                <a:lnTo>
                  <a:pt x="121" y="333"/>
                </a:lnTo>
                <a:lnTo>
                  <a:pt x="116" y="362"/>
                </a:lnTo>
                <a:lnTo>
                  <a:pt x="113" y="389"/>
                </a:lnTo>
                <a:lnTo>
                  <a:pt x="112" y="417"/>
                </a:lnTo>
                <a:lnTo>
                  <a:pt x="111" y="443"/>
                </a:lnTo>
                <a:lnTo>
                  <a:pt x="111" y="469"/>
                </a:lnTo>
                <a:lnTo>
                  <a:pt x="112" y="491"/>
                </a:lnTo>
                <a:lnTo>
                  <a:pt x="116" y="514"/>
                </a:lnTo>
                <a:lnTo>
                  <a:pt x="122" y="535"/>
                </a:lnTo>
                <a:lnTo>
                  <a:pt x="131" y="553"/>
                </a:lnTo>
                <a:lnTo>
                  <a:pt x="142" y="569"/>
                </a:lnTo>
                <a:lnTo>
                  <a:pt x="157" y="583"/>
                </a:lnTo>
                <a:lnTo>
                  <a:pt x="174" y="594"/>
                </a:lnTo>
                <a:lnTo>
                  <a:pt x="194" y="602"/>
                </a:lnTo>
                <a:lnTo>
                  <a:pt x="218" y="608"/>
                </a:lnTo>
                <a:lnTo>
                  <a:pt x="247" y="609"/>
                </a:lnTo>
                <a:lnTo>
                  <a:pt x="218" y="611"/>
                </a:lnTo>
                <a:lnTo>
                  <a:pt x="194" y="617"/>
                </a:lnTo>
                <a:lnTo>
                  <a:pt x="174" y="624"/>
                </a:lnTo>
                <a:lnTo>
                  <a:pt x="157" y="635"/>
                </a:lnTo>
                <a:lnTo>
                  <a:pt x="142" y="648"/>
                </a:lnTo>
                <a:lnTo>
                  <a:pt x="131" y="665"/>
                </a:lnTo>
                <a:lnTo>
                  <a:pt x="122" y="684"/>
                </a:lnTo>
                <a:lnTo>
                  <a:pt x="116" y="704"/>
                </a:lnTo>
                <a:lnTo>
                  <a:pt x="112" y="726"/>
                </a:lnTo>
                <a:lnTo>
                  <a:pt x="111" y="750"/>
                </a:lnTo>
                <a:lnTo>
                  <a:pt x="111" y="775"/>
                </a:lnTo>
                <a:lnTo>
                  <a:pt x="112" y="802"/>
                </a:lnTo>
                <a:lnTo>
                  <a:pt x="113" y="829"/>
                </a:lnTo>
                <a:lnTo>
                  <a:pt x="116" y="857"/>
                </a:lnTo>
                <a:lnTo>
                  <a:pt x="121" y="885"/>
                </a:lnTo>
                <a:lnTo>
                  <a:pt x="123" y="913"/>
                </a:lnTo>
                <a:lnTo>
                  <a:pt x="128" y="941"/>
                </a:lnTo>
                <a:lnTo>
                  <a:pt x="131" y="970"/>
                </a:lnTo>
                <a:lnTo>
                  <a:pt x="135" y="997"/>
                </a:lnTo>
                <a:lnTo>
                  <a:pt x="136" y="1025"/>
                </a:lnTo>
                <a:lnTo>
                  <a:pt x="138" y="1051"/>
                </a:lnTo>
                <a:lnTo>
                  <a:pt x="138" y="1076"/>
                </a:lnTo>
                <a:lnTo>
                  <a:pt x="135" y="1101"/>
                </a:lnTo>
                <a:lnTo>
                  <a:pt x="132" y="1122"/>
                </a:lnTo>
                <a:lnTo>
                  <a:pt x="126" y="1143"/>
                </a:lnTo>
                <a:lnTo>
                  <a:pt x="118" y="1161"/>
                </a:lnTo>
                <a:lnTo>
                  <a:pt x="106" y="1177"/>
                </a:lnTo>
                <a:lnTo>
                  <a:pt x="92" y="1191"/>
                </a:lnTo>
                <a:lnTo>
                  <a:pt x="75" y="1203"/>
                </a:lnTo>
                <a:lnTo>
                  <a:pt x="53" y="1210"/>
                </a:lnTo>
                <a:lnTo>
                  <a:pt x="29" y="1216"/>
                </a:lnTo>
                <a:lnTo>
                  <a:pt x="0" y="1217"/>
                </a:lnTo>
              </a:path>
            </a:pathLst>
          </a:cu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46" name="Freeform 142">
            <a:extLst>
              <a:ext uri="{FF2B5EF4-FFF2-40B4-BE49-F238E27FC236}">
                <a16:creationId xmlns:a16="http://schemas.microsoft.com/office/drawing/2014/main" id="{C04656E9-78C8-4944-8292-FCA8D08D04FA}"/>
              </a:ext>
            </a:extLst>
          </p:cNvPr>
          <p:cNvSpPr>
            <a:spLocks/>
          </p:cNvSpPr>
          <p:nvPr/>
        </p:nvSpPr>
        <p:spPr bwMode="auto">
          <a:xfrm>
            <a:off x="8604251" y="3600451"/>
            <a:ext cx="366713" cy="3186113"/>
          </a:xfrm>
          <a:custGeom>
            <a:avLst/>
            <a:gdLst>
              <a:gd name="T0" fmla="*/ 2147483646 w 247"/>
              <a:gd name="T1" fmla="*/ 2147483646 h 1217"/>
              <a:gd name="T2" fmla="*/ 2147483646 w 247"/>
              <a:gd name="T3" fmla="*/ 2147483646 h 1217"/>
              <a:gd name="T4" fmla="*/ 2147483646 w 247"/>
              <a:gd name="T5" fmla="*/ 2147483646 h 1217"/>
              <a:gd name="T6" fmla="*/ 2147483646 w 247"/>
              <a:gd name="T7" fmla="*/ 2147483646 h 1217"/>
              <a:gd name="T8" fmla="*/ 2147483646 w 247"/>
              <a:gd name="T9" fmla="*/ 2147483646 h 1217"/>
              <a:gd name="T10" fmla="*/ 2147483646 w 247"/>
              <a:gd name="T11" fmla="*/ 2147483646 h 1217"/>
              <a:gd name="T12" fmla="*/ 2147483646 w 247"/>
              <a:gd name="T13" fmla="*/ 2147483646 h 1217"/>
              <a:gd name="T14" fmla="*/ 2147483646 w 247"/>
              <a:gd name="T15" fmla="*/ 2147483646 h 1217"/>
              <a:gd name="T16" fmla="*/ 2147483646 w 247"/>
              <a:gd name="T17" fmla="*/ 2147483646 h 1217"/>
              <a:gd name="T18" fmla="*/ 2147483646 w 247"/>
              <a:gd name="T19" fmla="*/ 2147483646 h 1217"/>
              <a:gd name="T20" fmla="*/ 2147483646 w 247"/>
              <a:gd name="T21" fmla="*/ 2147483646 h 1217"/>
              <a:gd name="T22" fmla="*/ 2147483646 w 247"/>
              <a:gd name="T23" fmla="*/ 2147483646 h 1217"/>
              <a:gd name="T24" fmla="*/ 2147483646 w 247"/>
              <a:gd name="T25" fmla="*/ 2147483646 h 1217"/>
              <a:gd name="T26" fmla="*/ 2147483646 w 247"/>
              <a:gd name="T27" fmla="*/ 2147483646 h 1217"/>
              <a:gd name="T28" fmla="*/ 2147483646 w 247"/>
              <a:gd name="T29" fmla="*/ 2147483646 h 1217"/>
              <a:gd name="T30" fmla="*/ 2147483646 w 247"/>
              <a:gd name="T31" fmla="*/ 2147483646 h 1217"/>
              <a:gd name="T32" fmla="*/ 2147483646 w 247"/>
              <a:gd name="T33" fmla="*/ 2147483646 h 1217"/>
              <a:gd name="T34" fmla="*/ 2147483646 w 247"/>
              <a:gd name="T35" fmla="*/ 2147483646 h 1217"/>
              <a:gd name="T36" fmla="*/ 2147483646 w 247"/>
              <a:gd name="T37" fmla="*/ 2147483646 h 1217"/>
              <a:gd name="T38" fmla="*/ 2147483646 w 247"/>
              <a:gd name="T39" fmla="*/ 2147483646 h 1217"/>
              <a:gd name="T40" fmla="*/ 2147483646 w 247"/>
              <a:gd name="T41" fmla="*/ 2147483646 h 1217"/>
              <a:gd name="T42" fmla="*/ 2147483646 w 247"/>
              <a:gd name="T43" fmla="*/ 2147483646 h 1217"/>
              <a:gd name="T44" fmla="*/ 2147483646 w 247"/>
              <a:gd name="T45" fmla="*/ 2147483646 h 1217"/>
              <a:gd name="T46" fmla="*/ 2147483646 w 247"/>
              <a:gd name="T47" fmla="*/ 2147483646 h 1217"/>
              <a:gd name="T48" fmla="*/ 2147483646 w 247"/>
              <a:gd name="T49" fmla="*/ 2147483646 h 1217"/>
              <a:gd name="T50" fmla="*/ 2147483646 w 247"/>
              <a:gd name="T51" fmla="*/ 2147483646 h 1217"/>
              <a:gd name="T52" fmla="*/ 2147483646 w 247"/>
              <a:gd name="T53" fmla="*/ 2147483646 h 1217"/>
              <a:gd name="T54" fmla="*/ 2147483646 w 247"/>
              <a:gd name="T55" fmla="*/ 2147483646 h 1217"/>
              <a:gd name="T56" fmla="*/ 2147483646 w 247"/>
              <a:gd name="T57" fmla="*/ 2147483646 h 1217"/>
              <a:gd name="T58" fmla="*/ 2147483646 w 247"/>
              <a:gd name="T59" fmla="*/ 2147483646 h 1217"/>
              <a:gd name="T60" fmla="*/ 2147483646 w 247"/>
              <a:gd name="T61" fmla="*/ 2147483646 h 1217"/>
              <a:gd name="T62" fmla="*/ 2147483646 w 247"/>
              <a:gd name="T63" fmla="*/ 2147483646 h 1217"/>
              <a:gd name="T64" fmla="*/ 0 w 247"/>
              <a:gd name="T65" fmla="*/ 2147483646 h 121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47"/>
              <a:gd name="T100" fmla="*/ 0 h 1217"/>
              <a:gd name="T101" fmla="*/ 247 w 247"/>
              <a:gd name="T102" fmla="*/ 1217 h 121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47" h="1217">
                <a:moveTo>
                  <a:pt x="0" y="0"/>
                </a:moveTo>
                <a:lnTo>
                  <a:pt x="29" y="3"/>
                </a:lnTo>
                <a:lnTo>
                  <a:pt x="53" y="7"/>
                </a:lnTo>
                <a:lnTo>
                  <a:pt x="75" y="16"/>
                </a:lnTo>
                <a:lnTo>
                  <a:pt x="92" y="27"/>
                </a:lnTo>
                <a:lnTo>
                  <a:pt x="106" y="40"/>
                </a:lnTo>
                <a:lnTo>
                  <a:pt x="118" y="57"/>
                </a:lnTo>
                <a:lnTo>
                  <a:pt x="126" y="75"/>
                </a:lnTo>
                <a:lnTo>
                  <a:pt x="132" y="96"/>
                </a:lnTo>
                <a:lnTo>
                  <a:pt x="135" y="118"/>
                </a:lnTo>
                <a:lnTo>
                  <a:pt x="138" y="142"/>
                </a:lnTo>
                <a:lnTo>
                  <a:pt x="138" y="167"/>
                </a:lnTo>
                <a:lnTo>
                  <a:pt x="136" y="194"/>
                </a:lnTo>
                <a:lnTo>
                  <a:pt x="135" y="220"/>
                </a:lnTo>
                <a:lnTo>
                  <a:pt x="131" y="249"/>
                </a:lnTo>
                <a:lnTo>
                  <a:pt x="128" y="276"/>
                </a:lnTo>
                <a:lnTo>
                  <a:pt x="123" y="305"/>
                </a:lnTo>
                <a:lnTo>
                  <a:pt x="121" y="333"/>
                </a:lnTo>
                <a:lnTo>
                  <a:pt x="116" y="362"/>
                </a:lnTo>
                <a:lnTo>
                  <a:pt x="113" y="389"/>
                </a:lnTo>
                <a:lnTo>
                  <a:pt x="112" y="417"/>
                </a:lnTo>
                <a:lnTo>
                  <a:pt x="111" y="443"/>
                </a:lnTo>
                <a:lnTo>
                  <a:pt x="111" y="469"/>
                </a:lnTo>
                <a:lnTo>
                  <a:pt x="112" y="491"/>
                </a:lnTo>
                <a:lnTo>
                  <a:pt x="116" y="514"/>
                </a:lnTo>
                <a:lnTo>
                  <a:pt x="122" y="535"/>
                </a:lnTo>
                <a:lnTo>
                  <a:pt x="131" y="553"/>
                </a:lnTo>
                <a:lnTo>
                  <a:pt x="142" y="569"/>
                </a:lnTo>
                <a:lnTo>
                  <a:pt x="157" y="583"/>
                </a:lnTo>
                <a:lnTo>
                  <a:pt x="174" y="594"/>
                </a:lnTo>
                <a:lnTo>
                  <a:pt x="194" y="602"/>
                </a:lnTo>
                <a:lnTo>
                  <a:pt x="218" y="608"/>
                </a:lnTo>
                <a:lnTo>
                  <a:pt x="247" y="609"/>
                </a:lnTo>
                <a:lnTo>
                  <a:pt x="218" y="611"/>
                </a:lnTo>
                <a:lnTo>
                  <a:pt x="194" y="617"/>
                </a:lnTo>
                <a:lnTo>
                  <a:pt x="174" y="624"/>
                </a:lnTo>
                <a:lnTo>
                  <a:pt x="157" y="635"/>
                </a:lnTo>
                <a:lnTo>
                  <a:pt x="142" y="648"/>
                </a:lnTo>
                <a:lnTo>
                  <a:pt x="131" y="665"/>
                </a:lnTo>
                <a:lnTo>
                  <a:pt x="122" y="684"/>
                </a:lnTo>
                <a:lnTo>
                  <a:pt x="116" y="704"/>
                </a:lnTo>
                <a:lnTo>
                  <a:pt x="112" y="726"/>
                </a:lnTo>
                <a:lnTo>
                  <a:pt x="111" y="750"/>
                </a:lnTo>
                <a:lnTo>
                  <a:pt x="111" y="775"/>
                </a:lnTo>
                <a:lnTo>
                  <a:pt x="112" y="802"/>
                </a:lnTo>
                <a:lnTo>
                  <a:pt x="113" y="829"/>
                </a:lnTo>
                <a:lnTo>
                  <a:pt x="116" y="857"/>
                </a:lnTo>
                <a:lnTo>
                  <a:pt x="121" y="885"/>
                </a:lnTo>
                <a:lnTo>
                  <a:pt x="123" y="913"/>
                </a:lnTo>
                <a:lnTo>
                  <a:pt x="128" y="941"/>
                </a:lnTo>
                <a:lnTo>
                  <a:pt x="131" y="970"/>
                </a:lnTo>
                <a:lnTo>
                  <a:pt x="135" y="997"/>
                </a:lnTo>
                <a:lnTo>
                  <a:pt x="136" y="1025"/>
                </a:lnTo>
                <a:lnTo>
                  <a:pt x="138" y="1051"/>
                </a:lnTo>
                <a:lnTo>
                  <a:pt x="138" y="1076"/>
                </a:lnTo>
                <a:lnTo>
                  <a:pt x="135" y="1101"/>
                </a:lnTo>
                <a:lnTo>
                  <a:pt x="132" y="1122"/>
                </a:lnTo>
                <a:lnTo>
                  <a:pt x="126" y="1143"/>
                </a:lnTo>
                <a:lnTo>
                  <a:pt x="118" y="1161"/>
                </a:lnTo>
                <a:lnTo>
                  <a:pt x="106" y="1177"/>
                </a:lnTo>
                <a:lnTo>
                  <a:pt x="92" y="1191"/>
                </a:lnTo>
                <a:lnTo>
                  <a:pt x="75" y="1203"/>
                </a:lnTo>
                <a:lnTo>
                  <a:pt x="53" y="1210"/>
                </a:lnTo>
                <a:lnTo>
                  <a:pt x="29" y="1216"/>
                </a:lnTo>
                <a:lnTo>
                  <a:pt x="0" y="1217"/>
                </a:lnTo>
              </a:path>
            </a:pathLst>
          </a:cu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47" name="TextBox 2">
            <a:extLst>
              <a:ext uri="{FF2B5EF4-FFF2-40B4-BE49-F238E27FC236}">
                <a16:creationId xmlns:a16="http://schemas.microsoft.com/office/drawing/2014/main" id="{DBBCF150-E986-5145-BCA9-7D647E0B85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34451" y="1428751"/>
            <a:ext cx="11080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y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0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– y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15</a:t>
            </a:r>
          </a:p>
        </p:txBody>
      </p:sp>
      <p:sp>
        <p:nvSpPr>
          <p:cNvPr id="112648" name="TextBox 8">
            <a:extLst>
              <a:ext uri="{FF2B5EF4-FFF2-40B4-BE49-F238E27FC236}">
                <a16:creationId xmlns:a16="http://schemas.microsoft.com/office/drawing/2014/main" id="{7C7AE29E-197A-7242-BDAC-72CD2CECF8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24926" y="4872038"/>
            <a:ext cx="12112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y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16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– y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31</a:t>
            </a:r>
          </a:p>
        </p:txBody>
      </p:sp>
      <p:sp>
        <p:nvSpPr>
          <p:cNvPr id="112649" name="TextBox 3">
            <a:extLst>
              <a:ext uri="{FF2B5EF4-FFF2-40B4-BE49-F238E27FC236}">
                <a16:creationId xmlns:a16="http://schemas.microsoft.com/office/drawing/2014/main" id="{AB1EA10A-F907-C546-BAF7-BA79FC0D25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0" y="3448051"/>
            <a:ext cx="5270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En</a:t>
            </a:r>
          </a:p>
        </p:txBody>
      </p:sp>
      <p:cxnSp>
        <p:nvCxnSpPr>
          <p:cNvPr id="112650" name="Straight Connector 20">
            <a:extLst>
              <a:ext uri="{FF2B5EF4-FFF2-40B4-BE49-F238E27FC236}">
                <a16:creationId xmlns:a16="http://schemas.microsoft.com/office/drawing/2014/main" id="{F5C5A619-511C-8F42-84FE-5116B4D2513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41888" y="1982788"/>
            <a:ext cx="1376362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2651" name="Straight Connector 25">
            <a:extLst>
              <a:ext uri="{FF2B5EF4-FFF2-40B4-BE49-F238E27FC236}">
                <a16:creationId xmlns:a16="http://schemas.microsoft.com/office/drawing/2014/main" id="{C151FA0D-7EA9-F94C-B5FB-BEC3F1924F7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60939" y="1981200"/>
            <a:ext cx="1587" cy="74295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2652" name="Straight Connector 27">
            <a:extLst>
              <a:ext uri="{FF2B5EF4-FFF2-40B4-BE49-F238E27FC236}">
                <a16:creationId xmlns:a16="http://schemas.microsoft.com/office/drawing/2014/main" id="{4643F48D-17D6-9242-ABAA-D77758CE6D6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53001" y="5419725"/>
            <a:ext cx="1376363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2653" name="Straight Connector 28">
            <a:extLst>
              <a:ext uri="{FF2B5EF4-FFF2-40B4-BE49-F238E27FC236}">
                <a16:creationId xmlns:a16="http://schemas.microsoft.com/office/drawing/2014/main" id="{F6496717-D656-DA46-BA80-AE84C4FE753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72051" y="4695825"/>
            <a:ext cx="3175" cy="74295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5" name="Title 1">
            <a:extLst>
              <a:ext uri="{FF2B5EF4-FFF2-40B4-BE49-F238E27FC236}">
                <a16:creationId xmlns:a16="http://schemas.microsoft.com/office/drawing/2014/main" id="{B43F7079-8225-CE41-BB48-C65763B8A2CB}"/>
              </a:ext>
            </a:extLst>
          </p:cNvPr>
          <p:cNvSpPr txBox="1">
            <a:spLocks/>
          </p:cNvSpPr>
          <p:nvPr/>
        </p:nvSpPr>
        <p:spPr bwMode="auto">
          <a:xfrm>
            <a:off x="946150" y="11113"/>
            <a:ext cx="335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build a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5-to-32 decoder</a:t>
            </a:r>
          </a:p>
        </p:txBody>
      </p:sp>
      <p:pic>
        <p:nvPicPr>
          <p:cNvPr id="113666" name="Picture 3" descr="Screen shot 2013-10-16 at 3.34.28 PM.png">
            <a:extLst>
              <a:ext uri="{FF2B5EF4-FFF2-40B4-BE49-F238E27FC236}">
                <a16:creationId xmlns:a16="http://schemas.microsoft.com/office/drawing/2014/main" id="{BF1FEC1D-0D21-2441-BAEB-CE5BDC0F3C2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6400" y="2209800"/>
            <a:ext cx="3378200" cy="311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3667" name="Picture 1" descr="Screen shot 2015-10-12 at 3.28.30 PM.png">
            <a:extLst>
              <a:ext uri="{FF2B5EF4-FFF2-40B4-BE49-F238E27FC236}">
                <a16:creationId xmlns:a16="http://schemas.microsoft.com/office/drawing/2014/main" id="{B33B7203-82C1-1B44-926E-24F4770A265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2200" y="-7938"/>
            <a:ext cx="2533650" cy="3429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3668" name="Picture 6" descr="Screen shot 2015-10-12 at 3.28.30 PM.png">
            <a:extLst>
              <a:ext uri="{FF2B5EF4-FFF2-40B4-BE49-F238E27FC236}">
                <a16:creationId xmlns:a16="http://schemas.microsoft.com/office/drawing/2014/main" id="{09BEB5E2-EC12-0B4D-9FE2-99935FD8A2B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4900" y="3429000"/>
            <a:ext cx="2533650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3669" name="Freeform 142">
            <a:extLst>
              <a:ext uri="{FF2B5EF4-FFF2-40B4-BE49-F238E27FC236}">
                <a16:creationId xmlns:a16="http://schemas.microsoft.com/office/drawing/2014/main" id="{7C748861-7282-9D48-B8A5-5237AB2B6D6A}"/>
              </a:ext>
            </a:extLst>
          </p:cNvPr>
          <p:cNvSpPr>
            <a:spLocks/>
          </p:cNvSpPr>
          <p:nvPr/>
        </p:nvSpPr>
        <p:spPr bwMode="auto">
          <a:xfrm>
            <a:off x="8588376" y="168276"/>
            <a:ext cx="366713" cy="3186113"/>
          </a:xfrm>
          <a:custGeom>
            <a:avLst/>
            <a:gdLst>
              <a:gd name="T0" fmla="*/ 2147483646 w 247"/>
              <a:gd name="T1" fmla="*/ 2147483646 h 1217"/>
              <a:gd name="T2" fmla="*/ 2147483646 w 247"/>
              <a:gd name="T3" fmla="*/ 2147483646 h 1217"/>
              <a:gd name="T4" fmla="*/ 2147483646 w 247"/>
              <a:gd name="T5" fmla="*/ 2147483646 h 1217"/>
              <a:gd name="T6" fmla="*/ 2147483646 w 247"/>
              <a:gd name="T7" fmla="*/ 2147483646 h 1217"/>
              <a:gd name="T8" fmla="*/ 2147483646 w 247"/>
              <a:gd name="T9" fmla="*/ 2147483646 h 1217"/>
              <a:gd name="T10" fmla="*/ 2147483646 w 247"/>
              <a:gd name="T11" fmla="*/ 2147483646 h 1217"/>
              <a:gd name="T12" fmla="*/ 2147483646 w 247"/>
              <a:gd name="T13" fmla="*/ 2147483646 h 1217"/>
              <a:gd name="T14" fmla="*/ 2147483646 w 247"/>
              <a:gd name="T15" fmla="*/ 2147483646 h 1217"/>
              <a:gd name="T16" fmla="*/ 2147483646 w 247"/>
              <a:gd name="T17" fmla="*/ 2147483646 h 1217"/>
              <a:gd name="T18" fmla="*/ 2147483646 w 247"/>
              <a:gd name="T19" fmla="*/ 2147483646 h 1217"/>
              <a:gd name="T20" fmla="*/ 2147483646 w 247"/>
              <a:gd name="T21" fmla="*/ 2147483646 h 1217"/>
              <a:gd name="T22" fmla="*/ 2147483646 w 247"/>
              <a:gd name="T23" fmla="*/ 2147483646 h 1217"/>
              <a:gd name="T24" fmla="*/ 2147483646 w 247"/>
              <a:gd name="T25" fmla="*/ 2147483646 h 1217"/>
              <a:gd name="T26" fmla="*/ 2147483646 w 247"/>
              <a:gd name="T27" fmla="*/ 2147483646 h 1217"/>
              <a:gd name="T28" fmla="*/ 2147483646 w 247"/>
              <a:gd name="T29" fmla="*/ 2147483646 h 1217"/>
              <a:gd name="T30" fmla="*/ 2147483646 w 247"/>
              <a:gd name="T31" fmla="*/ 2147483646 h 1217"/>
              <a:gd name="T32" fmla="*/ 2147483646 w 247"/>
              <a:gd name="T33" fmla="*/ 2147483646 h 1217"/>
              <a:gd name="T34" fmla="*/ 2147483646 w 247"/>
              <a:gd name="T35" fmla="*/ 2147483646 h 1217"/>
              <a:gd name="T36" fmla="*/ 2147483646 w 247"/>
              <a:gd name="T37" fmla="*/ 2147483646 h 1217"/>
              <a:gd name="T38" fmla="*/ 2147483646 w 247"/>
              <a:gd name="T39" fmla="*/ 2147483646 h 1217"/>
              <a:gd name="T40" fmla="*/ 2147483646 w 247"/>
              <a:gd name="T41" fmla="*/ 2147483646 h 1217"/>
              <a:gd name="T42" fmla="*/ 2147483646 w 247"/>
              <a:gd name="T43" fmla="*/ 2147483646 h 1217"/>
              <a:gd name="T44" fmla="*/ 2147483646 w 247"/>
              <a:gd name="T45" fmla="*/ 2147483646 h 1217"/>
              <a:gd name="T46" fmla="*/ 2147483646 w 247"/>
              <a:gd name="T47" fmla="*/ 2147483646 h 1217"/>
              <a:gd name="T48" fmla="*/ 2147483646 w 247"/>
              <a:gd name="T49" fmla="*/ 2147483646 h 1217"/>
              <a:gd name="T50" fmla="*/ 2147483646 w 247"/>
              <a:gd name="T51" fmla="*/ 2147483646 h 1217"/>
              <a:gd name="T52" fmla="*/ 2147483646 w 247"/>
              <a:gd name="T53" fmla="*/ 2147483646 h 1217"/>
              <a:gd name="T54" fmla="*/ 2147483646 w 247"/>
              <a:gd name="T55" fmla="*/ 2147483646 h 1217"/>
              <a:gd name="T56" fmla="*/ 2147483646 w 247"/>
              <a:gd name="T57" fmla="*/ 2147483646 h 1217"/>
              <a:gd name="T58" fmla="*/ 2147483646 w 247"/>
              <a:gd name="T59" fmla="*/ 2147483646 h 1217"/>
              <a:gd name="T60" fmla="*/ 2147483646 w 247"/>
              <a:gd name="T61" fmla="*/ 2147483646 h 1217"/>
              <a:gd name="T62" fmla="*/ 2147483646 w 247"/>
              <a:gd name="T63" fmla="*/ 2147483646 h 1217"/>
              <a:gd name="T64" fmla="*/ 0 w 247"/>
              <a:gd name="T65" fmla="*/ 2147483646 h 121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47"/>
              <a:gd name="T100" fmla="*/ 0 h 1217"/>
              <a:gd name="T101" fmla="*/ 247 w 247"/>
              <a:gd name="T102" fmla="*/ 1217 h 121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47" h="1217">
                <a:moveTo>
                  <a:pt x="0" y="0"/>
                </a:moveTo>
                <a:lnTo>
                  <a:pt x="29" y="3"/>
                </a:lnTo>
                <a:lnTo>
                  <a:pt x="53" y="7"/>
                </a:lnTo>
                <a:lnTo>
                  <a:pt x="75" y="16"/>
                </a:lnTo>
                <a:lnTo>
                  <a:pt x="92" y="27"/>
                </a:lnTo>
                <a:lnTo>
                  <a:pt x="106" y="40"/>
                </a:lnTo>
                <a:lnTo>
                  <a:pt x="118" y="57"/>
                </a:lnTo>
                <a:lnTo>
                  <a:pt x="126" y="75"/>
                </a:lnTo>
                <a:lnTo>
                  <a:pt x="132" y="96"/>
                </a:lnTo>
                <a:lnTo>
                  <a:pt x="135" y="118"/>
                </a:lnTo>
                <a:lnTo>
                  <a:pt x="138" y="142"/>
                </a:lnTo>
                <a:lnTo>
                  <a:pt x="138" y="167"/>
                </a:lnTo>
                <a:lnTo>
                  <a:pt x="136" y="194"/>
                </a:lnTo>
                <a:lnTo>
                  <a:pt x="135" y="220"/>
                </a:lnTo>
                <a:lnTo>
                  <a:pt x="131" y="249"/>
                </a:lnTo>
                <a:lnTo>
                  <a:pt x="128" y="276"/>
                </a:lnTo>
                <a:lnTo>
                  <a:pt x="123" y="305"/>
                </a:lnTo>
                <a:lnTo>
                  <a:pt x="121" y="333"/>
                </a:lnTo>
                <a:lnTo>
                  <a:pt x="116" y="362"/>
                </a:lnTo>
                <a:lnTo>
                  <a:pt x="113" y="389"/>
                </a:lnTo>
                <a:lnTo>
                  <a:pt x="112" y="417"/>
                </a:lnTo>
                <a:lnTo>
                  <a:pt x="111" y="443"/>
                </a:lnTo>
                <a:lnTo>
                  <a:pt x="111" y="469"/>
                </a:lnTo>
                <a:lnTo>
                  <a:pt x="112" y="491"/>
                </a:lnTo>
                <a:lnTo>
                  <a:pt x="116" y="514"/>
                </a:lnTo>
                <a:lnTo>
                  <a:pt x="122" y="535"/>
                </a:lnTo>
                <a:lnTo>
                  <a:pt x="131" y="553"/>
                </a:lnTo>
                <a:lnTo>
                  <a:pt x="142" y="569"/>
                </a:lnTo>
                <a:lnTo>
                  <a:pt x="157" y="583"/>
                </a:lnTo>
                <a:lnTo>
                  <a:pt x="174" y="594"/>
                </a:lnTo>
                <a:lnTo>
                  <a:pt x="194" y="602"/>
                </a:lnTo>
                <a:lnTo>
                  <a:pt x="218" y="608"/>
                </a:lnTo>
                <a:lnTo>
                  <a:pt x="247" y="609"/>
                </a:lnTo>
                <a:lnTo>
                  <a:pt x="218" y="611"/>
                </a:lnTo>
                <a:lnTo>
                  <a:pt x="194" y="617"/>
                </a:lnTo>
                <a:lnTo>
                  <a:pt x="174" y="624"/>
                </a:lnTo>
                <a:lnTo>
                  <a:pt x="157" y="635"/>
                </a:lnTo>
                <a:lnTo>
                  <a:pt x="142" y="648"/>
                </a:lnTo>
                <a:lnTo>
                  <a:pt x="131" y="665"/>
                </a:lnTo>
                <a:lnTo>
                  <a:pt x="122" y="684"/>
                </a:lnTo>
                <a:lnTo>
                  <a:pt x="116" y="704"/>
                </a:lnTo>
                <a:lnTo>
                  <a:pt x="112" y="726"/>
                </a:lnTo>
                <a:lnTo>
                  <a:pt x="111" y="750"/>
                </a:lnTo>
                <a:lnTo>
                  <a:pt x="111" y="775"/>
                </a:lnTo>
                <a:lnTo>
                  <a:pt x="112" y="802"/>
                </a:lnTo>
                <a:lnTo>
                  <a:pt x="113" y="829"/>
                </a:lnTo>
                <a:lnTo>
                  <a:pt x="116" y="857"/>
                </a:lnTo>
                <a:lnTo>
                  <a:pt x="121" y="885"/>
                </a:lnTo>
                <a:lnTo>
                  <a:pt x="123" y="913"/>
                </a:lnTo>
                <a:lnTo>
                  <a:pt x="128" y="941"/>
                </a:lnTo>
                <a:lnTo>
                  <a:pt x="131" y="970"/>
                </a:lnTo>
                <a:lnTo>
                  <a:pt x="135" y="997"/>
                </a:lnTo>
                <a:lnTo>
                  <a:pt x="136" y="1025"/>
                </a:lnTo>
                <a:lnTo>
                  <a:pt x="138" y="1051"/>
                </a:lnTo>
                <a:lnTo>
                  <a:pt x="138" y="1076"/>
                </a:lnTo>
                <a:lnTo>
                  <a:pt x="135" y="1101"/>
                </a:lnTo>
                <a:lnTo>
                  <a:pt x="132" y="1122"/>
                </a:lnTo>
                <a:lnTo>
                  <a:pt x="126" y="1143"/>
                </a:lnTo>
                <a:lnTo>
                  <a:pt x="118" y="1161"/>
                </a:lnTo>
                <a:lnTo>
                  <a:pt x="106" y="1177"/>
                </a:lnTo>
                <a:lnTo>
                  <a:pt x="92" y="1191"/>
                </a:lnTo>
                <a:lnTo>
                  <a:pt x="75" y="1203"/>
                </a:lnTo>
                <a:lnTo>
                  <a:pt x="53" y="1210"/>
                </a:lnTo>
                <a:lnTo>
                  <a:pt x="29" y="1216"/>
                </a:lnTo>
                <a:lnTo>
                  <a:pt x="0" y="1217"/>
                </a:lnTo>
              </a:path>
            </a:pathLst>
          </a:cu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70" name="Freeform 142">
            <a:extLst>
              <a:ext uri="{FF2B5EF4-FFF2-40B4-BE49-F238E27FC236}">
                <a16:creationId xmlns:a16="http://schemas.microsoft.com/office/drawing/2014/main" id="{CCAADBA5-07B1-5247-8700-6F696150A51B}"/>
              </a:ext>
            </a:extLst>
          </p:cNvPr>
          <p:cNvSpPr>
            <a:spLocks/>
          </p:cNvSpPr>
          <p:nvPr/>
        </p:nvSpPr>
        <p:spPr bwMode="auto">
          <a:xfrm>
            <a:off x="8604251" y="3600451"/>
            <a:ext cx="366713" cy="3186113"/>
          </a:xfrm>
          <a:custGeom>
            <a:avLst/>
            <a:gdLst>
              <a:gd name="T0" fmla="*/ 2147483646 w 247"/>
              <a:gd name="T1" fmla="*/ 2147483646 h 1217"/>
              <a:gd name="T2" fmla="*/ 2147483646 w 247"/>
              <a:gd name="T3" fmla="*/ 2147483646 h 1217"/>
              <a:gd name="T4" fmla="*/ 2147483646 w 247"/>
              <a:gd name="T5" fmla="*/ 2147483646 h 1217"/>
              <a:gd name="T6" fmla="*/ 2147483646 w 247"/>
              <a:gd name="T7" fmla="*/ 2147483646 h 1217"/>
              <a:gd name="T8" fmla="*/ 2147483646 w 247"/>
              <a:gd name="T9" fmla="*/ 2147483646 h 1217"/>
              <a:gd name="T10" fmla="*/ 2147483646 w 247"/>
              <a:gd name="T11" fmla="*/ 2147483646 h 1217"/>
              <a:gd name="T12" fmla="*/ 2147483646 w 247"/>
              <a:gd name="T13" fmla="*/ 2147483646 h 1217"/>
              <a:gd name="T14" fmla="*/ 2147483646 w 247"/>
              <a:gd name="T15" fmla="*/ 2147483646 h 1217"/>
              <a:gd name="T16" fmla="*/ 2147483646 w 247"/>
              <a:gd name="T17" fmla="*/ 2147483646 h 1217"/>
              <a:gd name="T18" fmla="*/ 2147483646 w 247"/>
              <a:gd name="T19" fmla="*/ 2147483646 h 1217"/>
              <a:gd name="T20" fmla="*/ 2147483646 w 247"/>
              <a:gd name="T21" fmla="*/ 2147483646 h 1217"/>
              <a:gd name="T22" fmla="*/ 2147483646 w 247"/>
              <a:gd name="T23" fmla="*/ 2147483646 h 1217"/>
              <a:gd name="T24" fmla="*/ 2147483646 w 247"/>
              <a:gd name="T25" fmla="*/ 2147483646 h 1217"/>
              <a:gd name="T26" fmla="*/ 2147483646 w 247"/>
              <a:gd name="T27" fmla="*/ 2147483646 h 1217"/>
              <a:gd name="T28" fmla="*/ 2147483646 w 247"/>
              <a:gd name="T29" fmla="*/ 2147483646 h 1217"/>
              <a:gd name="T30" fmla="*/ 2147483646 w 247"/>
              <a:gd name="T31" fmla="*/ 2147483646 h 1217"/>
              <a:gd name="T32" fmla="*/ 2147483646 w 247"/>
              <a:gd name="T33" fmla="*/ 2147483646 h 1217"/>
              <a:gd name="T34" fmla="*/ 2147483646 w 247"/>
              <a:gd name="T35" fmla="*/ 2147483646 h 1217"/>
              <a:gd name="T36" fmla="*/ 2147483646 w 247"/>
              <a:gd name="T37" fmla="*/ 2147483646 h 1217"/>
              <a:gd name="T38" fmla="*/ 2147483646 w 247"/>
              <a:gd name="T39" fmla="*/ 2147483646 h 1217"/>
              <a:gd name="T40" fmla="*/ 2147483646 w 247"/>
              <a:gd name="T41" fmla="*/ 2147483646 h 1217"/>
              <a:gd name="T42" fmla="*/ 2147483646 w 247"/>
              <a:gd name="T43" fmla="*/ 2147483646 h 1217"/>
              <a:gd name="T44" fmla="*/ 2147483646 w 247"/>
              <a:gd name="T45" fmla="*/ 2147483646 h 1217"/>
              <a:gd name="T46" fmla="*/ 2147483646 w 247"/>
              <a:gd name="T47" fmla="*/ 2147483646 h 1217"/>
              <a:gd name="T48" fmla="*/ 2147483646 w 247"/>
              <a:gd name="T49" fmla="*/ 2147483646 h 1217"/>
              <a:gd name="T50" fmla="*/ 2147483646 w 247"/>
              <a:gd name="T51" fmla="*/ 2147483646 h 1217"/>
              <a:gd name="T52" fmla="*/ 2147483646 w 247"/>
              <a:gd name="T53" fmla="*/ 2147483646 h 1217"/>
              <a:gd name="T54" fmla="*/ 2147483646 w 247"/>
              <a:gd name="T55" fmla="*/ 2147483646 h 1217"/>
              <a:gd name="T56" fmla="*/ 2147483646 w 247"/>
              <a:gd name="T57" fmla="*/ 2147483646 h 1217"/>
              <a:gd name="T58" fmla="*/ 2147483646 w 247"/>
              <a:gd name="T59" fmla="*/ 2147483646 h 1217"/>
              <a:gd name="T60" fmla="*/ 2147483646 w 247"/>
              <a:gd name="T61" fmla="*/ 2147483646 h 1217"/>
              <a:gd name="T62" fmla="*/ 2147483646 w 247"/>
              <a:gd name="T63" fmla="*/ 2147483646 h 1217"/>
              <a:gd name="T64" fmla="*/ 0 w 247"/>
              <a:gd name="T65" fmla="*/ 2147483646 h 121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47"/>
              <a:gd name="T100" fmla="*/ 0 h 1217"/>
              <a:gd name="T101" fmla="*/ 247 w 247"/>
              <a:gd name="T102" fmla="*/ 1217 h 121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47" h="1217">
                <a:moveTo>
                  <a:pt x="0" y="0"/>
                </a:moveTo>
                <a:lnTo>
                  <a:pt x="29" y="3"/>
                </a:lnTo>
                <a:lnTo>
                  <a:pt x="53" y="7"/>
                </a:lnTo>
                <a:lnTo>
                  <a:pt x="75" y="16"/>
                </a:lnTo>
                <a:lnTo>
                  <a:pt x="92" y="27"/>
                </a:lnTo>
                <a:lnTo>
                  <a:pt x="106" y="40"/>
                </a:lnTo>
                <a:lnTo>
                  <a:pt x="118" y="57"/>
                </a:lnTo>
                <a:lnTo>
                  <a:pt x="126" y="75"/>
                </a:lnTo>
                <a:lnTo>
                  <a:pt x="132" y="96"/>
                </a:lnTo>
                <a:lnTo>
                  <a:pt x="135" y="118"/>
                </a:lnTo>
                <a:lnTo>
                  <a:pt x="138" y="142"/>
                </a:lnTo>
                <a:lnTo>
                  <a:pt x="138" y="167"/>
                </a:lnTo>
                <a:lnTo>
                  <a:pt x="136" y="194"/>
                </a:lnTo>
                <a:lnTo>
                  <a:pt x="135" y="220"/>
                </a:lnTo>
                <a:lnTo>
                  <a:pt x="131" y="249"/>
                </a:lnTo>
                <a:lnTo>
                  <a:pt x="128" y="276"/>
                </a:lnTo>
                <a:lnTo>
                  <a:pt x="123" y="305"/>
                </a:lnTo>
                <a:lnTo>
                  <a:pt x="121" y="333"/>
                </a:lnTo>
                <a:lnTo>
                  <a:pt x="116" y="362"/>
                </a:lnTo>
                <a:lnTo>
                  <a:pt x="113" y="389"/>
                </a:lnTo>
                <a:lnTo>
                  <a:pt x="112" y="417"/>
                </a:lnTo>
                <a:lnTo>
                  <a:pt x="111" y="443"/>
                </a:lnTo>
                <a:lnTo>
                  <a:pt x="111" y="469"/>
                </a:lnTo>
                <a:lnTo>
                  <a:pt x="112" y="491"/>
                </a:lnTo>
                <a:lnTo>
                  <a:pt x="116" y="514"/>
                </a:lnTo>
                <a:lnTo>
                  <a:pt x="122" y="535"/>
                </a:lnTo>
                <a:lnTo>
                  <a:pt x="131" y="553"/>
                </a:lnTo>
                <a:lnTo>
                  <a:pt x="142" y="569"/>
                </a:lnTo>
                <a:lnTo>
                  <a:pt x="157" y="583"/>
                </a:lnTo>
                <a:lnTo>
                  <a:pt x="174" y="594"/>
                </a:lnTo>
                <a:lnTo>
                  <a:pt x="194" y="602"/>
                </a:lnTo>
                <a:lnTo>
                  <a:pt x="218" y="608"/>
                </a:lnTo>
                <a:lnTo>
                  <a:pt x="247" y="609"/>
                </a:lnTo>
                <a:lnTo>
                  <a:pt x="218" y="611"/>
                </a:lnTo>
                <a:lnTo>
                  <a:pt x="194" y="617"/>
                </a:lnTo>
                <a:lnTo>
                  <a:pt x="174" y="624"/>
                </a:lnTo>
                <a:lnTo>
                  <a:pt x="157" y="635"/>
                </a:lnTo>
                <a:lnTo>
                  <a:pt x="142" y="648"/>
                </a:lnTo>
                <a:lnTo>
                  <a:pt x="131" y="665"/>
                </a:lnTo>
                <a:lnTo>
                  <a:pt x="122" y="684"/>
                </a:lnTo>
                <a:lnTo>
                  <a:pt x="116" y="704"/>
                </a:lnTo>
                <a:lnTo>
                  <a:pt x="112" y="726"/>
                </a:lnTo>
                <a:lnTo>
                  <a:pt x="111" y="750"/>
                </a:lnTo>
                <a:lnTo>
                  <a:pt x="111" y="775"/>
                </a:lnTo>
                <a:lnTo>
                  <a:pt x="112" y="802"/>
                </a:lnTo>
                <a:lnTo>
                  <a:pt x="113" y="829"/>
                </a:lnTo>
                <a:lnTo>
                  <a:pt x="116" y="857"/>
                </a:lnTo>
                <a:lnTo>
                  <a:pt x="121" y="885"/>
                </a:lnTo>
                <a:lnTo>
                  <a:pt x="123" y="913"/>
                </a:lnTo>
                <a:lnTo>
                  <a:pt x="128" y="941"/>
                </a:lnTo>
                <a:lnTo>
                  <a:pt x="131" y="970"/>
                </a:lnTo>
                <a:lnTo>
                  <a:pt x="135" y="997"/>
                </a:lnTo>
                <a:lnTo>
                  <a:pt x="136" y="1025"/>
                </a:lnTo>
                <a:lnTo>
                  <a:pt x="138" y="1051"/>
                </a:lnTo>
                <a:lnTo>
                  <a:pt x="138" y="1076"/>
                </a:lnTo>
                <a:lnTo>
                  <a:pt x="135" y="1101"/>
                </a:lnTo>
                <a:lnTo>
                  <a:pt x="132" y="1122"/>
                </a:lnTo>
                <a:lnTo>
                  <a:pt x="126" y="1143"/>
                </a:lnTo>
                <a:lnTo>
                  <a:pt x="118" y="1161"/>
                </a:lnTo>
                <a:lnTo>
                  <a:pt x="106" y="1177"/>
                </a:lnTo>
                <a:lnTo>
                  <a:pt x="92" y="1191"/>
                </a:lnTo>
                <a:lnTo>
                  <a:pt x="75" y="1203"/>
                </a:lnTo>
                <a:lnTo>
                  <a:pt x="53" y="1210"/>
                </a:lnTo>
                <a:lnTo>
                  <a:pt x="29" y="1216"/>
                </a:lnTo>
                <a:lnTo>
                  <a:pt x="0" y="1217"/>
                </a:lnTo>
              </a:path>
            </a:pathLst>
          </a:cu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71" name="TextBox 2">
            <a:extLst>
              <a:ext uri="{FF2B5EF4-FFF2-40B4-BE49-F238E27FC236}">
                <a16:creationId xmlns:a16="http://schemas.microsoft.com/office/drawing/2014/main" id="{E496E8BF-78A9-4044-A51E-0EF3C03F1B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34451" y="1428751"/>
            <a:ext cx="11080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y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0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– y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15</a:t>
            </a:r>
          </a:p>
        </p:txBody>
      </p:sp>
      <p:sp>
        <p:nvSpPr>
          <p:cNvPr id="113672" name="TextBox 8">
            <a:extLst>
              <a:ext uri="{FF2B5EF4-FFF2-40B4-BE49-F238E27FC236}">
                <a16:creationId xmlns:a16="http://schemas.microsoft.com/office/drawing/2014/main" id="{B1227FA9-03D9-2642-81A4-7DDDA5F97F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24926" y="4872038"/>
            <a:ext cx="12112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y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16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– y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31</a:t>
            </a:r>
          </a:p>
        </p:txBody>
      </p:sp>
      <p:sp>
        <p:nvSpPr>
          <p:cNvPr id="113673" name="TextBox 3">
            <a:extLst>
              <a:ext uri="{FF2B5EF4-FFF2-40B4-BE49-F238E27FC236}">
                <a16:creationId xmlns:a16="http://schemas.microsoft.com/office/drawing/2014/main" id="{B97B15AF-BCB2-6E4E-8DCC-46AC7BB167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0" y="3448051"/>
            <a:ext cx="5270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En</a:t>
            </a:r>
          </a:p>
        </p:txBody>
      </p:sp>
      <p:sp>
        <p:nvSpPr>
          <p:cNvPr id="113674" name="TextBox 4">
            <a:extLst>
              <a:ext uri="{FF2B5EF4-FFF2-40B4-BE49-F238E27FC236}">
                <a16:creationId xmlns:a16="http://schemas.microsoft.com/office/drawing/2014/main" id="{8265A88E-043D-D741-A235-360E82467E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2286001"/>
            <a:ext cx="5095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4</a:t>
            </a:r>
          </a:p>
        </p:txBody>
      </p:sp>
      <p:sp>
        <p:nvSpPr>
          <p:cNvPr id="113675" name="TextBox 11">
            <a:extLst>
              <a:ext uri="{FF2B5EF4-FFF2-40B4-BE49-F238E27FC236}">
                <a16:creationId xmlns:a16="http://schemas.microsoft.com/office/drawing/2014/main" id="{7D2235A6-4E8D-8748-8079-4C1036517A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2301" y="-15875"/>
            <a:ext cx="4286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sz="1800" b="0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3676" name="TextBox 12">
            <a:extLst>
              <a:ext uri="{FF2B5EF4-FFF2-40B4-BE49-F238E27FC236}">
                <a16:creationId xmlns:a16="http://schemas.microsoft.com/office/drawing/2014/main" id="{789CF93F-9BDC-0241-AA87-37CFA7E816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10239" y="239714"/>
            <a:ext cx="4286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sz="1800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="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13677" name="TextBox 13">
            <a:extLst>
              <a:ext uri="{FF2B5EF4-FFF2-40B4-BE49-F238E27FC236}">
                <a16:creationId xmlns:a16="http://schemas.microsoft.com/office/drawing/2014/main" id="{FE66FD00-5E31-9A46-A52F-F539D05E46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11826" y="3429000"/>
            <a:ext cx="4286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sz="1800" b="0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3678" name="TextBox 14">
            <a:extLst>
              <a:ext uri="{FF2B5EF4-FFF2-40B4-BE49-F238E27FC236}">
                <a16:creationId xmlns:a16="http://schemas.microsoft.com/office/drawing/2014/main" id="{AF4EBD8D-B155-1A4A-A994-361C2282E8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19764" y="3684589"/>
            <a:ext cx="4286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sz="1800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="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13679" name="TextBox 15">
            <a:extLst>
              <a:ext uri="{FF2B5EF4-FFF2-40B4-BE49-F238E27FC236}">
                <a16:creationId xmlns:a16="http://schemas.microsoft.com/office/drawing/2014/main" id="{86B345A3-791B-924E-9829-CE03892478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88026" y="1228725"/>
            <a:ext cx="4286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sz="1800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13680" name="TextBox 16">
            <a:extLst>
              <a:ext uri="{FF2B5EF4-FFF2-40B4-BE49-F238E27FC236}">
                <a16:creationId xmlns:a16="http://schemas.microsoft.com/office/drawing/2014/main" id="{9F037CA5-7336-1C4D-A6F9-8A2A6F0E16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5964" y="1484314"/>
            <a:ext cx="427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sz="1800" b="0" baseline="-25000">
                <a:solidFill>
                  <a:srgbClr val="FF0000"/>
                </a:solidFill>
                <a:latin typeface="Times" pitchFamily="2" charset="0"/>
              </a:rPr>
              <a:t>3</a:t>
            </a:r>
            <a:endParaRPr lang="en-US" altLang="en-US" b="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13681" name="TextBox 17">
            <a:extLst>
              <a:ext uri="{FF2B5EF4-FFF2-40B4-BE49-F238E27FC236}">
                <a16:creationId xmlns:a16="http://schemas.microsoft.com/office/drawing/2014/main" id="{74479F5E-9840-9242-BE4C-40624BE3FC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4376" y="4648200"/>
            <a:ext cx="4286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sz="1800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13682" name="TextBox 18">
            <a:extLst>
              <a:ext uri="{FF2B5EF4-FFF2-40B4-BE49-F238E27FC236}">
                <a16:creationId xmlns:a16="http://schemas.microsoft.com/office/drawing/2014/main" id="{E4DA63CE-5D55-8C46-A10A-F36DCD0CB3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0726" y="4903789"/>
            <a:ext cx="4286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sz="1800" b="0" baseline="-25000">
                <a:solidFill>
                  <a:srgbClr val="FF0000"/>
                </a:solidFill>
                <a:latin typeface="Times" pitchFamily="2" charset="0"/>
              </a:rPr>
              <a:t>3</a:t>
            </a:r>
            <a:endParaRPr lang="en-US" altLang="en-US" b="0" baseline="-25000">
              <a:solidFill>
                <a:srgbClr val="FF0000"/>
              </a:solidFill>
              <a:latin typeface="Times" pitchFamily="2" charset="0"/>
            </a:endParaRPr>
          </a:p>
        </p:txBody>
      </p:sp>
      <p:cxnSp>
        <p:nvCxnSpPr>
          <p:cNvPr id="113683" name="Straight Connector 20">
            <a:extLst>
              <a:ext uri="{FF2B5EF4-FFF2-40B4-BE49-F238E27FC236}">
                <a16:creationId xmlns:a16="http://schemas.microsoft.com/office/drawing/2014/main" id="{90F180E1-22C9-5946-9DCB-7C8AA893403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41888" y="1982788"/>
            <a:ext cx="1376362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3684" name="Straight Connector 25">
            <a:extLst>
              <a:ext uri="{FF2B5EF4-FFF2-40B4-BE49-F238E27FC236}">
                <a16:creationId xmlns:a16="http://schemas.microsoft.com/office/drawing/2014/main" id="{0103B405-0C27-0D46-9BEB-E455B5E8BB9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60939" y="1981200"/>
            <a:ext cx="1587" cy="74295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3685" name="Straight Connector 27">
            <a:extLst>
              <a:ext uri="{FF2B5EF4-FFF2-40B4-BE49-F238E27FC236}">
                <a16:creationId xmlns:a16="http://schemas.microsoft.com/office/drawing/2014/main" id="{E5B8F087-243A-514B-8DDC-BA59DA9ADC8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53001" y="5419725"/>
            <a:ext cx="1376363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3686" name="Straight Connector 28">
            <a:extLst>
              <a:ext uri="{FF2B5EF4-FFF2-40B4-BE49-F238E27FC236}">
                <a16:creationId xmlns:a16="http://schemas.microsoft.com/office/drawing/2014/main" id="{1BD5DBB7-817D-4B48-9968-3081D3799F3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72051" y="4695825"/>
            <a:ext cx="3175" cy="74295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762D17AD-BA77-E14A-8A4E-2AD767E859E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 err="1">
                <a:ea typeface="+mj-ea"/>
                <a:cs typeface="+mj-cs"/>
              </a:rPr>
              <a:t>Demultiplexers</a:t>
            </a:r>
            <a:endParaRPr lang="en-US" dirty="0">
              <a:ea typeface="+mj-ea"/>
              <a:cs typeface="+mj-cs"/>
            </a:endParaRPr>
          </a:p>
        </p:txBody>
      </p:sp>
    </p:spTree>
  </p:cSld>
  <p:clrMapOvr>
    <a:masterClrMapping/>
  </p:clrMapOvr>
  <p:transition/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3" name="Title 1">
            <a:extLst>
              <a:ext uri="{FF2B5EF4-FFF2-40B4-BE49-F238E27FC236}">
                <a16:creationId xmlns:a16="http://schemas.microsoft.com/office/drawing/2014/main" id="{F5AA0F3C-C1E2-504B-8250-BEB17A30AC8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1-to-4 Demultiplexer (Definition)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4A5701D-CBA6-2C4E-BA6D-E36BDB03FC5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524000" y="1143000"/>
            <a:ext cx="8001000" cy="5410200"/>
          </a:xfrm>
        </p:spPr>
        <p:txBody>
          <a:bodyPr/>
          <a:lstStyle/>
          <a:p>
            <a:pPr>
              <a:defRPr/>
            </a:pPr>
            <a:r>
              <a:rPr lang="en-US" dirty="0">
                <a:ea typeface="MS PGothic" pitchFamily="34" charset="-128"/>
              </a:rPr>
              <a:t>Has one data input line: D</a:t>
            </a:r>
          </a:p>
          <a:p>
            <a:pPr>
              <a:defRPr/>
            </a:pPr>
            <a:endParaRPr lang="en-US" dirty="0">
              <a:ea typeface="MS PGothic" pitchFamily="34" charset="-128"/>
            </a:endParaRP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Has two output select lines: w</a:t>
            </a:r>
            <a:r>
              <a:rPr lang="en-US" baseline="-25000" dirty="0">
                <a:ea typeface="MS PGothic" pitchFamily="34" charset="-128"/>
              </a:rPr>
              <a:t>1</a:t>
            </a:r>
            <a:r>
              <a:rPr lang="en-US" dirty="0">
                <a:ea typeface="MS PGothic" pitchFamily="34" charset="-128"/>
              </a:rPr>
              <a:t> and w</a:t>
            </a:r>
            <a:r>
              <a:rPr lang="en-US" baseline="-25000" dirty="0">
                <a:ea typeface="MS PGothic" pitchFamily="34" charset="-128"/>
              </a:rPr>
              <a:t>0</a:t>
            </a:r>
          </a:p>
          <a:p>
            <a:pPr>
              <a:defRPr/>
            </a:pPr>
            <a:endParaRPr lang="en-US" dirty="0">
              <a:ea typeface="MS PGothic" pitchFamily="34" charset="-128"/>
            </a:endParaRP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Has four outputs: y</a:t>
            </a:r>
            <a:r>
              <a:rPr lang="en-US" baseline="-25000" dirty="0">
                <a:ea typeface="MS PGothic" pitchFamily="34" charset="-128"/>
              </a:rPr>
              <a:t>0</a:t>
            </a:r>
            <a:r>
              <a:rPr lang="en-US" dirty="0">
                <a:ea typeface="MS PGothic" pitchFamily="34" charset="-128"/>
              </a:rPr>
              <a:t> , y</a:t>
            </a:r>
            <a:r>
              <a:rPr lang="en-US" baseline="-25000" dirty="0">
                <a:ea typeface="MS PGothic" pitchFamily="34" charset="-128"/>
              </a:rPr>
              <a:t>1 , </a:t>
            </a:r>
            <a:r>
              <a:rPr lang="en-US" dirty="0">
                <a:ea typeface="MS PGothic" pitchFamily="34" charset="-128"/>
              </a:rPr>
              <a:t>y</a:t>
            </a:r>
            <a:r>
              <a:rPr lang="en-US" baseline="-25000" dirty="0">
                <a:ea typeface="MS PGothic" pitchFamily="34" charset="-128"/>
              </a:rPr>
              <a:t>2</a:t>
            </a:r>
            <a:r>
              <a:rPr lang="en-US" dirty="0">
                <a:ea typeface="MS PGothic" pitchFamily="34" charset="-128"/>
              </a:rPr>
              <a:t> , and y</a:t>
            </a:r>
            <a:r>
              <a:rPr lang="en-US" baseline="-25000" dirty="0">
                <a:ea typeface="MS PGothic" pitchFamily="34" charset="-128"/>
              </a:rPr>
              <a:t>3</a:t>
            </a:r>
          </a:p>
          <a:p>
            <a:pPr>
              <a:defRPr/>
            </a:pPr>
            <a:endParaRPr lang="en-US" dirty="0">
              <a:ea typeface="MS PGothic" pitchFamily="34" charset="-128"/>
            </a:endParaRP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If w</a:t>
            </a:r>
            <a:r>
              <a:rPr lang="en-US" baseline="-25000" dirty="0">
                <a:ea typeface="MS PGothic" pitchFamily="34" charset="-128"/>
              </a:rPr>
              <a:t>1</a:t>
            </a:r>
            <a:r>
              <a:rPr lang="en-US" dirty="0">
                <a:ea typeface="MS PGothic" pitchFamily="34" charset="-128"/>
              </a:rPr>
              <a:t>=0 and w</a:t>
            </a:r>
            <a:r>
              <a:rPr lang="en-US" baseline="-25000" dirty="0">
                <a:ea typeface="MS PGothic" pitchFamily="34" charset="-128"/>
              </a:rPr>
              <a:t>0</a:t>
            </a:r>
            <a:r>
              <a:rPr lang="en-US" dirty="0">
                <a:ea typeface="MS PGothic" pitchFamily="34" charset="-128"/>
              </a:rPr>
              <a:t>=0, then the output y</a:t>
            </a:r>
            <a:r>
              <a:rPr lang="en-US" baseline="-25000" dirty="0">
                <a:ea typeface="MS PGothic" pitchFamily="34" charset="-128"/>
              </a:rPr>
              <a:t>0</a:t>
            </a:r>
            <a:r>
              <a:rPr lang="en-US" dirty="0">
                <a:ea typeface="MS PGothic" pitchFamily="34" charset="-128"/>
              </a:rPr>
              <a:t> is set to D</a:t>
            </a:r>
            <a:endParaRPr lang="en-US" baseline="-25000" dirty="0">
              <a:ea typeface="MS PGothic" pitchFamily="34" charset="-128"/>
            </a:endParaRP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If w</a:t>
            </a:r>
            <a:r>
              <a:rPr lang="en-US" baseline="-25000" dirty="0">
                <a:ea typeface="MS PGothic" pitchFamily="34" charset="-128"/>
              </a:rPr>
              <a:t>1</a:t>
            </a:r>
            <a:r>
              <a:rPr lang="en-US" dirty="0">
                <a:ea typeface="MS PGothic" pitchFamily="34" charset="-128"/>
              </a:rPr>
              <a:t>=0 and w</a:t>
            </a:r>
            <a:r>
              <a:rPr lang="en-US" baseline="-25000" dirty="0">
                <a:ea typeface="MS PGothic" pitchFamily="34" charset="-128"/>
              </a:rPr>
              <a:t>0</a:t>
            </a:r>
            <a:r>
              <a:rPr lang="en-US" dirty="0">
                <a:ea typeface="MS PGothic" pitchFamily="34" charset="-128"/>
              </a:rPr>
              <a:t>=1, then the output y</a:t>
            </a:r>
            <a:r>
              <a:rPr lang="en-US" baseline="-25000" dirty="0">
                <a:ea typeface="MS PGothic" pitchFamily="34" charset="-128"/>
              </a:rPr>
              <a:t>1</a:t>
            </a:r>
            <a:r>
              <a:rPr lang="en-US" dirty="0">
                <a:ea typeface="MS PGothic" pitchFamily="34" charset="-128"/>
              </a:rPr>
              <a:t> is set to D</a:t>
            </a:r>
            <a:endParaRPr lang="en-US" baseline="-25000" dirty="0">
              <a:ea typeface="MS PGothic" pitchFamily="34" charset="-128"/>
            </a:endParaRP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If w</a:t>
            </a:r>
            <a:r>
              <a:rPr lang="en-US" baseline="-25000" dirty="0">
                <a:ea typeface="MS PGothic" pitchFamily="34" charset="-128"/>
              </a:rPr>
              <a:t>1</a:t>
            </a:r>
            <a:r>
              <a:rPr lang="en-US" dirty="0">
                <a:ea typeface="MS PGothic" pitchFamily="34" charset="-128"/>
              </a:rPr>
              <a:t>=1 and w</a:t>
            </a:r>
            <a:r>
              <a:rPr lang="en-US" baseline="-25000" dirty="0">
                <a:ea typeface="MS PGothic" pitchFamily="34" charset="-128"/>
              </a:rPr>
              <a:t>0</a:t>
            </a:r>
            <a:r>
              <a:rPr lang="en-US" dirty="0">
                <a:ea typeface="MS PGothic" pitchFamily="34" charset="-128"/>
              </a:rPr>
              <a:t>=0, then the output y</a:t>
            </a:r>
            <a:r>
              <a:rPr lang="en-US" baseline="-25000" dirty="0">
                <a:ea typeface="MS PGothic" pitchFamily="34" charset="-128"/>
              </a:rPr>
              <a:t>2</a:t>
            </a:r>
            <a:r>
              <a:rPr lang="en-US" dirty="0">
                <a:ea typeface="MS PGothic" pitchFamily="34" charset="-128"/>
              </a:rPr>
              <a:t> is set to D</a:t>
            </a:r>
            <a:endParaRPr lang="en-US" baseline="-25000" dirty="0">
              <a:ea typeface="MS PGothic" pitchFamily="34" charset="-128"/>
            </a:endParaRP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If w</a:t>
            </a:r>
            <a:r>
              <a:rPr lang="en-US" baseline="-25000" dirty="0">
                <a:ea typeface="MS PGothic" pitchFamily="34" charset="-128"/>
              </a:rPr>
              <a:t>1</a:t>
            </a:r>
            <a:r>
              <a:rPr lang="en-US" dirty="0">
                <a:ea typeface="MS PGothic" pitchFamily="34" charset="-128"/>
              </a:rPr>
              <a:t>=1 and w</a:t>
            </a:r>
            <a:r>
              <a:rPr lang="en-US" baseline="-25000" dirty="0">
                <a:ea typeface="MS PGothic" pitchFamily="34" charset="-128"/>
              </a:rPr>
              <a:t>0</a:t>
            </a:r>
            <a:r>
              <a:rPr lang="en-US" dirty="0">
                <a:ea typeface="MS PGothic" pitchFamily="34" charset="-128"/>
              </a:rPr>
              <a:t>=1, then the output y</a:t>
            </a:r>
            <a:r>
              <a:rPr lang="en-US" baseline="-25000" dirty="0">
                <a:ea typeface="MS PGothic" pitchFamily="34" charset="-128"/>
              </a:rPr>
              <a:t>3</a:t>
            </a:r>
            <a:r>
              <a:rPr lang="en-US" dirty="0">
                <a:ea typeface="MS PGothic" pitchFamily="34" charset="-128"/>
              </a:rPr>
              <a:t> is set to D</a:t>
            </a:r>
          </a:p>
          <a:p>
            <a:pPr>
              <a:defRPr/>
            </a:pPr>
            <a:endParaRPr lang="en-US" baseline="-25000" dirty="0">
              <a:ea typeface="MS PGothic" pitchFamily="34" charset="-128"/>
            </a:endParaRP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Only one output is set to D. All others are set to 0.</a:t>
            </a:r>
          </a:p>
          <a:p>
            <a:pPr marL="0" indent="0">
              <a:buNone/>
              <a:defRPr/>
            </a:pPr>
            <a:endParaRPr lang="en-US" dirty="0">
              <a:ea typeface="MS PGothic" pitchFamily="34" charset="-128"/>
            </a:endParaRPr>
          </a:p>
        </p:txBody>
      </p:sp>
    </p:spTree>
  </p:cSld>
  <p:clrMapOvr>
    <a:masterClrMapping/>
  </p:clrMapOvr>
  <p:transition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Title 1">
            <a:extLst>
              <a:ext uri="{FF2B5EF4-FFF2-40B4-BE49-F238E27FC236}">
                <a16:creationId xmlns:a16="http://schemas.microsoft.com/office/drawing/2014/main" id="{10E934B1-A99D-9949-BE3D-D6B6A5426505}"/>
              </a:ext>
            </a:extLst>
          </p:cNvPr>
          <p:cNvSpPr txBox="1">
            <a:spLocks/>
          </p:cNvSpPr>
          <p:nvPr/>
        </p:nvSpPr>
        <p:spPr bwMode="auto">
          <a:xfrm>
            <a:off x="914400" y="762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4-to-1 Multiplexer (SOP circuit)</a:t>
            </a:r>
          </a:p>
        </p:txBody>
      </p:sp>
      <p:sp>
        <p:nvSpPr>
          <p:cNvPr id="38914" name="TextBox 125">
            <a:extLst>
              <a:ext uri="{FF2B5EF4-FFF2-40B4-BE49-F238E27FC236}">
                <a16:creationId xmlns:a16="http://schemas.microsoft.com/office/drawing/2014/main" id="{4772A13B-B85F-1347-A909-6F0EFE12F0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4.2c from the textbook ]</a:t>
            </a:r>
          </a:p>
        </p:txBody>
      </p:sp>
      <p:pic>
        <p:nvPicPr>
          <p:cNvPr id="38915" name="Picture 1" descr="Screen shot 2013-09-11 at 2.29.01 PM.png">
            <a:extLst>
              <a:ext uri="{FF2B5EF4-FFF2-40B4-BE49-F238E27FC236}">
                <a16:creationId xmlns:a16="http://schemas.microsoft.com/office/drawing/2014/main" id="{524DC23A-B348-4E49-A38F-487FCFE09CA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9801" y="838200"/>
            <a:ext cx="6773863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8916" name="Group 3">
            <a:extLst>
              <a:ext uri="{FF2B5EF4-FFF2-40B4-BE49-F238E27FC236}">
                <a16:creationId xmlns:a16="http://schemas.microsoft.com/office/drawing/2014/main" id="{77979F7F-4449-0E49-B174-46EC55B50D35}"/>
              </a:ext>
            </a:extLst>
          </p:cNvPr>
          <p:cNvGrpSpPr>
            <a:grpSpLocks/>
          </p:cNvGrpSpPr>
          <p:nvPr/>
        </p:nvGrpSpPr>
        <p:grpSpPr bwMode="auto">
          <a:xfrm>
            <a:off x="2035176" y="5740400"/>
            <a:ext cx="7870825" cy="584200"/>
            <a:chOff x="762000" y="5638800"/>
            <a:chExt cx="7870825" cy="584776"/>
          </a:xfrm>
        </p:grpSpPr>
        <p:sp>
          <p:nvSpPr>
            <p:cNvPr id="38917" name="TextBox 36">
              <a:extLst>
                <a:ext uri="{FF2B5EF4-FFF2-40B4-BE49-F238E27FC236}">
                  <a16:creationId xmlns:a16="http://schemas.microsoft.com/office/drawing/2014/main" id="{6A2124C5-DB2E-2047-BB5B-05DAAA8093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2000" y="5638800"/>
              <a:ext cx="7870825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f  = s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s</a:t>
              </a:r>
              <a:r>
                <a:rPr lang="en-US" altLang="en-US" sz="3200" b="0" i="1" baseline="-25000">
                  <a:latin typeface="Times" pitchFamily="2" charset="0"/>
                </a:rPr>
                <a:t>0</a:t>
              </a:r>
              <a:r>
                <a:rPr lang="en-US" altLang="en-US" sz="3200" b="0" i="1">
                  <a:latin typeface="Times" pitchFamily="2" charset="0"/>
                </a:rPr>
                <a:t> w</a:t>
              </a:r>
              <a:r>
                <a:rPr lang="en-US" altLang="en-US" sz="3200" b="0" i="1" baseline="-25000">
                  <a:latin typeface="Times" pitchFamily="2" charset="0"/>
                </a:rPr>
                <a:t>0</a:t>
              </a:r>
              <a:r>
                <a:rPr lang="en-US" altLang="en-US" sz="3200" b="0" i="1">
                  <a:latin typeface="Times" pitchFamily="2" charset="0"/>
                </a:rPr>
                <a:t> + s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s</a:t>
              </a:r>
              <a:r>
                <a:rPr lang="en-US" altLang="en-US" sz="3200" b="0" i="1" baseline="-25000">
                  <a:latin typeface="Times" pitchFamily="2" charset="0"/>
                </a:rPr>
                <a:t>0</a:t>
              </a:r>
              <a:r>
                <a:rPr lang="en-US" altLang="en-US" sz="3200" b="0" i="1">
                  <a:latin typeface="Times" pitchFamily="2" charset="0"/>
                </a:rPr>
                <a:t> w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+ s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s</a:t>
              </a:r>
              <a:r>
                <a:rPr lang="en-US" altLang="en-US" sz="3200" b="0" i="1" baseline="-25000">
                  <a:latin typeface="Times" pitchFamily="2" charset="0"/>
                </a:rPr>
                <a:t>0</a:t>
              </a:r>
              <a:r>
                <a:rPr lang="en-US" altLang="en-US" sz="3200" b="0" i="1">
                  <a:latin typeface="Times" pitchFamily="2" charset="0"/>
                </a:rPr>
                <a:t> w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  <a:r>
                <a:rPr lang="en-US" altLang="en-US" sz="3200" b="0" i="1">
                  <a:latin typeface="Times" pitchFamily="2" charset="0"/>
                </a:rPr>
                <a:t> + s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s</a:t>
              </a:r>
              <a:r>
                <a:rPr lang="en-US" altLang="en-US" sz="3200" b="0" i="1" baseline="-25000">
                  <a:latin typeface="Times" pitchFamily="2" charset="0"/>
                </a:rPr>
                <a:t>0</a:t>
              </a:r>
              <a:r>
                <a:rPr lang="en-US" altLang="en-US" sz="3200" b="0" i="1">
                  <a:latin typeface="Times" pitchFamily="2" charset="0"/>
                </a:rPr>
                <a:t> w</a:t>
              </a:r>
              <a:r>
                <a:rPr lang="en-US" altLang="en-US" sz="3200" b="0" i="1" baseline="-25000">
                  <a:latin typeface="Times" pitchFamily="2" charset="0"/>
                </a:rPr>
                <a:t>3</a:t>
              </a:r>
              <a:r>
                <a:rPr lang="en-US" altLang="en-US" sz="3200" b="0" i="1">
                  <a:latin typeface="Times" pitchFamily="2" charset="0"/>
                </a:rPr>
                <a:t> 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cxnSp>
          <p:nvCxnSpPr>
            <p:cNvPr id="38918" name="Straight Connector 10">
              <a:extLst>
                <a:ext uri="{FF2B5EF4-FFF2-40B4-BE49-F238E27FC236}">
                  <a16:creationId xmlns:a16="http://schemas.microsoft.com/office/drawing/2014/main" id="{59A6660C-B5BC-1F4D-9007-C58AE6EF02B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524000" y="5800885"/>
              <a:ext cx="3048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919" name="Straight Connector 13">
              <a:extLst>
                <a:ext uri="{FF2B5EF4-FFF2-40B4-BE49-F238E27FC236}">
                  <a16:creationId xmlns:a16="http://schemas.microsoft.com/office/drawing/2014/main" id="{D10CF05E-1D85-7A4C-8E54-1643BA838EF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60563" y="5796118"/>
              <a:ext cx="3048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920" name="Straight Connector 14">
              <a:extLst>
                <a:ext uri="{FF2B5EF4-FFF2-40B4-BE49-F238E27FC236}">
                  <a16:creationId xmlns:a16="http://schemas.microsoft.com/office/drawing/2014/main" id="{C9843ACC-3F6B-3E46-BEA5-7B872F53A8B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232150" y="5807241"/>
              <a:ext cx="3048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921" name="Straight Connector 15">
              <a:extLst>
                <a:ext uri="{FF2B5EF4-FFF2-40B4-BE49-F238E27FC236}">
                  <a16:creationId xmlns:a16="http://schemas.microsoft.com/office/drawing/2014/main" id="{5E285EC0-D6AC-C040-9CA1-1C7236C488F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305425" y="5807241"/>
              <a:ext cx="3048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7" name="Title 1">
            <a:extLst>
              <a:ext uri="{FF2B5EF4-FFF2-40B4-BE49-F238E27FC236}">
                <a16:creationId xmlns:a16="http://schemas.microsoft.com/office/drawing/2014/main" id="{074F5386-B983-E844-9C9F-194D9158AB5A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Graphical Symbol for a 1-to-4 Demultiplexer</a:t>
            </a:r>
          </a:p>
        </p:txBody>
      </p:sp>
      <p:grpSp>
        <p:nvGrpSpPr>
          <p:cNvPr id="116738" name="Group 1">
            <a:extLst>
              <a:ext uri="{FF2B5EF4-FFF2-40B4-BE49-F238E27FC236}">
                <a16:creationId xmlns:a16="http://schemas.microsoft.com/office/drawing/2014/main" id="{608F82FB-F68D-DC4D-AA44-99BDDC7E8A1D}"/>
              </a:ext>
            </a:extLst>
          </p:cNvPr>
          <p:cNvGrpSpPr>
            <a:grpSpLocks/>
          </p:cNvGrpSpPr>
          <p:nvPr/>
        </p:nvGrpSpPr>
        <p:grpSpPr bwMode="auto">
          <a:xfrm>
            <a:off x="4267200" y="2895600"/>
            <a:ext cx="2332038" cy="1392238"/>
            <a:chOff x="4556125" y="3505200"/>
            <a:chExt cx="2332038" cy="1392238"/>
          </a:xfrm>
        </p:grpSpPr>
        <p:sp>
          <p:nvSpPr>
            <p:cNvPr id="116739" name="Rectangle 41">
              <a:extLst>
                <a:ext uri="{FF2B5EF4-FFF2-40B4-BE49-F238E27FC236}">
                  <a16:creationId xmlns:a16="http://schemas.microsoft.com/office/drawing/2014/main" id="{E8DF1692-5C82-2146-9650-616539DF42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9388" y="360997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6740" name="Rectangle 42">
              <a:extLst>
                <a:ext uri="{FF2B5EF4-FFF2-40B4-BE49-F238E27FC236}">
                  <a16:creationId xmlns:a16="http://schemas.microsoft.com/office/drawing/2014/main" id="{6CF1AE89-9743-4748-878B-685720F19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3663" y="3505200"/>
              <a:ext cx="1050925" cy="1392238"/>
            </a:xfrm>
            <a:prstGeom prst="rect">
              <a:avLst/>
            </a:prstGeom>
            <a:noFill/>
            <a:ln w="222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6741" name="Rectangle 44">
              <a:extLst>
                <a:ext uri="{FF2B5EF4-FFF2-40B4-BE49-F238E27FC236}">
                  <a16:creationId xmlns:a16="http://schemas.microsoft.com/office/drawing/2014/main" id="{7394344F-F1AF-A349-913D-D210ACF686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2263" y="37147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6742" name="Line 45">
              <a:extLst>
                <a:ext uri="{FF2B5EF4-FFF2-40B4-BE49-F238E27FC236}">
                  <a16:creationId xmlns:a16="http://schemas.microsoft.com/office/drawing/2014/main" id="{9E0F5CD3-A3E7-2A49-BA99-47A1F59996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8350" y="4646613"/>
              <a:ext cx="5953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43" name="Line 46">
              <a:extLst>
                <a:ext uri="{FF2B5EF4-FFF2-40B4-BE49-F238E27FC236}">
                  <a16:creationId xmlns:a16="http://schemas.microsoft.com/office/drawing/2014/main" id="{B26B1A7D-BFEF-9B40-A184-18AAFA1355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24588" y="3756025"/>
              <a:ext cx="6635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44" name="Line 47">
              <a:extLst>
                <a:ext uri="{FF2B5EF4-FFF2-40B4-BE49-F238E27FC236}">
                  <a16:creationId xmlns:a16="http://schemas.microsoft.com/office/drawing/2014/main" id="{0EA97E34-E2CD-A548-A054-6DEA15A713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24588" y="4646613"/>
              <a:ext cx="6635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45" name="Rectangle 48">
              <a:extLst>
                <a:ext uri="{FF2B5EF4-FFF2-40B4-BE49-F238E27FC236}">
                  <a16:creationId xmlns:a16="http://schemas.microsoft.com/office/drawing/2014/main" id="{87509F25-F3FC-0649-822D-D567500D3A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9388" y="454977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</a:rPr>
                <a:t>D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6746" name="Rectangle 49">
              <a:extLst>
                <a:ext uri="{FF2B5EF4-FFF2-40B4-BE49-F238E27FC236}">
                  <a16:creationId xmlns:a16="http://schemas.microsoft.com/office/drawing/2014/main" id="{79618968-0D50-3B43-BDC9-D4BDB9D735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6775" y="36099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6747" name="Rectangle 50">
              <a:extLst>
                <a:ext uri="{FF2B5EF4-FFF2-40B4-BE49-F238E27FC236}">
                  <a16:creationId xmlns:a16="http://schemas.microsoft.com/office/drawing/2014/main" id="{37DC386A-C60F-FA48-ADB5-926514237C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6788" y="37147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6748" name="Rectangle 51">
              <a:extLst>
                <a:ext uri="{FF2B5EF4-FFF2-40B4-BE49-F238E27FC236}">
                  <a16:creationId xmlns:a16="http://schemas.microsoft.com/office/drawing/2014/main" id="{4C9BAF64-1206-4F41-9068-4A3B644C5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9388" y="390525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6749" name="Line 52">
              <a:extLst>
                <a:ext uri="{FF2B5EF4-FFF2-40B4-BE49-F238E27FC236}">
                  <a16:creationId xmlns:a16="http://schemas.microsoft.com/office/drawing/2014/main" id="{CE18B198-F281-ED4D-9E05-CA67A5A582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56125" y="4030663"/>
              <a:ext cx="617538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50" name="Rectangle 53">
              <a:extLst>
                <a:ext uri="{FF2B5EF4-FFF2-40B4-BE49-F238E27FC236}">
                  <a16:creationId xmlns:a16="http://schemas.microsoft.com/office/drawing/2014/main" id="{41B03CE4-883B-0147-B197-13B6A42B5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2263" y="40100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6751" name="Rectangle 54">
              <a:extLst>
                <a:ext uri="{FF2B5EF4-FFF2-40B4-BE49-F238E27FC236}">
                  <a16:creationId xmlns:a16="http://schemas.microsoft.com/office/drawing/2014/main" id="{5B6EF09C-01C9-9443-A7E8-D0C7C19244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6775" y="39052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6752" name="Rectangle 55">
              <a:extLst>
                <a:ext uri="{FF2B5EF4-FFF2-40B4-BE49-F238E27FC236}">
                  <a16:creationId xmlns:a16="http://schemas.microsoft.com/office/drawing/2014/main" id="{862B8DFE-69AB-0F4E-83D6-0671C58794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6788" y="40100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6753" name="Rectangle 56">
              <a:extLst>
                <a:ext uri="{FF2B5EF4-FFF2-40B4-BE49-F238E27FC236}">
                  <a16:creationId xmlns:a16="http://schemas.microsoft.com/office/drawing/2014/main" id="{BF5C1859-3398-A144-B77F-D51BD9FF36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6775" y="4198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6754" name="Rectangle 57">
              <a:extLst>
                <a:ext uri="{FF2B5EF4-FFF2-40B4-BE49-F238E27FC236}">
                  <a16:creationId xmlns:a16="http://schemas.microsoft.com/office/drawing/2014/main" id="{7EF01764-EB97-884A-A9AE-E77D486F4C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6788" y="430371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6755" name="Rectangle 58">
              <a:extLst>
                <a:ext uri="{FF2B5EF4-FFF2-40B4-BE49-F238E27FC236}">
                  <a16:creationId xmlns:a16="http://schemas.microsoft.com/office/drawing/2014/main" id="{1FFE2C8F-BC40-B246-85CC-5DEBD45BBE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6775" y="4494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6756" name="Line 59">
              <a:extLst>
                <a:ext uri="{FF2B5EF4-FFF2-40B4-BE49-F238E27FC236}">
                  <a16:creationId xmlns:a16="http://schemas.microsoft.com/office/drawing/2014/main" id="{A874FDEC-8E8D-244C-B1E9-AABE4DEA18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24588" y="4349750"/>
              <a:ext cx="6635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57" name="Rectangle 64">
              <a:extLst>
                <a:ext uri="{FF2B5EF4-FFF2-40B4-BE49-F238E27FC236}">
                  <a16:creationId xmlns:a16="http://schemas.microsoft.com/office/drawing/2014/main" id="{50A42A2F-EAAB-E74A-BBA1-BDBFD50D84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6788" y="45974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16758" name="Line 72">
              <a:extLst>
                <a:ext uri="{FF2B5EF4-FFF2-40B4-BE49-F238E27FC236}">
                  <a16:creationId xmlns:a16="http://schemas.microsoft.com/office/drawing/2014/main" id="{591CA8C3-F7D7-8A4B-8FDF-6F35F548B1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24588" y="4052888"/>
              <a:ext cx="6635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59" name="Line 52">
              <a:extLst>
                <a:ext uri="{FF2B5EF4-FFF2-40B4-BE49-F238E27FC236}">
                  <a16:creationId xmlns:a16="http://schemas.microsoft.com/office/drawing/2014/main" id="{423EBED3-7D2F-3641-A363-A05C95ABDF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66062" y="3767138"/>
              <a:ext cx="617538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1" name="Title 1">
            <a:extLst>
              <a:ext uri="{FF2B5EF4-FFF2-40B4-BE49-F238E27FC236}">
                <a16:creationId xmlns:a16="http://schemas.microsoft.com/office/drawing/2014/main" id="{71205CAE-E82F-2748-8F2B-E4AA782804CE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1-to-4 demultiplexer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built with a 2-to-4 decoder with enable</a:t>
            </a:r>
          </a:p>
        </p:txBody>
      </p:sp>
      <p:sp>
        <p:nvSpPr>
          <p:cNvPr id="117762" name="TextBox 125">
            <a:extLst>
              <a:ext uri="{FF2B5EF4-FFF2-40B4-BE49-F238E27FC236}">
                <a16:creationId xmlns:a16="http://schemas.microsoft.com/office/drawing/2014/main" id="{5D2C78E0-676B-554A-9538-EEF220A8DC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4.14c from the textbook ]</a:t>
            </a:r>
          </a:p>
        </p:txBody>
      </p:sp>
      <p:pic>
        <p:nvPicPr>
          <p:cNvPr id="117763" name="Picture 1" descr="Screen shot 2013-10-16 at 3.50.15 PM.png">
            <a:extLst>
              <a:ext uri="{FF2B5EF4-FFF2-40B4-BE49-F238E27FC236}">
                <a16:creationId xmlns:a16="http://schemas.microsoft.com/office/drawing/2014/main" id="{750E1044-39AA-034F-900B-9024772ABB9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19414" y="1628776"/>
            <a:ext cx="5233987" cy="4543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5" name="Title 1">
            <a:extLst>
              <a:ext uri="{FF2B5EF4-FFF2-40B4-BE49-F238E27FC236}">
                <a16:creationId xmlns:a16="http://schemas.microsoft.com/office/drawing/2014/main" id="{2EDBA0D5-813D-E445-A91C-5054ED7F6F7B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1-to-4 demultiplexer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built with a 2-to-4 decoder with enable</a:t>
            </a:r>
          </a:p>
        </p:txBody>
      </p:sp>
      <p:sp>
        <p:nvSpPr>
          <p:cNvPr id="118786" name="TextBox 125">
            <a:extLst>
              <a:ext uri="{FF2B5EF4-FFF2-40B4-BE49-F238E27FC236}">
                <a16:creationId xmlns:a16="http://schemas.microsoft.com/office/drawing/2014/main" id="{605AEDBC-FDA4-C846-AFB1-DC50EFFC6E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4.14c from the textbook ]</a:t>
            </a:r>
          </a:p>
        </p:txBody>
      </p:sp>
      <p:pic>
        <p:nvPicPr>
          <p:cNvPr id="118787" name="Picture 1" descr="Screen shot 2013-10-16 at 3.50.15 PM.png">
            <a:extLst>
              <a:ext uri="{FF2B5EF4-FFF2-40B4-BE49-F238E27FC236}">
                <a16:creationId xmlns:a16="http://schemas.microsoft.com/office/drawing/2014/main" id="{EFE6158C-54BA-4945-BCC1-78BF1278A83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19414" y="1628776"/>
            <a:ext cx="5233987" cy="4543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8788" name="TextBox 2">
            <a:extLst>
              <a:ext uri="{FF2B5EF4-FFF2-40B4-BE49-F238E27FC236}">
                <a16:creationId xmlns:a16="http://schemas.microsoft.com/office/drawing/2014/main" id="{96D18DC8-A825-5B49-8D39-5B16AFBBB6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1676401"/>
            <a:ext cx="1047082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output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select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lines</a:t>
            </a:r>
          </a:p>
        </p:txBody>
      </p:sp>
      <p:sp>
        <p:nvSpPr>
          <p:cNvPr id="118789" name="TextBox 95">
            <a:extLst>
              <a:ext uri="{FF2B5EF4-FFF2-40B4-BE49-F238E27FC236}">
                <a16:creationId xmlns:a16="http://schemas.microsoft.com/office/drawing/2014/main" id="{6BC5BA7E-8786-AA43-A31F-8D84C926B7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86800" y="3048000"/>
            <a:ext cx="1047082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four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output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lines</a:t>
            </a:r>
          </a:p>
        </p:txBody>
      </p:sp>
      <p:sp>
        <p:nvSpPr>
          <p:cNvPr id="118790" name="TextBox 96">
            <a:extLst>
              <a:ext uri="{FF2B5EF4-FFF2-40B4-BE49-F238E27FC236}">
                <a16:creationId xmlns:a16="http://schemas.microsoft.com/office/drawing/2014/main" id="{4CE4556E-F3E6-1846-A74D-360784E559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89088" y="5368925"/>
            <a:ext cx="8255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data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input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line</a:t>
            </a:r>
          </a:p>
        </p:txBody>
      </p:sp>
      <p:sp>
        <p:nvSpPr>
          <p:cNvPr id="118791" name="TextBox 7">
            <a:extLst>
              <a:ext uri="{FF2B5EF4-FFF2-40B4-BE49-F238E27FC236}">
                <a16:creationId xmlns:a16="http://schemas.microsoft.com/office/drawing/2014/main" id="{D38741FB-DB14-A341-B6BC-1BAFB76307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1800" y="5257801"/>
            <a:ext cx="4064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</a:t>
            </a:r>
          </a:p>
        </p:txBody>
      </p:sp>
      <p:cxnSp>
        <p:nvCxnSpPr>
          <p:cNvPr id="118792" name="Straight Connector 4">
            <a:extLst>
              <a:ext uri="{FF2B5EF4-FFF2-40B4-BE49-F238E27FC236}">
                <a16:creationId xmlns:a16="http://schemas.microsoft.com/office/drawing/2014/main" id="{57894F6A-8B7C-6A4C-BF06-A3F8AC55F5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895601" y="5791200"/>
            <a:ext cx="415925" cy="306388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809" name="Group 2">
            <a:extLst>
              <a:ext uri="{FF2B5EF4-FFF2-40B4-BE49-F238E27FC236}">
                <a16:creationId xmlns:a16="http://schemas.microsoft.com/office/drawing/2014/main" id="{51A9830B-183F-5843-BB55-F717A46E74AF}"/>
              </a:ext>
            </a:extLst>
          </p:cNvPr>
          <p:cNvGrpSpPr>
            <a:grpSpLocks/>
          </p:cNvGrpSpPr>
          <p:nvPr/>
        </p:nvGrpSpPr>
        <p:grpSpPr bwMode="auto">
          <a:xfrm>
            <a:off x="2338389" y="1600200"/>
            <a:ext cx="6053137" cy="4800600"/>
            <a:chOff x="1423887" y="1600200"/>
            <a:chExt cx="6053103" cy="4800600"/>
          </a:xfrm>
        </p:grpSpPr>
        <p:pic>
          <p:nvPicPr>
            <p:cNvPr id="119820" name="Picture 3" descr="Screen shot 2013-10-16 at 2.56.03 PM.png">
              <a:extLst>
                <a:ext uri="{FF2B5EF4-FFF2-40B4-BE49-F238E27FC236}">
                  <a16:creationId xmlns:a16="http://schemas.microsoft.com/office/drawing/2014/main" id="{F103123A-3830-E64B-A69A-C60C899BA06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5000" y="1600200"/>
              <a:ext cx="5571990" cy="4495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119821" name="Straight Connector 4">
              <a:extLst>
                <a:ext uri="{FF2B5EF4-FFF2-40B4-BE49-F238E27FC236}">
                  <a16:creationId xmlns:a16="http://schemas.microsoft.com/office/drawing/2014/main" id="{25F97B70-8C17-F04B-A712-3E8227EB92B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029116" y="2209800"/>
              <a:ext cx="11113" cy="41910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822" name="Straight Connector 5">
              <a:extLst>
                <a:ext uri="{FF2B5EF4-FFF2-40B4-BE49-F238E27FC236}">
                  <a16:creationId xmlns:a16="http://schemas.microsoft.com/office/drawing/2014/main" id="{0478746E-7C3E-7346-8934-FB21843EFC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5941" y="2216150"/>
              <a:ext cx="392105" cy="635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823" name="Straight Connector 7">
              <a:extLst>
                <a:ext uri="{FF2B5EF4-FFF2-40B4-BE49-F238E27FC236}">
                  <a16:creationId xmlns:a16="http://schemas.microsoft.com/office/drawing/2014/main" id="{AFB010FF-78E7-CB4F-83B0-86C4AE8425F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116" y="3394075"/>
              <a:ext cx="392105" cy="635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824" name="Straight Connector 8">
              <a:extLst>
                <a:ext uri="{FF2B5EF4-FFF2-40B4-BE49-F238E27FC236}">
                  <a16:creationId xmlns:a16="http://schemas.microsoft.com/office/drawing/2014/main" id="{A9E20549-0FBC-C74A-BBD0-439E95CC41E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116" y="4508500"/>
              <a:ext cx="392105" cy="635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825" name="Straight Connector 9">
              <a:extLst>
                <a:ext uri="{FF2B5EF4-FFF2-40B4-BE49-F238E27FC236}">
                  <a16:creationId xmlns:a16="http://schemas.microsoft.com/office/drawing/2014/main" id="{147BFA62-73FE-EB4B-BC71-FB6F5676E23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116" y="5630863"/>
              <a:ext cx="392105" cy="7937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826" name="Straight Connector 11">
              <a:extLst>
                <a:ext uri="{FF2B5EF4-FFF2-40B4-BE49-F238E27FC236}">
                  <a16:creationId xmlns:a16="http://schemas.microsoft.com/office/drawing/2014/main" id="{6C9E40D2-1949-7841-82FF-50682E2AF29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00187" y="6400800"/>
              <a:ext cx="3440041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9827" name="TextBox 12">
              <a:extLst>
                <a:ext uri="{FF2B5EF4-FFF2-40B4-BE49-F238E27FC236}">
                  <a16:creationId xmlns:a16="http://schemas.microsoft.com/office/drawing/2014/main" id="{3A9880AE-ED1D-BF48-ABBC-6B7347FA63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23887" y="5786735"/>
              <a:ext cx="4074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D</a:t>
              </a:r>
            </a:p>
          </p:txBody>
        </p:sp>
        <p:sp>
          <p:nvSpPr>
            <p:cNvPr id="119828" name="Oval 49">
              <a:extLst>
                <a:ext uri="{FF2B5EF4-FFF2-40B4-BE49-F238E27FC236}">
                  <a16:creationId xmlns:a16="http://schemas.microsoft.com/office/drawing/2014/main" id="{630BAEFA-3484-8240-BA53-64A038AD62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1467" y="3318935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29" name="Oval 49">
              <a:extLst>
                <a:ext uri="{FF2B5EF4-FFF2-40B4-BE49-F238E27FC236}">
                  <a16:creationId xmlns:a16="http://schemas.microsoft.com/office/drawing/2014/main" id="{275519C1-5795-2249-9B32-7AAF86468E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8646" y="4433711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30" name="Oval 49">
              <a:extLst>
                <a:ext uri="{FF2B5EF4-FFF2-40B4-BE49-F238E27FC236}">
                  <a16:creationId xmlns:a16="http://schemas.microsoft.com/office/drawing/2014/main" id="{E4AE3445-F6DA-D44D-B029-9E7D872DD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5825" y="5562602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19810" name="Title 1">
            <a:extLst>
              <a:ext uri="{FF2B5EF4-FFF2-40B4-BE49-F238E27FC236}">
                <a16:creationId xmlns:a16="http://schemas.microsoft.com/office/drawing/2014/main" id="{E2E73A15-FEC6-554C-8A6A-77FF7EEE81BF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1-to-4 demultiplexer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built with a 2-to-4 decoder with enable</a:t>
            </a:r>
          </a:p>
        </p:txBody>
      </p:sp>
      <p:sp>
        <p:nvSpPr>
          <p:cNvPr id="119811" name="Freeform 79">
            <a:extLst>
              <a:ext uri="{FF2B5EF4-FFF2-40B4-BE49-F238E27FC236}">
                <a16:creationId xmlns:a16="http://schemas.microsoft.com/office/drawing/2014/main" id="{64FC34D8-26C8-9540-A104-2A83FC96960E}"/>
              </a:ext>
            </a:extLst>
          </p:cNvPr>
          <p:cNvSpPr>
            <a:spLocks/>
          </p:cNvSpPr>
          <p:nvPr/>
        </p:nvSpPr>
        <p:spPr bwMode="auto">
          <a:xfrm>
            <a:off x="3684588" y="2608264"/>
            <a:ext cx="44450" cy="46037"/>
          </a:xfrm>
          <a:custGeom>
            <a:avLst/>
            <a:gdLst>
              <a:gd name="T0" fmla="*/ 2147483646 w 57"/>
              <a:gd name="T1" fmla="*/ 2147483646 h 57"/>
              <a:gd name="T2" fmla="*/ 2147483646 w 57"/>
              <a:gd name="T3" fmla="*/ 2147483646 h 57"/>
              <a:gd name="T4" fmla="*/ 2147483646 w 57"/>
              <a:gd name="T5" fmla="*/ 2147483646 h 57"/>
              <a:gd name="T6" fmla="*/ 2147483646 w 57"/>
              <a:gd name="T7" fmla="*/ 2147483646 h 57"/>
              <a:gd name="T8" fmla="*/ 2147483646 w 57"/>
              <a:gd name="T9" fmla="*/ 2147483646 h 57"/>
              <a:gd name="T10" fmla="*/ 2147483646 w 57"/>
              <a:gd name="T11" fmla="*/ 2147483646 h 57"/>
              <a:gd name="T12" fmla="*/ 2147483646 w 57"/>
              <a:gd name="T13" fmla="*/ 2147483646 h 57"/>
              <a:gd name="T14" fmla="*/ 2147483646 w 57"/>
              <a:gd name="T15" fmla="*/ 2147483646 h 57"/>
              <a:gd name="T16" fmla="*/ 2147483646 w 57"/>
              <a:gd name="T17" fmla="*/ 2147483646 h 57"/>
              <a:gd name="T18" fmla="*/ 2147483646 w 57"/>
              <a:gd name="T19" fmla="*/ 2147483646 h 57"/>
              <a:gd name="T20" fmla="*/ 0 w 57"/>
              <a:gd name="T21" fmla="*/ 2147483646 h 57"/>
              <a:gd name="T22" fmla="*/ 0 w 57"/>
              <a:gd name="T23" fmla="*/ 2147483646 h 57"/>
              <a:gd name="T24" fmla="*/ 2147483646 w 57"/>
              <a:gd name="T25" fmla="*/ 2147483646 h 57"/>
              <a:gd name="T26" fmla="*/ 2147483646 w 57"/>
              <a:gd name="T27" fmla="*/ 2147483646 h 57"/>
              <a:gd name="T28" fmla="*/ 2147483646 w 57"/>
              <a:gd name="T29" fmla="*/ 2147483646 h 57"/>
              <a:gd name="T30" fmla="*/ 2147483646 w 57"/>
              <a:gd name="T31" fmla="*/ 2147483646 h 57"/>
              <a:gd name="T32" fmla="*/ 2147483646 w 57"/>
              <a:gd name="T33" fmla="*/ 2147483646 h 57"/>
              <a:gd name="T34" fmla="*/ 2147483646 w 57"/>
              <a:gd name="T35" fmla="*/ 2147483646 h 57"/>
              <a:gd name="T36" fmla="*/ 2147483646 w 57"/>
              <a:gd name="T37" fmla="*/ 2147483646 h 57"/>
              <a:gd name="T38" fmla="*/ 2147483646 w 57"/>
              <a:gd name="T39" fmla="*/ 2147483646 h 57"/>
              <a:gd name="T40" fmla="*/ 2147483646 w 57"/>
              <a:gd name="T41" fmla="*/ 2147483646 h 57"/>
              <a:gd name="T42" fmla="*/ 2147483646 w 57"/>
              <a:gd name="T43" fmla="*/ 2147483646 h 57"/>
              <a:gd name="T44" fmla="*/ 2147483646 w 57"/>
              <a:gd name="T45" fmla="*/ 2147483646 h 57"/>
              <a:gd name="T46" fmla="*/ 2147483646 w 57"/>
              <a:gd name="T47" fmla="*/ 2147483646 h 57"/>
              <a:gd name="T48" fmla="*/ 2147483646 w 57"/>
              <a:gd name="T49" fmla="*/ 2147483646 h 57"/>
              <a:gd name="T50" fmla="*/ 2147483646 w 57"/>
              <a:gd name="T51" fmla="*/ 2147483646 h 57"/>
              <a:gd name="T52" fmla="*/ 2147483646 w 57"/>
              <a:gd name="T53" fmla="*/ 2147483646 h 57"/>
              <a:gd name="T54" fmla="*/ 2147483646 w 57"/>
              <a:gd name="T55" fmla="*/ 2147483646 h 57"/>
              <a:gd name="T56" fmla="*/ 2147483646 w 57"/>
              <a:gd name="T57" fmla="*/ 2147483646 h 57"/>
              <a:gd name="T58" fmla="*/ 2147483646 w 57"/>
              <a:gd name="T59" fmla="*/ 2147483646 h 57"/>
              <a:gd name="T60" fmla="*/ 2147483646 w 57"/>
              <a:gd name="T61" fmla="*/ 2147483646 h 57"/>
              <a:gd name="T62" fmla="*/ 2147483646 w 57"/>
              <a:gd name="T63" fmla="*/ 2147483646 h 57"/>
              <a:gd name="T64" fmla="*/ 2147483646 w 57"/>
              <a:gd name="T65" fmla="*/ 2147483646 h 57"/>
              <a:gd name="T66" fmla="*/ 2147483646 w 57"/>
              <a:gd name="T67" fmla="*/ 2147483646 h 57"/>
              <a:gd name="T68" fmla="*/ 2147483646 w 57"/>
              <a:gd name="T69" fmla="*/ 2147483646 h 57"/>
              <a:gd name="T70" fmla="*/ 2147483646 w 57"/>
              <a:gd name="T71" fmla="*/ 2147483646 h 57"/>
              <a:gd name="T72" fmla="*/ 2147483646 w 57"/>
              <a:gd name="T73" fmla="*/ 2147483646 h 57"/>
              <a:gd name="T74" fmla="*/ 2147483646 w 57"/>
              <a:gd name="T75" fmla="*/ 2147483646 h 57"/>
              <a:gd name="T76" fmla="*/ 2147483646 w 57"/>
              <a:gd name="T77" fmla="*/ 2147483646 h 57"/>
              <a:gd name="T78" fmla="*/ 2147483646 w 57"/>
              <a:gd name="T79" fmla="*/ 2147483646 h 57"/>
              <a:gd name="T80" fmla="*/ 2147483646 w 57"/>
              <a:gd name="T81" fmla="*/ 2147483646 h 57"/>
              <a:gd name="T82" fmla="*/ 2147483646 w 57"/>
              <a:gd name="T83" fmla="*/ 2147483646 h 57"/>
              <a:gd name="T84" fmla="*/ 2147483646 w 57"/>
              <a:gd name="T85" fmla="*/ 2147483646 h 57"/>
              <a:gd name="T86" fmla="*/ 2147483646 w 57"/>
              <a:gd name="T87" fmla="*/ 2147483646 h 57"/>
              <a:gd name="T88" fmla="*/ 2147483646 w 57"/>
              <a:gd name="T89" fmla="*/ 2147483646 h 5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7"/>
              <a:gd name="T137" fmla="*/ 57 w 57"/>
              <a:gd name="T138" fmla="*/ 57 h 57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7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1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7"/>
                </a:lnTo>
                <a:lnTo>
                  <a:pt x="21" y="57"/>
                </a:lnTo>
                <a:lnTo>
                  <a:pt x="23" y="57"/>
                </a:lnTo>
                <a:lnTo>
                  <a:pt x="24" y="57"/>
                </a:lnTo>
                <a:lnTo>
                  <a:pt x="26" y="57"/>
                </a:lnTo>
                <a:lnTo>
                  <a:pt x="27" y="57"/>
                </a:lnTo>
                <a:lnTo>
                  <a:pt x="28" y="57"/>
                </a:lnTo>
                <a:lnTo>
                  <a:pt x="30" y="57"/>
                </a:lnTo>
                <a:lnTo>
                  <a:pt x="31" y="57"/>
                </a:lnTo>
                <a:lnTo>
                  <a:pt x="33" y="57"/>
                </a:lnTo>
                <a:lnTo>
                  <a:pt x="34" y="57"/>
                </a:lnTo>
                <a:lnTo>
                  <a:pt x="36" y="57"/>
                </a:lnTo>
                <a:lnTo>
                  <a:pt x="37" y="57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1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9812" name="Freeform 80">
            <a:extLst>
              <a:ext uri="{FF2B5EF4-FFF2-40B4-BE49-F238E27FC236}">
                <a16:creationId xmlns:a16="http://schemas.microsoft.com/office/drawing/2014/main" id="{A99EEED0-AD4C-8A44-B108-10773759AB66}"/>
              </a:ext>
            </a:extLst>
          </p:cNvPr>
          <p:cNvSpPr>
            <a:spLocks/>
          </p:cNvSpPr>
          <p:nvPr/>
        </p:nvSpPr>
        <p:spPr bwMode="auto">
          <a:xfrm>
            <a:off x="3694114" y="2617788"/>
            <a:ext cx="53975" cy="55562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13" name="TextBox 16">
            <a:extLst>
              <a:ext uri="{FF2B5EF4-FFF2-40B4-BE49-F238E27FC236}">
                <a16:creationId xmlns:a16="http://schemas.microsoft.com/office/drawing/2014/main" id="{7A6098A7-3EA0-CC40-BB9E-2413DAD0A6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8038" y="1524000"/>
            <a:ext cx="3111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19814" name="TextBox 16">
            <a:extLst>
              <a:ext uri="{FF2B5EF4-FFF2-40B4-BE49-F238E27FC236}">
                <a16:creationId xmlns:a16="http://schemas.microsoft.com/office/drawing/2014/main" id="{49E27B64-9BFC-DC4E-AA87-E0D0329631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5600" y="601821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19815" name="TextBox 16">
            <a:extLst>
              <a:ext uri="{FF2B5EF4-FFF2-40B4-BE49-F238E27FC236}">
                <a16:creationId xmlns:a16="http://schemas.microsoft.com/office/drawing/2014/main" id="{3AEACEB6-EBAE-0642-ABAD-F6869DA15E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1689" y="2286000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19816" name="TextBox 16">
            <a:extLst>
              <a:ext uri="{FF2B5EF4-FFF2-40B4-BE49-F238E27FC236}">
                <a16:creationId xmlns:a16="http://schemas.microsoft.com/office/drawing/2014/main" id="{F1FE594A-A2A1-C343-BDF8-3DABDA16F4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0439" y="19240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19817" name="TextBox 16">
            <a:extLst>
              <a:ext uri="{FF2B5EF4-FFF2-40B4-BE49-F238E27FC236}">
                <a16:creationId xmlns:a16="http://schemas.microsoft.com/office/drawing/2014/main" id="{8798FF50-FA46-324E-8E29-CF25435B18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0439" y="2994025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19818" name="TextBox 16">
            <a:extLst>
              <a:ext uri="{FF2B5EF4-FFF2-40B4-BE49-F238E27FC236}">
                <a16:creationId xmlns:a16="http://schemas.microsoft.com/office/drawing/2014/main" id="{1B899873-B419-3E45-8B50-3DF866F97B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0439" y="411480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19819" name="TextBox 16">
            <a:extLst>
              <a:ext uri="{FF2B5EF4-FFF2-40B4-BE49-F238E27FC236}">
                <a16:creationId xmlns:a16="http://schemas.microsoft.com/office/drawing/2014/main" id="{2824AF7C-56B8-4D43-8A35-0984D8223C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0439" y="527050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833" name="Group 2">
            <a:extLst>
              <a:ext uri="{FF2B5EF4-FFF2-40B4-BE49-F238E27FC236}">
                <a16:creationId xmlns:a16="http://schemas.microsoft.com/office/drawing/2014/main" id="{6E992792-A78C-684D-BF4B-4F45F846A90A}"/>
              </a:ext>
            </a:extLst>
          </p:cNvPr>
          <p:cNvGrpSpPr>
            <a:grpSpLocks/>
          </p:cNvGrpSpPr>
          <p:nvPr/>
        </p:nvGrpSpPr>
        <p:grpSpPr bwMode="auto">
          <a:xfrm>
            <a:off x="2338389" y="1600200"/>
            <a:ext cx="6053137" cy="4800600"/>
            <a:chOff x="1423887" y="1600200"/>
            <a:chExt cx="6053103" cy="4800600"/>
          </a:xfrm>
        </p:grpSpPr>
        <p:pic>
          <p:nvPicPr>
            <p:cNvPr id="120844" name="Picture 3" descr="Screen shot 2013-10-16 at 2.56.03 PM.png">
              <a:extLst>
                <a:ext uri="{FF2B5EF4-FFF2-40B4-BE49-F238E27FC236}">
                  <a16:creationId xmlns:a16="http://schemas.microsoft.com/office/drawing/2014/main" id="{941EA8A4-7696-C04D-B6BE-7C743B2CB7E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5000" y="1600200"/>
              <a:ext cx="5571990" cy="4495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120845" name="Straight Connector 4">
              <a:extLst>
                <a:ext uri="{FF2B5EF4-FFF2-40B4-BE49-F238E27FC236}">
                  <a16:creationId xmlns:a16="http://schemas.microsoft.com/office/drawing/2014/main" id="{08F33A52-CDF7-F44E-A0CD-B69EF2D07A4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029116" y="2209800"/>
              <a:ext cx="11113" cy="41910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0846" name="Straight Connector 5">
              <a:extLst>
                <a:ext uri="{FF2B5EF4-FFF2-40B4-BE49-F238E27FC236}">
                  <a16:creationId xmlns:a16="http://schemas.microsoft.com/office/drawing/2014/main" id="{7EC9B7ED-940F-6446-9EE2-CBF830B7459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5941" y="2216150"/>
              <a:ext cx="392105" cy="635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0847" name="Straight Connector 7">
              <a:extLst>
                <a:ext uri="{FF2B5EF4-FFF2-40B4-BE49-F238E27FC236}">
                  <a16:creationId xmlns:a16="http://schemas.microsoft.com/office/drawing/2014/main" id="{5B39EEF9-B615-A845-98F2-EEAFA35EDDD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116" y="3394075"/>
              <a:ext cx="392105" cy="635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0848" name="Straight Connector 8">
              <a:extLst>
                <a:ext uri="{FF2B5EF4-FFF2-40B4-BE49-F238E27FC236}">
                  <a16:creationId xmlns:a16="http://schemas.microsoft.com/office/drawing/2014/main" id="{A7AFA6BB-BC52-554D-B12D-EE9BE985455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116" y="4508500"/>
              <a:ext cx="392105" cy="635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0849" name="Straight Connector 9">
              <a:extLst>
                <a:ext uri="{FF2B5EF4-FFF2-40B4-BE49-F238E27FC236}">
                  <a16:creationId xmlns:a16="http://schemas.microsoft.com/office/drawing/2014/main" id="{20035A7D-E6ED-8846-BB3C-D601D2E2818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116" y="5630863"/>
              <a:ext cx="392105" cy="7937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0850" name="Straight Connector 11">
              <a:extLst>
                <a:ext uri="{FF2B5EF4-FFF2-40B4-BE49-F238E27FC236}">
                  <a16:creationId xmlns:a16="http://schemas.microsoft.com/office/drawing/2014/main" id="{4FFE44B1-7DF8-9842-92ED-32BCEC53355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00187" y="6400800"/>
              <a:ext cx="3440041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20851" name="TextBox 12">
              <a:extLst>
                <a:ext uri="{FF2B5EF4-FFF2-40B4-BE49-F238E27FC236}">
                  <a16:creationId xmlns:a16="http://schemas.microsoft.com/office/drawing/2014/main" id="{CA608EE7-AE1B-9046-AD79-4B21882EFD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23887" y="5786735"/>
              <a:ext cx="4074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D</a:t>
              </a:r>
            </a:p>
          </p:txBody>
        </p:sp>
        <p:sp>
          <p:nvSpPr>
            <p:cNvPr id="120852" name="Oval 49">
              <a:extLst>
                <a:ext uri="{FF2B5EF4-FFF2-40B4-BE49-F238E27FC236}">
                  <a16:creationId xmlns:a16="http://schemas.microsoft.com/office/drawing/2014/main" id="{AE4740AB-B593-2C4E-835E-1E49DFA414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1467" y="3318935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53" name="Oval 49">
              <a:extLst>
                <a:ext uri="{FF2B5EF4-FFF2-40B4-BE49-F238E27FC236}">
                  <a16:creationId xmlns:a16="http://schemas.microsoft.com/office/drawing/2014/main" id="{DA5FF19C-B0D0-5C4F-9DDF-450FFE7C0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8646" y="4433711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54" name="Oval 49">
              <a:extLst>
                <a:ext uri="{FF2B5EF4-FFF2-40B4-BE49-F238E27FC236}">
                  <a16:creationId xmlns:a16="http://schemas.microsoft.com/office/drawing/2014/main" id="{FFB0FD3F-AD07-414E-9452-47237F9DA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5825" y="5562602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0834" name="Title 1">
            <a:extLst>
              <a:ext uri="{FF2B5EF4-FFF2-40B4-BE49-F238E27FC236}">
                <a16:creationId xmlns:a16="http://schemas.microsoft.com/office/drawing/2014/main" id="{4B21C0A7-CFD6-AE42-9111-0DA3A81F72B4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1-to-4 demultiplexer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built with a 2-to-4 decoder with enable</a:t>
            </a:r>
          </a:p>
        </p:txBody>
      </p:sp>
      <p:sp>
        <p:nvSpPr>
          <p:cNvPr id="120835" name="Freeform 79">
            <a:extLst>
              <a:ext uri="{FF2B5EF4-FFF2-40B4-BE49-F238E27FC236}">
                <a16:creationId xmlns:a16="http://schemas.microsoft.com/office/drawing/2014/main" id="{59510F96-04CE-744A-9014-1D0E21115E99}"/>
              </a:ext>
            </a:extLst>
          </p:cNvPr>
          <p:cNvSpPr>
            <a:spLocks/>
          </p:cNvSpPr>
          <p:nvPr/>
        </p:nvSpPr>
        <p:spPr bwMode="auto">
          <a:xfrm>
            <a:off x="3684588" y="2608264"/>
            <a:ext cx="44450" cy="46037"/>
          </a:xfrm>
          <a:custGeom>
            <a:avLst/>
            <a:gdLst>
              <a:gd name="T0" fmla="*/ 2147483646 w 57"/>
              <a:gd name="T1" fmla="*/ 2147483646 h 57"/>
              <a:gd name="T2" fmla="*/ 2147483646 w 57"/>
              <a:gd name="T3" fmla="*/ 2147483646 h 57"/>
              <a:gd name="T4" fmla="*/ 2147483646 w 57"/>
              <a:gd name="T5" fmla="*/ 2147483646 h 57"/>
              <a:gd name="T6" fmla="*/ 2147483646 w 57"/>
              <a:gd name="T7" fmla="*/ 2147483646 h 57"/>
              <a:gd name="T8" fmla="*/ 2147483646 w 57"/>
              <a:gd name="T9" fmla="*/ 2147483646 h 57"/>
              <a:gd name="T10" fmla="*/ 2147483646 w 57"/>
              <a:gd name="T11" fmla="*/ 2147483646 h 57"/>
              <a:gd name="T12" fmla="*/ 2147483646 w 57"/>
              <a:gd name="T13" fmla="*/ 2147483646 h 57"/>
              <a:gd name="T14" fmla="*/ 2147483646 w 57"/>
              <a:gd name="T15" fmla="*/ 2147483646 h 57"/>
              <a:gd name="T16" fmla="*/ 2147483646 w 57"/>
              <a:gd name="T17" fmla="*/ 2147483646 h 57"/>
              <a:gd name="T18" fmla="*/ 2147483646 w 57"/>
              <a:gd name="T19" fmla="*/ 2147483646 h 57"/>
              <a:gd name="T20" fmla="*/ 0 w 57"/>
              <a:gd name="T21" fmla="*/ 2147483646 h 57"/>
              <a:gd name="T22" fmla="*/ 0 w 57"/>
              <a:gd name="T23" fmla="*/ 2147483646 h 57"/>
              <a:gd name="T24" fmla="*/ 2147483646 w 57"/>
              <a:gd name="T25" fmla="*/ 2147483646 h 57"/>
              <a:gd name="T26" fmla="*/ 2147483646 w 57"/>
              <a:gd name="T27" fmla="*/ 2147483646 h 57"/>
              <a:gd name="T28" fmla="*/ 2147483646 w 57"/>
              <a:gd name="T29" fmla="*/ 2147483646 h 57"/>
              <a:gd name="T30" fmla="*/ 2147483646 w 57"/>
              <a:gd name="T31" fmla="*/ 2147483646 h 57"/>
              <a:gd name="T32" fmla="*/ 2147483646 w 57"/>
              <a:gd name="T33" fmla="*/ 2147483646 h 57"/>
              <a:gd name="T34" fmla="*/ 2147483646 w 57"/>
              <a:gd name="T35" fmla="*/ 2147483646 h 57"/>
              <a:gd name="T36" fmla="*/ 2147483646 w 57"/>
              <a:gd name="T37" fmla="*/ 2147483646 h 57"/>
              <a:gd name="T38" fmla="*/ 2147483646 w 57"/>
              <a:gd name="T39" fmla="*/ 2147483646 h 57"/>
              <a:gd name="T40" fmla="*/ 2147483646 w 57"/>
              <a:gd name="T41" fmla="*/ 2147483646 h 57"/>
              <a:gd name="T42" fmla="*/ 2147483646 w 57"/>
              <a:gd name="T43" fmla="*/ 2147483646 h 57"/>
              <a:gd name="T44" fmla="*/ 2147483646 w 57"/>
              <a:gd name="T45" fmla="*/ 2147483646 h 57"/>
              <a:gd name="T46" fmla="*/ 2147483646 w 57"/>
              <a:gd name="T47" fmla="*/ 2147483646 h 57"/>
              <a:gd name="T48" fmla="*/ 2147483646 w 57"/>
              <a:gd name="T49" fmla="*/ 2147483646 h 57"/>
              <a:gd name="T50" fmla="*/ 2147483646 w 57"/>
              <a:gd name="T51" fmla="*/ 2147483646 h 57"/>
              <a:gd name="T52" fmla="*/ 2147483646 w 57"/>
              <a:gd name="T53" fmla="*/ 2147483646 h 57"/>
              <a:gd name="T54" fmla="*/ 2147483646 w 57"/>
              <a:gd name="T55" fmla="*/ 2147483646 h 57"/>
              <a:gd name="T56" fmla="*/ 2147483646 w 57"/>
              <a:gd name="T57" fmla="*/ 2147483646 h 57"/>
              <a:gd name="T58" fmla="*/ 2147483646 w 57"/>
              <a:gd name="T59" fmla="*/ 2147483646 h 57"/>
              <a:gd name="T60" fmla="*/ 2147483646 w 57"/>
              <a:gd name="T61" fmla="*/ 2147483646 h 57"/>
              <a:gd name="T62" fmla="*/ 2147483646 w 57"/>
              <a:gd name="T63" fmla="*/ 2147483646 h 57"/>
              <a:gd name="T64" fmla="*/ 2147483646 w 57"/>
              <a:gd name="T65" fmla="*/ 2147483646 h 57"/>
              <a:gd name="T66" fmla="*/ 2147483646 w 57"/>
              <a:gd name="T67" fmla="*/ 2147483646 h 57"/>
              <a:gd name="T68" fmla="*/ 2147483646 w 57"/>
              <a:gd name="T69" fmla="*/ 2147483646 h 57"/>
              <a:gd name="T70" fmla="*/ 2147483646 w 57"/>
              <a:gd name="T71" fmla="*/ 2147483646 h 57"/>
              <a:gd name="T72" fmla="*/ 2147483646 w 57"/>
              <a:gd name="T73" fmla="*/ 2147483646 h 57"/>
              <a:gd name="T74" fmla="*/ 2147483646 w 57"/>
              <a:gd name="T75" fmla="*/ 2147483646 h 57"/>
              <a:gd name="T76" fmla="*/ 2147483646 w 57"/>
              <a:gd name="T77" fmla="*/ 2147483646 h 57"/>
              <a:gd name="T78" fmla="*/ 2147483646 w 57"/>
              <a:gd name="T79" fmla="*/ 2147483646 h 57"/>
              <a:gd name="T80" fmla="*/ 2147483646 w 57"/>
              <a:gd name="T81" fmla="*/ 2147483646 h 57"/>
              <a:gd name="T82" fmla="*/ 2147483646 w 57"/>
              <a:gd name="T83" fmla="*/ 2147483646 h 57"/>
              <a:gd name="T84" fmla="*/ 2147483646 w 57"/>
              <a:gd name="T85" fmla="*/ 2147483646 h 57"/>
              <a:gd name="T86" fmla="*/ 2147483646 w 57"/>
              <a:gd name="T87" fmla="*/ 2147483646 h 57"/>
              <a:gd name="T88" fmla="*/ 2147483646 w 57"/>
              <a:gd name="T89" fmla="*/ 2147483646 h 5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7"/>
              <a:gd name="T137" fmla="*/ 57 w 57"/>
              <a:gd name="T138" fmla="*/ 57 h 57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7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1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7"/>
                </a:lnTo>
                <a:lnTo>
                  <a:pt x="21" y="57"/>
                </a:lnTo>
                <a:lnTo>
                  <a:pt x="23" y="57"/>
                </a:lnTo>
                <a:lnTo>
                  <a:pt x="24" y="57"/>
                </a:lnTo>
                <a:lnTo>
                  <a:pt x="26" y="57"/>
                </a:lnTo>
                <a:lnTo>
                  <a:pt x="27" y="57"/>
                </a:lnTo>
                <a:lnTo>
                  <a:pt x="28" y="57"/>
                </a:lnTo>
                <a:lnTo>
                  <a:pt x="30" y="57"/>
                </a:lnTo>
                <a:lnTo>
                  <a:pt x="31" y="57"/>
                </a:lnTo>
                <a:lnTo>
                  <a:pt x="33" y="57"/>
                </a:lnTo>
                <a:lnTo>
                  <a:pt x="34" y="57"/>
                </a:lnTo>
                <a:lnTo>
                  <a:pt x="36" y="57"/>
                </a:lnTo>
                <a:lnTo>
                  <a:pt x="37" y="57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1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836" name="Freeform 80">
            <a:extLst>
              <a:ext uri="{FF2B5EF4-FFF2-40B4-BE49-F238E27FC236}">
                <a16:creationId xmlns:a16="http://schemas.microsoft.com/office/drawing/2014/main" id="{7480197C-0BB3-7146-8C1F-634B0CA10BC4}"/>
              </a:ext>
            </a:extLst>
          </p:cNvPr>
          <p:cNvSpPr>
            <a:spLocks/>
          </p:cNvSpPr>
          <p:nvPr/>
        </p:nvSpPr>
        <p:spPr bwMode="auto">
          <a:xfrm>
            <a:off x="3694114" y="2617788"/>
            <a:ext cx="53975" cy="55562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37" name="TextBox 16">
            <a:extLst>
              <a:ext uri="{FF2B5EF4-FFF2-40B4-BE49-F238E27FC236}">
                <a16:creationId xmlns:a16="http://schemas.microsoft.com/office/drawing/2014/main" id="{85AB2B71-B0C9-9C45-B870-7A92EAF516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8038" y="1524000"/>
            <a:ext cx="3111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0838" name="TextBox 16">
            <a:extLst>
              <a:ext uri="{FF2B5EF4-FFF2-40B4-BE49-F238E27FC236}">
                <a16:creationId xmlns:a16="http://schemas.microsoft.com/office/drawing/2014/main" id="{D7F9D039-8E8F-C64A-8F1A-DC1243C42E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5600" y="601821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0839" name="TextBox 16">
            <a:extLst>
              <a:ext uri="{FF2B5EF4-FFF2-40B4-BE49-F238E27FC236}">
                <a16:creationId xmlns:a16="http://schemas.microsoft.com/office/drawing/2014/main" id="{F0D93E06-5159-A545-9639-95747F2772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1689" y="2286000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0840" name="TextBox 16">
            <a:extLst>
              <a:ext uri="{FF2B5EF4-FFF2-40B4-BE49-F238E27FC236}">
                <a16:creationId xmlns:a16="http://schemas.microsoft.com/office/drawing/2014/main" id="{F5CE6628-D899-264D-B8BC-472249609F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0439" y="19240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0841" name="TextBox 16">
            <a:extLst>
              <a:ext uri="{FF2B5EF4-FFF2-40B4-BE49-F238E27FC236}">
                <a16:creationId xmlns:a16="http://schemas.microsoft.com/office/drawing/2014/main" id="{BD8D9AE1-0107-6B42-86E2-3FD0D52DA3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0439" y="2994025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0842" name="TextBox 16">
            <a:extLst>
              <a:ext uri="{FF2B5EF4-FFF2-40B4-BE49-F238E27FC236}">
                <a16:creationId xmlns:a16="http://schemas.microsoft.com/office/drawing/2014/main" id="{C28A72D9-4592-A444-ACB6-A3F1876CF5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0439" y="411480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0843" name="TextBox 16">
            <a:extLst>
              <a:ext uri="{FF2B5EF4-FFF2-40B4-BE49-F238E27FC236}">
                <a16:creationId xmlns:a16="http://schemas.microsoft.com/office/drawing/2014/main" id="{957E0AC4-AA75-1243-8A72-34C27C1900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0439" y="527050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1857" name="Group 2">
            <a:extLst>
              <a:ext uri="{FF2B5EF4-FFF2-40B4-BE49-F238E27FC236}">
                <a16:creationId xmlns:a16="http://schemas.microsoft.com/office/drawing/2014/main" id="{32DE6896-DDDE-3542-8982-6B7FF14507DF}"/>
              </a:ext>
            </a:extLst>
          </p:cNvPr>
          <p:cNvGrpSpPr>
            <a:grpSpLocks/>
          </p:cNvGrpSpPr>
          <p:nvPr/>
        </p:nvGrpSpPr>
        <p:grpSpPr bwMode="auto">
          <a:xfrm>
            <a:off x="2338389" y="1600200"/>
            <a:ext cx="6053137" cy="4800600"/>
            <a:chOff x="1423887" y="1600200"/>
            <a:chExt cx="6053103" cy="4800600"/>
          </a:xfrm>
        </p:grpSpPr>
        <p:pic>
          <p:nvPicPr>
            <p:cNvPr id="121868" name="Picture 3" descr="Screen shot 2013-10-16 at 2.56.03 PM.png">
              <a:extLst>
                <a:ext uri="{FF2B5EF4-FFF2-40B4-BE49-F238E27FC236}">
                  <a16:creationId xmlns:a16="http://schemas.microsoft.com/office/drawing/2014/main" id="{D523845F-DCBA-F045-B2D4-9DD13A32133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5000" y="1600200"/>
              <a:ext cx="5571990" cy="4495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121869" name="Straight Connector 4">
              <a:extLst>
                <a:ext uri="{FF2B5EF4-FFF2-40B4-BE49-F238E27FC236}">
                  <a16:creationId xmlns:a16="http://schemas.microsoft.com/office/drawing/2014/main" id="{FF7C693A-2421-F24B-BDA7-A39065289E1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029116" y="2209800"/>
              <a:ext cx="11113" cy="41910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1870" name="Straight Connector 5">
              <a:extLst>
                <a:ext uri="{FF2B5EF4-FFF2-40B4-BE49-F238E27FC236}">
                  <a16:creationId xmlns:a16="http://schemas.microsoft.com/office/drawing/2014/main" id="{F75CB3D5-C96D-6D47-B930-CBB41FE3D8F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5941" y="2216150"/>
              <a:ext cx="392105" cy="635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1871" name="Straight Connector 7">
              <a:extLst>
                <a:ext uri="{FF2B5EF4-FFF2-40B4-BE49-F238E27FC236}">
                  <a16:creationId xmlns:a16="http://schemas.microsoft.com/office/drawing/2014/main" id="{53265A69-B18B-E242-9178-3ECEB4B98B1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116" y="3394075"/>
              <a:ext cx="392105" cy="635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1872" name="Straight Connector 8">
              <a:extLst>
                <a:ext uri="{FF2B5EF4-FFF2-40B4-BE49-F238E27FC236}">
                  <a16:creationId xmlns:a16="http://schemas.microsoft.com/office/drawing/2014/main" id="{344C89A8-758D-5246-88FD-A1449628F6E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116" y="4508500"/>
              <a:ext cx="392105" cy="635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1873" name="Straight Connector 9">
              <a:extLst>
                <a:ext uri="{FF2B5EF4-FFF2-40B4-BE49-F238E27FC236}">
                  <a16:creationId xmlns:a16="http://schemas.microsoft.com/office/drawing/2014/main" id="{91566268-DFD4-CC47-9422-39C8B298D11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116" y="5630863"/>
              <a:ext cx="392105" cy="7937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1874" name="Straight Connector 11">
              <a:extLst>
                <a:ext uri="{FF2B5EF4-FFF2-40B4-BE49-F238E27FC236}">
                  <a16:creationId xmlns:a16="http://schemas.microsoft.com/office/drawing/2014/main" id="{BF4950D9-BE5D-9543-B5C7-52E9A23843E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00187" y="6400800"/>
              <a:ext cx="3440041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21875" name="TextBox 12">
              <a:extLst>
                <a:ext uri="{FF2B5EF4-FFF2-40B4-BE49-F238E27FC236}">
                  <a16:creationId xmlns:a16="http://schemas.microsoft.com/office/drawing/2014/main" id="{5F7BB5D5-CAEA-454D-894B-36D1A22EAA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23887" y="5786735"/>
              <a:ext cx="4074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D</a:t>
              </a:r>
            </a:p>
          </p:txBody>
        </p:sp>
        <p:sp>
          <p:nvSpPr>
            <p:cNvPr id="121876" name="Oval 49">
              <a:extLst>
                <a:ext uri="{FF2B5EF4-FFF2-40B4-BE49-F238E27FC236}">
                  <a16:creationId xmlns:a16="http://schemas.microsoft.com/office/drawing/2014/main" id="{3E7B204F-5AB4-9143-AE95-201481212F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1467" y="3318935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77" name="Oval 49">
              <a:extLst>
                <a:ext uri="{FF2B5EF4-FFF2-40B4-BE49-F238E27FC236}">
                  <a16:creationId xmlns:a16="http://schemas.microsoft.com/office/drawing/2014/main" id="{9CE66C96-122E-A447-A564-1D0E8AA26D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8646" y="4433711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78" name="Oval 49">
              <a:extLst>
                <a:ext uri="{FF2B5EF4-FFF2-40B4-BE49-F238E27FC236}">
                  <a16:creationId xmlns:a16="http://schemas.microsoft.com/office/drawing/2014/main" id="{D9CD2697-A6F3-4044-8504-C361D75ACC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5825" y="5562602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1858" name="Title 1">
            <a:extLst>
              <a:ext uri="{FF2B5EF4-FFF2-40B4-BE49-F238E27FC236}">
                <a16:creationId xmlns:a16="http://schemas.microsoft.com/office/drawing/2014/main" id="{F80B129D-34F2-9B42-A148-C80AEDE8793A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1-to-4 demultiplexer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built with a 2-to-4 decoder with enable</a:t>
            </a:r>
          </a:p>
        </p:txBody>
      </p:sp>
      <p:sp>
        <p:nvSpPr>
          <p:cNvPr id="121859" name="Freeform 79">
            <a:extLst>
              <a:ext uri="{FF2B5EF4-FFF2-40B4-BE49-F238E27FC236}">
                <a16:creationId xmlns:a16="http://schemas.microsoft.com/office/drawing/2014/main" id="{9C966C7A-BA4B-8046-B33C-BE5D78137662}"/>
              </a:ext>
            </a:extLst>
          </p:cNvPr>
          <p:cNvSpPr>
            <a:spLocks/>
          </p:cNvSpPr>
          <p:nvPr/>
        </p:nvSpPr>
        <p:spPr bwMode="auto">
          <a:xfrm>
            <a:off x="3684588" y="2608264"/>
            <a:ext cx="44450" cy="46037"/>
          </a:xfrm>
          <a:custGeom>
            <a:avLst/>
            <a:gdLst>
              <a:gd name="T0" fmla="*/ 2147483646 w 57"/>
              <a:gd name="T1" fmla="*/ 2147483646 h 57"/>
              <a:gd name="T2" fmla="*/ 2147483646 w 57"/>
              <a:gd name="T3" fmla="*/ 2147483646 h 57"/>
              <a:gd name="T4" fmla="*/ 2147483646 w 57"/>
              <a:gd name="T5" fmla="*/ 2147483646 h 57"/>
              <a:gd name="T6" fmla="*/ 2147483646 w 57"/>
              <a:gd name="T7" fmla="*/ 2147483646 h 57"/>
              <a:gd name="T8" fmla="*/ 2147483646 w 57"/>
              <a:gd name="T9" fmla="*/ 2147483646 h 57"/>
              <a:gd name="T10" fmla="*/ 2147483646 w 57"/>
              <a:gd name="T11" fmla="*/ 2147483646 h 57"/>
              <a:gd name="T12" fmla="*/ 2147483646 w 57"/>
              <a:gd name="T13" fmla="*/ 2147483646 h 57"/>
              <a:gd name="T14" fmla="*/ 2147483646 w 57"/>
              <a:gd name="T15" fmla="*/ 2147483646 h 57"/>
              <a:gd name="T16" fmla="*/ 2147483646 w 57"/>
              <a:gd name="T17" fmla="*/ 2147483646 h 57"/>
              <a:gd name="T18" fmla="*/ 2147483646 w 57"/>
              <a:gd name="T19" fmla="*/ 2147483646 h 57"/>
              <a:gd name="T20" fmla="*/ 0 w 57"/>
              <a:gd name="T21" fmla="*/ 2147483646 h 57"/>
              <a:gd name="T22" fmla="*/ 0 w 57"/>
              <a:gd name="T23" fmla="*/ 2147483646 h 57"/>
              <a:gd name="T24" fmla="*/ 2147483646 w 57"/>
              <a:gd name="T25" fmla="*/ 2147483646 h 57"/>
              <a:gd name="T26" fmla="*/ 2147483646 w 57"/>
              <a:gd name="T27" fmla="*/ 2147483646 h 57"/>
              <a:gd name="T28" fmla="*/ 2147483646 w 57"/>
              <a:gd name="T29" fmla="*/ 2147483646 h 57"/>
              <a:gd name="T30" fmla="*/ 2147483646 w 57"/>
              <a:gd name="T31" fmla="*/ 2147483646 h 57"/>
              <a:gd name="T32" fmla="*/ 2147483646 w 57"/>
              <a:gd name="T33" fmla="*/ 2147483646 h 57"/>
              <a:gd name="T34" fmla="*/ 2147483646 w 57"/>
              <a:gd name="T35" fmla="*/ 2147483646 h 57"/>
              <a:gd name="T36" fmla="*/ 2147483646 w 57"/>
              <a:gd name="T37" fmla="*/ 2147483646 h 57"/>
              <a:gd name="T38" fmla="*/ 2147483646 w 57"/>
              <a:gd name="T39" fmla="*/ 2147483646 h 57"/>
              <a:gd name="T40" fmla="*/ 2147483646 w 57"/>
              <a:gd name="T41" fmla="*/ 2147483646 h 57"/>
              <a:gd name="T42" fmla="*/ 2147483646 w 57"/>
              <a:gd name="T43" fmla="*/ 2147483646 h 57"/>
              <a:gd name="T44" fmla="*/ 2147483646 w 57"/>
              <a:gd name="T45" fmla="*/ 2147483646 h 57"/>
              <a:gd name="T46" fmla="*/ 2147483646 w 57"/>
              <a:gd name="T47" fmla="*/ 2147483646 h 57"/>
              <a:gd name="T48" fmla="*/ 2147483646 w 57"/>
              <a:gd name="T49" fmla="*/ 2147483646 h 57"/>
              <a:gd name="T50" fmla="*/ 2147483646 w 57"/>
              <a:gd name="T51" fmla="*/ 2147483646 h 57"/>
              <a:gd name="T52" fmla="*/ 2147483646 w 57"/>
              <a:gd name="T53" fmla="*/ 2147483646 h 57"/>
              <a:gd name="T54" fmla="*/ 2147483646 w 57"/>
              <a:gd name="T55" fmla="*/ 2147483646 h 57"/>
              <a:gd name="T56" fmla="*/ 2147483646 w 57"/>
              <a:gd name="T57" fmla="*/ 2147483646 h 57"/>
              <a:gd name="T58" fmla="*/ 2147483646 w 57"/>
              <a:gd name="T59" fmla="*/ 2147483646 h 57"/>
              <a:gd name="T60" fmla="*/ 2147483646 w 57"/>
              <a:gd name="T61" fmla="*/ 2147483646 h 57"/>
              <a:gd name="T62" fmla="*/ 2147483646 w 57"/>
              <a:gd name="T63" fmla="*/ 2147483646 h 57"/>
              <a:gd name="T64" fmla="*/ 2147483646 w 57"/>
              <a:gd name="T65" fmla="*/ 2147483646 h 57"/>
              <a:gd name="T66" fmla="*/ 2147483646 w 57"/>
              <a:gd name="T67" fmla="*/ 2147483646 h 57"/>
              <a:gd name="T68" fmla="*/ 2147483646 w 57"/>
              <a:gd name="T69" fmla="*/ 2147483646 h 57"/>
              <a:gd name="T70" fmla="*/ 2147483646 w 57"/>
              <a:gd name="T71" fmla="*/ 2147483646 h 57"/>
              <a:gd name="T72" fmla="*/ 2147483646 w 57"/>
              <a:gd name="T73" fmla="*/ 2147483646 h 57"/>
              <a:gd name="T74" fmla="*/ 2147483646 w 57"/>
              <a:gd name="T75" fmla="*/ 2147483646 h 57"/>
              <a:gd name="T76" fmla="*/ 2147483646 w 57"/>
              <a:gd name="T77" fmla="*/ 2147483646 h 57"/>
              <a:gd name="T78" fmla="*/ 2147483646 w 57"/>
              <a:gd name="T79" fmla="*/ 2147483646 h 57"/>
              <a:gd name="T80" fmla="*/ 2147483646 w 57"/>
              <a:gd name="T81" fmla="*/ 2147483646 h 57"/>
              <a:gd name="T82" fmla="*/ 2147483646 w 57"/>
              <a:gd name="T83" fmla="*/ 2147483646 h 57"/>
              <a:gd name="T84" fmla="*/ 2147483646 w 57"/>
              <a:gd name="T85" fmla="*/ 2147483646 h 57"/>
              <a:gd name="T86" fmla="*/ 2147483646 w 57"/>
              <a:gd name="T87" fmla="*/ 2147483646 h 57"/>
              <a:gd name="T88" fmla="*/ 2147483646 w 57"/>
              <a:gd name="T89" fmla="*/ 2147483646 h 5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7"/>
              <a:gd name="T137" fmla="*/ 57 w 57"/>
              <a:gd name="T138" fmla="*/ 57 h 57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7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1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7"/>
                </a:lnTo>
                <a:lnTo>
                  <a:pt x="21" y="57"/>
                </a:lnTo>
                <a:lnTo>
                  <a:pt x="23" y="57"/>
                </a:lnTo>
                <a:lnTo>
                  <a:pt x="24" y="57"/>
                </a:lnTo>
                <a:lnTo>
                  <a:pt x="26" y="57"/>
                </a:lnTo>
                <a:lnTo>
                  <a:pt x="27" y="57"/>
                </a:lnTo>
                <a:lnTo>
                  <a:pt x="28" y="57"/>
                </a:lnTo>
                <a:lnTo>
                  <a:pt x="30" y="57"/>
                </a:lnTo>
                <a:lnTo>
                  <a:pt x="31" y="57"/>
                </a:lnTo>
                <a:lnTo>
                  <a:pt x="33" y="57"/>
                </a:lnTo>
                <a:lnTo>
                  <a:pt x="34" y="57"/>
                </a:lnTo>
                <a:lnTo>
                  <a:pt x="36" y="57"/>
                </a:lnTo>
                <a:lnTo>
                  <a:pt x="37" y="57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1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1860" name="Freeform 80">
            <a:extLst>
              <a:ext uri="{FF2B5EF4-FFF2-40B4-BE49-F238E27FC236}">
                <a16:creationId xmlns:a16="http://schemas.microsoft.com/office/drawing/2014/main" id="{9EA9A809-411C-1745-8064-C3C76735BCA5}"/>
              </a:ext>
            </a:extLst>
          </p:cNvPr>
          <p:cNvSpPr>
            <a:spLocks/>
          </p:cNvSpPr>
          <p:nvPr/>
        </p:nvSpPr>
        <p:spPr bwMode="auto">
          <a:xfrm>
            <a:off x="3694114" y="2617788"/>
            <a:ext cx="53975" cy="55562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61" name="TextBox 16">
            <a:extLst>
              <a:ext uri="{FF2B5EF4-FFF2-40B4-BE49-F238E27FC236}">
                <a16:creationId xmlns:a16="http://schemas.microsoft.com/office/drawing/2014/main" id="{7C8937E4-1AB2-2441-86A3-D1DE42C17E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8038" y="1524000"/>
            <a:ext cx="3111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1862" name="TextBox 16">
            <a:extLst>
              <a:ext uri="{FF2B5EF4-FFF2-40B4-BE49-F238E27FC236}">
                <a16:creationId xmlns:a16="http://schemas.microsoft.com/office/drawing/2014/main" id="{D753368F-8E10-7344-AA20-C348D346CE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5600" y="601821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1863" name="TextBox 16">
            <a:extLst>
              <a:ext uri="{FF2B5EF4-FFF2-40B4-BE49-F238E27FC236}">
                <a16:creationId xmlns:a16="http://schemas.microsoft.com/office/drawing/2014/main" id="{F1B9B10C-2744-9843-B136-9B4AD5B1D6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1689" y="2286000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1864" name="TextBox 16">
            <a:extLst>
              <a:ext uri="{FF2B5EF4-FFF2-40B4-BE49-F238E27FC236}">
                <a16:creationId xmlns:a16="http://schemas.microsoft.com/office/drawing/2014/main" id="{BA394DDA-BCEA-ED4F-839D-03230F0EF5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0439" y="19240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1865" name="TextBox 16">
            <a:extLst>
              <a:ext uri="{FF2B5EF4-FFF2-40B4-BE49-F238E27FC236}">
                <a16:creationId xmlns:a16="http://schemas.microsoft.com/office/drawing/2014/main" id="{9108D1E0-3171-9248-B576-00E836008D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0439" y="2994025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1866" name="TextBox 16">
            <a:extLst>
              <a:ext uri="{FF2B5EF4-FFF2-40B4-BE49-F238E27FC236}">
                <a16:creationId xmlns:a16="http://schemas.microsoft.com/office/drawing/2014/main" id="{C248045F-73B8-4841-9E02-EC5A7ECFE3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0439" y="411480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1867" name="TextBox 16">
            <a:extLst>
              <a:ext uri="{FF2B5EF4-FFF2-40B4-BE49-F238E27FC236}">
                <a16:creationId xmlns:a16="http://schemas.microsoft.com/office/drawing/2014/main" id="{829499D1-1CD8-8A4F-AF30-E772ACF1AA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0439" y="527050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881" name="Group 2">
            <a:extLst>
              <a:ext uri="{FF2B5EF4-FFF2-40B4-BE49-F238E27FC236}">
                <a16:creationId xmlns:a16="http://schemas.microsoft.com/office/drawing/2014/main" id="{DB1AB585-175A-5D45-9CAB-565C99C5E329}"/>
              </a:ext>
            </a:extLst>
          </p:cNvPr>
          <p:cNvGrpSpPr>
            <a:grpSpLocks/>
          </p:cNvGrpSpPr>
          <p:nvPr/>
        </p:nvGrpSpPr>
        <p:grpSpPr bwMode="auto">
          <a:xfrm>
            <a:off x="2338389" y="1600200"/>
            <a:ext cx="6053137" cy="4800600"/>
            <a:chOff x="1423887" y="1600200"/>
            <a:chExt cx="6053103" cy="4800600"/>
          </a:xfrm>
        </p:grpSpPr>
        <p:pic>
          <p:nvPicPr>
            <p:cNvPr id="122892" name="Picture 3" descr="Screen shot 2013-10-16 at 2.56.03 PM.png">
              <a:extLst>
                <a:ext uri="{FF2B5EF4-FFF2-40B4-BE49-F238E27FC236}">
                  <a16:creationId xmlns:a16="http://schemas.microsoft.com/office/drawing/2014/main" id="{6D5FB662-39F6-BF41-8B21-6BA9BE9A9F1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5000" y="1600200"/>
              <a:ext cx="5571990" cy="4495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122893" name="Straight Connector 4">
              <a:extLst>
                <a:ext uri="{FF2B5EF4-FFF2-40B4-BE49-F238E27FC236}">
                  <a16:creationId xmlns:a16="http://schemas.microsoft.com/office/drawing/2014/main" id="{1CF54F76-D8BD-B048-8192-2C57AB68A2C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029116" y="2209800"/>
              <a:ext cx="11113" cy="41910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2894" name="Straight Connector 5">
              <a:extLst>
                <a:ext uri="{FF2B5EF4-FFF2-40B4-BE49-F238E27FC236}">
                  <a16:creationId xmlns:a16="http://schemas.microsoft.com/office/drawing/2014/main" id="{B4623A50-BB1F-B845-B369-D376B71E522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5941" y="2216150"/>
              <a:ext cx="392105" cy="635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2895" name="Straight Connector 7">
              <a:extLst>
                <a:ext uri="{FF2B5EF4-FFF2-40B4-BE49-F238E27FC236}">
                  <a16:creationId xmlns:a16="http://schemas.microsoft.com/office/drawing/2014/main" id="{F40F4B40-80EA-0E4E-B05A-298CB032C4A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116" y="3394075"/>
              <a:ext cx="392105" cy="635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2896" name="Straight Connector 8">
              <a:extLst>
                <a:ext uri="{FF2B5EF4-FFF2-40B4-BE49-F238E27FC236}">
                  <a16:creationId xmlns:a16="http://schemas.microsoft.com/office/drawing/2014/main" id="{7B7C8A8F-F820-5F4B-8438-0FE79766B04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116" y="4508500"/>
              <a:ext cx="392105" cy="635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2897" name="Straight Connector 9">
              <a:extLst>
                <a:ext uri="{FF2B5EF4-FFF2-40B4-BE49-F238E27FC236}">
                  <a16:creationId xmlns:a16="http://schemas.microsoft.com/office/drawing/2014/main" id="{A9546573-0CD4-FC4C-9539-BEBCEC2FBC8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116" y="5630863"/>
              <a:ext cx="392105" cy="7937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2898" name="Straight Connector 11">
              <a:extLst>
                <a:ext uri="{FF2B5EF4-FFF2-40B4-BE49-F238E27FC236}">
                  <a16:creationId xmlns:a16="http://schemas.microsoft.com/office/drawing/2014/main" id="{7149BFF2-FC8D-B14C-A140-37ADF93A7D1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00187" y="6400800"/>
              <a:ext cx="3440041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22899" name="TextBox 12">
              <a:extLst>
                <a:ext uri="{FF2B5EF4-FFF2-40B4-BE49-F238E27FC236}">
                  <a16:creationId xmlns:a16="http://schemas.microsoft.com/office/drawing/2014/main" id="{1ECA6E49-8548-6B46-8F89-A20AC1A6A8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23887" y="5786735"/>
              <a:ext cx="4074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D</a:t>
              </a:r>
            </a:p>
          </p:txBody>
        </p:sp>
        <p:sp>
          <p:nvSpPr>
            <p:cNvPr id="122900" name="Oval 49">
              <a:extLst>
                <a:ext uri="{FF2B5EF4-FFF2-40B4-BE49-F238E27FC236}">
                  <a16:creationId xmlns:a16="http://schemas.microsoft.com/office/drawing/2014/main" id="{25B94709-7C46-2743-B953-0D84F7784C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1467" y="3318935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01" name="Oval 49">
              <a:extLst>
                <a:ext uri="{FF2B5EF4-FFF2-40B4-BE49-F238E27FC236}">
                  <a16:creationId xmlns:a16="http://schemas.microsoft.com/office/drawing/2014/main" id="{F39486DF-9862-9C47-A276-7D9A43F18A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8646" y="4433711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02" name="Oval 49">
              <a:extLst>
                <a:ext uri="{FF2B5EF4-FFF2-40B4-BE49-F238E27FC236}">
                  <a16:creationId xmlns:a16="http://schemas.microsoft.com/office/drawing/2014/main" id="{94076ED9-A11F-014C-B32B-AABC2DCC17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5825" y="5562602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2882" name="Title 1">
            <a:extLst>
              <a:ext uri="{FF2B5EF4-FFF2-40B4-BE49-F238E27FC236}">
                <a16:creationId xmlns:a16="http://schemas.microsoft.com/office/drawing/2014/main" id="{B0E2846B-F943-5840-B35E-4AB97B4C1AC1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1-to-4 demultiplexer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built with a 2-to-4 decoder with enable</a:t>
            </a:r>
          </a:p>
        </p:txBody>
      </p:sp>
      <p:sp>
        <p:nvSpPr>
          <p:cNvPr id="122883" name="Freeform 79">
            <a:extLst>
              <a:ext uri="{FF2B5EF4-FFF2-40B4-BE49-F238E27FC236}">
                <a16:creationId xmlns:a16="http://schemas.microsoft.com/office/drawing/2014/main" id="{EA1156F4-97EF-CC4C-8149-4679CFF28CF1}"/>
              </a:ext>
            </a:extLst>
          </p:cNvPr>
          <p:cNvSpPr>
            <a:spLocks/>
          </p:cNvSpPr>
          <p:nvPr/>
        </p:nvSpPr>
        <p:spPr bwMode="auto">
          <a:xfrm>
            <a:off x="3684588" y="2608264"/>
            <a:ext cx="44450" cy="46037"/>
          </a:xfrm>
          <a:custGeom>
            <a:avLst/>
            <a:gdLst>
              <a:gd name="T0" fmla="*/ 2147483646 w 57"/>
              <a:gd name="T1" fmla="*/ 2147483646 h 57"/>
              <a:gd name="T2" fmla="*/ 2147483646 w 57"/>
              <a:gd name="T3" fmla="*/ 2147483646 h 57"/>
              <a:gd name="T4" fmla="*/ 2147483646 w 57"/>
              <a:gd name="T5" fmla="*/ 2147483646 h 57"/>
              <a:gd name="T6" fmla="*/ 2147483646 w 57"/>
              <a:gd name="T7" fmla="*/ 2147483646 h 57"/>
              <a:gd name="T8" fmla="*/ 2147483646 w 57"/>
              <a:gd name="T9" fmla="*/ 2147483646 h 57"/>
              <a:gd name="T10" fmla="*/ 2147483646 w 57"/>
              <a:gd name="T11" fmla="*/ 2147483646 h 57"/>
              <a:gd name="T12" fmla="*/ 2147483646 w 57"/>
              <a:gd name="T13" fmla="*/ 2147483646 h 57"/>
              <a:gd name="T14" fmla="*/ 2147483646 w 57"/>
              <a:gd name="T15" fmla="*/ 2147483646 h 57"/>
              <a:gd name="T16" fmla="*/ 2147483646 w 57"/>
              <a:gd name="T17" fmla="*/ 2147483646 h 57"/>
              <a:gd name="T18" fmla="*/ 2147483646 w 57"/>
              <a:gd name="T19" fmla="*/ 2147483646 h 57"/>
              <a:gd name="T20" fmla="*/ 0 w 57"/>
              <a:gd name="T21" fmla="*/ 2147483646 h 57"/>
              <a:gd name="T22" fmla="*/ 0 w 57"/>
              <a:gd name="T23" fmla="*/ 2147483646 h 57"/>
              <a:gd name="T24" fmla="*/ 2147483646 w 57"/>
              <a:gd name="T25" fmla="*/ 2147483646 h 57"/>
              <a:gd name="T26" fmla="*/ 2147483646 w 57"/>
              <a:gd name="T27" fmla="*/ 2147483646 h 57"/>
              <a:gd name="T28" fmla="*/ 2147483646 w 57"/>
              <a:gd name="T29" fmla="*/ 2147483646 h 57"/>
              <a:gd name="T30" fmla="*/ 2147483646 w 57"/>
              <a:gd name="T31" fmla="*/ 2147483646 h 57"/>
              <a:gd name="T32" fmla="*/ 2147483646 w 57"/>
              <a:gd name="T33" fmla="*/ 2147483646 h 57"/>
              <a:gd name="T34" fmla="*/ 2147483646 w 57"/>
              <a:gd name="T35" fmla="*/ 2147483646 h 57"/>
              <a:gd name="T36" fmla="*/ 2147483646 w 57"/>
              <a:gd name="T37" fmla="*/ 2147483646 h 57"/>
              <a:gd name="T38" fmla="*/ 2147483646 w 57"/>
              <a:gd name="T39" fmla="*/ 2147483646 h 57"/>
              <a:gd name="T40" fmla="*/ 2147483646 w 57"/>
              <a:gd name="T41" fmla="*/ 2147483646 h 57"/>
              <a:gd name="T42" fmla="*/ 2147483646 w 57"/>
              <a:gd name="T43" fmla="*/ 2147483646 h 57"/>
              <a:gd name="T44" fmla="*/ 2147483646 w 57"/>
              <a:gd name="T45" fmla="*/ 2147483646 h 57"/>
              <a:gd name="T46" fmla="*/ 2147483646 w 57"/>
              <a:gd name="T47" fmla="*/ 2147483646 h 57"/>
              <a:gd name="T48" fmla="*/ 2147483646 w 57"/>
              <a:gd name="T49" fmla="*/ 2147483646 h 57"/>
              <a:gd name="T50" fmla="*/ 2147483646 w 57"/>
              <a:gd name="T51" fmla="*/ 2147483646 h 57"/>
              <a:gd name="T52" fmla="*/ 2147483646 w 57"/>
              <a:gd name="T53" fmla="*/ 2147483646 h 57"/>
              <a:gd name="T54" fmla="*/ 2147483646 w 57"/>
              <a:gd name="T55" fmla="*/ 2147483646 h 57"/>
              <a:gd name="T56" fmla="*/ 2147483646 w 57"/>
              <a:gd name="T57" fmla="*/ 2147483646 h 57"/>
              <a:gd name="T58" fmla="*/ 2147483646 w 57"/>
              <a:gd name="T59" fmla="*/ 2147483646 h 57"/>
              <a:gd name="T60" fmla="*/ 2147483646 w 57"/>
              <a:gd name="T61" fmla="*/ 2147483646 h 57"/>
              <a:gd name="T62" fmla="*/ 2147483646 w 57"/>
              <a:gd name="T63" fmla="*/ 2147483646 h 57"/>
              <a:gd name="T64" fmla="*/ 2147483646 w 57"/>
              <a:gd name="T65" fmla="*/ 2147483646 h 57"/>
              <a:gd name="T66" fmla="*/ 2147483646 w 57"/>
              <a:gd name="T67" fmla="*/ 2147483646 h 57"/>
              <a:gd name="T68" fmla="*/ 2147483646 w 57"/>
              <a:gd name="T69" fmla="*/ 2147483646 h 57"/>
              <a:gd name="T70" fmla="*/ 2147483646 w 57"/>
              <a:gd name="T71" fmla="*/ 2147483646 h 57"/>
              <a:gd name="T72" fmla="*/ 2147483646 w 57"/>
              <a:gd name="T73" fmla="*/ 2147483646 h 57"/>
              <a:gd name="T74" fmla="*/ 2147483646 w 57"/>
              <a:gd name="T75" fmla="*/ 2147483646 h 57"/>
              <a:gd name="T76" fmla="*/ 2147483646 w 57"/>
              <a:gd name="T77" fmla="*/ 2147483646 h 57"/>
              <a:gd name="T78" fmla="*/ 2147483646 w 57"/>
              <a:gd name="T79" fmla="*/ 2147483646 h 57"/>
              <a:gd name="T80" fmla="*/ 2147483646 w 57"/>
              <a:gd name="T81" fmla="*/ 2147483646 h 57"/>
              <a:gd name="T82" fmla="*/ 2147483646 w 57"/>
              <a:gd name="T83" fmla="*/ 2147483646 h 57"/>
              <a:gd name="T84" fmla="*/ 2147483646 w 57"/>
              <a:gd name="T85" fmla="*/ 2147483646 h 57"/>
              <a:gd name="T86" fmla="*/ 2147483646 w 57"/>
              <a:gd name="T87" fmla="*/ 2147483646 h 57"/>
              <a:gd name="T88" fmla="*/ 2147483646 w 57"/>
              <a:gd name="T89" fmla="*/ 2147483646 h 5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7"/>
              <a:gd name="T137" fmla="*/ 57 w 57"/>
              <a:gd name="T138" fmla="*/ 57 h 57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7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1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7"/>
                </a:lnTo>
                <a:lnTo>
                  <a:pt x="21" y="57"/>
                </a:lnTo>
                <a:lnTo>
                  <a:pt x="23" y="57"/>
                </a:lnTo>
                <a:lnTo>
                  <a:pt x="24" y="57"/>
                </a:lnTo>
                <a:lnTo>
                  <a:pt x="26" y="57"/>
                </a:lnTo>
                <a:lnTo>
                  <a:pt x="27" y="57"/>
                </a:lnTo>
                <a:lnTo>
                  <a:pt x="28" y="57"/>
                </a:lnTo>
                <a:lnTo>
                  <a:pt x="30" y="57"/>
                </a:lnTo>
                <a:lnTo>
                  <a:pt x="31" y="57"/>
                </a:lnTo>
                <a:lnTo>
                  <a:pt x="33" y="57"/>
                </a:lnTo>
                <a:lnTo>
                  <a:pt x="34" y="57"/>
                </a:lnTo>
                <a:lnTo>
                  <a:pt x="36" y="57"/>
                </a:lnTo>
                <a:lnTo>
                  <a:pt x="37" y="57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1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2884" name="Freeform 80">
            <a:extLst>
              <a:ext uri="{FF2B5EF4-FFF2-40B4-BE49-F238E27FC236}">
                <a16:creationId xmlns:a16="http://schemas.microsoft.com/office/drawing/2014/main" id="{FAB01FC4-BDC1-5E4B-B4CC-5D82410708A3}"/>
              </a:ext>
            </a:extLst>
          </p:cNvPr>
          <p:cNvSpPr>
            <a:spLocks/>
          </p:cNvSpPr>
          <p:nvPr/>
        </p:nvSpPr>
        <p:spPr bwMode="auto">
          <a:xfrm>
            <a:off x="3694114" y="2617788"/>
            <a:ext cx="53975" cy="55562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885" name="TextBox 16">
            <a:extLst>
              <a:ext uri="{FF2B5EF4-FFF2-40B4-BE49-F238E27FC236}">
                <a16:creationId xmlns:a16="http://schemas.microsoft.com/office/drawing/2014/main" id="{551BCA1A-646C-5F46-9CCB-CE968C25AD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8039" y="152400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2886" name="TextBox 16">
            <a:extLst>
              <a:ext uri="{FF2B5EF4-FFF2-40B4-BE49-F238E27FC236}">
                <a16:creationId xmlns:a16="http://schemas.microsoft.com/office/drawing/2014/main" id="{C6966562-826C-0443-AA5A-926FAE4EA9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5600" y="601821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2887" name="TextBox 16">
            <a:extLst>
              <a:ext uri="{FF2B5EF4-FFF2-40B4-BE49-F238E27FC236}">
                <a16:creationId xmlns:a16="http://schemas.microsoft.com/office/drawing/2014/main" id="{86919BE1-B065-5D41-90C7-5DB781450C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1689" y="2286000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2888" name="TextBox 16">
            <a:extLst>
              <a:ext uri="{FF2B5EF4-FFF2-40B4-BE49-F238E27FC236}">
                <a16:creationId xmlns:a16="http://schemas.microsoft.com/office/drawing/2014/main" id="{5F0A663D-B41A-C044-AE4A-E048C1C774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0439" y="192405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2889" name="TextBox 16">
            <a:extLst>
              <a:ext uri="{FF2B5EF4-FFF2-40B4-BE49-F238E27FC236}">
                <a16:creationId xmlns:a16="http://schemas.microsoft.com/office/drawing/2014/main" id="{6B2786B6-8DA5-1A43-B856-51FB66D119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0439" y="2994025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2890" name="TextBox 16">
            <a:extLst>
              <a:ext uri="{FF2B5EF4-FFF2-40B4-BE49-F238E27FC236}">
                <a16:creationId xmlns:a16="http://schemas.microsoft.com/office/drawing/2014/main" id="{5EF128B3-F758-224C-B035-DF6173F734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0439" y="411480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2891" name="TextBox 16">
            <a:extLst>
              <a:ext uri="{FF2B5EF4-FFF2-40B4-BE49-F238E27FC236}">
                <a16:creationId xmlns:a16="http://schemas.microsoft.com/office/drawing/2014/main" id="{B3AD2003-2F77-D34D-801B-D2CBD4704D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0439" y="5270500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213CFC66-7B93-BF45-AB3C-89898ADAB2B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743200"/>
            <a:ext cx="9144000" cy="12954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Multiplexers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(Implemented with Decoders)</a:t>
            </a:r>
          </a:p>
        </p:txBody>
      </p:sp>
    </p:spTree>
  </p:cSld>
  <p:clrMapOvr>
    <a:masterClrMapping/>
  </p:clrMapOvr>
  <p:transition/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929" name="Group 1">
            <a:extLst>
              <a:ext uri="{FF2B5EF4-FFF2-40B4-BE49-F238E27FC236}">
                <a16:creationId xmlns:a16="http://schemas.microsoft.com/office/drawing/2014/main" id="{822FB940-87A3-A64A-A093-10CC7B80D712}"/>
              </a:ext>
            </a:extLst>
          </p:cNvPr>
          <p:cNvGrpSpPr>
            <a:grpSpLocks/>
          </p:cNvGrpSpPr>
          <p:nvPr/>
        </p:nvGrpSpPr>
        <p:grpSpPr bwMode="auto">
          <a:xfrm>
            <a:off x="2693989" y="2074864"/>
            <a:ext cx="6216225" cy="3487737"/>
            <a:chOff x="1779588" y="2074863"/>
            <a:chExt cx="6216225" cy="3487737"/>
          </a:xfrm>
        </p:grpSpPr>
        <p:sp>
          <p:nvSpPr>
            <p:cNvPr id="124932" name="Freeform 4">
              <a:extLst>
                <a:ext uri="{FF2B5EF4-FFF2-40B4-BE49-F238E27FC236}">
                  <a16:creationId xmlns:a16="http://schemas.microsoft.com/office/drawing/2014/main" id="{8BDCBFB1-710E-2441-8D69-D7B5BC20C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6425" y="2395538"/>
              <a:ext cx="1004887" cy="1255712"/>
            </a:xfrm>
            <a:custGeom>
              <a:avLst/>
              <a:gdLst>
                <a:gd name="T0" fmla="*/ 2147483646 w 1267"/>
                <a:gd name="T1" fmla="*/ 2147483646 h 1583"/>
                <a:gd name="T2" fmla="*/ 2147483646 w 1267"/>
                <a:gd name="T3" fmla="*/ 2147483646 h 1583"/>
                <a:gd name="T4" fmla="*/ 2147483646 w 1267"/>
                <a:gd name="T5" fmla="*/ 0 h 1583"/>
                <a:gd name="T6" fmla="*/ 0 w 1267"/>
                <a:gd name="T7" fmla="*/ 0 h 158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67"/>
                <a:gd name="T13" fmla="*/ 0 h 1583"/>
                <a:gd name="T14" fmla="*/ 1267 w 1267"/>
                <a:gd name="T15" fmla="*/ 1583 h 158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67" h="1583">
                  <a:moveTo>
                    <a:pt x="1267" y="1583"/>
                  </a:moveTo>
                  <a:lnTo>
                    <a:pt x="864" y="1583"/>
                  </a:lnTo>
                  <a:lnTo>
                    <a:pt x="864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33" name="Rectangle 17">
              <a:extLst>
                <a:ext uri="{FF2B5EF4-FFF2-40B4-BE49-F238E27FC236}">
                  <a16:creationId xmlns:a16="http://schemas.microsoft.com/office/drawing/2014/main" id="{9C7F5CF1-1050-EA44-8E18-CB17AE1906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8638" y="30480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34" name="Rectangle 18">
              <a:extLst>
                <a:ext uri="{FF2B5EF4-FFF2-40B4-BE49-F238E27FC236}">
                  <a16:creationId xmlns:a16="http://schemas.microsoft.com/office/drawing/2014/main" id="{03589ED6-282C-CC42-ACBF-4C66465ED1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688" y="31527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35" name="Rectangle 19">
              <a:extLst>
                <a:ext uri="{FF2B5EF4-FFF2-40B4-BE49-F238E27FC236}">
                  <a16:creationId xmlns:a16="http://schemas.microsoft.com/office/drawing/2014/main" id="{6C5FF1F8-0DF6-B940-93ED-E1BAEE8CC3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8638" y="20748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36" name="Line 20">
              <a:extLst>
                <a:ext uri="{FF2B5EF4-FFF2-40B4-BE49-F238E27FC236}">
                  <a16:creationId xmlns:a16="http://schemas.microsoft.com/office/drawing/2014/main" id="{B23E2194-F319-6E43-9B70-B493CC40CD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763" y="4154488"/>
              <a:ext cx="3651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37" name="Line 21">
              <a:extLst>
                <a:ext uri="{FF2B5EF4-FFF2-40B4-BE49-F238E27FC236}">
                  <a16:creationId xmlns:a16="http://schemas.microsoft.com/office/drawing/2014/main" id="{2FB504A2-706E-DD40-AED4-F808F57A85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03763" y="2212975"/>
              <a:ext cx="36512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38" name="Line 22">
              <a:extLst>
                <a:ext uri="{FF2B5EF4-FFF2-40B4-BE49-F238E27FC236}">
                  <a16:creationId xmlns:a16="http://schemas.microsoft.com/office/drawing/2014/main" id="{75075906-3150-B847-A8D4-83D3D6EDB8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67138" y="2555875"/>
              <a:ext cx="13017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39" name="Line 23">
              <a:extLst>
                <a:ext uri="{FF2B5EF4-FFF2-40B4-BE49-F238E27FC236}">
                  <a16:creationId xmlns:a16="http://schemas.microsoft.com/office/drawing/2014/main" id="{D87B5683-1E60-F643-A672-377A27D1BF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763" y="3195638"/>
              <a:ext cx="3651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40" name="Line 24">
              <a:extLst>
                <a:ext uri="{FF2B5EF4-FFF2-40B4-BE49-F238E27FC236}">
                  <a16:creationId xmlns:a16="http://schemas.microsoft.com/office/drawing/2014/main" id="{3A64BCB3-6488-6841-910E-0E15DC97AE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86226" y="3516313"/>
              <a:ext cx="98266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41" name="Line 25">
              <a:extLst>
                <a:ext uri="{FF2B5EF4-FFF2-40B4-BE49-F238E27FC236}">
                  <a16:creationId xmlns:a16="http://schemas.microsoft.com/office/drawing/2014/main" id="{CE75457D-19E1-2A40-A074-235BC99B72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6226" y="4473575"/>
              <a:ext cx="98266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42" name="Line 26">
              <a:extLst>
                <a:ext uri="{FF2B5EF4-FFF2-40B4-BE49-F238E27FC236}">
                  <a16:creationId xmlns:a16="http://schemas.microsoft.com/office/drawing/2014/main" id="{0CC234ED-78F6-9C40-8234-B582B0EC39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7138" y="5456238"/>
              <a:ext cx="13017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43" name="Rectangle 27">
              <a:extLst>
                <a:ext uri="{FF2B5EF4-FFF2-40B4-BE49-F238E27FC236}">
                  <a16:creationId xmlns:a16="http://schemas.microsoft.com/office/drawing/2014/main" id="{F65E5AA4-5F31-6E4B-A5BE-DB23B814E4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688" y="21796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44" name="Rectangle 28">
              <a:extLst>
                <a:ext uri="{FF2B5EF4-FFF2-40B4-BE49-F238E27FC236}">
                  <a16:creationId xmlns:a16="http://schemas.microsoft.com/office/drawing/2014/main" id="{4B3C5162-FEF4-9348-9DF2-B75A6D1B54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201" y="33829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4945" name="Rectangle 29">
              <a:extLst>
                <a:ext uri="{FF2B5EF4-FFF2-40B4-BE49-F238E27FC236}">
                  <a16:creationId xmlns:a16="http://schemas.microsoft.com/office/drawing/2014/main" id="{C38424B1-FC44-984F-87CD-D84E825D30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5538" y="3286125"/>
              <a:ext cx="1050925" cy="1393825"/>
            </a:xfrm>
            <a:prstGeom prst="rect">
              <a:avLst/>
            </a:prstGeom>
            <a:noFill/>
            <a:ln w="222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4946" name="Line 30">
              <a:extLst>
                <a:ext uri="{FF2B5EF4-FFF2-40B4-BE49-F238E27FC236}">
                  <a16:creationId xmlns:a16="http://schemas.microsoft.com/office/drawing/2014/main" id="{DA1574C1-4594-B249-9442-372AAA33E1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73276" y="3516313"/>
              <a:ext cx="32226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47" name="Rectangle 31">
              <a:extLst>
                <a:ext uri="{FF2B5EF4-FFF2-40B4-BE49-F238E27FC236}">
                  <a16:creationId xmlns:a16="http://schemas.microsoft.com/office/drawing/2014/main" id="{27FEE488-F1FB-B542-960E-5CE718933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3663" y="34877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4948" name="Line 32">
              <a:extLst>
                <a:ext uri="{FF2B5EF4-FFF2-40B4-BE49-F238E27FC236}">
                  <a16:creationId xmlns:a16="http://schemas.microsoft.com/office/drawing/2014/main" id="{3F668363-B472-214B-917E-9BB90A3AD7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76451" y="4405313"/>
              <a:ext cx="31908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49" name="Line 33">
              <a:extLst>
                <a:ext uri="{FF2B5EF4-FFF2-40B4-BE49-F238E27FC236}">
                  <a16:creationId xmlns:a16="http://schemas.microsoft.com/office/drawing/2014/main" id="{F3394979-5436-2F4E-A295-CEB1C5711B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463" y="3514725"/>
              <a:ext cx="32067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50" name="Line 34">
              <a:extLst>
                <a:ext uri="{FF2B5EF4-FFF2-40B4-BE49-F238E27FC236}">
                  <a16:creationId xmlns:a16="http://schemas.microsoft.com/office/drawing/2014/main" id="{3A8D9B77-93C2-0847-B30B-A19B16AFC7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463" y="4405313"/>
              <a:ext cx="3206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51" name="Rectangle 35">
              <a:extLst>
                <a:ext uri="{FF2B5EF4-FFF2-40B4-BE49-F238E27FC236}">
                  <a16:creationId xmlns:a16="http://schemas.microsoft.com/office/drawing/2014/main" id="{C3AF27A4-ABC9-3C45-82CA-1C77670BF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201" y="4321175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En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4952" name="Rectangle 36">
              <a:extLst>
                <a:ext uri="{FF2B5EF4-FFF2-40B4-BE49-F238E27FC236}">
                  <a16:creationId xmlns:a16="http://schemas.microsoft.com/office/drawing/2014/main" id="{44B4922B-6339-4B43-A1C5-51312B667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6588" y="33829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4953" name="Rectangle 37">
              <a:extLst>
                <a:ext uri="{FF2B5EF4-FFF2-40B4-BE49-F238E27FC236}">
                  <a16:creationId xmlns:a16="http://schemas.microsoft.com/office/drawing/2014/main" id="{D09937F4-518F-894D-8C0F-97A8F21F7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1" y="34877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4954" name="Rectangle 38">
              <a:extLst>
                <a:ext uri="{FF2B5EF4-FFF2-40B4-BE49-F238E27FC236}">
                  <a16:creationId xmlns:a16="http://schemas.microsoft.com/office/drawing/2014/main" id="{12FAB9FF-4A47-CD4F-97CE-F2CAE8E9A6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201" y="367665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4955" name="Line 39">
              <a:extLst>
                <a:ext uri="{FF2B5EF4-FFF2-40B4-BE49-F238E27FC236}">
                  <a16:creationId xmlns:a16="http://schemas.microsoft.com/office/drawing/2014/main" id="{BC2508CF-80B1-A545-A627-097D9482C9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76451" y="3811588"/>
              <a:ext cx="31908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56" name="Rectangle 40">
              <a:extLst>
                <a:ext uri="{FF2B5EF4-FFF2-40B4-BE49-F238E27FC236}">
                  <a16:creationId xmlns:a16="http://schemas.microsoft.com/office/drawing/2014/main" id="{06DD0BB9-45D4-1D4F-801C-B65697713C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3663" y="37814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4957" name="Rectangle 41">
              <a:extLst>
                <a:ext uri="{FF2B5EF4-FFF2-40B4-BE49-F238E27FC236}">
                  <a16:creationId xmlns:a16="http://schemas.microsoft.com/office/drawing/2014/main" id="{B3AF40D8-F76D-0443-8F50-25BD8EB975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6588" y="36766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4958" name="Rectangle 42">
              <a:extLst>
                <a:ext uri="{FF2B5EF4-FFF2-40B4-BE49-F238E27FC236}">
                  <a16:creationId xmlns:a16="http://schemas.microsoft.com/office/drawing/2014/main" id="{D3670E7C-B802-AA4E-ABC1-C2629A9148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1" y="37814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4959" name="Rectangle 43">
              <a:extLst>
                <a:ext uri="{FF2B5EF4-FFF2-40B4-BE49-F238E27FC236}">
                  <a16:creationId xmlns:a16="http://schemas.microsoft.com/office/drawing/2014/main" id="{02889840-B901-5446-A371-242FF2921C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6588" y="397192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4960" name="Rectangle 44">
              <a:extLst>
                <a:ext uri="{FF2B5EF4-FFF2-40B4-BE49-F238E27FC236}">
                  <a16:creationId xmlns:a16="http://schemas.microsoft.com/office/drawing/2014/main" id="{6E49EE6D-B220-0A44-A8D9-9D5D4A4AA0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1" y="407511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4961" name="Rectangle 45">
              <a:extLst>
                <a:ext uri="{FF2B5EF4-FFF2-40B4-BE49-F238E27FC236}">
                  <a16:creationId xmlns:a16="http://schemas.microsoft.com/office/drawing/2014/main" id="{1E75ED25-432F-B04C-8B36-2B0579CB52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6588" y="426402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4962" name="Line 46">
              <a:extLst>
                <a:ext uri="{FF2B5EF4-FFF2-40B4-BE49-F238E27FC236}">
                  <a16:creationId xmlns:a16="http://schemas.microsoft.com/office/drawing/2014/main" id="{75CDAAEE-B8F2-8F49-A65D-13DA8EB3BE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463" y="4130675"/>
              <a:ext cx="6397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63" name="Line 47">
              <a:extLst>
                <a:ext uri="{FF2B5EF4-FFF2-40B4-BE49-F238E27FC236}">
                  <a16:creationId xmlns:a16="http://schemas.microsoft.com/office/drawing/2014/main" id="{A19F5EDD-574F-704A-BAB0-E5F6F9B15F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463" y="3833813"/>
              <a:ext cx="6397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64" name="Line 48">
              <a:extLst>
                <a:ext uri="{FF2B5EF4-FFF2-40B4-BE49-F238E27FC236}">
                  <a16:creationId xmlns:a16="http://schemas.microsoft.com/office/drawing/2014/main" id="{D9D19F33-77EC-8C42-8214-68821D3C47A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03763" y="5135563"/>
              <a:ext cx="3651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65" name="Rectangle 49">
              <a:extLst>
                <a:ext uri="{FF2B5EF4-FFF2-40B4-BE49-F238E27FC236}">
                  <a16:creationId xmlns:a16="http://schemas.microsoft.com/office/drawing/2014/main" id="{84059392-E2C2-F147-93A8-3683C9800E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1" y="43688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4966" name="Rectangle 50">
              <a:extLst>
                <a:ext uri="{FF2B5EF4-FFF2-40B4-BE49-F238E27FC236}">
                  <a16:creationId xmlns:a16="http://schemas.microsoft.com/office/drawing/2014/main" id="{5917AD72-A076-2345-B470-C8844046D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8638" y="400843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67" name="Rectangle 51">
              <a:extLst>
                <a:ext uri="{FF2B5EF4-FFF2-40B4-BE49-F238E27FC236}">
                  <a16:creationId xmlns:a16="http://schemas.microsoft.com/office/drawing/2014/main" id="{58A43367-7D5F-8540-8E2E-ECD073C3D7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688" y="41116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68" name="Rectangle 52">
              <a:extLst>
                <a:ext uri="{FF2B5EF4-FFF2-40B4-BE49-F238E27FC236}">
                  <a16:creationId xmlns:a16="http://schemas.microsoft.com/office/drawing/2014/main" id="{654F4D23-705B-B940-9D32-86C1DD4C4F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8638" y="49879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69" name="Line 53">
              <a:extLst>
                <a:ext uri="{FF2B5EF4-FFF2-40B4-BE49-F238E27FC236}">
                  <a16:creationId xmlns:a16="http://schemas.microsoft.com/office/drawing/2014/main" id="{BC27583C-995A-ED45-82FB-581405E65D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7138" y="2555875"/>
              <a:ext cx="1588" cy="9588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70" name="Line 54">
              <a:extLst>
                <a:ext uri="{FF2B5EF4-FFF2-40B4-BE49-F238E27FC236}">
                  <a16:creationId xmlns:a16="http://schemas.microsoft.com/office/drawing/2014/main" id="{764A8339-3866-D046-8AAF-8DE180FFE9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86226" y="3514725"/>
              <a:ext cx="1587" cy="3190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71" name="Line 55">
              <a:extLst>
                <a:ext uri="{FF2B5EF4-FFF2-40B4-BE49-F238E27FC236}">
                  <a16:creationId xmlns:a16="http://schemas.microsoft.com/office/drawing/2014/main" id="{7B773B32-BF92-D241-AF10-4F5E2C1C77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86226" y="4130675"/>
              <a:ext cx="1587" cy="3429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72" name="Line 56">
              <a:extLst>
                <a:ext uri="{FF2B5EF4-FFF2-40B4-BE49-F238E27FC236}">
                  <a16:creationId xmlns:a16="http://schemas.microsoft.com/office/drawing/2014/main" id="{C2365091-5F6A-374B-AEBC-A3BC633263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67138" y="4405313"/>
              <a:ext cx="1588" cy="10509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73" name="Line 57">
              <a:extLst>
                <a:ext uri="{FF2B5EF4-FFF2-40B4-BE49-F238E27FC236}">
                  <a16:creationId xmlns:a16="http://schemas.microsoft.com/office/drawing/2014/main" id="{290D0146-2B8B-D24A-BD29-93F9A51F534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53300" y="3833813"/>
              <a:ext cx="36671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74" name="Freeform 58">
              <a:extLst>
                <a:ext uri="{FF2B5EF4-FFF2-40B4-BE49-F238E27FC236}">
                  <a16:creationId xmlns:a16="http://schemas.microsoft.com/office/drawing/2014/main" id="{D28DA3A3-D5FD-1347-AB9C-E717EBA9B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2262" y="3563938"/>
              <a:ext cx="682625" cy="271462"/>
            </a:xfrm>
            <a:custGeom>
              <a:avLst/>
              <a:gdLst>
                <a:gd name="T0" fmla="*/ 2147483646 w 861"/>
                <a:gd name="T1" fmla="*/ 0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0"/>
                  </a:moveTo>
                  <a:lnTo>
                    <a:pt x="33" y="0"/>
                  </a:lnTo>
                  <a:lnTo>
                    <a:pt x="65" y="0"/>
                  </a:lnTo>
                  <a:lnTo>
                    <a:pt x="94" y="0"/>
                  </a:lnTo>
                  <a:lnTo>
                    <a:pt x="120" y="0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0" y="0"/>
                  </a:lnTo>
                  <a:lnTo>
                    <a:pt x="210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1" y="0"/>
                  </a:lnTo>
                  <a:lnTo>
                    <a:pt x="275" y="1"/>
                  </a:lnTo>
                  <a:lnTo>
                    <a:pt x="288" y="1"/>
                  </a:lnTo>
                  <a:lnTo>
                    <a:pt x="301" y="1"/>
                  </a:lnTo>
                  <a:lnTo>
                    <a:pt x="311" y="1"/>
                  </a:lnTo>
                  <a:lnTo>
                    <a:pt x="321" y="1"/>
                  </a:lnTo>
                  <a:lnTo>
                    <a:pt x="330" y="1"/>
                  </a:lnTo>
                  <a:lnTo>
                    <a:pt x="337" y="1"/>
                  </a:lnTo>
                  <a:lnTo>
                    <a:pt x="344" y="1"/>
                  </a:lnTo>
                  <a:lnTo>
                    <a:pt x="350" y="1"/>
                  </a:lnTo>
                  <a:lnTo>
                    <a:pt x="356" y="1"/>
                  </a:lnTo>
                  <a:lnTo>
                    <a:pt x="360" y="1"/>
                  </a:lnTo>
                  <a:lnTo>
                    <a:pt x="364" y="1"/>
                  </a:lnTo>
                  <a:lnTo>
                    <a:pt x="367" y="1"/>
                  </a:lnTo>
                  <a:lnTo>
                    <a:pt x="372" y="1"/>
                  </a:lnTo>
                  <a:lnTo>
                    <a:pt x="374" y="1"/>
                  </a:lnTo>
                  <a:lnTo>
                    <a:pt x="377" y="1"/>
                  </a:lnTo>
                  <a:lnTo>
                    <a:pt x="379" y="1"/>
                  </a:lnTo>
                  <a:lnTo>
                    <a:pt x="382" y="1"/>
                  </a:lnTo>
                  <a:lnTo>
                    <a:pt x="385" y="1"/>
                  </a:lnTo>
                  <a:lnTo>
                    <a:pt x="386" y="3"/>
                  </a:lnTo>
                  <a:lnTo>
                    <a:pt x="389" y="3"/>
                  </a:lnTo>
                  <a:lnTo>
                    <a:pt x="392" y="3"/>
                  </a:lnTo>
                  <a:lnTo>
                    <a:pt x="393" y="3"/>
                  </a:lnTo>
                  <a:lnTo>
                    <a:pt x="396" y="3"/>
                  </a:lnTo>
                  <a:lnTo>
                    <a:pt x="397" y="3"/>
                  </a:lnTo>
                  <a:lnTo>
                    <a:pt x="399" y="3"/>
                  </a:lnTo>
                  <a:lnTo>
                    <a:pt x="400" y="3"/>
                  </a:lnTo>
                  <a:lnTo>
                    <a:pt x="402" y="3"/>
                  </a:lnTo>
                  <a:lnTo>
                    <a:pt x="405" y="3"/>
                  </a:lnTo>
                  <a:lnTo>
                    <a:pt x="406" y="4"/>
                  </a:lnTo>
                  <a:lnTo>
                    <a:pt x="408" y="4"/>
                  </a:lnTo>
                  <a:lnTo>
                    <a:pt x="409" y="4"/>
                  </a:lnTo>
                  <a:lnTo>
                    <a:pt x="410" y="4"/>
                  </a:lnTo>
                  <a:lnTo>
                    <a:pt x="412" y="4"/>
                  </a:lnTo>
                  <a:lnTo>
                    <a:pt x="413" y="4"/>
                  </a:lnTo>
                  <a:lnTo>
                    <a:pt x="415" y="4"/>
                  </a:lnTo>
                  <a:lnTo>
                    <a:pt x="416" y="4"/>
                  </a:lnTo>
                  <a:lnTo>
                    <a:pt x="418" y="4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3" y="5"/>
                  </a:lnTo>
                  <a:lnTo>
                    <a:pt x="425" y="5"/>
                  </a:lnTo>
                  <a:lnTo>
                    <a:pt x="426" y="5"/>
                  </a:lnTo>
                  <a:lnTo>
                    <a:pt x="428" y="5"/>
                  </a:lnTo>
                  <a:lnTo>
                    <a:pt x="429" y="5"/>
                  </a:lnTo>
                  <a:lnTo>
                    <a:pt x="432" y="7"/>
                  </a:lnTo>
                  <a:lnTo>
                    <a:pt x="433" y="7"/>
                  </a:lnTo>
                  <a:lnTo>
                    <a:pt x="435" y="7"/>
                  </a:lnTo>
                  <a:lnTo>
                    <a:pt x="438" y="7"/>
                  </a:lnTo>
                  <a:lnTo>
                    <a:pt x="439" y="7"/>
                  </a:lnTo>
                  <a:lnTo>
                    <a:pt x="442" y="8"/>
                  </a:lnTo>
                  <a:lnTo>
                    <a:pt x="445" y="8"/>
                  </a:lnTo>
                  <a:lnTo>
                    <a:pt x="446" y="8"/>
                  </a:lnTo>
                  <a:lnTo>
                    <a:pt x="448" y="8"/>
                  </a:lnTo>
                  <a:lnTo>
                    <a:pt x="451" y="10"/>
                  </a:lnTo>
                  <a:lnTo>
                    <a:pt x="452" y="10"/>
                  </a:lnTo>
                  <a:lnTo>
                    <a:pt x="454" y="10"/>
                  </a:lnTo>
                  <a:lnTo>
                    <a:pt x="455" y="10"/>
                  </a:lnTo>
                  <a:lnTo>
                    <a:pt x="456" y="10"/>
                  </a:lnTo>
                  <a:lnTo>
                    <a:pt x="458" y="10"/>
                  </a:lnTo>
                  <a:lnTo>
                    <a:pt x="459" y="11"/>
                  </a:lnTo>
                  <a:lnTo>
                    <a:pt x="461" y="11"/>
                  </a:lnTo>
                  <a:lnTo>
                    <a:pt x="462" y="11"/>
                  </a:lnTo>
                  <a:lnTo>
                    <a:pt x="464" y="11"/>
                  </a:lnTo>
                  <a:lnTo>
                    <a:pt x="465" y="11"/>
                  </a:lnTo>
                  <a:lnTo>
                    <a:pt x="467" y="13"/>
                  </a:lnTo>
                  <a:lnTo>
                    <a:pt x="468" y="13"/>
                  </a:lnTo>
                  <a:lnTo>
                    <a:pt x="469" y="13"/>
                  </a:lnTo>
                  <a:lnTo>
                    <a:pt x="471" y="13"/>
                  </a:lnTo>
                  <a:lnTo>
                    <a:pt x="472" y="14"/>
                  </a:lnTo>
                  <a:lnTo>
                    <a:pt x="474" y="14"/>
                  </a:lnTo>
                  <a:lnTo>
                    <a:pt x="475" y="14"/>
                  </a:lnTo>
                  <a:lnTo>
                    <a:pt x="477" y="16"/>
                  </a:lnTo>
                  <a:lnTo>
                    <a:pt x="478" y="16"/>
                  </a:lnTo>
                  <a:lnTo>
                    <a:pt x="480" y="16"/>
                  </a:lnTo>
                  <a:lnTo>
                    <a:pt x="482" y="17"/>
                  </a:lnTo>
                  <a:lnTo>
                    <a:pt x="484" y="17"/>
                  </a:lnTo>
                  <a:lnTo>
                    <a:pt x="487" y="18"/>
                  </a:lnTo>
                  <a:lnTo>
                    <a:pt x="488" y="18"/>
                  </a:lnTo>
                  <a:lnTo>
                    <a:pt x="491" y="20"/>
                  </a:lnTo>
                  <a:lnTo>
                    <a:pt x="494" y="20"/>
                  </a:lnTo>
                  <a:lnTo>
                    <a:pt x="497" y="21"/>
                  </a:lnTo>
                  <a:lnTo>
                    <a:pt x="498" y="21"/>
                  </a:lnTo>
                  <a:lnTo>
                    <a:pt x="501" y="23"/>
                  </a:lnTo>
                  <a:lnTo>
                    <a:pt x="504" y="23"/>
                  </a:lnTo>
                  <a:lnTo>
                    <a:pt x="505" y="24"/>
                  </a:lnTo>
                  <a:lnTo>
                    <a:pt x="507" y="24"/>
                  </a:lnTo>
                  <a:lnTo>
                    <a:pt x="510" y="26"/>
                  </a:lnTo>
                  <a:lnTo>
                    <a:pt x="511" y="26"/>
                  </a:lnTo>
                  <a:lnTo>
                    <a:pt x="513" y="26"/>
                  </a:lnTo>
                  <a:lnTo>
                    <a:pt x="514" y="27"/>
                  </a:lnTo>
                  <a:lnTo>
                    <a:pt x="516" y="27"/>
                  </a:lnTo>
                  <a:lnTo>
                    <a:pt x="517" y="27"/>
                  </a:lnTo>
                  <a:lnTo>
                    <a:pt x="518" y="28"/>
                  </a:lnTo>
                  <a:lnTo>
                    <a:pt x="520" y="28"/>
                  </a:lnTo>
                  <a:lnTo>
                    <a:pt x="521" y="28"/>
                  </a:lnTo>
                  <a:lnTo>
                    <a:pt x="523" y="30"/>
                  </a:lnTo>
                  <a:lnTo>
                    <a:pt x="524" y="30"/>
                  </a:lnTo>
                  <a:lnTo>
                    <a:pt x="526" y="31"/>
                  </a:lnTo>
                  <a:lnTo>
                    <a:pt x="527" y="31"/>
                  </a:lnTo>
                  <a:lnTo>
                    <a:pt x="528" y="33"/>
                  </a:lnTo>
                  <a:lnTo>
                    <a:pt x="530" y="33"/>
                  </a:lnTo>
                  <a:lnTo>
                    <a:pt x="531" y="34"/>
                  </a:lnTo>
                  <a:lnTo>
                    <a:pt x="533" y="34"/>
                  </a:lnTo>
                  <a:lnTo>
                    <a:pt x="534" y="36"/>
                  </a:lnTo>
                  <a:lnTo>
                    <a:pt x="536" y="36"/>
                  </a:lnTo>
                  <a:lnTo>
                    <a:pt x="537" y="37"/>
                  </a:lnTo>
                  <a:lnTo>
                    <a:pt x="540" y="37"/>
                  </a:lnTo>
                  <a:lnTo>
                    <a:pt x="541" y="39"/>
                  </a:lnTo>
                  <a:lnTo>
                    <a:pt x="543" y="40"/>
                  </a:lnTo>
                  <a:lnTo>
                    <a:pt x="546" y="40"/>
                  </a:lnTo>
                  <a:lnTo>
                    <a:pt x="547" y="41"/>
                  </a:lnTo>
                  <a:lnTo>
                    <a:pt x="550" y="43"/>
                  </a:lnTo>
                  <a:lnTo>
                    <a:pt x="553" y="44"/>
                  </a:lnTo>
                  <a:lnTo>
                    <a:pt x="554" y="44"/>
                  </a:lnTo>
                  <a:lnTo>
                    <a:pt x="556" y="46"/>
                  </a:lnTo>
                  <a:lnTo>
                    <a:pt x="557" y="47"/>
                  </a:lnTo>
                  <a:lnTo>
                    <a:pt x="560" y="47"/>
                  </a:lnTo>
                  <a:lnTo>
                    <a:pt x="562" y="49"/>
                  </a:lnTo>
                  <a:lnTo>
                    <a:pt x="563" y="49"/>
                  </a:lnTo>
                  <a:lnTo>
                    <a:pt x="564" y="50"/>
                  </a:lnTo>
                  <a:lnTo>
                    <a:pt x="566" y="50"/>
                  </a:lnTo>
                  <a:lnTo>
                    <a:pt x="567" y="52"/>
                  </a:lnTo>
                  <a:lnTo>
                    <a:pt x="569" y="53"/>
                  </a:lnTo>
                  <a:lnTo>
                    <a:pt x="570" y="53"/>
                  </a:lnTo>
                  <a:lnTo>
                    <a:pt x="572" y="54"/>
                  </a:lnTo>
                  <a:lnTo>
                    <a:pt x="573" y="54"/>
                  </a:lnTo>
                  <a:lnTo>
                    <a:pt x="575" y="56"/>
                  </a:lnTo>
                  <a:lnTo>
                    <a:pt x="576" y="56"/>
                  </a:lnTo>
                  <a:lnTo>
                    <a:pt x="577" y="57"/>
                  </a:lnTo>
                  <a:lnTo>
                    <a:pt x="579" y="57"/>
                  </a:lnTo>
                  <a:lnTo>
                    <a:pt x="579" y="59"/>
                  </a:lnTo>
                  <a:lnTo>
                    <a:pt x="580" y="59"/>
                  </a:lnTo>
                  <a:lnTo>
                    <a:pt x="582" y="60"/>
                  </a:lnTo>
                  <a:lnTo>
                    <a:pt x="583" y="60"/>
                  </a:lnTo>
                  <a:lnTo>
                    <a:pt x="585" y="62"/>
                  </a:lnTo>
                  <a:lnTo>
                    <a:pt x="586" y="62"/>
                  </a:lnTo>
                  <a:lnTo>
                    <a:pt x="587" y="63"/>
                  </a:lnTo>
                  <a:lnTo>
                    <a:pt x="589" y="63"/>
                  </a:lnTo>
                  <a:lnTo>
                    <a:pt x="592" y="64"/>
                  </a:lnTo>
                  <a:lnTo>
                    <a:pt x="593" y="66"/>
                  </a:lnTo>
                  <a:lnTo>
                    <a:pt x="595" y="67"/>
                  </a:lnTo>
                  <a:lnTo>
                    <a:pt x="598" y="67"/>
                  </a:lnTo>
                  <a:lnTo>
                    <a:pt x="599" y="69"/>
                  </a:lnTo>
                  <a:lnTo>
                    <a:pt x="602" y="70"/>
                  </a:lnTo>
                  <a:lnTo>
                    <a:pt x="603" y="72"/>
                  </a:lnTo>
                  <a:lnTo>
                    <a:pt x="605" y="72"/>
                  </a:lnTo>
                  <a:lnTo>
                    <a:pt x="606" y="73"/>
                  </a:lnTo>
                  <a:lnTo>
                    <a:pt x="608" y="73"/>
                  </a:lnTo>
                  <a:lnTo>
                    <a:pt x="609" y="75"/>
                  </a:lnTo>
                  <a:lnTo>
                    <a:pt x="610" y="75"/>
                  </a:lnTo>
                  <a:lnTo>
                    <a:pt x="612" y="76"/>
                  </a:lnTo>
                  <a:lnTo>
                    <a:pt x="613" y="77"/>
                  </a:lnTo>
                  <a:lnTo>
                    <a:pt x="615" y="77"/>
                  </a:lnTo>
                  <a:lnTo>
                    <a:pt x="616" y="79"/>
                  </a:lnTo>
                  <a:lnTo>
                    <a:pt x="618" y="79"/>
                  </a:lnTo>
                  <a:lnTo>
                    <a:pt x="619" y="80"/>
                  </a:lnTo>
                  <a:lnTo>
                    <a:pt x="621" y="82"/>
                  </a:lnTo>
                  <a:lnTo>
                    <a:pt x="622" y="82"/>
                  </a:lnTo>
                  <a:lnTo>
                    <a:pt x="623" y="83"/>
                  </a:lnTo>
                  <a:lnTo>
                    <a:pt x="625" y="83"/>
                  </a:lnTo>
                  <a:lnTo>
                    <a:pt x="625" y="85"/>
                  </a:lnTo>
                  <a:lnTo>
                    <a:pt x="626" y="85"/>
                  </a:lnTo>
                  <a:lnTo>
                    <a:pt x="628" y="86"/>
                  </a:lnTo>
                  <a:lnTo>
                    <a:pt x="629" y="86"/>
                  </a:lnTo>
                  <a:lnTo>
                    <a:pt x="631" y="87"/>
                  </a:lnTo>
                  <a:lnTo>
                    <a:pt x="632" y="89"/>
                  </a:lnTo>
                  <a:lnTo>
                    <a:pt x="635" y="90"/>
                  </a:lnTo>
                  <a:lnTo>
                    <a:pt x="636" y="92"/>
                  </a:lnTo>
                  <a:lnTo>
                    <a:pt x="638" y="92"/>
                  </a:lnTo>
                  <a:lnTo>
                    <a:pt x="639" y="93"/>
                  </a:lnTo>
                  <a:lnTo>
                    <a:pt x="641" y="95"/>
                  </a:lnTo>
                  <a:lnTo>
                    <a:pt x="642" y="95"/>
                  </a:lnTo>
                  <a:lnTo>
                    <a:pt x="644" y="96"/>
                  </a:lnTo>
                  <a:lnTo>
                    <a:pt x="645" y="96"/>
                  </a:lnTo>
                  <a:lnTo>
                    <a:pt x="645" y="98"/>
                  </a:lnTo>
                  <a:lnTo>
                    <a:pt x="646" y="98"/>
                  </a:lnTo>
                  <a:lnTo>
                    <a:pt x="648" y="99"/>
                  </a:lnTo>
                  <a:lnTo>
                    <a:pt x="649" y="100"/>
                  </a:lnTo>
                  <a:lnTo>
                    <a:pt x="651" y="100"/>
                  </a:lnTo>
                  <a:lnTo>
                    <a:pt x="652" y="102"/>
                  </a:lnTo>
                  <a:lnTo>
                    <a:pt x="654" y="103"/>
                  </a:lnTo>
                  <a:lnTo>
                    <a:pt x="655" y="103"/>
                  </a:lnTo>
                  <a:lnTo>
                    <a:pt x="655" y="105"/>
                  </a:lnTo>
                  <a:lnTo>
                    <a:pt x="657" y="105"/>
                  </a:lnTo>
                  <a:lnTo>
                    <a:pt x="658" y="106"/>
                  </a:lnTo>
                  <a:lnTo>
                    <a:pt x="659" y="106"/>
                  </a:lnTo>
                  <a:lnTo>
                    <a:pt x="659" y="108"/>
                  </a:lnTo>
                  <a:lnTo>
                    <a:pt x="661" y="108"/>
                  </a:lnTo>
                  <a:lnTo>
                    <a:pt x="661" y="109"/>
                  </a:lnTo>
                  <a:lnTo>
                    <a:pt x="662" y="109"/>
                  </a:lnTo>
                  <a:lnTo>
                    <a:pt x="664" y="111"/>
                  </a:lnTo>
                  <a:lnTo>
                    <a:pt x="665" y="112"/>
                  </a:lnTo>
                  <a:lnTo>
                    <a:pt x="667" y="113"/>
                  </a:lnTo>
                  <a:lnTo>
                    <a:pt x="668" y="113"/>
                  </a:lnTo>
                  <a:lnTo>
                    <a:pt x="668" y="115"/>
                  </a:lnTo>
                  <a:lnTo>
                    <a:pt x="670" y="115"/>
                  </a:lnTo>
                  <a:lnTo>
                    <a:pt x="671" y="116"/>
                  </a:lnTo>
                  <a:lnTo>
                    <a:pt x="672" y="118"/>
                  </a:lnTo>
                  <a:lnTo>
                    <a:pt x="674" y="118"/>
                  </a:lnTo>
                  <a:lnTo>
                    <a:pt x="674" y="119"/>
                  </a:lnTo>
                  <a:lnTo>
                    <a:pt x="675" y="119"/>
                  </a:lnTo>
                  <a:lnTo>
                    <a:pt x="677" y="121"/>
                  </a:lnTo>
                  <a:lnTo>
                    <a:pt x="678" y="121"/>
                  </a:lnTo>
                  <a:lnTo>
                    <a:pt x="678" y="122"/>
                  </a:lnTo>
                  <a:lnTo>
                    <a:pt x="680" y="122"/>
                  </a:lnTo>
                  <a:lnTo>
                    <a:pt x="680" y="123"/>
                  </a:lnTo>
                  <a:lnTo>
                    <a:pt x="681" y="123"/>
                  </a:lnTo>
                  <a:lnTo>
                    <a:pt x="682" y="125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5" y="128"/>
                  </a:lnTo>
                  <a:lnTo>
                    <a:pt x="687" y="128"/>
                  </a:lnTo>
                  <a:lnTo>
                    <a:pt x="688" y="129"/>
                  </a:lnTo>
                  <a:lnTo>
                    <a:pt x="690" y="131"/>
                  </a:lnTo>
                  <a:lnTo>
                    <a:pt x="691" y="131"/>
                  </a:lnTo>
                  <a:lnTo>
                    <a:pt x="693" y="132"/>
                  </a:lnTo>
                  <a:lnTo>
                    <a:pt x="694" y="132"/>
                  </a:lnTo>
                  <a:lnTo>
                    <a:pt x="695" y="134"/>
                  </a:lnTo>
                  <a:lnTo>
                    <a:pt x="695" y="135"/>
                  </a:lnTo>
                  <a:lnTo>
                    <a:pt x="697" y="135"/>
                  </a:lnTo>
                  <a:lnTo>
                    <a:pt x="698" y="136"/>
                  </a:lnTo>
                  <a:lnTo>
                    <a:pt x="700" y="136"/>
                  </a:lnTo>
                  <a:lnTo>
                    <a:pt x="700" y="138"/>
                  </a:lnTo>
                  <a:lnTo>
                    <a:pt x="701" y="138"/>
                  </a:lnTo>
                  <a:lnTo>
                    <a:pt x="703" y="139"/>
                  </a:lnTo>
                  <a:lnTo>
                    <a:pt x="704" y="139"/>
                  </a:lnTo>
                  <a:lnTo>
                    <a:pt x="704" y="141"/>
                  </a:lnTo>
                  <a:lnTo>
                    <a:pt x="705" y="141"/>
                  </a:lnTo>
                  <a:lnTo>
                    <a:pt x="705" y="142"/>
                  </a:lnTo>
                  <a:lnTo>
                    <a:pt x="707" y="142"/>
                  </a:lnTo>
                  <a:lnTo>
                    <a:pt x="708" y="144"/>
                  </a:lnTo>
                  <a:lnTo>
                    <a:pt x="710" y="145"/>
                  </a:lnTo>
                  <a:lnTo>
                    <a:pt x="711" y="146"/>
                  </a:lnTo>
                  <a:lnTo>
                    <a:pt x="713" y="148"/>
                  </a:lnTo>
                  <a:lnTo>
                    <a:pt x="714" y="149"/>
                  </a:lnTo>
                  <a:lnTo>
                    <a:pt x="716" y="151"/>
                  </a:lnTo>
                  <a:lnTo>
                    <a:pt x="717" y="152"/>
                  </a:lnTo>
                  <a:lnTo>
                    <a:pt x="718" y="154"/>
                  </a:lnTo>
                  <a:lnTo>
                    <a:pt x="720" y="155"/>
                  </a:lnTo>
                  <a:lnTo>
                    <a:pt x="721" y="157"/>
                  </a:lnTo>
                  <a:lnTo>
                    <a:pt x="723" y="158"/>
                  </a:lnTo>
                  <a:lnTo>
                    <a:pt x="724" y="159"/>
                  </a:lnTo>
                  <a:lnTo>
                    <a:pt x="726" y="161"/>
                  </a:lnTo>
                  <a:lnTo>
                    <a:pt x="727" y="162"/>
                  </a:lnTo>
                  <a:lnTo>
                    <a:pt x="729" y="164"/>
                  </a:lnTo>
                  <a:lnTo>
                    <a:pt x="730" y="165"/>
                  </a:lnTo>
                  <a:lnTo>
                    <a:pt x="730" y="167"/>
                  </a:lnTo>
                  <a:lnTo>
                    <a:pt x="731" y="167"/>
                  </a:lnTo>
                  <a:lnTo>
                    <a:pt x="733" y="168"/>
                  </a:lnTo>
                  <a:lnTo>
                    <a:pt x="733" y="169"/>
                  </a:lnTo>
                  <a:lnTo>
                    <a:pt x="734" y="169"/>
                  </a:lnTo>
                  <a:lnTo>
                    <a:pt x="734" y="171"/>
                  </a:lnTo>
                  <a:lnTo>
                    <a:pt x="736" y="172"/>
                  </a:lnTo>
                  <a:lnTo>
                    <a:pt x="737" y="172"/>
                  </a:lnTo>
                  <a:lnTo>
                    <a:pt x="737" y="174"/>
                  </a:lnTo>
                  <a:lnTo>
                    <a:pt x="739" y="175"/>
                  </a:lnTo>
                  <a:lnTo>
                    <a:pt x="740" y="177"/>
                  </a:lnTo>
                  <a:lnTo>
                    <a:pt x="741" y="178"/>
                  </a:lnTo>
                  <a:lnTo>
                    <a:pt x="741" y="180"/>
                  </a:lnTo>
                  <a:lnTo>
                    <a:pt x="743" y="180"/>
                  </a:lnTo>
                  <a:lnTo>
                    <a:pt x="744" y="181"/>
                  </a:lnTo>
                  <a:lnTo>
                    <a:pt x="744" y="182"/>
                  </a:lnTo>
                  <a:lnTo>
                    <a:pt x="746" y="184"/>
                  </a:lnTo>
                  <a:lnTo>
                    <a:pt x="747" y="185"/>
                  </a:lnTo>
                  <a:lnTo>
                    <a:pt x="749" y="187"/>
                  </a:lnTo>
                  <a:lnTo>
                    <a:pt x="749" y="188"/>
                  </a:lnTo>
                  <a:lnTo>
                    <a:pt x="750" y="190"/>
                  </a:lnTo>
                  <a:lnTo>
                    <a:pt x="752" y="191"/>
                  </a:lnTo>
                  <a:lnTo>
                    <a:pt x="753" y="193"/>
                  </a:lnTo>
                  <a:lnTo>
                    <a:pt x="754" y="194"/>
                  </a:lnTo>
                  <a:lnTo>
                    <a:pt x="756" y="197"/>
                  </a:lnTo>
                  <a:lnTo>
                    <a:pt x="759" y="198"/>
                  </a:lnTo>
                  <a:lnTo>
                    <a:pt x="760" y="200"/>
                  </a:lnTo>
                  <a:lnTo>
                    <a:pt x="762" y="201"/>
                  </a:lnTo>
                  <a:lnTo>
                    <a:pt x="763" y="204"/>
                  </a:lnTo>
                  <a:lnTo>
                    <a:pt x="763" y="205"/>
                  </a:lnTo>
                  <a:lnTo>
                    <a:pt x="764" y="207"/>
                  </a:lnTo>
                  <a:lnTo>
                    <a:pt x="766" y="208"/>
                  </a:lnTo>
                  <a:lnTo>
                    <a:pt x="767" y="210"/>
                  </a:lnTo>
                  <a:lnTo>
                    <a:pt x="769" y="210"/>
                  </a:lnTo>
                  <a:lnTo>
                    <a:pt x="769" y="211"/>
                  </a:lnTo>
                  <a:lnTo>
                    <a:pt x="770" y="213"/>
                  </a:lnTo>
                  <a:lnTo>
                    <a:pt x="772" y="214"/>
                  </a:lnTo>
                  <a:lnTo>
                    <a:pt x="772" y="216"/>
                  </a:lnTo>
                  <a:lnTo>
                    <a:pt x="773" y="216"/>
                  </a:lnTo>
                  <a:lnTo>
                    <a:pt x="773" y="217"/>
                  </a:lnTo>
                  <a:lnTo>
                    <a:pt x="775" y="218"/>
                  </a:lnTo>
                  <a:lnTo>
                    <a:pt x="775" y="220"/>
                  </a:lnTo>
                  <a:lnTo>
                    <a:pt x="776" y="221"/>
                  </a:lnTo>
                  <a:lnTo>
                    <a:pt x="777" y="221"/>
                  </a:lnTo>
                  <a:lnTo>
                    <a:pt x="777" y="223"/>
                  </a:lnTo>
                  <a:lnTo>
                    <a:pt x="779" y="224"/>
                  </a:lnTo>
                  <a:lnTo>
                    <a:pt x="780" y="226"/>
                  </a:lnTo>
                  <a:lnTo>
                    <a:pt x="780" y="227"/>
                  </a:lnTo>
                  <a:lnTo>
                    <a:pt x="782" y="228"/>
                  </a:lnTo>
                  <a:lnTo>
                    <a:pt x="783" y="230"/>
                  </a:lnTo>
                  <a:lnTo>
                    <a:pt x="785" y="231"/>
                  </a:lnTo>
                  <a:lnTo>
                    <a:pt x="785" y="233"/>
                  </a:lnTo>
                  <a:lnTo>
                    <a:pt x="786" y="234"/>
                  </a:lnTo>
                  <a:lnTo>
                    <a:pt x="788" y="237"/>
                  </a:lnTo>
                  <a:lnTo>
                    <a:pt x="789" y="239"/>
                  </a:lnTo>
                  <a:lnTo>
                    <a:pt x="790" y="241"/>
                  </a:lnTo>
                  <a:lnTo>
                    <a:pt x="792" y="243"/>
                  </a:lnTo>
                  <a:lnTo>
                    <a:pt x="795" y="246"/>
                  </a:lnTo>
                  <a:lnTo>
                    <a:pt x="796" y="247"/>
                  </a:lnTo>
                  <a:lnTo>
                    <a:pt x="798" y="250"/>
                  </a:lnTo>
                  <a:lnTo>
                    <a:pt x="799" y="252"/>
                  </a:lnTo>
                  <a:lnTo>
                    <a:pt x="799" y="253"/>
                  </a:lnTo>
                  <a:lnTo>
                    <a:pt x="800" y="254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5" y="260"/>
                  </a:lnTo>
                  <a:lnTo>
                    <a:pt x="805" y="262"/>
                  </a:lnTo>
                  <a:lnTo>
                    <a:pt x="806" y="262"/>
                  </a:lnTo>
                  <a:lnTo>
                    <a:pt x="808" y="263"/>
                  </a:lnTo>
                  <a:lnTo>
                    <a:pt x="808" y="264"/>
                  </a:lnTo>
                  <a:lnTo>
                    <a:pt x="809" y="266"/>
                  </a:lnTo>
                  <a:lnTo>
                    <a:pt x="809" y="267"/>
                  </a:lnTo>
                  <a:lnTo>
                    <a:pt x="811" y="269"/>
                  </a:lnTo>
                  <a:lnTo>
                    <a:pt x="812" y="270"/>
                  </a:lnTo>
                  <a:lnTo>
                    <a:pt x="813" y="272"/>
                  </a:lnTo>
                  <a:lnTo>
                    <a:pt x="813" y="273"/>
                  </a:lnTo>
                  <a:lnTo>
                    <a:pt x="815" y="275"/>
                  </a:lnTo>
                  <a:lnTo>
                    <a:pt x="816" y="276"/>
                  </a:lnTo>
                  <a:lnTo>
                    <a:pt x="818" y="277"/>
                  </a:lnTo>
                  <a:lnTo>
                    <a:pt x="818" y="279"/>
                  </a:lnTo>
                  <a:lnTo>
                    <a:pt x="819" y="280"/>
                  </a:lnTo>
                  <a:lnTo>
                    <a:pt x="821" y="282"/>
                  </a:lnTo>
                  <a:lnTo>
                    <a:pt x="822" y="285"/>
                  </a:lnTo>
                  <a:lnTo>
                    <a:pt x="824" y="286"/>
                  </a:lnTo>
                  <a:lnTo>
                    <a:pt x="825" y="287"/>
                  </a:lnTo>
                  <a:lnTo>
                    <a:pt x="826" y="290"/>
                  </a:lnTo>
                  <a:lnTo>
                    <a:pt x="828" y="292"/>
                  </a:lnTo>
                  <a:lnTo>
                    <a:pt x="829" y="295"/>
                  </a:lnTo>
                  <a:lnTo>
                    <a:pt x="831" y="296"/>
                  </a:lnTo>
                  <a:lnTo>
                    <a:pt x="832" y="299"/>
                  </a:lnTo>
                  <a:lnTo>
                    <a:pt x="834" y="302"/>
                  </a:lnTo>
                  <a:lnTo>
                    <a:pt x="835" y="303"/>
                  </a:lnTo>
                  <a:lnTo>
                    <a:pt x="836" y="305"/>
                  </a:lnTo>
                  <a:lnTo>
                    <a:pt x="838" y="306"/>
                  </a:lnTo>
                  <a:lnTo>
                    <a:pt x="839" y="309"/>
                  </a:lnTo>
                  <a:lnTo>
                    <a:pt x="841" y="310"/>
                  </a:lnTo>
                  <a:lnTo>
                    <a:pt x="842" y="312"/>
                  </a:lnTo>
                  <a:lnTo>
                    <a:pt x="842" y="313"/>
                  </a:lnTo>
                  <a:lnTo>
                    <a:pt x="844" y="315"/>
                  </a:lnTo>
                  <a:lnTo>
                    <a:pt x="845" y="315"/>
                  </a:lnTo>
                  <a:lnTo>
                    <a:pt x="845" y="316"/>
                  </a:lnTo>
                  <a:lnTo>
                    <a:pt x="847" y="318"/>
                  </a:lnTo>
                  <a:lnTo>
                    <a:pt x="847" y="319"/>
                  </a:lnTo>
                  <a:lnTo>
                    <a:pt x="848" y="321"/>
                  </a:lnTo>
                  <a:lnTo>
                    <a:pt x="849" y="322"/>
                  </a:lnTo>
                  <a:lnTo>
                    <a:pt x="849" y="323"/>
                  </a:lnTo>
                  <a:lnTo>
                    <a:pt x="851" y="325"/>
                  </a:lnTo>
                  <a:lnTo>
                    <a:pt x="851" y="326"/>
                  </a:lnTo>
                  <a:lnTo>
                    <a:pt x="852" y="326"/>
                  </a:lnTo>
                  <a:lnTo>
                    <a:pt x="852" y="328"/>
                  </a:lnTo>
                  <a:lnTo>
                    <a:pt x="854" y="329"/>
                  </a:lnTo>
                  <a:lnTo>
                    <a:pt x="854" y="331"/>
                  </a:lnTo>
                  <a:lnTo>
                    <a:pt x="855" y="332"/>
                  </a:lnTo>
                  <a:lnTo>
                    <a:pt x="855" y="334"/>
                  </a:lnTo>
                  <a:lnTo>
                    <a:pt x="857" y="335"/>
                  </a:lnTo>
                  <a:lnTo>
                    <a:pt x="858" y="336"/>
                  </a:lnTo>
                  <a:lnTo>
                    <a:pt x="858" y="338"/>
                  </a:lnTo>
                  <a:lnTo>
                    <a:pt x="859" y="341"/>
                  </a:lnTo>
                  <a:lnTo>
                    <a:pt x="861" y="34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75" name="Freeform 59">
              <a:extLst>
                <a:ext uri="{FF2B5EF4-FFF2-40B4-BE49-F238E27FC236}">
                  <a16:creationId xmlns:a16="http://schemas.microsoft.com/office/drawing/2014/main" id="{3EA94660-A580-6046-A9EA-0CC926BAE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2262" y="3836988"/>
              <a:ext cx="682625" cy="271462"/>
            </a:xfrm>
            <a:custGeom>
              <a:avLst/>
              <a:gdLst>
                <a:gd name="T0" fmla="*/ 2147483646 w 861"/>
                <a:gd name="T1" fmla="*/ 2147483646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342"/>
                  </a:moveTo>
                  <a:lnTo>
                    <a:pt x="33" y="342"/>
                  </a:lnTo>
                  <a:lnTo>
                    <a:pt x="65" y="342"/>
                  </a:lnTo>
                  <a:lnTo>
                    <a:pt x="94" y="342"/>
                  </a:lnTo>
                  <a:lnTo>
                    <a:pt x="120" y="342"/>
                  </a:lnTo>
                  <a:lnTo>
                    <a:pt x="146" y="342"/>
                  </a:lnTo>
                  <a:lnTo>
                    <a:pt x="169" y="342"/>
                  </a:lnTo>
                  <a:lnTo>
                    <a:pt x="190" y="342"/>
                  </a:lnTo>
                  <a:lnTo>
                    <a:pt x="210" y="342"/>
                  </a:lnTo>
                  <a:lnTo>
                    <a:pt x="229" y="342"/>
                  </a:lnTo>
                  <a:lnTo>
                    <a:pt x="246" y="342"/>
                  </a:lnTo>
                  <a:lnTo>
                    <a:pt x="261" y="342"/>
                  </a:lnTo>
                  <a:lnTo>
                    <a:pt x="275" y="342"/>
                  </a:lnTo>
                  <a:lnTo>
                    <a:pt x="288" y="342"/>
                  </a:lnTo>
                  <a:lnTo>
                    <a:pt x="301" y="342"/>
                  </a:lnTo>
                  <a:lnTo>
                    <a:pt x="311" y="342"/>
                  </a:lnTo>
                  <a:lnTo>
                    <a:pt x="321" y="341"/>
                  </a:lnTo>
                  <a:lnTo>
                    <a:pt x="330" y="341"/>
                  </a:lnTo>
                  <a:lnTo>
                    <a:pt x="337" y="341"/>
                  </a:lnTo>
                  <a:lnTo>
                    <a:pt x="344" y="341"/>
                  </a:lnTo>
                  <a:lnTo>
                    <a:pt x="350" y="341"/>
                  </a:lnTo>
                  <a:lnTo>
                    <a:pt x="356" y="341"/>
                  </a:lnTo>
                  <a:lnTo>
                    <a:pt x="360" y="341"/>
                  </a:lnTo>
                  <a:lnTo>
                    <a:pt x="364" y="341"/>
                  </a:lnTo>
                  <a:lnTo>
                    <a:pt x="367" y="341"/>
                  </a:lnTo>
                  <a:lnTo>
                    <a:pt x="372" y="341"/>
                  </a:lnTo>
                  <a:lnTo>
                    <a:pt x="374" y="341"/>
                  </a:lnTo>
                  <a:lnTo>
                    <a:pt x="377" y="341"/>
                  </a:lnTo>
                  <a:lnTo>
                    <a:pt x="379" y="341"/>
                  </a:lnTo>
                  <a:lnTo>
                    <a:pt x="382" y="341"/>
                  </a:lnTo>
                  <a:lnTo>
                    <a:pt x="385" y="341"/>
                  </a:lnTo>
                  <a:lnTo>
                    <a:pt x="386" y="341"/>
                  </a:lnTo>
                  <a:lnTo>
                    <a:pt x="389" y="339"/>
                  </a:lnTo>
                  <a:lnTo>
                    <a:pt x="392" y="339"/>
                  </a:lnTo>
                  <a:lnTo>
                    <a:pt x="393" y="339"/>
                  </a:lnTo>
                  <a:lnTo>
                    <a:pt x="396" y="339"/>
                  </a:lnTo>
                  <a:lnTo>
                    <a:pt x="397" y="339"/>
                  </a:lnTo>
                  <a:lnTo>
                    <a:pt x="399" y="339"/>
                  </a:lnTo>
                  <a:lnTo>
                    <a:pt x="400" y="339"/>
                  </a:lnTo>
                  <a:lnTo>
                    <a:pt x="402" y="339"/>
                  </a:lnTo>
                  <a:lnTo>
                    <a:pt x="405" y="339"/>
                  </a:lnTo>
                  <a:lnTo>
                    <a:pt x="406" y="339"/>
                  </a:lnTo>
                  <a:lnTo>
                    <a:pt x="408" y="339"/>
                  </a:lnTo>
                  <a:lnTo>
                    <a:pt x="409" y="338"/>
                  </a:lnTo>
                  <a:lnTo>
                    <a:pt x="410" y="338"/>
                  </a:lnTo>
                  <a:lnTo>
                    <a:pt x="412" y="338"/>
                  </a:lnTo>
                  <a:lnTo>
                    <a:pt x="413" y="338"/>
                  </a:lnTo>
                  <a:lnTo>
                    <a:pt x="415" y="338"/>
                  </a:lnTo>
                  <a:lnTo>
                    <a:pt x="416" y="338"/>
                  </a:lnTo>
                  <a:lnTo>
                    <a:pt x="418" y="338"/>
                  </a:lnTo>
                  <a:lnTo>
                    <a:pt x="419" y="338"/>
                  </a:lnTo>
                  <a:lnTo>
                    <a:pt x="421" y="338"/>
                  </a:lnTo>
                  <a:lnTo>
                    <a:pt x="422" y="336"/>
                  </a:lnTo>
                  <a:lnTo>
                    <a:pt x="423" y="336"/>
                  </a:lnTo>
                  <a:lnTo>
                    <a:pt x="425" y="336"/>
                  </a:lnTo>
                  <a:lnTo>
                    <a:pt x="426" y="336"/>
                  </a:lnTo>
                  <a:lnTo>
                    <a:pt x="428" y="336"/>
                  </a:lnTo>
                  <a:lnTo>
                    <a:pt x="429" y="336"/>
                  </a:lnTo>
                  <a:lnTo>
                    <a:pt x="432" y="335"/>
                  </a:lnTo>
                  <a:lnTo>
                    <a:pt x="433" y="335"/>
                  </a:lnTo>
                  <a:lnTo>
                    <a:pt x="435" y="335"/>
                  </a:lnTo>
                  <a:lnTo>
                    <a:pt x="438" y="335"/>
                  </a:lnTo>
                  <a:lnTo>
                    <a:pt x="439" y="335"/>
                  </a:lnTo>
                  <a:lnTo>
                    <a:pt x="442" y="333"/>
                  </a:lnTo>
                  <a:lnTo>
                    <a:pt x="445" y="333"/>
                  </a:lnTo>
                  <a:lnTo>
                    <a:pt x="446" y="333"/>
                  </a:lnTo>
                  <a:lnTo>
                    <a:pt x="448" y="333"/>
                  </a:lnTo>
                  <a:lnTo>
                    <a:pt x="451" y="333"/>
                  </a:lnTo>
                  <a:lnTo>
                    <a:pt x="452" y="332"/>
                  </a:lnTo>
                  <a:lnTo>
                    <a:pt x="454" y="332"/>
                  </a:lnTo>
                  <a:lnTo>
                    <a:pt x="455" y="332"/>
                  </a:lnTo>
                  <a:lnTo>
                    <a:pt x="456" y="332"/>
                  </a:lnTo>
                  <a:lnTo>
                    <a:pt x="458" y="332"/>
                  </a:lnTo>
                  <a:lnTo>
                    <a:pt x="459" y="332"/>
                  </a:lnTo>
                  <a:lnTo>
                    <a:pt x="461" y="330"/>
                  </a:lnTo>
                  <a:lnTo>
                    <a:pt x="462" y="330"/>
                  </a:lnTo>
                  <a:lnTo>
                    <a:pt x="464" y="330"/>
                  </a:lnTo>
                  <a:lnTo>
                    <a:pt x="465" y="330"/>
                  </a:lnTo>
                  <a:lnTo>
                    <a:pt x="467" y="330"/>
                  </a:lnTo>
                  <a:lnTo>
                    <a:pt x="468" y="329"/>
                  </a:lnTo>
                  <a:lnTo>
                    <a:pt x="469" y="329"/>
                  </a:lnTo>
                  <a:lnTo>
                    <a:pt x="471" y="329"/>
                  </a:lnTo>
                  <a:lnTo>
                    <a:pt x="472" y="329"/>
                  </a:lnTo>
                  <a:lnTo>
                    <a:pt x="474" y="328"/>
                  </a:lnTo>
                  <a:lnTo>
                    <a:pt x="475" y="328"/>
                  </a:lnTo>
                  <a:lnTo>
                    <a:pt x="477" y="328"/>
                  </a:lnTo>
                  <a:lnTo>
                    <a:pt x="478" y="326"/>
                  </a:lnTo>
                  <a:lnTo>
                    <a:pt x="480" y="326"/>
                  </a:lnTo>
                  <a:lnTo>
                    <a:pt x="482" y="326"/>
                  </a:lnTo>
                  <a:lnTo>
                    <a:pt x="484" y="325"/>
                  </a:lnTo>
                  <a:lnTo>
                    <a:pt x="487" y="325"/>
                  </a:lnTo>
                  <a:lnTo>
                    <a:pt x="488" y="323"/>
                  </a:lnTo>
                  <a:lnTo>
                    <a:pt x="491" y="323"/>
                  </a:lnTo>
                  <a:lnTo>
                    <a:pt x="494" y="322"/>
                  </a:lnTo>
                  <a:lnTo>
                    <a:pt x="497" y="320"/>
                  </a:lnTo>
                  <a:lnTo>
                    <a:pt x="498" y="320"/>
                  </a:lnTo>
                  <a:lnTo>
                    <a:pt x="501" y="319"/>
                  </a:lnTo>
                  <a:lnTo>
                    <a:pt x="504" y="319"/>
                  </a:lnTo>
                  <a:lnTo>
                    <a:pt x="505" y="318"/>
                  </a:lnTo>
                  <a:lnTo>
                    <a:pt x="507" y="318"/>
                  </a:lnTo>
                  <a:lnTo>
                    <a:pt x="510" y="318"/>
                  </a:lnTo>
                  <a:lnTo>
                    <a:pt x="511" y="316"/>
                  </a:lnTo>
                  <a:lnTo>
                    <a:pt x="513" y="316"/>
                  </a:lnTo>
                  <a:lnTo>
                    <a:pt x="514" y="315"/>
                  </a:lnTo>
                  <a:lnTo>
                    <a:pt x="516" y="315"/>
                  </a:lnTo>
                  <a:lnTo>
                    <a:pt x="517" y="315"/>
                  </a:lnTo>
                  <a:lnTo>
                    <a:pt x="518" y="313"/>
                  </a:lnTo>
                  <a:lnTo>
                    <a:pt x="520" y="313"/>
                  </a:lnTo>
                  <a:lnTo>
                    <a:pt x="521" y="313"/>
                  </a:lnTo>
                  <a:lnTo>
                    <a:pt x="523" y="312"/>
                  </a:lnTo>
                  <a:lnTo>
                    <a:pt x="524" y="312"/>
                  </a:lnTo>
                  <a:lnTo>
                    <a:pt x="526" y="310"/>
                  </a:lnTo>
                  <a:lnTo>
                    <a:pt x="527" y="310"/>
                  </a:lnTo>
                  <a:lnTo>
                    <a:pt x="528" y="309"/>
                  </a:lnTo>
                  <a:lnTo>
                    <a:pt x="530" y="309"/>
                  </a:lnTo>
                  <a:lnTo>
                    <a:pt x="531" y="309"/>
                  </a:lnTo>
                  <a:lnTo>
                    <a:pt x="533" y="307"/>
                  </a:lnTo>
                  <a:lnTo>
                    <a:pt x="534" y="307"/>
                  </a:lnTo>
                  <a:lnTo>
                    <a:pt x="536" y="306"/>
                  </a:lnTo>
                  <a:lnTo>
                    <a:pt x="537" y="305"/>
                  </a:lnTo>
                  <a:lnTo>
                    <a:pt x="540" y="305"/>
                  </a:lnTo>
                  <a:lnTo>
                    <a:pt x="541" y="303"/>
                  </a:lnTo>
                  <a:lnTo>
                    <a:pt x="543" y="303"/>
                  </a:lnTo>
                  <a:lnTo>
                    <a:pt x="546" y="302"/>
                  </a:lnTo>
                  <a:lnTo>
                    <a:pt x="547" y="300"/>
                  </a:lnTo>
                  <a:lnTo>
                    <a:pt x="550" y="299"/>
                  </a:lnTo>
                  <a:lnTo>
                    <a:pt x="553" y="297"/>
                  </a:lnTo>
                  <a:lnTo>
                    <a:pt x="554" y="297"/>
                  </a:lnTo>
                  <a:lnTo>
                    <a:pt x="556" y="296"/>
                  </a:lnTo>
                  <a:lnTo>
                    <a:pt x="557" y="295"/>
                  </a:lnTo>
                  <a:lnTo>
                    <a:pt x="560" y="295"/>
                  </a:lnTo>
                  <a:lnTo>
                    <a:pt x="562" y="293"/>
                  </a:lnTo>
                  <a:lnTo>
                    <a:pt x="563" y="293"/>
                  </a:lnTo>
                  <a:lnTo>
                    <a:pt x="564" y="292"/>
                  </a:lnTo>
                  <a:lnTo>
                    <a:pt x="566" y="292"/>
                  </a:lnTo>
                  <a:lnTo>
                    <a:pt x="567" y="290"/>
                  </a:lnTo>
                  <a:lnTo>
                    <a:pt x="569" y="289"/>
                  </a:lnTo>
                  <a:lnTo>
                    <a:pt x="570" y="289"/>
                  </a:lnTo>
                  <a:lnTo>
                    <a:pt x="572" y="289"/>
                  </a:lnTo>
                  <a:lnTo>
                    <a:pt x="573" y="287"/>
                  </a:lnTo>
                  <a:lnTo>
                    <a:pt x="575" y="286"/>
                  </a:lnTo>
                  <a:lnTo>
                    <a:pt x="576" y="286"/>
                  </a:lnTo>
                  <a:lnTo>
                    <a:pt x="577" y="286"/>
                  </a:lnTo>
                  <a:lnTo>
                    <a:pt x="579" y="284"/>
                  </a:lnTo>
                  <a:lnTo>
                    <a:pt x="580" y="283"/>
                  </a:lnTo>
                  <a:lnTo>
                    <a:pt x="582" y="283"/>
                  </a:lnTo>
                  <a:lnTo>
                    <a:pt x="583" y="282"/>
                  </a:lnTo>
                  <a:lnTo>
                    <a:pt x="585" y="282"/>
                  </a:lnTo>
                  <a:lnTo>
                    <a:pt x="586" y="280"/>
                  </a:lnTo>
                  <a:lnTo>
                    <a:pt x="587" y="279"/>
                  </a:lnTo>
                  <a:lnTo>
                    <a:pt x="589" y="279"/>
                  </a:lnTo>
                  <a:lnTo>
                    <a:pt x="592" y="277"/>
                  </a:lnTo>
                  <a:lnTo>
                    <a:pt x="593" y="276"/>
                  </a:lnTo>
                  <a:lnTo>
                    <a:pt x="595" y="274"/>
                  </a:lnTo>
                  <a:lnTo>
                    <a:pt x="598" y="274"/>
                  </a:lnTo>
                  <a:lnTo>
                    <a:pt x="599" y="273"/>
                  </a:lnTo>
                  <a:lnTo>
                    <a:pt x="602" y="272"/>
                  </a:lnTo>
                  <a:lnTo>
                    <a:pt x="603" y="272"/>
                  </a:lnTo>
                  <a:lnTo>
                    <a:pt x="605" y="270"/>
                  </a:lnTo>
                  <a:lnTo>
                    <a:pt x="606" y="269"/>
                  </a:lnTo>
                  <a:lnTo>
                    <a:pt x="608" y="269"/>
                  </a:lnTo>
                  <a:lnTo>
                    <a:pt x="609" y="267"/>
                  </a:lnTo>
                  <a:lnTo>
                    <a:pt x="610" y="267"/>
                  </a:lnTo>
                  <a:lnTo>
                    <a:pt x="612" y="266"/>
                  </a:lnTo>
                  <a:lnTo>
                    <a:pt x="613" y="264"/>
                  </a:lnTo>
                  <a:lnTo>
                    <a:pt x="615" y="264"/>
                  </a:lnTo>
                  <a:lnTo>
                    <a:pt x="616" y="264"/>
                  </a:lnTo>
                  <a:lnTo>
                    <a:pt x="616" y="263"/>
                  </a:lnTo>
                  <a:lnTo>
                    <a:pt x="618" y="263"/>
                  </a:lnTo>
                  <a:lnTo>
                    <a:pt x="619" y="261"/>
                  </a:lnTo>
                  <a:lnTo>
                    <a:pt x="621" y="261"/>
                  </a:lnTo>
                  <a:lnTo>
                    <a:pt x="621" y="260"/>
                  </a:lnTo>
                  <a:lnTo>
                    <a:pt x="622" y="260"/>
                  </a:lnTo>
                  <a:lnTo>
                    <a:pt x="623" y="259"/>
                  </a:lnTo>
                  <a:lnTo>
                    <a:pt x="625" y="259"/>
                  </a:lnTo>
                  <a:lnTo>
                    <a:pt x="625" y="257"/>
                  </a:lnTo>
                  <a:lnTo>
                    <a:pt x="626" y="257"/>
                  </a:lnTo>
                  <a:lnTo>
                    <a:pt x="628" y="256"/>
                  </a:lnTo>
                  <a:lnTo>
                    <a:pt x="629" y="256"/>
                  </a:lnTo>
                  <a:lnTo>
                    <a:pt x="631" y="254"/>
                  </a:lnTo>
                  <a:lnTo>
                    <a:pt x="632" y="254"/>
                  </a:lnTo>
                  <a:lnTo>
                    <a:pt x="632" y="253"/>
                  </a:lnTo>
                  <a:lnTo>
                    <a:pt x="635" y="251"/>
                  </a:lnTo>
                  <a:lnTo>
                    <a:pt x="636" y="251"/>
                  </a:lnTo>
                  <a:lnTo>
                    <a:pt x="638" y="250"/>
                  </a:lnTo>
                  <a:lnTo>
                    <a:pt x="639" y="248"/>
                  </a:lnTo>
                  <a:lnTo>
                    <a:pt x="641" y="248"/>
                  </a:lnTo>
                  <a:lnTo>
                    <a:pt x="642" y="247"/>
                  </a:lnTo>
                  <a:lnTo>
                    <a:pt x="644" y="246"/>
                  </a:lnTo>
                  <a:lnTo>
                    <a:pt x="645" y="246"/>
                  </a:lnTo>
                  <a:lnTo>
                    <a:pt x="645" y="244"/>
                  </a:lnTo>
                  <a:lnTo>
                    <a:pt x="646" y="244"/>
                  </a:lnTo>
                  <a:lnTo>
                    <a:pt x="648" y="243"/>
                  </a:lnTo>
                  <a:lnTo>
                    <a:pt x="649" y="241"/>
                  </a:lnTo>
                  <a:lnTo>
                    <a:pt x="651" y="241"/>
                  </a:lnTo>
                  <a:lnTo>
                    <a:pt x="652" y="240"/>
                  </a:lnTo>
                  <a:lnTo>
                    <a:pt x="654" y="240"/>
                  </a:lnTo>
                  <a:lnTo>
                    <a:pt x="654" y="238"/>
                  </a:lnTo>
                  <a:lnTo>
                    <a:pt x="655" y="238"/>
                  </a:lnTo>
                  <a:lnTo>
                    <a:pt x="657" y="237"/>
                  </a:lnTo>
                  <a:lnTo>
                    <a:pt x="658" y="236"/>
                  </a:lnTo>
                  <a:lnTo>
                    <a:pt x="659" y="236"/>
                  </a:lnTo>
                  <a:lnTo>
                    <a:pt x="659" y="234"/>
                  </a:lnTo>
                  <a:lnTo>
                    <a:pt x="661" y="234"/>
                  </a:lnTo>
                  <a:lnTo>
                    <a:pt x="661" y="233"/>
                  </a:lnTo>
                  <a:lnTo>
                    <a:pt x="662" y="233"/>
                  </a:lnTo>
                  <a:lnTo>
                    <a:pt x="664" y="231"/>
                  </a:lnTo>
                  <a:lnTo>
                    <a:pt x="665" y="230"/>
                  </a:lnTo>
                  <a:lnTo>
                    <a:pt x="667" y="230"/>
                  </a:lnTo>
                  <a:lnTo>
                    <a:pt x="668" y="228"/>
                  </a:lnTo>
                  <a:lnTo>
                    <a:pt x="668" y="227"/>
                  </a:lnTo>
                  <a:lnTo>
                    <a:pt x="670" y="227"/>
                  </a:lnTo>
                  <a:lnTo>
                    <a:pt x="671" y="225"/>
                  </a:lnTo>
                  <a:lnTo>
                    <a:pt x="672" y="224"/>
                  </a:lnTo>
                  <a:lnTo>
                    <a:pt x="674" y="224"/>
                  </a:lnTo>
                  <a:lnTo>
                    <a:pt x="674" y="223"/>
                  </a:lnTo>
                  <a:lnTo>
                    <a:pt x="675" y="223"/>
                  </a:lnTo>
                  <a:lnTo>
                    <a:pt x="677" y="221"/>
                  </a:lnTo>
                  <a:lnTo>
                    <a:pt x="678" y="221"/>
                  </a:lnTo>
                  <a:lnTo>
                    <a:pt x="678" y="220"/>
                  </a:lnTo>
                  <a:lnTo>
                    <a:pt x="680" y="220"/>
                  </a:lnTo>
                  <a:lnTo>
                    <a:pt x="680" y="218"/>
                  </a:lnTo>
                  <a:lnTo>
                    <a:pt x="681" y="218"/>
                  </a:lnTo>
                  <a:lnTo>
                    <a:pt x="682" y="217"/>
                  </a:lnTo>
                  <a:lnTo>
                    <a:pt x="684" y="217"/>
                  </a:lnTo>
                  <a:lnTo>
                    <a:pt x="684" y="215"/>
                  </a:lnTo>
                  <a:lnTo>
                    <a:pt x="685" y="215"/>
                  </a:lnTo>
                  <a:lnTo>
                    <a:pt x="685" y="214"/>
                  </a:lnTo>
                  <a:lnTo>
                    <a:pt x="687" y="214"/>
                  </a:lnTo>
                  <a:lnTo>
                    <a:pt x="688" y="214"/>
                  </a:lnTo>
                  <a:lnTo>
                    <a:pt x="688" y="213"/>
                  </a:lnTo>
                  <a:lnTo>
                    <a:pt x="690" y="213"/>
                  </a:lnTo>
                  <a:lnTo>
                    <a:pt x="691" y="211"/>
                  </a:lnTo>
                  <a:lnTo>
                    <a:pt x="693" y="210"/>
                  </a:lnTo>
                  <a:lnTo>
                    <a:pt x="694" y="210"/>
                  </a:lnTo>
                  <a:lnTo>
                    <a:pt x="695" y="208"/>
                  </a:lnTo>
                  <a:lnTo>
                    <a:pt x="697" y="207"/>
                  </a:lnTo>
                  <a:lnTo>
                    <a:pt x="698" y="207"/>
                  </a:lnTo>
                  <a:lnTo>
                    <a:pt x="700" y="205"/>
                  </a:lnTo>
                  <a:lnTo>
                    <a:pt x="701" y="204"/>
                  </a:lnTo>
                  <a:lnTo>
                    <a:pt x="703" y="204"/>
                  </a:lnTo>
                  <a:lnTo>
                    <a:pt x="703" y="202"/>
                  </a:lnTo>
                  <a:lnTo>
                    <a:pt x="704" y="202"/>
                  </a:lnTo>
                  <a:lnTo>
                    <a:pt x="704" y="201"/>
                  </a:lnTo>
                  <a:lnTo>
                    <a:pt x="705" y="201"/>
                  </a:lnTo>
                  <a:lnTo>
                    <a:pt x="707" y="200"/>
                  </a:lnTo>
                  <a:lnTo>
                    <a:pt x="708" y="198"/>
                  </a:lnTo>
                  <a:lnTo>
                    <a:pt x="710" y="198"/>
                  </a:lnTo>
                  <a:lnTo>
                    <a:pt x="710" y="197"/>
                  </a:lnTo>
                  <a:lnTo>
                    <a:pt x="711" y="197"/>
                  </a:lnTo>
                  <a:lnTo>
                    <a:pt x="711" y="195"/>
                  </a:lnTo>
                  <a:lnTo>
                    <a:pt x="713" y="195"/>
                  </a:lnTo>
                  <a:lnTo>
                    <a:pt x="713" y="194"/>
                  </a:lnTo>
                  <a:lnTo>
                    <a:pt x="714" y="192"/>
                  </a:lnTo>
                  <a:lnTo>
                    <a:pt x="716" y="192"/>
                  </a:lnTo>
                  <a:lnTo>
                    <a:pt x="716" y="191"/>
                  </a:lnTo>
                  <a:lnTo>
                    <a:pt x="717" y="189"/>
                  </a:lnTo>
                  <a:lnTo>
                    <a:pt x="718" y="188"/>
                  </a:lnTo>
                  <a:lnTo>
                    <a:pt x="720" y="188"/>
                  </a:lnTo>
                  <a:lnTo>
                    <a:pt x="720" y="187"/>
                  </a:lnTo>
                  <a:lnTo>
                    <a:pt x="721" y="185"/>
                  </a:lnTo>
                  <a:lnTo>
                    <a:pt x="723" y="184"/>
                  </a:lnTo>
                  <a:lnTo>
                    <a:pt x="724" y="182"/>
                  </a:lnTo>
                  <a:lnTo>
                    <a:pt x="726" y="181"/>
                  </a:lnTo>
                  <a:lnTo>
                    <a:pt x="727" y="179"/>
                  </a:lnTo>
                  <a:lnTo>
                    <a:pt x="729" y="178"/>
                  </a:lnTo>
                  <a:lnTo>
                    <a:pt x="730" y="177"/>
                  </a:lnTo>
                  <a:lnTo>
                    <a:pt x="730" y="175"/>
                  </a:lnTo>
                  <a:lnTo>
                    <a:pt x="731" y="175"/>
                  </a:lnTo>
                  <a:lnTo>
                    <a:pt x="733" y="174"/>
                  </a:lnTo>
                  <a:lnTo>
                    <a:pt x="733" y="172"/>
                  </a:lnTo>
                  <a:lnTo>
                    <a:pt x="734" y="172"/>
                  </a:lnTo>
                  <a:lnTo>
                    <a:pt x="734" y="171"/>
                  </a:lnTo>
                  <a:lnTo>
                    <a:pt x="736" y="169"/>
                  </a:lnTo>
                  <a:lnTo>
                    <a:pt x="737" y="169"/>
                  </a:lnTo>
                  <a:lnTo>
                    <a:pt x="737" y="168"/>
                  </a:lnTo>
                  <a:lnTo>
                    <a:pt x="739" y="168"/>
                  </a:lnTo>
                  <a:lnTo>
                    <a:pt x="739" y="166"/>
                  </a:lnTo>
                  <a:lnTo>
                    <a:pt x="740" y="165"/>
                  </a:lnTo>
                  <a:lnTo>
                    <a:pt x="741" y="164"/>
                  </a:lnTo>
                  <a:lnTo>
                    <a:pt x="741" y="162"/>
                  </a:lnTo>
                  <a:lnTo>
                    <a:pt x="743" y="162"/>
                  </a:lnTo>
                  <a:lnTo>
                    <a:pt x="744" y="161"/>
                  </a:lnTo>
                  <a:lnTo>
                    <a:pt x="744" y="159"/>
                  </a:lnTo>
                  <a:lnTo>
                    <a:pt x="746" y="158"/>
                  </a:lnTo>
                  <a:lnTo>
                    <a:pt x="747" y="156"/>
                  </a:lnTo>
                  <a:lnTo>
                    <a:pt x="749" y="155"/>
                  </a:lnTo>
                  <a:lnTo>
                    <a:pt x="749" y="154"/>
                  </a:lnTo>
                  <a:lnTo>
                    <a:pt x="750" y="152"/>
                  </a:lnTo>
                  <a:lnTo>
                    <a:pt x="752" y="151"/>
                  </a:lnTo>
                  <a:lnTo>
                    <a:pt x="753" y="149"/>
                  </a:lnTo>
                  <a:lnTo>
                    <a:pt x="754" y="148"/>
                  </a:lnTo>
                  <a:lnTo>
                    <a:pt x="756" y="145"/>
                  </a:lnTo>
                  <a:lnTo>
                    <a:pt x="759" y="143"/>
                  </a:lnTo>
                  <a:lnTo>
                    <a:pt x="760" y="142"/>
                  </a:lnTo>
                  <a:lnTo>
                    <a:pt x="762" y="141"/>
                  </a:lnTo>
                  <a:lnTo>
                    <a:pt x="763" y="138"/>
                  </a:lnTo>
                  <a:lnTo>
                    <a:pt x="763" y="136"/>
                  </a:lnTo>
                  <a:lnTo>
                    <a:pt x="764" y="135"/>
                  </a:lnTo>
                  <a:lnTo>
                    <a:pt x="766" y="133"/>
                  </a:lnTo>
                  <a:lnTo>
                    <a:pt x="767" y="132"/>
                  </a:lnTo>
                  <a:lnTo>
                    <a:pt x="769" y="132"/>
                  </a:lnTo>
                  <a:lnTo>
                    <a:pt x="769" y="131"/>
                  </a:lnTo>
                  <a:lnTo>
                    <a:pt x="770" y="129"/>
                  </a:lnTo>
                  <a:lnTo>
                    <a:pt x="772" y="128"/>
                  </a:lnTo>
                  <a:lnTo>
                    <a:pt x="772" y="126"/>
                  </a:lnTo>
                  <a:lnTo>
                    <a:pt x="773" y="126"/>
                  </a:lnTo>
                  <a:lnTo>
                    <a:pt x="773" y="125"/>
                  </a:lnTo>
                  <a:lnTo>
                    <a:pt x="775" y="123"/>
                  </a:lnTo>
                  <a:lnTo>
                    <a:pt x="775" y="122"/>
                  </a:lnTo>
                  <a:lnTo>
                    <a:pt x="776" y="122"/>
                  </a:lnTo>
                  <a:lnTo>
                    <a:pt x="777" y="120"/>
                  </a:lnTo>
                  <a:lnTo>
                    <a:pt x="777" y="119"/>
                  </a:lnTo>
                  <a:lnTo>
                    <a:pt x="779" y="118"/>
                  </a:lnTo>
                  <a:lnTo>
                    <a:pt x="780" y="116"/>
                  </a:lnTo>
                  <a:lnTo>
                    <a:pt x="780" y="115"/>
                  </a:lnTo>
                  <a:lnTo>
                    <a:pt x="782" y="113"/>
                  </a:lnTo>
                  <a:lnTo>
                    <a:pt x="783" y="112"/>
                  </a:lnTo>
                  <a:lnTo>
                    <a:pt x="785" y="110"/>
                  </a:lnTo>
                  <a:lnTo>
                    <a:pt x="785" y="109"/>
                  </a:lnTo>
                  <a:lnTo>
                    <a:pt x="786" y="107"/>
                  </a:lnTo>
                  <a:lnTo>
                    <a:pt x="788" y="105"/>
                  </a:lnTo>
                  <a:lnTo>
                    <a:pt x="789" y="103"/>
                  </a:lnTo>
                  <a:lnTo>
                    <a:pt x="790" y="102"/>
                  </a:lnTo>
                  <a:lnTo>
                    <a:pt x="792" y="99"/>
                  </a:lnTo>
                  <a:lnTo>
                    <a:pt x="795" y="96"/>
                  </a:lnTo>
                  <a:lnTo>
                    <a:pt x="796" y="95"/>
                  </a:lnTo>
                  <a:lnTo>
                    <a:pt x="798" y="93"/>
                  </a:lnTo>
                  <a:lnTo>
                    <a:pt x="799" y="90"/>
                  </a:lnTo>
                  <a:lnTo>
                    <a:pt x="799" y="89"/>
                  </a:lnTo>
                  <a:lnTo>
                    <a:pt x="800" y="87"/>
                  </a:lnTo>
                  <a:lnTo>
                    <a:pt x="802" y="86"/>
                  </a:lnTo>
                  <a:lnTo>
                    <a:pt x="803" y="84"/>
                  </a:lnTo>
                  <a:lnTo>
                    <a:pt x="805" y="83"/>
                  </a:lnTo>
                  <a:lnTo>
                    <a:pt x="805" y="82"/>
                  </a:lnTo>
                  <a:lnTo>
                    <a:pt x="806" y="80"/>
                  </a:lnTo>
                  <a:lnTo>
                    <a:pt x="808" y="79"/>
                  </a:lnTo>
                  <a:lnTo>
                    <a:pt x="808" y="77"/>
                  </a:lnTo>
                  <a:lnTo>
                    <a:pt x="809" y="76"/>
                  </a:lnTo>
                  <a:lnTo>
                    <a:pt x="809" y="74"/>
                  </a:lnTo>
                  <a:lnTo>
                    <a:pt x="811" y="73"/>
                  </a:lnTo>
                  <a:lnTo>
                    <a:pt x="812" y="73"/>
                  </a:lnTo>
                  <a:lnTo>
                    <a:pt x="812" y="72"/>
                  </a:lnTo>
                  <a:lnTo>
                    <a:pt x="813" y="70"/>
                  </a:lnTo>
                  <a:lnTo>
                    <a:pt x="813" y="69"/>
                  </a:lnTo>
                  <a:lnTo>
                    <a:pt x="815" y="67"/>
                  </a:lnTo>
                  <a:lnTo>
                    <a:pt x="816" y="66"/>
                  </a:lnTo>
                  <a:lnTo>
                    <a:pt x="818" y="64"/>
                  </a:lnTo>
                  <a:lnTo>
                    <a:pt x="818" y="63"/>
                  </a:lnTo>
                  <a:lnTo>
                    <a:pt x="819" y="61"/>
                  </a:lnTo>
                  <a:lnTo>
                    <a:pt x="821" y="60"/>
                  </a:lnTo>
                  <a:lnTo>
                    <a:pt x="822" y="59"/>
                  </a:lnTo>
                  <a:lnTo>
                    <a:pt x="824" y="56"/>
                  </a:lnTo>
                  <a:lnTo>
                    <a:pt x="825" y="54"/>
                  </a:lnTo>
                  <a:lnTo>
                    <a:pt x="826" y="53"/>
                  </a:lnTo>
                  <a:lnTo>
                    <a:pt x="828" y="50"/>
                  </a:lnTo>
                  <a:lnTo>
                    <a:pt x="829" y="47"/>
                  </a:lnTo>
                  <a:lnTo>
                    <a:pt x="831" y="46"/>
                  </a:lnTo>
                  <a:lnTo>
                    <a:pt x="832" y="43"/>
                  </a:lnTo>
                  <a:lnTo>
                    <a:pt x="834" y="41"/>
                  </a:lnTo>
                  <a:lnTo>
                    <a:pt x="835" y="38"/>
                  </a:lnTo>
                  <a:lnTo>
                    <a:pt x="836" y="37"/>
                  </a:lnTo>
                  <a:lnTo>
                    <a:pt x="838" y="36"/>
                  </a:lnTo>
                  <a:lnTo>
                    <a:pt x="839" y="34"/>
                  </a:lnTo>
                  <a:lnTo>
                    <a:pt x="841" y="33"/>
                  </a:lnTo>
                  <a:lnTo>
                    <a:pt x="842" y="31"/>
                  </a:lnTo>
                  <a:lnTo>
                    <a:pt x="842" y="30"/>
                  </a:lnTo>
                  <a:lnTo>
                    <a:pt x="844" y="28"/>
                  </a:lnTo>
                  <a:lnTo>
                    <a:pt x="845" y="27"/>
                  </a:lnTo>
                  <a:lnTo>
                    <a:pt x="845" y="25"/>
                  </a:lnTo>
                  <a:lnTo>
                    <a:pt x="847" y="24"/>
                  </a:lnTo>
                  <a:lnTo>
                    <a:pt x="847" y="23"/>
                  </a:lnTo>
                  <a:lnTo>
                    <a:pt x="848" y="23"/>
                  </a:lnTo>
                  <a:lnTo>
                    <a:pt x="848" y="21"/>
                  </a:lnTo>
                  <a:lnTo>
                    <a:pt x="849" y="20"/>
                  </a:lnTo>
                  <a:lnTo>
                    <a:pt x="849" y="18"/>
                  </a:lnTo>
                  <a:lnTo>
                    <a:pt x="851" y="18"/>
                  </a:lnTo>
                  <a:lnTo>
                    <a:pt x="851" y="17"/>
                  </a:lnTo>
                  <a:lnTo>
                    <a:pt x="852" y="15"/>
                  </a:lnTo>
                  <a:lnTo>
                    <a:pt x="852" y="14"/>
                  </a:lnTo>
                  <a:lnTo>
                    <a:pt x="854" y="13"/>
                  </a:lnTo>
                  <a:lnTo>
                    <a:pt x="854" y="11"/>
                  </a:lnTo>
                  <a:lnTo>
                    <a:pt x="855" y="10"/>
                  </a:lnTo>
                  <a:lnTo>
                    <a:pt x="855" y="8"/>
                  </a:lnTo>
                  <a:lnTo>
                    <a:pt x="857" y="7"/>
                  </a:lnTo>
                  <a:lnTo>
                    <a:pt x="858" y="5"/>
                  </a:lnTo>
                  <a:lnTo>
                    <a:pt x="858" y="4"/>
                  </a:lnTo>
                  <a:lnTo>
                    <a:pt x="859" y="2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76" name="Freeform 60">
              <a:extLst>
                <a:ext uri="{FF2B5EF4-FFF2-40B4-BE49-F238E27FC236}">
                  <a16:creationId xmlns:a16="http://schemas.microsoft.com/office/drawing/2014/main" id="{F399CFFC-C333-B74C-AB3D-1A391EAC2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4325" y="3563938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4"/>
                  </a:lnTo>
                  <a:lnTo>
                    <a:pt x="4" y="8"/>
                  </a:lnTo>
                  <a:lnTo>
                    <a:pt x="5" y="11"/>
                  </a:lnTo>
                  <a:lnTo>
                    <a:pt x="8" y="14"/>
                  </a:lnTo>
                  <a:lnTo>
                    <a:pt x="10" y="17"/>
                  </a:lnTo>
                  <a:lnTo>
                    <a:pt x="11" y="20"/>
                  </a:lnTo>
                  <a:lnTo>
                    <a:pt x="13" y="23"/>
                  </a:lnTo>
                  <a:lnTo>
                    <a:pt x="14" y="24"/>
                  </a:lnTo>
                  <a:lnTo>
                    <a:pt x="15" y="27"/>
                  </a:lnTo>
                  <a:lnTo>
                    <a:pt x="15" y="28"/>
                  </a:lnTo>
                  <a:lnTo>
                    <a:pt x="17" y="31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7" y="50"/>
                  </a:lnTo>
                  <a:lnTo>
                    <a:pt x="27" y="52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60"/>
                  </a:lnTo>
                  <a:lnTo>
                    <a:pt x="31" y="62"/>
                  </a:lnTo>
                  <a:lnTo>
                    <a:pt x="33" y="63"/>
                  </a:lnTo>
                  <a:lnTo>
                    <a:pt x="33" y="66"/>
                  </a:lnTo>
                  <a:lnTo>
                    <a:pt x="34" y="67"/>
                  </a:lnTo>
                  <a:lnTo>
                    <a:pt x="34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38" y="80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0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4" y="95"/>
                  </a:lnTo>
                  <a:lnTo>
                    <a:pt x="46" y="96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7" y="100"/>
                  </a:lnTo>
                  <a:lnTo>
                    <a:pt x="49" y="102"/>
                  </a:lnTo>
                  <a:lnTo>
                    <a:pt x="49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1"/>
                  </a:lnTo>
                  <a:lnTo>
                    <a:pt x="53" y="113"/>
                  </a:lnTo>
                  <a:lnTo>
                    <a:pt x="53" y="116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6" y="122"/>
                  </a:lnTo>
                  <a:lnTo>
                    <a:pt x="56" y="123"/>
                  </a:lnTo>
                  <a:lnTo>
                    <a:pt x="57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59" y="132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6"/>
                  </a:lnTo>
                  <a:lnTo>
                    <a:pt x="62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2" y="141"/>
                  </a:lnTo>
                  <a:lnTo>
                    <a:pt x="63" y="142"/>
                  </a:lnTo>
                  <a:lnTo>
                    <a:pt x="63" y="144"/>
                  </a:lnTo>
                  <a:lnTo>
                    <a:pt x="63" y="145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4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7"/>
                  </a:lnTo>
                  <a:lnTo>
                    <a:pt x="67" y="158"/>
                  </a:lnTo>
                  <a:lnTo>
                    <a:pt x="69" y="161"/>
                  </a:lnTo>
                  <a:lnTo>
                    <a:pt x="69" y="164"/>
                  </a:lnTo>
                  <a:lnTo>
                    <a:pt x="70" y="165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2" y="172"/>
                  </a:lnTo>
                  <a:lnTo>
                    <a:pt x="73" y="174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4" y="178"/>
                  </a:lnTo>
                  <a:lnTo>
                    <a:pt x="74" y="180"/>
                  </a:lnTo>
                  <a:lnTo>
                    <a:pt x="74" y="181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6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7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79" y="195"/>
                  </a:lnTo>
                  <a:lnTo>
                    <a:pt x="80" y="197"/>
                  </a:lnTo>
                  <a:lnTo>
                    <a:pt x="80" y="198"/>
                  </a:lnTo>
                  <a:lnTo>
                    <a:pt x="80" y="200"/>
                  </a:lnTo>
                  <a:lnTo>
                    <a:pt x="80" y="201"/>
                  </a:lnTo>
                  <a:lnTo>
                    <a:pt x="82" y="203"/>
                  </a:lnTo>
                  <a:lnTo>
                    <a:pt x="82" y="205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3" y="211"/>
                  </a:lnTo>
                  <a:lnTo>
                    <a:pt x="85" y="213"/>
                  </a:lnTo>
                  <a:lnTo>
                    <a:pt x="85" y="216"/>
                  </a:lnTo>
                  <a:lnTo>
                    <a:pt x="86" y="217"/>
                  </a:lnTo>
                  <a:lnTo>
                    <a:pt x="87" y="220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0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2" y="239"/>
                  </a:lnTo>
                  <a:lnTo>
                    <a:pt x="93" y="240"/>
                  </a:lnTo>
                  <a:lnTo>
                    <a:pt x="93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3" y="247"/>
                  </a:lnTo>
                  <a:lnTo>
                    <a:pt x="93" y="249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5" y="262"/>
                  </a:lnTo>
                  <a:lnTo>
                    <a:pt x="95" y="264"/>
                  </a:lnTo>
                  <a:lnTo>
                    <a:pt x="96" y="266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6" y="277"/>
                  </a:lnTo>
                  <a:lnTo>
                    <a:pt x="96" y="279"/>
                  </a:lnTo>
                  <a:lnTo>
                    <a:pt x="96" y="280"/>
                  </a:lnTo>
                  <a:lnTo>
                    <a:pt x="96" y="282"/>
                  </a:lnTo>
                  <a:lnTo>
                    <a:pt x="97" y="283"/>
                  </a:lnTo>
                  <a:lnTo>
                    <a:pt x="97" y="285"/>
                  </a:lnTo>
                  <a:lnTo>
                    <a:pt x="97" y="286"/>
                  </a:lnTo>
                  <a:lnTo>
                    <a:pt x="97" y="287"/>
                  </a:lnTo>
                  <a:lnTo>
                    <a:pt x="97" y="289"/>
                  </a:lnTo>
                  <a:lnTo>
                    <a:pt x="97" y="290"/>
                  </a:lnTo>
                  <a:lnTo>
                    <a:pt x="97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99" y="298"/>
                  </a:lnTo>
                  <a:lnTo>
                    <a:pt x="99" y="299"/>
                  </a:lnTo>
                  <a:lnTo>
                    <a:pt x="99" y="300"/>
                  </a:lnTo>
                  <a:lnTo>
                    <a:pt x="100" y="300"/>
                  </a:lnTo>
                  <a:lnTo>
                    <a:pt x="100" y="302"/>
                  </a:lnTo>
                  <a:lnTo>
                    <a:pt x="100" y="303"/>
                  </a:lnTo>
                  <a:lnTo>
                    <a:pt x="100" y="305"/>
                  </a:lnTo>
                  <a:lnTo>
                    <a:pt x="100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0"/>
                  </a:lnTo>
                  <a:lnTo>
                    <a:pt x="102" y="312"/>
                  </a:lnTo>
                  <a:lnTo>
                    <a:pt x="102" y="313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3"/>
                  </a:lnTo>
                  <a:lnTo>
                    <a:pt x="102" y="325"/>
                  </a:lnTo>
                  <a:lnTo>
                    <a:pt x="102" y="326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4"/>
                  </a:lnTo>
                  <a:lnTo>
                    <a:pt x="102" y="336"/>
                  </a:lnTo>
                  <a:lnTo>
                    <a:pt x="100" y="339"/>
                  </a:lnTo>
                  <a:lnTo>
                    <a:pt x="100" y="341"/>
                  </a:lnTo>
                  <a:lnTo>
                    <a:pt x="100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77" name="Freeform 61">
              <a:extLst>
                <a:ext uri="{FF2B5EF4-FFF2-40B4-BE49-F238E27FC236}">
                  <a16:creationId xmlns:a16="http://schemas.microsoft.com/office/drawing/2014/main" id="{D95E8E34-48F0-8E47-85E8-5492A8D46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4325" y="3835400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344"/>
                  </a:moveTo>
                  <a:lnTo>
                    <a:pt x="2" y="340"/>
                  </a:lnTo>
                  <a:lnTo>
                    <a:pt x="4" y="337"/>
                  </a:lnTo>
                  <a:lnTo>
                    <a:pt x="5" y="332"/>
                  </a:lnTo>
                  <a:lnTo>
                    <a:pt x="8" y="330"/>
                  </a:lnTo>
                  <a:lnTo>
                    <a:pt x="10" y="327"/>
                  </a:lnTo>
                  <a:lnTo>
                    <a:pt x="11" y="324"/>
                  </a:lnTo>
                  <a:lnTo>
                    <a:pt x="13" y="322"/>
                  </a:lnTo>
                  <a:lnTo>
                    <a:pt x="14" y="320"/>
                  </a:lnTo>
                  <a:lnTo>
                    <a:pt x="15" y="317"/>
                  </a:lnTo>
                  <a:lnTo>
                    <a:pt x="15" y="315"/>
                  </a:lnTo>
                  <a:lnTo>
                    <a:pt x="17" y="314"/>
                  </a:lnTo>
                  <a:lnTo>
                    <a:pt x="18" y="311"/>
                  </a:lnTo>
                  <a:lnTo>
                    <a:pt x="20" y="309"/>
                  </a:lnTo>
                  <a:lnTo>
                    <a:pt x="20" y="308"/>
                  </a:lnTo>
                  <a:lnTo>
                    <a:pt x="21" y="307"/>
                  </a:lnTo>
                  <a:lnTo>
                    <a:pt x="21" y="305"/>
                  </a:lnTo>
                  <a:lnTo>
                    <a:pt x="23" y="304"/>
                  </a:lnTo>
                  <a:lnTo>
                    <a:pt x="23" y="302"/>
                  </a:lnTo>
                  <a:lnTo>
                    <a:pt x="24" y="301"/>
                  </a:lnTo>
                  <a:lnTo>
                    <a:pt x="24" y="299"/>
                  </a:lnTo>
                  <a:lnTo>
                    <a:pt x="26" y="298"/>
                  </a:lnTo>
                  <a:lnTo>
                    <a:pt x="26" y="297"/>
                  </a:lnTo>
                  <a:lnTo>
                    <a:pt x="26" y="295"/>
                  </a:lnTo>
                  <a:lnTo>
                    <a:pt x="27" y="294"/>
                  </a:lnTo>
                  <a:lnTo>
                    <a:pt x="27" y="292"/>
                  </a:lnTo>
                  <a:lnTo>
                    <a:pt x="28" y="291"/>
                  </a:lnTo>
                  <a:lnTo>
                    <a:pt x="28" y="289"/>
                  </a:lnTo>
                  <a:lnTo>
                    <a:pt x="30" y="288"/>
                  </a:lnTo>
                  <a:lnTo>
                    <a:pt x="30" y="286"/>
                  </a:lnTo>
                  <a:lnTo>
                    <a:pt x="31" y="285"/>
                  </a:lnTo>
                  <a:lnTo>
                    <a:pt x="31" y="282"/>
                  </a:lnTo>
                  <a:lnTo>
                    <a:pt x="33" y="281"/>
                  </a:lnTo>
                  <a:lnTo>
                    <a:pt x="33" y="279"/>
                  </a:lnTo>
                  <a:lnTo>
                    <a:pt x="34" y="276"/>
                  </a:lnTo>
                  <a:lnTo>
                    <a:pt x="34" y="275"/>
                  </a:lnTo>
                  <a:lnTo>
                    <a:pt x="36" y="274"/>
                  </a:lnTo>
                  <a:lnTo>
                    <a:pt x="36" y="272"/>
                  </a:lnTo>
                  <a:lnTo>
                    <a:pt x="37" y="271"/>
                  </a:lnTo>
                  <a:lnTo>
                    <a:pt x="37" y="269"/>
                  </a:lnTo>
                  <a:lnTo>
                    <a:pt x="37" y="268"/>
                  </a:lnTo>
                  <a:lnTo>
                    <a:pt x="38" y="266"/>
                  </a:lnTo>
                  <a:lnTo>
                    <a:pt x="38" y="265"/>
                  </a:lnTo>
                  <a:lnTo>
                    <a:pt x="40" y="263"/>
                  </a:lnTo>
                  <a:lnTo>
                    <a:pt x="40" y="262"/>
                  </a:lnTo>
                  <a:lnTo>
                    <a:pt x="40" y="261"/>
                  </a:lnTo>
                  <a:lnTo>
                    <a:pt x="41" y="259"/>
                  </a:lnTo>
                  <a:lnTo>
                    <a:pt x="41" y="258"/>
                  </a:lnTo>
                  <a:lnTo>
                    <a:pt x="43" y="256"/>
                  </a:lnTo>
                  <a:lnTo>
                    <a:pt x="43" y="255"/>
                  </a:lnTo>
                  <a:lnTo>
                    <a:pt x="43" y="253"/>
                  </a:lnTo>
                  <a:lnTo>
                    <a:pt x="44" y="253"/>
                  </a:lnTo>
                  <a:lnTo>
                    <a:pt x="44" y="252"/>
                  </a:lnTo>
                  <a:lnTo>
                    <a:pt x="44" y="250"/>
                  </a:lnTo>
                  <a:lnTo>
                    <a:pt x="46" y="249"/>
                  </a:lnTo>
                  <a:lnTo>
                    <a:pt x="46" y="248"/>
                  </a:lnTo>
                  <a:lnTo>
                    <a:pt x="47" y="245"/>
                  </a:lnTo>
                  <a:lnTo>
                    <a:pt x="47" y="243"/>
                  </a:lnTo>
                  <a:lnTo>
                    <a:pt x="49" y="242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0" y="235"/>
                  </a:lnTo>
                  <a:lnTo>
                    <a:pt x="51" y="233"/>
                  </a:lnTo>
                  <a:lnTo>
                    <a:pt x="53" y="230"/>
                  </a:lnTo>
                  <a:lnTo>
                    <a:pt x="53" y="229"/>
                  </a:lnTo>
                  <a:lnTo>
                    <a:pt x="54" y="226"/>
                  </a:lnTo>
                  <a:lnTo>
                    <a:pt x="54" y="225"/>
                  </a:lnTo>
                  <a:lnTo>
                    <a:pt x="56" y="223"/>
                  </a:lnTo>
                  <a:lnTo>
                    <a:pt x="56" y="220"/>
                  </a:lnTo>
                  <a:lnTo>
                    <a:pt x="57" y="219"/>
                  </a:lnTo>
                  <a:lnTo>
                    <a:pt x="57" y="217"/>
                  </a:lnTo>
                  <a:lnTo>
                    <a:pt x="57" y="216"/>
                  </a:lnTo>
                  <a:lnTo>
                    <a:pt x="59" y="215"/>
                  </a:lnTo>
                  <a:lnTo>
                    <a:pt x="59" y="213"/>
                  </a:lnTo>
                  <a:lnTo>
                    <a:pt x="59" y="212"/>
                  </a:lnTo>
                  <a:lnTo>
                    <a:pt x="60" y="210"/>
                  </a:lnTo>
                  <a:lnTo>
                    <a:pt x="60" y="209"/>
                  </a:lnTo>
                  <a:lnTo>
                    <a:pt x="62" y="207"/>
                  </a:lnTo>
                  <a:lnTo>
                    <a:pt x="62" y="206"/>
                  </a:lnTo>
                  <a:lnTo>
                    <a:pt x="62" y="204"/>
                  </a:lnTo>
                  <a:lnTo>
                    <a:pt x="62" y="203"/>
                  </a:lnTo>
                  <a:lnTo>
                    <a:pt x="63" y="202"/>
                  </a:lnTo>
                  <a:lnTo>
                    <a:pt x="63" y="200"/>
                  </a:lnTo>
                  <a:lnTo>
                    <a:pt x="63" y="199"/>
                  </a:lnTo>
                  <a:lnTo>
                    <a:pt x="64" y="197"/>
                  </a:lnTo>
                  <a:lnTo>
                    <a:pt x="64" y="196"/>
                  </a:lnTo>
                  <a:lnTo>
                    <a:pt x="64" y="194"/>
                  </a:lnTo>
                  <a:lnTo>
                    <a:pt x="66" y="193"/>
                  </a:lnTo>
                  <a:lnTo>
                    <a:pt x="66" y="191"/>
                  </a:lnTo>
                  <a:lnTo>
                    <a:pt x="66" y="190"/>
                  </a:lnTo>
                  <a:lnTo>
                    <a:pt x="67" y="187"/>
                  </a:lnTo>
                  <a:lnTo>
                    <a:pt x="67" y="186"/>
                  </a:lnTo>
                  <a:lnTo>
                    <a:pt x="69" y="183"/>
                  </a:lnTo>
                  <a:lnTo>
                    <a:pt x="69" y="181"/>
                  </a:lnTo>
                  <a:lnTo>
                    <a:pt x="70" y="179"/>
                  </a:lnTo>
                  <a:lnTo>
                    <a:pt x="70" y="176"/>
                  </a:lnTo>
                  <a:lnTo>
                    <a:pt x="72" y="174"/>
                  </a:lnTo>
                  <a:lnTo>
                    <a:pt x="72" y="173"/>
                  </a:lnTo>
                  <a:lnTo>
                    <a:pt x="73" y="170"/>
                  </a:lnTo>
                  <a:lnTo>
                    <a:pt x="73" y="168"/>
                  </a:lnTo>
                  <a:lnTo>
                    <a:pt x="73" y="167"/>
                  </a:lnTo>
                  <a:lnTo>
                    <a:pt x="74" y="166"/>
                  </a:lnTo>
                  <a:lnTo>
                    <a:pt x="74" y="164"/>
                  </a:lnTo>
                  <a:lnTo>
                    <a:pt x="74" y="163"/>
                  </a:lnTo>
                  <a:lnTo>
                    <a:pt x="76" y="161"/>
                  </a:lnTo>
                  <a:lnTo>
                    <a:pt x="76" y="160"/>
                  </a:lnTo>
                  <a:lnTo>
                    <a:pt x="76" y="158"/>
                  </a:lnTo>
                  <a:lnTo>
                    <a:pt x="76" y="157"/>
                  </a:lnTo>
                  <a:lnTo>
                    <a:pt x="77" y="156"/>
                  </a:lnTo>
                  <a:lnTo>
                    <a:pt x="77" y="154"/>
                  </a:lnTo>
                  <a:lnTo>
                    <a:pt x="77" y="153"/>
                  </a:lnTo>
                  <a:lnTo>
                    <a:pt x="79" y="151"/>
                  </a:lnTo>
                  <a:lnTo>
                    <a:pt x="79" y="150"/>
                  </a:lnTo>
                  <a:lnTo>
                    <a:pt x="79" y="148"/>
                  </a:lnTo>
                  <a:lnTo>
                    <a:pt x="80" y="147"/>
                  </a:lnTo>
                  <a:lnTo>
                    <a:pt x="80" y="145"/>
                  </a:lnTo>
                  <a:lnTo>
                    <a:pt x="80" y="144"/>
                  </a:lnTo>
                  <a:lnTo>
                    <a:pt x="80" y="143"/>
                  </a:lnTo>
                  <a:lnTo>
                    <a:pt x="82" y="141"/>
                  </a:lnTo>
                  <a:lnTo>
                    <a:pt x="82" y="140"/>
                  </a:lnTo>
                  <a:lnTo>
                    <a:pt x="83" y="137"/>
                  </a:lnTo>
                  <a:lnTo>
                    <a:pt x="83" y="135"/>
                  </a:lnTo>
                  <a:lnTo>
                    <a:pt x="83" y="134"/>
                  </a:lnTo>
                  <a:lnTo>
                    <a:pt x="85" y="131"/>
                  </a:lnTo>
                  <a:lnTo>
                    <a:pt x="85" y="128"/>
                  </a:lnTo>
                  <a:lnTo>
                    <a:pt x="86" y="127"/>
                  </a:lnTo>
                  <a:lnTo>
                    <a:pt x="87" y="124"/>
                  </a:lnTo>
                  <a:lnTo>
                    <a:pt x="87" y="122"/>
                  </a:lnTo>
                  <a:lnTo>
                    <a:pt x="87" y="120"/>
                  </a:lnTo>
                  <a:lnTo>
                    <a:pt x="89" y="118"/>
                  </a:lnTo>
                  <a:lnTo>
                    <a:pt x="89" y="117"/>
                  </a:lnTo>
                  <a:lnTo>
                    <a:pt x="90" y="115"/>
                  </a:lnTo>
                  <a:lnTo>
                    <a:pt x="90" y="114"/>
                  </a:lnTo>
                  <a:lnTo>
                    <a:pt x="90" y="112"/>
                  </a:lnTo>
                  <a:lnTo>
                    <a:pt x="90" y="111"/>
                  </a:lnTo>
                  <a:lnTo>
                    <a:pt x="92" y="109"/>
                  </a:lnTo>
                  <a:lnTo>
                    <a:pt x="92" y="108"/>
                  </a:lnTo>
                  <a:lnTo>
                    <a:pt x="92" y="107"/>
                  </a:lnTo>
                  <a:lnTo>
                    <a:pt x="92" y="105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99"/>
                  </a:lnTo>
                  <a:lnTo>
                    <a:pt x="93" y="98"/>
                  </a:lnTo>
                  <a:lnTo>
                    <a:pt x="93" y="97"/>
                  </a:lnTo>
                  <a:lnTo>
                    <a:pt x="95" y="95"/>
                  </a:lnTo>
                  <a:lnTo>
                    <a:pt x="95" y="94"/>
                  </a:lnTo>
                  <a:lnTo>
                    <a:pt x="95" y="92"/>
                  </a:lnTo>
                  <a:lnTo>
                    <a:pt x="95" y="91"/>
                  </a:lnTo>
                  <a:lnTo>
                    <a:pt x="95" y="89"/>
                  </a:lnTo>
                  <a:lnTo>
                    <a:pt x="95" y="88"/>
                  </a:lnTo>
                  <a:lnTo>
                    <a:pt x="95" y="86"/>
                  </a:lnTo>
                  <a:lnTo>
                    <a:pt x="95" y="84"/>
                  </a:lnTo>
                  <a:lnTo>
                    <a:pt x="95" y="82"/>
                  </a:lnTo>
                  <a:lnTo>
                    <a:pt x="95" y="81"/>
                  </a:lnTo>
                  <a:lnTo>
                    <a:pt x="96" y="78"/>
                  </a:lnTo>
                  <a:lnTo>
                    <a:pt x="96" y="76"/>
                  </a:lnTo>
                  <a:lnTo>
                    <a:pt x="96" y="75"/>
                  </a:lnTo>
                  <a:lnTo>
                    <a:pt x="96" y="72"/>
                  </a:lnTo>
                  <a:lnTo>
                    <a:pt x="96" y="71"/>
                  </a:lnTo>
                  <a:lnTo>
                    <a:pt x="96" y="69"/>
                  </a:lnTo>
                  <a:lnTo>
                    <a:pt x="96" y="68"/>
                  </a:lnTo>
                  <a:lnTo>
                    <a:pt x="96" y="66"/>
                  </a:lnTo>
                  <a:lnTo>
                    <a:pt x="96" y="65"/>
                  </a:lnTo>
                  <a:lnTo>
                    <a:pt x="96" y="63"/>
                  </a:lnTo>
                  <a:lnTo>
                    <a:pt x="96" y="62"/>
                  </a:lnTo>
                  <a:lnTo>
                    <a:pt x="97" y="62"/>
                  </a:lnTo>
                  <a:lnTo>
                    <a:pt x="97" y="61"/>
                  </a:lnTo>
                  <a:lnTo>
                    <a:pt x="97" y="59"/>
                  </a:lnTo>
                  <a:lnTo>
                    <a:pt x="97" y="58"/>
                  </a:lnTo>
                  <a:lnTo>
                    <a:pt x="97" y="56"/>
                  </a:lnTo>
                  <a:lnTo>
                    <a:pt x="97" y="55"/>
                  </a:lnTo>
                  <a:lnTo>
                    <a:pt x="97" y="53"/>
                  </a:lnTo>
                  <a:lnTo>
                    <a:pt x="97" y="52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8"/>
                  </a:lnTo>
                  <a:lnTo>
                    <a:pt x="99" y="46"/>
                  </a:lnTo>
                  <a:lnTo>
                    <a:pt x="99" y="45"/>
                  </a:lnTo>
                  <a:lnTo>
                    <a:pt x="100" y="43"/>
                  </a:lnTo>
                  <a:lnTo>
                    <a:pt x="100" y="42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0" y="38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0" y="6"/>
                  </a:lnTo>
                  <a:lnTo>
                    <a:pt x="100" y="3"/>
                  </a:lnTo>
                  <a:lnTo>
                    <a:pt x="100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78" name="Rectangle 62">
              <a:extLst>
                <a:ext uri="{FF2B5EF4-FFF2-40B4-BE49-F238E27FC236}">
                  <a16:creationId xmlns:a16="http://schemas.microsoft.com/office/drawing/2014/main" id="{B3C85233-B06F-D24A-8CCB-04189B1FCB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688" y="50927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79" name="Freeform 63">
              <a:extLst>
                <a:ext uri="{FF2B5EF4-FFF2-40B4-BE49-F238E27FC236}">
                  <a16:creationId xmlns:a16="http://schemas.microsoft.com/office/drawing/2014/main" id="{11286294-2CD8-B949-A57D-289B3C802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6425" y="3354388"/>
              <a:ext cx="1050925" cy="411162"/>
            </a:xfrm>
            <a:custGeom>
              <a:avLst/>
              <a:gdLst>
                <a:gd name="T0" fmla="*/ 2147483646 w 1324"/>
                <a:gd name="T1" fmla="*/ 2147483646 h 518"/>
                <a:gd name="T2" fmla="*/ 2147483646 w 1324"/>
                <a:gd name="T3" fmla="*/ 2147483646 h 518"/>
                <a:gd name="T4" fmla="*/ 2147483646 w 1324"/>
                <a:gd name="T5" fmla="*/ 0 h 518"/>
                <a:gd name="T6" fmla="*/ 0 w 1324"/>
                <a:gd name="T7" fmla="*/ 0 h 5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24"/>
                <a:gd name="T13" fmla="*/ 0 h 518"/>
                <a:gd name="T14" fmla="*/ 1324 w 1324"/>
                <a:gd name="T15" fmla="*/ 518 h 5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24" h="518">
                  <a:moveTo>
                    <a:pt x="1324" y="518"/>
                  </a:moveTo>
                  <a:lnTo>
                    <a:pt x="461" y="518"/>
                  </a:lnTo>
                  <a:lnTo>
                    <a:pt x="461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80" name="Freeform 64">
              <a:extLst>
                <a:ext uri="{FF2B5EF4-FFF2-40B4-BE49-F238E27FC236}">
                  <a16:creationId xmlns:a16="http://schemas.microsoft.com/office/drawing/2014/main" id="{F63D62D8-0A3C-EA47-A45B-99BA9FAD2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8650" y="3903663"/>
              <a:ext cx="1028700" cy="433387"/>
            </a:xfrm>
            <a:custGeom>
              <a:avLst/>
              <a:gdLst>
                <a:gd name="T0" fmla="*/ 2147483646 w 1295"/>
                <a:gd name="T1" fmla="*/ 0 h 547"/>
                <a:gd name="T2" fmla="*/ 2147483646 w 1295"/>
                <a:gd name="T3" fmla="*/ 0 h 547"/>
                <a:gd name="T4" fmla="*/ 2147483646 w 1295"/>
                <a:gd name="T5" fmla="*/ 2147483646 h 547"/>
                <a:gd name="T6" fmla="*/ 0 w 1295"/>
                <a:gd name="T7" fmla="*/ 2147483646 h 5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95"/>
                <a:gd name="T13" fmla="*/ 0 h 547"/>
                <a:gd name="T14" fmla="*/ 1295 w 1295"/>
                <a:gd name="T15" fmla="*/ 547 h 5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95" h="547">
                  <a:moveTo>
                    <a:pt x="1295" y="0"/>
                  </a:moveTo>
                  <a:lnTo>
                    <a:pt x="432" y="0"/>
                  </a:lnTo>
                  <a:lnTo>
                    <a:pt x="432" y="547"/>
                  </a:lnTo>
                  <a:lnTo>
                    <a:pt x="0" y="54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81" name="Freeform 65">
              <a:extLst>
                <a:ext uri="{FF2B5EF4-FFF2-40B4-BE49-F238E27FC236}">
                  <a16:creationId xmlns:a16="http://schemas.microsoft.com/office/drawing/2014/main" id="{1F2D9B7F-07EF-2148-81F4-9E1586EB8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8650" y="4040188"/>
              <a:ext cx="982662" cy="1255712"/>
            </a:xfrm>
            <a:custGeom>
              <a:avLst/>
              <a:gdLst>
                <a:gd name="T0" fmla="*/ 2147483646 w 1238"/>
                <a:gd name="T1" fmla="*/ 0 h 1582"/>
                <a:gd name="T2" fmla="*/ 2147483646 w 1238"/>
                <a:gd name="T3" fmla="*/ 0 h 1582"/>
                <a:gd name="T4" fmla="*/ 2147483646 w 1238"/>
                <a:gd name="T5" fmla="*/ 2147483646 h 1582"/>
                <a:gd name="T6" fmla="*/ 0 w 1238"/>
                <a:gd name="T7" fmla="*/ 2147483646 h 15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38"/>
                <a:gd name="T13" fmla="*/ 0 h 1582"/>
                <a:gd name="T14" fmla="*/ 1238 w 1238"/>
                <a:gd name="T15" fmla="*/ 1582 h 15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38" h="1582">
                  <a:moveTo>
                    <a:pt x="1238" y="0"/>
                  </a:moveTo>
                  <a:lnTo>
                    <a:pt x="835" y="0"/>
                  </a:lnTo>
                  <a:lnTo>
                    <a:pt x="835" y="1582"/>
                  </a:lnTo>
                  <a:lnTo>
                    <a:pt x="0" y="158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82" name="Rectangle 66">
              <a:extLst>
                <a:ext uri="{FF2B5EF4-FFF2-40B4-BE49-F238E27FC236}">
                  <a16:creationId xmlns:a16="http://schemas.microsoft.com/office/drawing/2014/main" id="{088BE0FE-B674-154E-A850-A633DE8E6F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75587" y="3711575"/>
              <a:ext cx="1202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83" name="Rectangle 67">
              <a:extLst>
                <a:ext uri="{FF2B5EF4-FFF2-40B4-BE49-F238E27FC236}">
                  <a16:creationId xmlns:a16="http://schemas.microsoft.com/office/drawing/2014/main" id="{D4A0F3A1-EB64-9A4E-938A-58A80CCDE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9588" y="3379788"/>
              <a:ext cx="1314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84" name="Rectangle 68">
              <a:extLst>
                <a:ext uri="{FF2B5EF4-FFF2-40B4-BE49-F238E27FC236}">
                  <a16:creationId xmlns:a16="http://schemas.microsoft.com/office/drawing/2014/main" id="{4CBCCDA2-D1CD-C949-BAC1-3EA31D963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8488" y="348456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85" name="Rectangle 69">
              <a:extLst>
                <a:ext uri="{FF2B5EF4-FFF2-40B4-BE49-F238E27FC236}">
                  <a16:creationId xmlns:a16="http://schemas.microsoft.com/office/drawing/2014/main" id="{1E229B9B-C458-0448-99E7-8530E5753F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9588" y="3662363"/>
              <a:ext cx="1314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86" name="Rectangle 70">
              <a:extLst>
                <a:ext uri="{FF2B5EF4-FFF2-40B4-BE49-F238E27FC236}">
                  <a16:creationId xmlns:a16="http://schemas.microsoft.com/office/drawing/2014/main" id="{C68799AA-BCD6-144B-8CB2-6BC5C9DAFE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8488" y="37671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87" name="Rectangle 71">
              <a:extLst>
                <a:ext uri="{FF2B5EF4-FFF2-40B4-BE49-F238E27FC236}">
                  <a16:creationId xmlns:a16="http://schemas.microsoft.com/office/drawing/2014/main" id="{0C48BE92-597D-514D-B928-052A6A59A0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038" y="43338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88" name="AutoShape 73">
              <a:extLst>
                <a:ext uri="{FF2B5EF4-FFF2-40B4-BE49-F238E27FC236}">
                  <a16:creationId xmlns:a16="http://schemas.microsoft.com/office/drawing/2014/main" id="{ADEA02BE-89D4-6C44-8051-13B86CB471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775" y="2127250"/>
              <a:ext cx="628650" cy="5270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89" name="AutoShape 75">
              <a:extLst>
                <a:ext uri="{FF2B5EF4-FFF2-40B4-BE49-F238E27FC236}">
                  <a16:creationId xmlns:a16="http://schemas.microsoft.com/office/drawing/2014/main" id="{4586AF7C-1DAA-D84A-846E-BCC7B7E4CE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300" y="3094038"/>
              <a:ext cx="628650" cy="5270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90" name="AutoShape 77">
              <a:extLst>
                <a:ext uri="{FF2B5EF4-FFF2-40B4-BE49-F238E27FC236}">
                  <a16:creationId xmlns:a16="http://schemas.microsoft.com/office/drawing/2014/main" id="{4048F52D-D180-D34B-BA72-64C9423902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775" y="4073525"/>
              <a:ext cx="628650" cy="5270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91" name="AutoShape 79">
              <a:extLst>
                <a:ext uri="{FF2B5EF4-FFF2-40B4-BE49-F238E27FC236}">
                  <a16:creationId xmlns:a16="http://schemas.microsoft.com/office/drawing/2014/main" id="{BA89AE82-7B74-BE4F-AC47-E399AC5BB1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0475" y="5035550"/>
              <a:ext cx="628650" cy="5270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4930" name="Title 1">
            <a:extLst>
              <a:ext uri="{FF2B5EF4-FFF2-40B4-BE49-F238E27FC236}">
                <a16:creationId xmlns:a16="http://schemas.microsoft.com/office/drawing/2014/main" id="{89C21B74-20EE-934E-9D54-2B9FDC478F02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4-to-1 multiplexer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built using a 2-to-4 decoder</a:t>
            </a:r>
          </a:p>
        </p:txBody>
      </p:sp>
      <p:sp>
        <p:nvSpPr>
          <p:cNvPr id="124931" name="TextBox 125">
            <a:extLst>
              <a:ext uri="{FF2B5EF4-FFF2-40B4-BE49-F238E27FC236}">
                <a16:creationId xmlns:a16="http://schemas.microsoft.com/office/drawing/2014/main" id="{0218878D-7899-014D-8E77-EFBBE4BA1A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4.17 from the textbook ]</a:t>
            </a:r>
          </a:p>
        </p:txBody>
      </p:sp>
    </p:spTree>
  </p:cSld>
  <p:clrMapOvr>
    <a:masterClrMapping/>
  </p:clrMapOvr>
  <p:transition/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5953" name="Group 1">
            <a:extLst>
              <a:ext uri="{FF2B5EF4-FFF2-40B4-BE49-F238E27FC236}">
                <a16:creationId xmlns:a16="http://schemas.microsoft.com/office/drawing/2014/main" id="{ADBD1EBE-2786-7143-8F2E-8A8B099F615A}"/>
              </a:ext>
            </a:extLst>
          </p:cNvPr>
          <p:cNvGrpSpPr>
            <a:grpSpLocks/>
          </p:cNvGrpSpPr>
          <p:nvPr/>
        </p:nvGrpSpPr>
        <p:grpSpPr bwMode="auto">
          <a:xfrm>
            <a:off x="2693989" y="2074864"/>
            <a:ext cx="6216225" cy="3487737"/>
            <a:chOff x="1779588" y="2074863"/>
            <a:chExt cx="6216225" cy="3487737"/>
          </a:xfrm>
        </p:grpSpPr>
        <p:sp>
          <p:nvSpPr>
            <p:cNvPr id="125967" name="Freeform 4">
              <a:extLst>
                <a:ext uri="{FF2B5EF4-FFF2-40B4-BE49-F238E27FC236}">
                  <a16:creationId xmlns:a16="http://schemas.microsoft.com/office/drawing/2014/main" id="{DC4D55D1-4E75-2643-9C19-0B7CD7EBD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6425" y="2395538"/>
              <a:ext cx="1004887" cy="1255712"/>
            </a:xfrm>
            <a:custGeom>
              <a:avLst/>
              <a:gdLst>
                <a:gd name="T0" fmla="*/ 2147483646 w 1267"/>
                <a:gd name="T1" fmla="*/ 2147483646 h 1583"/>
                <a:gd name="T2" fmla="*/ 2147483646 w 1267"/>
                <a:gd name="T3" fmla="*/ 2147483646 h 1583"/>
                <a:gd name="T4" fmla="*/ 2147483646 w 1267"/>
                <a:gd name="T5" fmla="*/ 0 h 1583"/>
                <a:gd name="T6" fmla="*/ 0 w 1267"/>
                <a:gd name="T7" fmla="*/ 0 h 158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67"/>
                <a:gd name="T13" fmla="*/ 0 h 1583"/>
                <a:gd name="T14" fmla="*/ 1267 w 1267"/>
                <a:gd name="T15" fmla="*/ 1583 h 158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67" h="1583">
                  <a:moveTo>
                    <a:pt x="1267" y="1583"/>
                  </a:moveTo>
                  <a:lnTo>
                    <a:pt x="864" y="1583"/>
                  </a:lnTo>
                  <a:lnTo>
                    <a:pt x="864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68" name="Rectangle 17">
              <a:extLst>
                <a:ext uri="{FF2B5EF4-FFF2-40B4-BE49-F238E27FC236}">
                  <a16:creationId xmlns:a16="http://schemas.microsoft.com/office/drawing/2014/main" id="{0B13107D-AB26-694D-9ADE-F93B58046B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8638" y="30480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969" name="Rectangle 18">
              <a:extLst>
                <a:ext uri="{FF2B5EF4-FFF2-40B4-BE49-F238E27FC236}">
                  <a16:creationId xmlns:a16="http://schemas.microsoft.com/office/drawing/2014/main" id="{E39503F5-0757-4348-A95F-24C9F00B6F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688" y="31527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970" name="Rectangle 19">
              <a:extLst>
                <a:ext uri="{FF2B5EF4-FFF2-40B4-BE49-F238E27FC236}">
                  <a16:creationId xmlns:a16="http://schemas.microsoft.com/office/drawing/2014/main" id="{5A03EE56-C44A-ED4C-8088-B44DC14079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8638" y="20748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971" name="Line 20">
              <a:extLst>
                <a:ext uri="{FF2B5EF4-FFF2-40B4-BE49-F238E27FC236}">
                  <a16:creationId xmlns:a16="http://schemas.microsoft.com/office/drawing/2014/main" id="{94411AAA-11AE-284E-A357-73D1D771DA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763" y="4154488"/>
              <a:ext cx="3651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72" name="Line 21">
              <a:extLst>
                <a:ext uri="{FF2B5EF4-FFF2-40B4-BE49-F238E27FC236}">
                  <a16:creationId xmlns:a16="http://schemas.microsoft.com/office/drawing/2014/main" id="{613FA930-D662-5D47-B799-15A69C9631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03763" y="2212975"/>
              <a:ext cx="36512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73" name="Line 22">
              <a:extLst>
                <a:ext uri="{FF2B5EF4-FFF2-40B4-BE49-F238E27FC236}">
                  <a16:creationId xmlns:a16="http://schemas.microsoft.com/office/drawing/2014/main" id="{989BD298-952F-7444-B385-DA2BAB724D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67138" y="2555875"/>
              <a:ext cx="13017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74" name="Line 23">
              <a:extLst>
                <a:ext uri="{FF2B5EF4-FFF2-40B4-BE49-F238E27FC236}">
                  <a16:creationId xmlns:a16="http://schemas.microsoft.com/office/drawing/2014/main" id="{7CB50177-4FCB-AC4F-8DF0-A59D184855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763" y="3195638"/>
              <a:ext cx="3651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75" name="Line 24">
              <a:extLst>
                <a:ext uri="{FF2B5EF4-FFF2-40B4-BE49-F238E27FC236}">
                  <a16:creationId xmlns:a16="http://schemas.microsoft.com/office/drawing/2014/main" id="{008C7297-8E99-B940-AB68-923DC1E417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86226" y="3516313"/>
              <a:ext cx="98266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76" name="Line 25">
              <a:extLst>
                <a:ext uri="{FF2B5EF4-FFF2-40B4-BE49-F238E27FC236}">
                  <a16:creationId xmlns:a16="http://schemas.microsoft.com/office/drawing/2014/main" id="{DD5D52F7-BA45-1B4A-A167-4E2AC7CFB1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6226" y="4473575"/>
              <a:ext cx="98266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77" name="Line 26">
              <a:extLst>
                <a:ext uri="{FF2B5EF4-FFF2-40B4-BE49-F238E27FC236}">
                  <a16:creationId xmlns:a16="http://schemas.microsoft.com/office/drawing/2014/main" id="{C9F46F9D-C571-AF4F-9D27-8AB452FDA2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7138" y="5456238"/>
              <a:ext cx="13017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78" name="Rectangle 27">
              <a:extLst>
                <a:ext uri="{FF2B5EF4-FFF2-40B4-BE49-F238E27FC236}">
                  <a16:creationId xmlns:a16="http://schemas.microsoft.com/office/drawing/2014/main" id="{62631F87-1925-CE48-8DA0-3BC1E7B7ED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688" y="21796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979" name="Rectangle 28">
              <a:extLst>
                <a:ext uri="{FF2B5EF4-FFF2-40B4-BE49-F238E27FC236}">
                  <a16:creationId xmlns:a16="http://schemas.microsoft.com/office/drawing/2014/main" id="{551D801E-3604-9D4E-8224-1778F086B5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201" y="33829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5980" name="Rectangle 29">
              <a:extLst>
                <a:ext uri="{FF2B5EF4-FFF2-40B4-BE49-F238E27FC236}">
                  <a16:creationId xmlns:a16="http://schemas.microsoft.com/office/drawing/2014/main" id="{7602CECC-DE09-0A42-AC18-9F0068C47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5538" y="3286125"/>
              <a:ext cx="1050925" cy="1393825"/>
            </a:xfrm>
            <a:prstGeom prst="rect">
              <a:avLst/>
            </a:prstGeom>
            <a:noFill/>
            <a:ln w="222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5981" name="Line 30">
              <a:extLst>
                <a:ext uri="{FF2B5EF4-FFF2-40B4-BE49-F238E27FC236}">
                  <a16:creationId xmlns:a16="http://schemas.microsoft.com/office/drawing/2014/main" id="{16124421-791D-EB49-999C-0ABA5364DC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73276" y="3516313"/>
              <a:ext cx="32226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82" name="Rectangle 31">
              <a:extLst>
                <a:ext uri="{FF2B5EF4-FFF2-40B4-BE49-F238E27FC236}">
                  <a16:creationId xmlns:a16="http://schemas.microsoft.com/office/drawing/2014/main" id="{7281B238-49C0-1742-B748-46B05BD191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3663" y="34877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5983" name="Line 32">
              <a:extLst>
                <a:ext uri="{FF2B5EF4-FFF2-40B4-BE49-F238E27FC236}">
                  <a16:creationId xmlns:a16="http://schemas.microsoft.com/office/drawing/2014/main" id="{473EA520-C1A5-CD47-A374-7AF5618361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76451" y="4405313"/>
              <a:ext cx="31908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84" name="Line 33">
              <a:extLst>
                <a:ext uri="{FF2B5EF4-FFF2-40B4-BE49-F238E27FC236}">
                  <a16:creationId xmlns:a16="http://schemas.microsoft.com/office/drawing/2014/main" id="{EEC92338-9FFC-5D48-966D-906C7E22FE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463" y="3514725"/>
              <a:ext cx="32067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85" name="Line 34">
              <a:extLst>
                <a:ext uri="{FF2B5EF4-FFF2-40B4-BE49-F238E27FC236}">
                  <a16:creationId xmlns:a16="http://schemas.microsoft.com/office/drawing/2014/main" id="{C202C506-CB43-4E42-945C-8D1496EE7B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463" y="4405313"/>
              <a:ext cx="3206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86" name="Rectangle 35">
              <a:extLst>
                <a:ext uri="{FF2B5EF4-FFF2-40B4-BE49-F238E27FC236}">
                  <a16:creationId xmlns:a16="http://schemas.microsoft.com/office/drawing/2014/main" id="{8C256CCB-257E-8545-866B-3FD67C473E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201" y="4321175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En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5987" name="Rectangle 36">
              <a:extLst>
                <a:ext uri="{FF2B5EF4-FFF2-40B4-BE49-F238E27FC236}">
                  <a16:creationId xmlns:a16="http://schemas.microsoft.com/office/drawing/2014/main" id="{96313C33-5C50-CD43-AFEB-C1D3F9DBBB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6588" y="33829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5988" name="Rectangle 37">
              <a:extLst>
                <a:ext uri="{FF2B5EF4-FFF2-40B4-BE49-F238E27FC236}">
                  <a16:creationId xmlns:a16="http://schemas.microsoft.com/office/drawing/2014/main" id="{153DFD05-9697-4841-8A9A-320C7CD2E5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1" y="34877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5989" name="Rectangle 38">
              <a:extLst>
                <a:ext uri="{FF2B5EF4-FFF2-40B4-BE49-F238E27FC236}">
                  <a16:creationId xmlns:a16="http://schemas.microsoft.com/office/drawing/2014/main" id="{761C4655-16B9-C84D-8EA5-50CA438683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201" y="367665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5990" name="Line 39">
              <a:extLst>
                <a:ext uri="{FF2B5EF4-FFF2-40B4-BE49-F238E27FC236}">
                  <a16:creationId xmlns:a16="http://schemas.microsoft.com/office/drawing/2014/main" id="{B8DE0074-7B39-5742-8542-4D65D70E58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76451" y="3811588"/>
              <a:ext cx="31908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91" name="Rectangle 40">
              <a:extLst>
                <a:ext uri="{FF2B5EF4-FFF2-40B4-BE49-F238E27FC236}">
                  <a16:creationId xmlns:a16="http://schemas.microsoft.com/office/drawing/2014/main" id="{ED2D57E6-FBD6-B742-B63A-E53D6632C5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3663" y="37814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5992" name="Rectangle 41">
              <a:extLst>
                <a:ext uri="{FF2B5EF4-FFF2-40B4-BE49-F238E27FC236}">
                  <a16:creationId xmlns:a16="http://schemas.microsoft.com/office/drawing/2014/main" id="{328DEE2A-4FF0-514A-945E-943BA491E5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6588" y="36766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5993" name="Rectangle 42">
              <a:extLst>
                <a:ext uri="{FF2B5EF4-FFF2-40B4-BE49-F238E27FC236}">
                  <a16:creationId xmlns:a16="http://schemas.microsoft.com/office/drawing/2014/main" id="{7149360A-93A4-9248-A407-A4A08B1253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1" y="37814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5994" name="Rectangle 43">
              <a:extLst>
                <a:ext uri="{FF2B5EF4-FFF2-40B4-BE49-F238E27FC236}">
                  <a16:creationId xmlns:a16="http://schemas.microsoft.com/office/drawing/2014/main" id="{E569087E-7799-CB4C-B4E1-DAC6B766AE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6588" y="397192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5995" name="Rectangle 44">
              <a:extLst>
                <a:ext uri="{FF2B5EF4-FFF2-40B4-BE49-F238E27FC236}">
                  <a16:creationId xmlns:a16="http://schemas.microsoft.com/office/drawing/2014/main" id="{53753F68-FF56-0A40-A43A-1D6E44B9DA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1" y="407511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5996" name="Rectangle 45">
              <a:extLst>
                <a:ext uri="{FF2B5EF4-FFF2-40B4-BE49-F238E27FC236}">
                  <a16:creationId xmlns:a16="http://schemas.microsoft.com/office/drawing/2014/main" id="{586B8090-A2AA-0646-8D74-A135C6A574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6588" y="426402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5997" name="Line 46">
              <a:extLst>
                <a:ext uri="{FF2B5EF4-FFF2-40B4-BE49-F238E27FC236}">
                  <a16:creationId xmlns:a16="http://schemas.microsoft.com/office/drawing/2014/main" id="{7A86341C-FC67-1549-9951-C430400581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463" y="4130675"/>
              <a:ext cx="6397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98" name="Line 47">
              <a:extLst>
                <a:ext uri="{FF2B5EF4-FFF2-40B4-BE49-F238E27FC236}">
                  <a16:creationId xmlns:a16="http://schemas.microsoft.com/office/drawing/2014/main" id="{EF2E50CD-6525-4640-80E0-6134879E50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463" y="3833813"/>
              <a:ext cx="6397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99" name="Line 48">
              <a:extLst>
                <a:ext uri="{FF2B5EF4-FFF2-40B4-BE49-F238E27FC236}">
                  <a16:creationId xmlns:a16="http://schemas.microsoft.com/office/drawing/2014/main" id="{51D8ED81-AF5A-D547-BA0E-5DB65CD3B6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03763" y="5135563"/>
              <a:ext cx="3651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00" name="Rectangle 49">
              <a:extLst>
                <a:ext uri="{FF2B5EF4-FFF2-40B4-BE49-F238E27FC236}">
                  <a16:creationId xmlns:a16="http://schemas.microsoft.com/office/drawing/2014/main" id="{BC294905-FF88-B541-B666-EA87FCEF9D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1" y="43688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26001" name="Rectangle 50">
              <a:extLst>
                <a:ext uri="{FF2B5EF4-FFF2-40B4-BE49-F238E27FC236}">
                  <a16:creationId xmlns:a16="http://schemas.microsoft.com/office/drawing/2014/main" id="{1EA9DAC3-89FE-2348-A312-FA5E0B31D9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8638" y="400843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02" name="Rectangle 51">
              <a:extLst>
                <a:ext uri="{FF2B5EF4-FFF2-40B4-BE49-F238E27FC236}">
                  <a16:creationId xmlns:a16="http://schemas.microsoft.com/office/drawing/2014/main" id="{7F4EC2A9-13F2-B947-938A-6BAE5D7659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688" y="41116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03" name="Rectangle 52">
              <a:extLst>
                <a:ext uri="{FF2B5EF4-FFF2-40B4-BE49-F238E27FC236}">
                  <a16:creationId xmlns:a16="http://schemas.microsoft.com/office/drawing/2014/main" id="{9B1D0AC8-2AC4-FD41-8194-0B7883905B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8638" y="49879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04" name="Line 53">
              <a:extLst>
                <a:ext uri="{FF2B5EF4-FFF2-40B4-BE49-F238E27FC236}">
                  <a16:creationId xmlns:a16="http://schemas.microsoft.com/office/drawing/2014/main" id="{0E517735-79C7-1A49-B1A0-333F9D762E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7138" y="2555875"/>
              <a:ext cx="1588" cy="9588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05" name="Line 54">
              <a:extLst>
                <a:ext uri="{FF2B5EF4-FFF2-40B4-BE49-F238E27FC236}">
                  <a16:creationId xmlns:a16="http://schemas.microsoft.com/office/drawing/2014/main" id="{DB272165-0CF4-C248-BCB0-D7B8235E3E0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86226" y="3514725"/>
              <a:ext cx="1587" cy="3190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06" name="Line 55">
              <a:extLst>
                <a:ext uri="{FF2B5EF4-FFF2-40B4-BE49-F238E27FC236}">
                  <a16:creationId xmlns:a16="http://schemas.microsoft.com/office/drawing/2014/main" id="{DA0DD67E-DAFE-CF4C-BB50-0742BFB9FE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86226" y="4130675"/>
              <a:ext cx="1587" cy="3429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07" name="Line 56">
              <a:extLst>
                <a:ext uri="{FF2B5EF4-FFF2-40B4-BE49-F238E27FC236}">
                  <a16:creationId xmlns:a16="http://schemas.microsoft.com/office/drawing/2014/main" id="{0BF580D9-E959-6941-9628-F50A631150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67138" y="4405313"/>
              <a:ext cx="1588" cy="10509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08" name="Line 57">
              <a:extLst>
                <a:ext uri="{FF2B5EF4-FFF2-40B4-BE49-F238E27FC236}">
                  <a16:creationId xmlns:a16="http://schemas.microsoft.com/office/drawing/2014/main" id="{3CBD94C1-8968-AF4C-AFA5-0B6D927CD2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53300" y="3833813"/>
              <a:ext cx="36671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09" name="Freeform 58">
              <a:extLst>
                <a:ext uri="{FF2B5EF4-FFF2-40B4-BE49-F238E27FC236}">
                  <a16:creationId xmlns:a16="http://schemas.microsoft.com/office/drawing/2014/main" id="{E97AB907-6476-C647-B1C5-2C7F23FEE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2262" y="3563938"/>
              <a:ext cx="682625" cy="271462"/>
            </a:xfrm>
            <a:custGeom>
              <a:avLst/>
              <a:gdLst>
                <a:gd name="T0" fmla="*/ 2147483646 w 861"/>
                <a:gd name="T1" fmla="*/ 0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0"/>
                  </a:moveTo>
                  <a:lnTo>
                    <a:pt x="33" y="0"/>
                  </a:lnTo>
                  <a:lnTo>
                    <a:pt x="65" y="0"/>
                  </a:lnTo>
                  <a:lnTo>
                    <a:pt x="94" y="0"/>
                  </a:lnTo>
                  <a:lnTo>
                    <a:pt x="120" y="0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0" y="0"/>
                  </a:lnTo>
                  <a:lnTo>
                    <a:pt x="210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1" y="0"/>
                  </a:lnTo>
                  <a:lnTo>
                    <a:pt x="275" y="1"/>
                  </a:lnTo>
                  <a:lnTo>
                    <a:pt x="288" y="1"/>
                  </a:lnTo>
                  <a:lnTo>
                    <a:pt x="301" y="1"/>
                  </a:lnTo>
                  <a:lnTo>
                    <a:pt x="311" y="1"/>
                  </a:lnTo>
                  <a:lnTo>
                    <a:pt x="321" y="1"/>
                  </a:lnTo>
                  <a:lnTo>
                    <a:pt x="330" y="1"/>
                  </a:lnTo>
                  <a:lnTo>
                    <a:pt x="337" y="1"/>
                  </a:lnTo>
                  <a:lnTo>
                    <a:pt x="344" y="1"/>
                  </a:lnTo>
                  <a:lnTo>
                    <a:pt x="350" y="1"/>
                  </a:lnTo>
                  <a:lnTo>
                    <a:pt x="356" y="1"/>
                  </a:lnTo>
                  <a:lnTo>
                    <a:pt x="360" y="1"/>
                  </a:lnTo>
                  <a:lnTo>
                    <a:pt x="364" y="1"/>
                  </a:lnTo>
                  <a:lnTo>
                    <a:pt x="367" y="1"/>
                  </a:lnTo>
                  <a:lnTo>
                    <a:pt x="372" y="1"/>
                  </a:lnTo>
                  <a:lnTo>
                    <a:pt x="374" y="1"/>
                  </a:lnTo>
                  <a:lnTo>
                    <a:pt x="377" y="1"/>
                  </a:lnTo>
                  <a:lnTo>
                    <a:pt x="379" y="1"/>
                  </a:lnTo>
                  <a:lnTo>
                    <a:pt x="382" y="1"/>
                  </a:lnTo>
                  <a:lnTo>
                    <a:pt x="385" y="1"/>
                  </a:lnTo>
                  <a:lnTo>
                    <a:pt x="386" y="3"/>
                  </a:lnTo>
                  <a:lnTo>
                    <a:pt x="389" y="3"/>
                  </a:lnTo>
                  <a:lnTo>
                    <a:pt x="392" y="3"/>
                  </a:lnTo>
                  <a:lnTo>
                    <a:pt x="393" y="3"/>
                  </a:lnTo>
                  <a:lnTo>
                    <a:pt x="396" y="3"/>
                  </a:lnTo>
                  <a:lnTo>
                    <a:pt x="397" y="3"/>
                  </a:lnTo>
                  <a:lnTo>
                    <a:pt x="399" y="3"/>
                  </a:lnTo>
                  <a:lnTo>
                    <a:pt x="400" y="3"/>
                  </a:lnTo>
                  <a:lnTo>
                    <a:pt x="402" y="3"/>
                  </a:lnTo>
                  <a:lnTo>
                    <a:pt x="405" y="3"/>
                  </a:lnTo>
                  <a:lnTo>
                    <a:pt x="406" y="4"/>
                  </a:lnTo>
                  <a:lnTo>
                    <a:pt x="408" y="4"/>
                  </a:lnTo>
                  <a:lnTo>
                    <a:pt x="409" y="4"/>
                  </a:lnTo>
                  <a:lnTo>
                    <a:pt x="410" y="4"/>
                  </a:lnTo>
                  <a:lnTo>
                    <a:pt x="412" y="4"/>
                  </a:lnTo>
                  <a:lnTo>
                    <a:pt x="413" y="4"/>
                  </a:lnTo>
                  <a:lnTo>
                    <a:pt x="415" y="4"/>
                  </a:lnTo>
                  <a:lnTo>
                    <a:pt x="416" y="4"/>
                  </a:lnTo>
                  <a:lnTo>
                    <a:pt x="418" y="4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3" y="5"/>
                  </a:lnTo>
                  <a:lnTo>
                    <a:pt x="425" y="5"/>
                  </a:lnTo>
                  <a:lnTo>
                    <a:pt x="426" y="5"/>
                  </a:lnTo>
                  <a:lnTo>
                    <a:pt x="428" y="5"/>
                  </a:lnTo>
                  <a:lnTo>
                    <a:pt x="429" y="5"/>
                  </a:lnTo>
                  <a:lnTo>
                    <a:pt x="432" y="7"/>
                  </a:lnTo>
                  <a:lnTo>
                    <a:pt x="433" y="7"/>
                  </a:lnTo>
                  <a:lnTo>
                    <a:pt x="435" y="7"/>
                  </a:lnTo>
                  <a:lnTo>
                    <a:pt x="438" y="7"/>
                  </a:lnTo>
                  <a:lnTo>
                    <a:pt x="439" y="7"/>
                  </a:lnTo>
                  <a:lnTo>
                    <a:pt x="442" y="8"/>
                  </a:lnTo>
                  <a:lnTo>
                    <a:pt x="445" y="8"/>
                  </a:lnTo>
                  <a:lnTo>
                    <a:pt x="446" y="8"/>
                  </a:lnTo>
                  <a:lnTo>
                    <a:pt x="448" y="8"/>
                  </a:lnTo>
                  <a:lnTo>
                    <a:pt x="451" y="10"/>
                  </a:lnTo>
                  <a:lnTo>
                    <a:pt x="452" y="10"/>
                  </a:lnTo>
                  <a:lnTo>
                    <a:pt x="454" y="10"/>
                  </a:lnTo>
                  <a:lnTo>
                    <a:pt x="455" y="10"/>
                  </a:lnTo>
                  <a:lnTo>
                    <a:pt x="456" y="10"/>
                  </a:lnTo>
                  <a:lnTo>
                    <a:pt x="458" y="10"/>
                  </a:lnTo>
                  <a:lnTo>
                    <a:pt x="459" y="11"/>
                  </a:lnTo>
                  <a:lnTo>
                    <a:pt x="461" y="11"/>
                  </a:lnTo>
                  <a:lnTo>
                    <a:pt x="462" y="11"/>
                  </a:lnTo>
                  <a:lnTo>
                    <a:pt x="464" y="11"/>
                  </a:lnTo>
                  <a:lnTo>
                    <a:pt x="465" y="11"/>
                  </a:lnTo>
                  <a:lnTo>
                    <a:pt x="467" y="13"/>
                  </a:lnTo>
                  <a:lnTo>
                    <a:pt x="468" y="13"/>
                  </a:lnTo>
                  <a:lnTo>
                    <a:pt x="469" y="13"/>
                  </a:lnTo>
                  <a:lnTo>
                    <a:pt x="471" y="13"/>
                  </a:lnTo>
                  <a:lnTo>
                    <a:pt x="472" y="14"/>
                  </a:lnTo>
                  <a:lnTo>
                    <a:pt x="474" y="14"/>
                  </a:lnTo>
                  <a:lnTo>
                    <a:pt x="475" y="14"/>
                  </a:lnTo>
                  <a:lnTo>
                    <a:pt x="477" y="16"/>
                  </a:lnTo>
                  <a:lnTo>
                    <a:pt x="478" y="16"/>
                  </a:lnTo>
                  <a:lnTo>
                    <a:pt x="480" y="16"/>
                  </a:lnTo>
                  <a:lnTo>
                    <a:pt x="482" y="17"/>
                  </a:lnTo>
                  <a:lnTo>
                    <a:pt x="484" y="17"/>
                  </a:lnTo>
                  <a:lnTo>
                    <a:pt x="487" y="18"/>
                  </a:lnTo>
                  <a:lnTo>
                    <a:pt x="488" y="18"/>
                  </a:lnTo>
                  <a:lnTo>
                    <a:pt x="491" y="20"/>
                  </a:lnTo>
                  <a:lnTo>
                    <a:pt x="494" y="20"/>
                  </a:lnTo>
                  <a:lnTo>
                    <a:pt x="497" y="21"/>
                  </a:lnTo>
                  <a:lnTo>
                    <a:pt x="498" y="21"/>
                  </a:lnTo>
                  <a:lnTo>
                    <a:pt x="501" y="23"/>
                  </a:lnTo>
                  <a:lnTo>
                    <a:pt x="504" y="23"/>
                  </a:lnTo>
                  <a:lnTo>
                    <a:pt x="505" y="24"/>
                  </a:lnTo>
                  <a:lnTo>
                    <a:pt x="507" y="24"/>
                  </a:lnTo>
                  <a:lnTo>
                    <a:pt x="510" y="26"/>
                  </a:lnTo>
                  <a:lnTo>
                    <a:pt x="511" y="26"/>
                  </a:lnTo>
                  <a:lnTo>
                    <a:pt x="513" y="26"/>
                  </a:lnTo>
                  <a:lnTo>
                    <a:pt x="514" y="27"/>
                  </a:lnTo>
                  <a:lnTo>
                    <a:pt x="516" y="27"/>
                  </a:lnTo>
                  <a:lnTo>
                    <a:pt x="517" y="27"/>
                  </a:lnTo>
                  <a:lnTo>
                    <a:pt x="518" y="28"/>
                  </a:lnTo>
                  <a:lnTo>
                    <a:pt x="520" y="28"/>
                  </a:lnTo>
                  <a:lnTo>
                    <a:pt x="521" y="28"/>
                  </a:lnTo>
                  <a:lnTo>
                    <a:pt x="523" y="30"/>
                  </a:lnTo>
                  <a:lnTo>
                    <a:pt x="524" y="30"/>
                  </a:lnTo>
                  <a:lnTo>
                    <a:pt x="526" y="31"/>
                  </a:lnTo>
                  <a:lnTo>
                    <a:pt x="527" y="31"/>
                  </a:lnTo>
                  <a:lnTo>
                    <a:pt x="528" y="33"/>
                  </a:lnTo>
                  <a:lnTo>
                    <a:pt x="530" y="33"/>
                  </a:lnTo>
                  <a:lnTo>
                    <a:pt x="531" y="34"/>
                  </a:lnTo>
                  <a:lnTo>
                    <a:pt x="533" y="34"/>
                  </a:lnTo>
                  <a:lnTo>
                    <a:pt x="534" y="36"/>
                  </a:lnTo>
                  <a:lnTo>
                    <a:pt x="536" y="36"/>
                  </a:lnTo>
                  <a:lnTo>
                    <a:pt x="537" y="37"/>
                  </a:lnTo>
                  <a:lnTo>
                    <a:pt x="540" y="37"/>
                  </a:lnTo>
                  <a:lnTo>
                    <a:pt x="541" y="39"/>
                  </a:lnTo>
                  <a:lnTo>
                    <a:pt x="543" y="40"/>
                  </a:lnTo>
                  <a:lnTo>
                    <a:pt x="546" y="40"/>
                  </a:lnTo>
                  <a:lnTo>
                    <a:pt x="547" y="41"/>
                  </a:lnTo>
                  <a:lnTo>
                    <a:pt x="550" y="43"/>
                  </a:lnTo>
                  <a:lnTo>
                    <a:pt x="553" y="44"/>
                  </a:lnTo>
                  <a:lnTo>
                    <a:pt x="554" y="44"/>
                  </a:lnTo>
                  <a:lnTo>
                    <a:pt x="556" y="46"/>
                  </a:lnTo>
                  <a:lnTo>
                    <a:pt x="557" y="47"/>
                  </a:lnTo>
                  <a:lnTo>
                    <a:pt x="560" y="47"/>
                  </a:lnTo>
                  <a:lnTo>
                    <a:pt x="562" y="49"/>
                  </a:lnTo>
                  <a:lnTo>
                    <a:pt x="563" y="49"/>
                  </a:lnTo>
                  <a:lnTo>
                    <a:pt x="564" y="50"/>
                  </a:lnTo>
                  <a:lnTo>
                    <a:pt x="566" y="50"/>
                  </a:lnTo>
                  <a:lnTo>
                    <a:pt x="567" y="52"/>
                  </a:lnTo>
                  <a:lnTo>
                    <a:pt x="569" y="53"/>
                  </a:lnTo>
                  <a:lnTo>
                    <a:pt x="570" y="53"/>
                  </a:lnTo>
                  <a:lnTo>
                    <a:pt x="572" y="54"/>
                  </a:lnTo>
                  <a:lnTo>
                    <a:pt x="573" y="54"/>
                  </a:lnTo>
                  <a:lnTo>
                    <a:pt x="575" y="56"/>
                  </a:lnTo>
                  <a:lnTo>
                    <a:pt x="576" y="56"/>
                  </a:lnTo>
                  <a:lnTo>
                    <a:pt x="577" y="57"/>
                  </a:lnTo>
                  <a:lnTo>
                    <a:pt x="579" y="57"/>
                  </a:lnTo>
                  <a:lnTo>
                    <a:pt x="579" y="59"/>
                  </a:lnTo>
                  <a:lnTo>
                    <a:pt x="580" y="59"/>
                  </a:lnTo>
                  <a:lnTo>
                    <a:pt x="582" y="60"/>
                  </a:lnTo>
                  <a:lnTo>
                    <a:pt x="583" y="60"/>
                  </a:lnTo>
                  <a:lnTo>
                    <a:pt x="585" y="62"/>
                  </a:lnTo>
                  <a:lnTo>
                    <a:pt x="586" y="62"/>
                  </a:lnTo>
                  <a:lnTo>
                    <a:pt x="587" y="63"/>
                  </a:lnTo>
                  <a:lnTo>
                    <a:pt x="589" y="63"/>
                  </a:lnTo>
                  <a:lnTo>
                    <a:pt x="592" y="64"/>
                  </a:lnTo>
                  <a:lnTo>
                    <a:pt x="593" y="66"/>
                  </a:lnTo>
                  <a:lnTo>
                    <a:pt x="595" y="67"/>
                  </a:lnTo>
                  <a:lnTo>
                    <a:pt x="598" y="67"/>
                  </a:lnTo>
                  <a:lnTo>
                    <a:pt x="599" y="69"/>
                  </a:lnTo>
                  <a:lnTo>
                    <a:pt x="602" y="70"/>
                  </a:lnTo>
                  <a:lnTo>
                    <a:pt x="603" y="72"/>
                  </a:lnTo>
                  <a:lnTo>
                    <a:pt x="605" y="72"/>
                  </a:lnTo>
                  <a:lnTo>
                    <a:pt x="606" y="73"/>
                  </a:lnTo>
                  <a:lnTo>
                    <a:pt x="608" y="73"/>
                  </a:lnTo>
                  <a:lnTo>
                    <a:pt x="609" y="75"/>
                  </a:lnTo>
                  <a:lnTo>
                    <a:pt x="610" y="75"/>
                  </a:lnTo>
                  <a:lnTo>
                    <a:pt x="612" y="76"/>
                  </a:lnTo>
                  <a:lnTo>
                    <a:pt x="613" y="77"/>
                  </a:lnTo>
                  <a:lnTo>
                    <a:pt x="615" y="77"/>
                  </a:lnTo>
                  <a:lnTo>
                    <a:pt x="616" y="79"/>
                  </a:lnTo>
                  <a:lnTo>
                    <a:pt x="618" y="79"/>
                  </a:lnTo>
                  <a:lnTo>
                    <a:pt x="619" y="80"/>
                  </a:lnTo>
                  <a:lnTo>
                    <a:pt x="621" y="82"/>
                  </a:lnTo>
                  <a:lnTo>
                    <a:pt x="622" y="82"/>
                  </a:lnTo>
                  <a:lnTo>
                    <a:pt x="623" y="83"/>
                  </a:lnTo>
                  <a:lnTo>
                    <a:pt x="625" y="83"/>
                  </a:lnTo>
                  <a:lnTo>
                    <a:pt x="625" y="85"/>
                  </a:lnTo>
                  <a:lnTo>
                    <a:pt x="626" y="85"/>
                  </a:lnTo>
                  <a:lnTo>
                    <a:pt x="628" y="86"/>
                  </a:lnTo>
                  <a:lnTo>
                    <a:pt x="629" y="86"/>
                  </a:lnTo>
                  <a:lnTo>
                    <a:pt x="631" y="87"/>
                  </a:lnTo>
                  <a:lnTo>
                    <a:pt x="632" y="89"/>
                  </a:lnTo>
                  <a:lnTo>
                    <a:pt x="635" y="90"/>
                  </a:lnTo>
                  <a:lnTo>
                    <a:pt x="636" y="92"/>
                  </a:lnTo>
                  <a:lnTo>
                    <a:pt x="638" y="92"/>
                  </a:lnTo>
                  <a:lnTo>
                    <a:pt x="639" y="93"/>
                  </a:lnTo>
                  <a:lnTo>
                    <a:pt x="641" y="95"/>
                  </a:lnTo>
                  <a:lnTo>
                    <a:pt x="642" y="95"/>
                  </a:lnTo>
                  <a:lnTo>
                    <a:pt x="644" y="96"/>
                  </a:lnTo>
                  <a:lnTo>
                    <a:pt x="645" y="96"/>
                  </a:lnTo>
                  <a:lnTo>
                    <a:pt x="645" y="98"/>
                  </a:lnTo>
                  <a:lnTo>
                    <a:pt x="646" y="98"/>
                  </a:lnTo>
                  <a:lnTo>
                    <a:pt x="648" y="99"/>
                  </a:lnTo>
                  <a:lnTo>
                    <a:pt x="649" y="100"/>
                  </a:lnTo>
                  <a:lnTo>
                    <a:pt x="651" y="100"/>
                  </a:lnTo>
                  <a:lnTo>
                    <a:pt x="652" y="102"/>
                  </a:lnTo>
                  <a:lnTo>
                    <a:pt x="654" y="103"/>
                  </a:lnTo>
                  <a:lnTo>
                    <a:pt x="655" y="103"/>
                  </a:lnTo>
                  <a:lnTo>
                    <a:pt x="655" y="105"/>
                  </a:lnTo>
                  <a:lnTo>
                    <a:pt x="657" y="105"/>
                  </a:lnTo>
                  <a:lnTo>
                    <a:pt x="658" y="106"/>
                  </a:lnTo>
                  <a:lnTo>
                    <a:pt x="659" y="106"/>
                  </a:lnTo>
                  <a:lnTo>
                    <a:pt x="659" y="108"/>
                  </a:lnTo>
                  <a:lnTo>
                    <a:pt x="661" y="108"/>
                  </a:lnTo>
                  <a:lnTo>
                    <a:pt x="661" y="109"/>
                  </a:lnTo>
                  <a:lnTo>
                    <a:pt x="662" y="109"/>
                  </a:lnTo>
                  <a:lnTo>
                    <a:pt x="664" y="111"/>
                  </a:lnTo>
                  <a:lnTo>
                    <a:pt x="665" y="112"/>
                  </a:lnTo>
                  <a:lnTo>
                    <a:pt x="667" y="113"/>
                  </a:lnTo>
                  <a:lnTo>
                    <a:pt x="668" y="113"/>
                  </a:lnTo>
                  <a:lnTo>
                    <a:pt x="668" y="115"/>
                  </a:lnTo>
                  <a:lnTo>
                    <a:pt x="670" y="115"/>
                  </a:lnTo>
                  <a:lnTo>
                    <a:pt x="671" y="116"/>
                  </a:lnTo>
                  <a:lnTo>
                    <a:pt x="672" y="118"/>
                  </a:lnTo>
                  <a:lnTo>
                    <a:pt x="674" y="118"/>
                  </a:lnTo>
                  <a:lnTo>
                    <a:pt x="674" y="119"/>
                  </a:lnTo>
                  <a:lnTo>
                    <a:pt x="675" y="119"/>
                  </a:lnTo>
                  <a:lnTo>
                    <a:pt x="677" y="121"/>
                  </a:lnTo>
                  <a:lnTo>
                    <a:pt x="678" y="121"/>
                  </a:lnTo>
                  <a:lnTo>
                    <a:pt x="678" y="122"/>
                  </a:lnTo>
                  <a:lnTo>
                    <a:pt x="680" y="122"/>
                  </a:lnTo>
                  <a:lnTo>
                    <a:pt x="680" y="123"/>
                  </a:lnTo>
                  <a:lnTo>
                    <a:pt x="681" y="123"/>
                  </a:lnTo>
                  <a:lnTo>
                    <a:pt x="682" y="125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5" y="128"/>
                  </a:lnTo>
                  <a:lnTo>
                    <a:pt x="687" y="128"/>
                  </a:lnTo>
                  <a:lnTo>
                    <a:pt x="688" y="129"/>
                  </a:lnTo>
                  <a:lnTo>
                    <a:pt x="690" y="131"/>
                  </a:lnTo>
                  <a:lnTo>
                    <a:pt x="691" y="131"/>
                  </a:lnTo>
                  <a:lnTo>
                    <a:pt x="693" y="132"/>
                  </a:lnTo>
                  <a:lnTo>
                    <a:pt x="694" y="132"/>
                  </a:lnTo>
                  <a:lnTo>
                    <a:pt x="695" y="134"/>
                  </a:lnTo>
                  <a:lnTo>
                    <a:pt x="695" y="135"/>
                  </a:lnTo>
                  <a:lnTo>
                    <a:pt x="697" y="135"/>
                  </a:lnTo>
                  <a:lnTo>
                    <a:pt x="698" y="136"/>
                  </a:lnTo>
                  <a:lnTo>
                    <a:pt x="700" y="136"/>
                  </a:lnTo>
                  <a:lnTo>
                    <a:pt x="700" y="138"/>
                  </a:lnTo>
                  <a:lnTo>
                    <a:pt x="701" y="138"/>
                  </a:lnTo>
                  <a:lnTo>
                    <a:pt x="703" y="139"/>
                  </a:lnTo>
                  <a:lnTo>
                    <a:pt x="704" y="139"/>
                  </a:lnTo>
                  <a:lnTo>
                    <a:pt x="704" y="141"/>
                  </a:lnTo>
                  <a:lnTo>
                    <a:pt x="705" y="141"/>
                  </a:lnTo>
                  <a:lnTo>
                    <a:pt x="705" y="142"/>
                  </a:lnTo>
                  <a:lnTo>
                    <a:pt x="707" y="142"/>
                  </a:lnTo>
                  <a:lnTo>
                    <a:pt x="708" y="144"/>
                  </a:lnTo>
                  <a:lnTo>
                    <a:pt x="710" y="145"/>
                  </a:lnTo>
                  <a:lnTo>
                    <a:pt x="711" y="146"/>
                  </a:lnTo>
                  <a:lnTo>
                    <a:pt x="713" y="148"/>
                  </a:lnTo>
                  <a:lnTo>
                    <a:pt x="714" y="149"/>
                  </a:lnTo>
                  <a:lnTo>
                    <a:pt x="716" y="151"/>
                  </a:lnTo>
                  <a:lnTo>
                    <a:pt x="717" y="152"/>
                  </a:lnTo>
                  <a:lnTo>
                    <a:pt x="718" y="154"/>
                  </a:lnTo>
                  <a:lnTo>
                    <a:pt x="720" y="155"/>
                  </a:lnTo>
                  <a:lnTo>
                    <a:pt x="721" y="157"/>
                  </a:lnTo>
                  <a:lnTo>
                    <a:pt x="723" y="158"/>
                  </a:lnTo>
                  <a:lnTo>
                    <a:pt x="724" y="159"/>
                  </a:lnTo>
                  <a:lnTo>
                    <a:pt x="726" y="161"/>
                  </a:lnTo>
                  <a:lnTo>
                    <a:pt x="727" y="162"/>
                  </a:lnTo>
                  <a:lnTo>
                    <a:pt x="729" y="164"/>
                  </a:lnTo>
                  <a:lnTo>
                    <a:pt x="730" y="165"/>
                  </a:lnTo>
                  <a:lnTo>
                    <a:pt x="730" y="167"/>
                  </a:lnTo>
                  <a:lnTo>
                    <a:pt x="731" y="167"/>
                  </a:lnTo>
                  <a:lnTo>
                    <a:pt x="733" y="168"/>
                  </a:lnTo>
                  <a:lnTo>
                    <a:pt x="733" y="169"/>
                  </a:lnTo>
                  <a:lnTo>
                    <a:pt x="734" y="169"/>
                  </a:lnTo>
                  <a:lnTo>
                    <a:pt x="734" y="171"/>
                  </a:lnTo>
                  <a:lnTo>
                    <a:pt x="736" y="172"/>
                  </a:lnTo>
                  <a:lnTo>
                    <a:pt x="737" y="172"/>
                  </a:lnTo>
                  <a:lnTo>
                    <a:pt x="737" y="174"/>
                  </a:lnTo>
                  <a:lnTo>
                    <a:pt x="739" y="175"/>
                  </a:lnTo>
                  <a:lnTo>
                    <a:pt x="740" y="177"/>
                  </a:lnTo>
                  <a:lnTo>
                    <a:pt x="741" y="178"/>
                  </a:lnTo>
                  <a:lnTo>
                    <a:pt x="741" y="180"/>
                  </a:lnTo>
                  <a:lnTo>
                    <a:pt x="743" y="180"/>
                  </a:lnTo>
                  <a:lnTo>
                    <a:pt x="744" y="181"/>
                  </a:lnTo>
                  <a:lnTo>
                    <a:pt x="744" y="182"/>
                  </a:lnTo>
                  <a:lnTo>
                    <a:pt x="746" y="184"/>
                  </a:lnTo>
                  <a:lnTo>
                    <a:pt x="747" y="185"/>
                  </a:lnTo>
                  <a:lnTo>
                    <a:pt x="749" y="187"/>
                  </a:lnTo>
                  <a:lnTo>
                    <a:pt x="749" y="188"/>
                  </a:lnTo>
                  <a:lnTo>
                    <a:pt x="750" y="190"/>
                  </a:lnTo>
                  <a:lnTo>
                    <a:pt x="752" y="191"/>
                  </a:lnTo>
                  <a:lnTo>
                    <a:pt x="753" y="193"/>
                  </a:lnTo>
                  <a:lnTo>
                    <a:pt x="754" y="194"/>
                  </a:lnTo>
                  <a:lnTo>
                    <a:pt x="756" y="197"/>
                  </a:lnTo>
                  <a:lnTo>
                    <a:pt x="759" y="198"/>
                  </a:lnTo>
                  <a:lnTo>
                    <a:pt x="760" y="200"/>
                  </a:lnTo>
                  <a:lnTo>
                    <a:pt x="762" y="201"/>
                  </a:lnTo>
                  <a:lnTo>
                    <a:pt x="763" y="204"/>
                  </a:lnTo>
                  <a:lnTo>
                    <a:pt x="763" y="205"/>
                  </a:lnTo>
                  <a:lnTo>
                    <a:pt x="764" y="207"/>
                  </a:lnTo>
                  <a:lnTo>
                    <a:pt x="766" y="208"/>
                  </a:lnTo>
                  <a:lnTo>
                    <a:pt x="767" y="210"/>
                  </a:lnTo>
                  <a:lnTo>
                    <a:pt x="769" y="210"/>
                  </a:lnTo>
                  <a:lnTo>
                    <a:pt x="769" y="211"/>
                  </a:lnTo>
                  <a:lnTo>
                    <a:pt x="770" y="213"/>
                  </a:lnTo>
                  <a:lnTo>
                    <a:pt x="772" y="214"/>
                  </a:lnTo>
                  <a:lnTo>
                    <a:pt x="772" y="216"/>
                  </a:lnTo>
                  <a:lnTo>
                    <a:pt x="773" y="216"/>
                  </a:lnTo>
                  <a:lnTo>
                    <a:pt x="773" y="217"/>
                  </a:lnTo>
                  <a:lnTo>
                    <a:pt x="775" y="218"/>
                  </a:lnTo>
                  <a:lnTo>
                    <a:pt x="775" y="220"/>
                  </a:lnTo>
                  <a:lnTo>
                    <a:pt x="776" y="221"/>
                  </a:lnTo>
                  <a:lnTo>
                    <a:pt x="777" y="221"/>
                  </a:lnTo>
                  <a:lnTo>
                    <a:pt x="777" y="223"/>
                  </a:lnTo>
                  <a:lnTo>
                    <a:pt x="779" y="224"/>
                  </a:lnTo>
                  <a:lnTo>
                    <a:pt x="780" y="226"/>
                  </a:lnTo>
                  <a:lnTo>
                    <a:pt x="780" y="227"/>
                  </a:lnTo>
                  <a:lnTo>
                    <a:pt x="782" y="228"/>
                  </a:lnTo>
                  <a:lnTo>
                    <a:pt x="783" y="230"/>
                  </a:lnTo>
                  <a:lnTo>
                    <a:pt x="785" y="231"/>
                  </a:lnTo>
                  <a:lnTo>
                    <a:pt x="785" y="233"/>
                  </a:lnTo>
                  <a:lnTo>
                    <a:pt x="786" y="234"/>
                  </a:lnTo>
                  <a:lnTo>
                    <a:pt x="788" y="237"/>
                  </a:lnTo>
                  <a:lnTo>
                    <a:pt x="789" y="239"/>
                  </a:lnTo>
                  <a:lnTo>
                    <a:pt x="790" y="241"/>
                  </a:lnTo>
                  <a:lnTo>
                    <a:pt x="792" y="243"/>
                  </a:lnTo>
                  <a:lnTo>
                    <a:pt x="795" y="246"/>
                  </a:lnTo>
                  <a:lnTo>
                    <a:pt x="796" y="247"/>
                  </a:lnTo>
                  <a:lnTo>
                    <a:pt x="798" y="250"/>
                  </a:lnTo>
                  <a:lnTo>
                    <a:pt x="799" y="252"/>
                  </a:lnTo>
                  <a:lnTo>
                    <a:pt x="799" y="253"/>
                  </a:lnTo>
                  <a:lnTo>
                    <a:pt x="800" y="254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5" y="260"/>
                  </a:lnTo>
                  <a:lnTo>
                    <a:pt x="805" y="262"/>
                  </a:lnTo>
                  <a:lnTo>
                    <a:pt x="806" y="262"/>
                  </a:lnTo>
                  <a:lnTo>
                    <a:pt x="808" y="263"/>
                  </a:lnTo>
                  <a:lnTo>
                    <a:pt x="808" y="264"/>
                  </a:lnTo>
                  <a:lnTo>
                    <a:pt x="809" y="266"/>
                  </a:lnTo>
                  <a:lnTo>
                    <a:pt x="809" y="267"/>
                  </a:lnTo>
                  <a:lnTo>
                    <a:pt x="811" y="269"/>
                  </a:lnTo>
                  <a:lnTo>
                    <a:pt x="812" y="270"/>
                  </a:lnTo>
                  <a:lnTo>
                    <a:pt x="813" y="272"/>
                  </a:lnTo>
                  <a:lnTo>
                    <a:pt x="813" y="273"/>
                  </a:lnTo>
                  <a:lnTo>
                    <a:pt x="815" y="275"/>
                  </a:lnTo>
                  <a:lnTo>
                    <a:pt x="816" y="276"/>
                  </a:lnTo>
                  <a:lnTo>
                    <a:pt x="818" y="277"/>
                  </a:lnTo>
                  <a:lnTo>
                    <a:pt x="818" y="279"/>
                  </a:lnTo>
                  <a:lnTo>
                    <a:pt x="819" y="280"/>
                  </a:lnTo>
                  <a:lnTo>
                    <a:pt x="821" y="282"/>
                  </a:lnTo>
                  <a:lnTo>
                    <a:pt x="822" y="285"/>
                  </a:lnTo>
                  <a:lnTo>
                    <a:pt x="824" y="286"/>
                  </a:lnTo>
                  <a:lnTo>
                    <a:pt x="825" y="287"/>
                  </a:lnTo>
                  <a:lnTo>
                    <a:pt x="826" y="290"/>
                  </a:lnTo>
                  <a:lnTo>
                    <a:pt x="828" y="292"/>
                  </a:lnTo>
                  <a:lnTo>
                    <a:pt x="829" y="295"/>
                  </a:lnTo>
                  <a:lnTo>
                    <a:pt x="831" y="296"/>
                  </a:lnTo>
                  <a:lnTo>
                    <a:pt x="832" y="299"/>
                  </a:lnTo>
                  <a:lnTo>
                    <a:pt x="834" y="302"/>
                  </a:lnTo>
                  <a:lnTo>
                    <a:pt x="835" y="303"/>
                  </a:lnTo>
                  <a:lnTo>
                    <a:pt x="836" y="305"/>
                  </a:lnTo>
                  <a:lnTo>
                    <a:pt x="838" y="306"/>
                  </a:lnTo>
                  <a:lnTo>
                    <a:pt x="839" y="309"/>
                  </a:lnTo>
                  <a:lnTo>
                    <a:pt x="841" y="310"/>
                  </a:lnTo>
                  <a:lnTo>
                    <a:pt x="842" y="312"/>
                  </a:lnTo>
                  <a:lnTo>
                    <a:pt x="842" y="313"/>
                  </a:lnTo>
                  <a:lnTo>
                    <a:pt x="844" y="315"/>
                  </a:lnTo>
                  <a:lnTo>
                    <a:pt x="845" y="315"/>
                  </a:lnTo>
                  <a:lnTo>
                    <a:pt x="845" y="316"/>
                  </a:lnTo>
                  <a:lnTo>
                    <a:pt x="847" y="318"/>
                  </a:lnTo>
                  <a:lnTo>
                    <a:pt x="847" y="319"/>
                  </a:lnTo>
                  <a:lnTo>
                    <a:pt x="848" y="321"/>
                  </a:lnTo>
                  <a:lnTo>
                    <a:pt x="849" y="322"/>
                  </a:lnTo>
                  <a:lnTo>
                    <a:pt x="849" y="323"/>
                  </a:lnTo>
                  <a:lnTo>
                    <a:pt x="851" y="325"/>
                  </a:lnTo>
                  <a:lnTo>
                    <a:pt x="851" y="326"/>
                  </a:lnTo>
                  <a:lnTo>
                    <a:pt x="852" y="326"/>
                  </a:lnTo>
                  <a:lnTo>
                    <a:pt x="852" y="328"/>
                  </a:lnTo>
                  <a:lnTo>
                    <a:pt x="854" y="329"/>
                  </a:lnTo>
                  <a:lnTo>
                    <a:pt x="854" y="331"/>
                  </a:lnTo>
                  <a:lnTo>
                    <a:pt x="855" y="332"/>
                  </a:lnTo>
                  <a:lnTo>
                    <a:pt x="855" y="334"/>
                  </a:lnTo>
                  <a:lnTo>
                    <a:pt x="857" y="335"/>
                  </a:lnTo>
                  <a:lnTo>
                    <a:pt x="858" y="336"/>
                  </a:lnTo>
                  <a:lnTo>
                    <a:pt x="858" y="338"/>
                  </a:lnTo>
                  <a:lnTo>
                    <a:pt x="859" y="341"/>
                  </a:lnTo>
                  <a:lnTo>
                    <a:pt x="861" y="34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10" name="Freeform 59">
              <a:extLst>
                <a:ext uri="{FF2B5EF4-FFF2-40B4-BE49-F238E27FC236}">
                  <a16:creationId xmlns:a16="http://schemas.microsoft.com/office/drawing/2014/main" id="{E3DE2303-163D-A94F-8B9A-2912CB3EA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2262" y="3836988"/>
              <a:ext cx="682625" cy="271462"/>
            </a:xfrm>
            <a:custGeom>
              <a:avLst/>
              <a:gdLst>
                <a:gd name="T0" fmla="*/ 2147483646 w 861"/>
                <a:gd name="T1" fmla="*/ 2147483646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342"/>
                  </a:moveTo>
                  <a:lnTo>
                    <a:pt x="33" y="342"/>
                  </a:lnTo>
                  <a:lnTo>
                    <a:pt x="65" y="342"/>
                  </a:lnTo>
                  <a:lnTo>
                    <a:pt x="94" y="342"/>
                  </a:lnTo>
                  <a:lnTo>
                    <a:pt x="120" y="342"/>
                  </a:lnTo>
                  <a:lnTo>
                    <a:pt x="146" y="342"/>
                  </a:lnTo>
                  <a:lnTo>
                    <a:pt x="169" y="342"/>
                  </a:lnTo>
                  <a:lnTo>
                    <a:pt x="190" y="342"/>
                  </a:lnTo>
                  <a:lnTo>
                    <a:pt x="210" y="342"/>
                  </a:lnTo>
                  <a:lnTo>
                    <a:pt x="229" y="342"/>
                  </a:lnTo>
                  <a:lnTo>
                    <a:pt x="246" y="342"/>
                  </a:lnTo>
                  <a:lnTo>
                    <a:pt x="261" y="342"/>
                  </a:lnTo>
                  <a:lnTo>
                    <a:pt x="275" y="342"/>
                  </a:lnTo>
                  <a:lnTo>
                    <a:pt x="288" y="342"/>
                  </a:lnTo>
                  <a:lnTo>
                    <a:pt x="301" y="342"/>
                  </a:lnTo>
                  <a:lnTo>
                    <a:pt x="311" y="342"/>
                  </a:lnTo>
                  <a:lnTo>
                    <a:pt x="321" y="341"/>
                  </a:lnTo>
                  <a:lnTo>
                    <a:pt x="330" y="341"/>
                  </a:lnTo>
                  <a:lnTo>
                    <a:pt x="337" y="341"/>
                  </a:lnTo>
                  <a:lnTo>
                    <a:pt x="344" y="341"/>
                  </a:lnTo>
                  <a:lnTo>
                    <a:pt x="350" y="341"/>
                  </a:lnTo>
                  <a:lnTo>
                    <a:pt x="356" y="341"/>
                  </a:lnTo>
                  <a:lnTo>
                    <a:pt x="360" y="341"/>
                  </a:lnTo>
                  <a:lnTo>
                    <a:pt x="364" y="341"/>
                  </a:lnTo>
                  <a:lnTo>
                    <a:pt x="367" y="341"/>
                  </a:lnTo>
                  <a:lnTo>
                    <a:pt x="372" y="341"/>
                  </a:lnTo>
                  <a:lnTo>
                    <a:pt x="374" y="341"/>
                  </a:lnTo>
                  <a:lnTo>
                    <a:pt x="377" y="341"/>
                  </a:lnTo>
                  <a:lnTo>
                    <a:pt x="379" y="341"/>
                  </a:lnTo>
                  <a:lnTo>
                    <a:pt x="382" y="341"/>
                  </a:lnTo>
                  <a:lnTo>
                    <a:pt x="385" y="341"/>
                  </a:lnTo>
                  <a:lnTo>
                    <a:pt x="386" y="341"/>
                  </a:lnTo>
                  <a:lnTo>
                    <a:pt x="389" y="339"/>
                  </a:lnTo>
                  <a:lnTo>
                    <a:pt x="392" y="339"/>
                  </a:lnTo>
                  <a:lnTo>
                    <a:pt x="393" y="339"/>
                  </a:lnTo>
                  <a:lnTo>
                    <a:pt x="396" y="339"/>
                  </a:lnTo>
                  <a:lnTo>
                    <a:pt x="397" y="339"/>
                  </a:lnTo>
                  <a:lnTo>
                    <a:pt x="399" y="339"/>
                  </a:lnTo>
                  <a:lnTo>
                    <a:pt x="400" y="339"/>
                  </a:lnTo>
                  <a:lnTo>
                    <a:pt x="402" y="339"/>
                  </a:lnTo>
                  <a:lnTo>
                    <a:pt x="405" y="339"/>
                  </a:lnTo>
                  <a:lnTo>
                    <a:pt x="406" y="339"/>
                  </a:lnTo>
                  <a:lnTo>
                    <a:pt x="408" y="339"/>
                  </a:lnTo>
                  <a:lnTo>
                    <a:pt x="409" y="338"/>
                  </a:lnTo>
                  <a:lnTo>
                    <a:pt x="410" y="338"/>
                  </a:lnTo>
                  <a:lnTo>
                    <a:pt x="412" y="338"/>
                  </a:lnTo>
                  <a:lnTo>
                    <a:pt x="413" y="338"/>
                  </a:lnTo>
                  <a:lnTo>
                    <a:pt x="415" y="338"/>
                  </a:lnTo>
                  <a:lnTo>
                    <a:pt x="416" y="338"/>
                  </a:lnTo>
                  <a:lnTo>
                    <a:pt x="418" y="338"/>
                  </a:lnTo>
                  <a:lnTo>
                    <a:pt x="419" y="338"/>
                  </a:lnTo>
                  <a:lnTo>
                    <a:pt x="421" y="338"/>
                  </a:lnTo>
                  <a:lnTo>
                    <a:pt x="422" y="336"/>
                  </a:lnTo>
                  <a:lnTo>
                    <a:pt x="423" y="336"/>
                  </a:lnTo>
                  <a:lnTo>
                    <a:pt x="425" y="336"/>
                  </a:lnTo>
                  <a:lnTo>
                    <a:pt x="426" y="336"/>
                  </a:lnTo>
                  <a:lnTo>
                    <a:pt x="428" y="336"/>
                  </a:lnTo>
                  <a:lnTo>
                    <a:pt x="429" y="336"/>
                  </a:lnTo>
                  <a:lnTo>
                    <a:pt x="432" y="335"/>
                  </a:lnTo>
                  <a:lnTo>
                    <a:pt x="433" y="335"/>
                  </a:lnTo>
                  <a:lnTo>
                    <a:pt x="435" y="335"/>
                  </a:lnTo>
                  <a:lnTo>
                    <a:pt x="438" y="335"/>
                  </a:lnTo>
                  <a:lnTo>
                    <a:pt x="439" y="335"/>
                  </a:lnTo>
                  <a:lnTo>
                    <a:pt x="442" y="333"/>
                  </a:lnTo>
                  <a:lnTo>
                    <a:pt x="445" y="333"/>
                  </a:lnTo>
                  <a:lnTo>
                    <a:pt x="446" y="333"/>
                  </a:lnTo>
                  <a:lnTo>
                    <a:pt x="448" y="333"/>
                  </a:lnTo>
                  <a:lnTo>
                    <a:pt x="451" y="333"/>
                  </a:lnTo>
                  <a:lnTo>
                    <a:pt x="452" y="332"/>
                  </a:lnTo>
                  <a:lnTo>
                    <a:pt x="454" y="332"/>
                  </a:lnTo>
                  <a:lnTo>
                    <a:pt x="455" y="332"/>
                  </a:lnTo>
                  <a:lnTo>
                    <a:pt x="456" y="332"/>
                  </a:lnTo>
                  <a:lnTo>
                    <a:pt x="458" y="332"/>
                  </a:lnTo>
                  <a:lnTo>
                    <a:pt x="459" y="332"/>
                  </a:lnTo>
                  <a:lnTo>
                    <a:pt x="461" y="330"/>
                  </a:lnTo>
                  <a:lnTo>
                    <a:pt x="462" y="330"/>
                  </a:lnTo>
                  <a:lnTo>
                    <a:pt x="464" y="330"/>
                  </a:lnTo>
                  <a:lnTo>
                    <a:pt x="465" y="330"/>
                  </a:lnTo>
                  <a:lnTo>
                    <a:pt x="467" y="330"/>
                  </a:lnTo>
                  <a:lnTo>
                    <a:pt x="468" y="329"/>
                  </a:lnTo>
                  <a:lnTo>
                    <a:pt x="469" y="329"/>
                  </a:lnTo>
                  <a:lnTo>
                    <a:pt x="471" y="329"/>
                  </a:lnTo>
                  <a:lnTo>
                    <a:pt x="472" y="329"/>
                  </a:lnTo>
                  <a:lnTo>
                    <a:pt x="474" y="328"/>
                  </a:lnTo>
                  <a:lnTo>
                    <a:pt x="475" y="328"/>
                  </a:lnTo>
                  <a:lnTo>
                    <a:pt x="477" y="328"/>
                  </a:lnTo>
                  <a:lnTo>
                    <a:pt x="478" y="326"/>
                  </a:lnTo>
                  <a:lnTo>
                    <a:pt x="480" y="326"/>
                  </a:lnTo>
                  <a:lnTo>
                    <a:pt x="482" y="326"/>
                  </a:lnTo>
                  <a:lnTo>
                    <a:pt x="484" y="325"/>
                  </a:lnTo>
                  <a:lnTo>
                    <a:pt x="487" y="325"/>
                  </a:lnTo>
                  <a:lnTo>
                    <a:pt x="488" y="323"/>
                  </a:lnTo>
                  <a:lnTo>
                    <a:pt x="491" y="323"/>
                  </a:lnTo>
                  <a:lnTo>
                    <a:pt x="494" y="322"/>
                  </a:lnTo>
                  <a:lnTo>
                    <a:pt x="497" y="320"/>
                  </a:lnTo>
                  <a:lnTo>
                    <a:pt x="498" y="320"/>
                  </a:lnTo>
                  <a:lnTo>
                    <a:pt x="501" y="319"/>
                  </a:lnTo>
                  <a:lnTo>
                    <a:pt x="504" y="319"/>
                  </a:lnTo>
                  <a:lnTo>
                    <a:pt x="505" y="318"/>
                  </a:lnTo>
                  <a:lnTo>
                    <a:pt x="507" y="318"/>
                  </a:lnTo>
                  <a:lnTo>
                    <a:pt x="510" y="318"/>
                  </a:lnTo>
                  <a:lnTo>
                    <a:pt x="511" y="316"/>
                  </a:lnTo>
                  <a:lnTo>
                    <a:pt x="513" y="316"/>
                  </a:lnTo>
                  <a:lnTo>
                    <a:pt x="514" y="315"/>
                  </a:lnTo>
                  <a:lnTo>
                    <a:pt x="516" y="315"/>
                  </a:lnTo>
                  <a:lnTo>
                    <a:pt x="517" y="315"/>
                  </a:lnTo>
                  <a:lnTo>
                    <a:pt x="518" y="313"/>
                  </a:lnTo>
                  <a:lnTo>
                    <a:pt x="520" y="313"/>
                  </a:lnTo>
                  <a:lnTo>
                    <a:pt x="521" y="313"/>
                  </a:lnTo>
                  <a:lnTo>
                    <a:pt x="523" y="312"/>
                  </a:lnTo>
                  <a:lnTo>
                    <a:pt x="524" y="312"/>
                  </a:lnTo>
                  <a:lnTo>
                    <a:pt x="526" y="310"/>
                  </a:lnTo>
                  <a:lnTo>
                    <a:pt x="527" y="310"/>
                  </a:lnTo>
                  <a:lnTo>
                    <a:pt x="528" y="309"/>
                  </a:lnTo>
                  <a:lnTo>
                    <a:pt x="530" y="309"/>
                  </a:lnTo>
                  <a:lnTo>
                    <a:pt x="531" y="309"/>
                  </a:lnTo>
                  <a:lnTo>
                    <a:pt x="533" y="307"/>
                  </a:lnTo>
                  <a:lnTo>
                    <a:pt x="534" y="307"/>
                  </a:lnTo>
                  <a:lnTo>
                    <a:pt x="536" y="306"/>
                  </a:lnTo>
                  <a:lnTo>
                    <a:pt x="537" y="305"/>
                  </a:lnTo>
                  <a:lnTo>
                    <a:pt x="540" y="305"/>
                  </a:lnTo>
                  <a:lnTo>
                    <a:pt x="541" y="303"/>
                  </a:lnTo>
                  <a:lnTo>
                    <a:pt x="543" y="303"/>
                  </a:lnTo>
                  <a:lnTo>
                    <a:pt x="546" y="302"/>
                  </a:lnTo>
                  <a:lnTo>
                    <a:pt x="547" y="300"/>
                  </a:lnTo>
                  <a:lnTo>
                    <a:pt x="550" y="299"/>
                  </a:lnTo>
                  <a:lnTo>
                    <a:pt x="553" y="297"/>
                  </a:lnTo>
                  <a:lnTo>
                    <a:pt x="554" y="297"/>
                  </a:lnTo>
                  <a:lnTo>
                    <a:pt x="556" y="296"/>
                  </a:lnTo>
                  <a:lnTo>
                    <a:pt x="557" y="295"/>
                  </a:lnTo>
                  <a:lnTo>
                    <a:pt x="560" y="295"/>
                  </a:lnTo>
                  <a:lnTo>
                    <a:pt x="562" y="293"/>
                  </a:lnTo>
                  <a:lnTo>
                    <a:pt x="563" y="293"/>
                  </a:lnTo>
                  <a:lnTo>
                    <a:pt x="564" y="292"/>
                  </a:lnTo>
                  <a:lnTo>
                    <a:pt x="566" y="292"/>
                  </a:lnTo>
                  <a:lnTo>
                    <a:pt x="567" y="290"/>
                  </a:lnTo>
                  <a:lnTo>
                    <a:pt x="569" y="289"/>
                  </a:lnTo>
                  <a:lnTo>
                    <a:pt x="570" y="289"/>
                  </a:lnTo>
                  <a:lnTo>
                    <a:pt x="572" y="289"/>
                  </a:lnTo>
                  <a:lnTo>
                    <a:pt x="573" y="287"/>
                  </a:lnTo>
                  <a:lnTo>
                    <a:pt x="575" y="286"/>
                  </a:lnTo>
                  <a:lnTo>
                    <a:pt x="576" y="286"/>
                  </a:lnTo>
                  <a:lnTo>
                    <a:pt x="577" y="286"/>
                  </a:lnTo>
                  <a:lnTo>
                    <a:pt x="579" y="284"/>
                  </a:lnTo>
                  <a:lnTo>
                    <a:pt x="580" y="283"/>
                  </a:lnTo>
                  <a:lnTo>
                    <a:pt x="582" y="283"/>
                  </a:lnTo>
                  <a:lnTo>
                    <a:pt x="583" y="282"/>
                  </a:lnTo>
                  <a:lnTo>
                    <a:pt x="585" y="282"/>
                  </a:lnTo>
                  <a:lnTo>
                    <a:pt x="586" y="280"/>
                  </a:lnTo>
                  <a:lnTo>
                    <a:pt x="587" y="279"/>
                  </a:lnTo>
                  <a:lnTo>
                    <a:pt x="589" y="279"/>
                  </a:lnTo>
                  <a:lnTo>
                    <a:pt x="592" y="277"/>
                  </a:lnTo>
                  <a:lnTo>
                    <a:pt x="593" y="276"/>
                  </a:lnTo>
                  <a:lnTo>
                    <a:pt x="595" y="274"/>
                  </a:lnTo>
                  <a:lnTo>
                    <a:pt x="598" y="274"/>
                  </a:lnTo>
                  <a:lnTo>
                    <a:pt x="599" y="273"/>
                  </a:lnTo>
                  <a:lnTo>
                    <a:pt x="602" y="272"/>
                  </a:lnTo>
                  <a:lnTo>
                    <a:pt x="603" y="272"/>
                  </a:lnTo>
                  <a:lnTo>
                    <a:pt x="605" y="270"/>
                  </a:lnTo>
                  <a:lnTo>
                    <a:pt x="606" y="269"/>
                  </a:lnTo>
                  <a:lnTo>
                    <a:pt x="608" y="269"/>
                  </a:lnTo>
                  <a:lnTo>
                    <a:pt x="609" y="267"/>
                  </a:lnTo>
                  <a:lnTo>
                    <a:pt x="610" y="267"/>
                  </a:lnTo>
                  <a:lnTo>
                    <a:pt x="612" y="266"/>
                  </a:lnTo>
                  <a:lnTo>
                    <a:pt x="613" y="264"/>
                  </a:lnTo>
                  <a:lnTo>
                    <a:pt x="615" y="264"/>
                  </a:lnTo>
                  <a:lnTo>
                    <a:pt x="616" y="264"/>
                  </a:lnTo>
                  <a:lnTo>
                    <a:pt x="616" y="263"/>
                  </a:lnTo>
                  <a:lnTo>
                    <a:pt x="618" y="263"/>
                  </a:lnTo>
                  <a:lnTo>
                    <a:pt x="619" y="261"/>
                  </a:lnTo>
                  <a:lnTo>
                    <a:pt x="621" y="261"/>
                  </a:lnTo>
                  <a:lnTo>
                    <a:pt x="621" y="260"/>
                  </a:lnTo>
                  <a:lnTo>
                    <a:pt x="622" y="260"/>
                  </a:lnTo>
                  <a:lnTo>
                    <a:pt x="623" y="259"/>
                  </a:lnTo>
                  <a:lnTo>
                    <a:pt x="625" y="259"/>
                  </a:lnTo>
                  <a:lnTo>
                    <a:pt x="625" y="257"/>
                  </a:lnTo>
                  <a:lnTo>
                    <a:pt x="626" y="257"/>
                  </a:lnTo>
                  <a:lnTo>
                    <a:pt x="628" y="256"/>
                  </a:lnTo>
                  <a:lnTo>
                    <a:pt x="629" y="256"/>
                  </a:lnTo>
                  <a:lnTo>
                    <a:pt x="631" y="254"/>
                  </a:lnTo>
                  <a:lnTo>
                    <a:pt x="632" y="254"/>
                  </a:lnTo>
                  <a:lnTo>
                    <a:pt x="632" y="253"/>
                  </a:lnTo>
                  <a:lnTo>
                    <a:pt x="635" y="251"/>
                  </a:lnTo>
                  <a:lnTo>
                    <a:pt x="636" y="251"/>
                  </a:lnTo>
                  <a:lnTo>
                    <a:pt x="638" y="250"/>
                  </a:lnTo>
                  <a:lnTo>
                    <a:pt x="639" y="248"/>
                  </a:lnTo>
                  <a:lnTo>
                    <a:pt x="641" y="248"/>
                  </a:lnTo>
                  <a:lnTo>
                    <a:pt x="642" y="247"/>
                  </a:lnTo>
                  <a:lnTo>
                    <a:pt x="644" y="246"/>
                  </a:lnTo>
                  <a:lnTo>
                    <a:pt x="645" y="246"/>
                  </a:lnTo>
                  <a:lnTo>
                    <a:pt x="645" y="244"/>
                  </a:lnTo>
                  <a:lnTo>
                    <a:pt x="646" y="244"/>
                  </a:lnTo>
                  <a:lnTo>
                    <a:pt x="648" y="243"/>
                  </a:lnTo>
                  <a:lnTo>
                    <a:pt x="649" y="241"/>
                  </a:lnTo>
                  <a:lnTo>
                    <a:pt x="651" y="241"/>
                  </a:lnTo>
                  <a:lnTo>
                    <a:pt x="652" y="240"/>
                  </a:lnTo>
                  <a:lnTo>
                    <a:pt x="654" y="240"/>
                  </a:lnTo>
                  <a:lnTo>
                    <a:pt x="654" y="238"/>
                  </a:lnTo>
                  <a:lnTo>
                    <a:pt x="655" y="238"/>
                  </a:lnTo>
                  <a:lnTo>
                    <a:pt x="657" y="237"/>
                  </a:lnTo>
                  <a:lnTo>
                    <a:pt x="658" y="236"/>
                  </a:lnTo>
                  <a:lnTo>
                    <a:pt x="659" y="236"/>
                  </a:lnTo>
                  <a:lnTo>
                    <a:pt x="659" y="234"/>
                  </a:lnTo>
                  <a:lnTo>
                    <a:pt x="661" y="234"/>
                  </a:lnTo>
                  <a:lnTo>
                    <a:pt x="661" y="233"/>
                  </a:lnTo>
                  <a:lnTo>
                    <a:pt x="662" y="233"/>
                  </a:lnTo>
                  <a:lnTo>
                    <a:pt x="664" y="231"/>
                  </a:lnTo>
                  <a:lnTo>
                    <a:pt x="665" y="230"/>
                  </a:lnTo>
                  <a:lnTo>
                    <a:pt x="667" y="230"/>
                  </a:lnTo>
                  <a:lnTo>
                    <a:pt x="668" y="228"/>
                  </a:lnTo>
                  <a:lnTo>
                    <a:pt x="668" y="227"/>
                  </a:lnTo>
                  <a:lnTo>
                    <a:pt x="670" y="227"/>
                  </a:lnTo>
                  <a:lnTo>
                    <a:pt x="671" y="225"/>
                  </a:lnTo>
                  <a:lnTo>
                    <a:pt x="672" y="224"/>
                  </a:lnTo>
                  <a:lnTo>
                    <a:pt x="674" y="224"/>
                  </a:lnTo>
                  <a:lnTo>
                    <a:pt x="674" y="223"/>
                  </a:lnTo>
                  <a:lnTo>
                    <a:pt x="675" y="223"/>
                  </a:lnTo>
                  <a:lnTo>
                    <a:pt x="677" y="221"/>
                  </a:lnTo>
                  <a:lnTo>
                    <a:pt x="678" y="221"/>
                  </a:lnTo>
                  <a:lnTo>
                    <a:pt x="678" y="220"/>
                  </a:lnTo>
                  <a:lnTo>
                    <a:pt x="680" y="220"/>
                  </a:lnTo>
                  <a:lnTo>
                    <a:pt x="680" y="218"/>
                  </a:lnTo>
                  <a:lnTo>
                    <a:pt x="681" y="218"/>
                  </a:lnTo>
                  <a:lnTo>
                    <a:pt x="682" y="217"/>
                  </a:lnTo>
                  <a:lnTo>
                    <a:pt x="684" y="217"/>
                  </a:lnTo>
                  <a:lnTo>
                    <a:pt x="684" y="215"/>
                  </a:lnTo>
                  <a:lnTo>
                    <a:pt x="685" y="215"/>
                  </a:lnTo>
                  <a:lnTo>
                    <a:pt x="685" y="214"/>
                  </a:lnTo>
                  <a:lnTo>
                    <a:pt x="687" y="214"/>
                  </a:lnTo>
                  <a:lnTo>
                    <a:pt x="688" y="214"/>
                  </a:lnTo>
                  <a:lnTo>
                    <a:pt x="688" y="213"/>
                  </a:lnTo>
                  <a:lnTo>
                    <a:pt x="690" y="213"/>
                  </a:lnTo>
                  <a:lnTo>
                    <a:pt x="691" y="211"/>
                  </a:lnTo>
                  <a:lnTo>
                    <a:pt x="693" y="210"/>
                  </a:lnTo>
                  <a:lnTo>
                    <a:pt x="694" y="210"/>
                  </a:lnTo>
                  <a:lnTo>
                    <a:pt x="695" y="208"/>
                  </a:lnTo>
                  <a:lnTo>
                    <a:pt x="697" y="207"/>
                  </a:lnTo>
                  <a:lnTo>
                    <a:pt x="698" y="207"/>
                  </a:lnTo>
                  <a:lnTo>
                    <a:pt x="700" y="205"/>
                  </a:lnTo>
                  <a:lnTo>
                    <a:pt x="701" y="204"/>
                  </a:lnTo>
                  <a:lnTo>
                    <a:pt x="703" y="204"/>
                  </a:lnTo>
                  <a:lnTo>
                    <a:pt x="703" y="202"/>
                  </a:lnTo>
                  <a:lnTo>
                    <a:pt x="704" y="202"/>
                  </a:lnTo>
                  <a:lnTo>
                    <a:pt x="704" y="201"/>
                  </a:lnTo>
                  <a:lnTo>
                    <a:pt x="705" y="201"/>
                  </a:lnTo>
                  <a:lnTo>
                    <a:pt x="707" y="200"/>
                  </a:lnTo>
                  <a:lnTo>
                    <a:pt x="708" y="198"/>
                  </a:lnTo>
                  <a:lnTo>
                    <a:pt x="710" y="198"/>
                  </a:lnTo>
                  <a:lnTo>
                    <a:pt x="710" y="197"/>
                  </a:lnTo>
                  <a:lnTo>
                    <a:pt x="711" y="197"/>
                  </a:lnTo>
                  <a:lnTo>
                    <a:pt x="711" y="195"/>
                  </a:lnTo>
                  <a:lnTo>
                    <a:pt x="713" y="195"/>
                  </a:lnTo>
                  <a:lnTo>
                    <a:pt x="713" y="194"/>
                  </a:lnTo>
                  <a:lnTo>
                    <a:pt x="714" y="192"/>
                  </a:lnTo>
                  <a:lnTo>
                    <a:pt x="716" y="192"/>
                  </a:lnTo>
                  <a:lnTo>
                    <a:pt x="716" y="191"/>
                  </a:lnTo>
                  <a:lnTo>
                    <a:pt x="717" y="189"/>
                  </a:lnTo>
                  <a:lnTo>
                    <a:pt x="718" y="188"/>
                  </a:lnTo>
                  <a:lnTo>
                    <a:pt x="720" y="188"/>
                  </a:lnTo>
                  <a:lnTo>
                    <a:pt x="720" y="187"/>
                  </a:lnTo>
                  <a:lnTo>
                    <a:pt x="721" y="185"/>
                  </a:lnTo>
                  <a:lnTo>
                    <a:pt x="723" y="184"/>
                  </a:lnTo>
                  <a:lnTo>
                    <a:pt x="724" y="182"/>
                  </a:lnTo>
                  <a:lnTo>
                    <a:pt x="726" y="181"/>
                  </a:lnTo>
                  <a:lnTo>
                    <a:pt x="727" y="179"/>
                  </a:lnTo>
                  <a:lnTo>
                    <a:pt x="729" y="178"/>
                  </a:lnTo>
                  <a:lnTo>
                    <a:pt x="730" y="177"/>
                  </a:lnTo>
                  <a:lnTo>
                    <a:pt x="730" y="175"/>
                  </a:lnTo>
                  <a:lnTo>
                    <a:pt x="731" y="175"/>
                  </a:lnTo>
                  <a:lnTo>
                    <a:pt x="733" y="174"/>
                  </a:lnTo>
                  <a:lnTo>
                    <a:pt x="733" y="172"/>
                  </a:lnTo>
                  <a:lnTo>
                    <a:pt x="734" y="172"/>
                  </a:lnTo>
                  <a:lnTo>
                    <a:pt x="734" y="171"/>
                  </a:lnTo>
                  <a:lnTo>
                    <a:pt x="736" y="169"/>
                  </a:lnTo>
                  <a:lnTo>
                    <a:pt x="737" y="169"/>
                  </a:lnTo>
                  <a:lnTo>
                    <a:pt x="737" y="168"/>
                  </a:lnTo>
                  <a:lnTo>
                    <a:pt x="739" y="168"/>
                  </a:lnTo>
                  <a:lnTo>
                    <a:pt x="739" y="166"/>
                  </a:lnTo>
                  <a:lnTo>
                    <a:pt x="740" y="165"/>
                  </a:lnTo>
                  <a:lnTo>
                    <a:pt x="741" y="164"/>
                  </a:lnTo>
                  <a:lnTo>
                    <a:pt x="741" y="162"/>
                  </a:lnTo>
                  <a:lnTo>
                    <a:pt x="743" y="162"/>
                  </a:lnTo>
                  <a:lnTo>
                    <a:pt x="744" y="161"/>
                  </a:lnTo>
                  <a:lnTo>
                    <a:pt x="744" y="159"/>
                  </a:lnTo>
                  <a:lnTo>
                    <a:pt x="746" y="158"/>
                  </a:lnTo>
                  <a:lnTo>
                    <a:pt x="747" y="156"/>
                  </a:lnTo>
                  <a:lnTo>
                    <a:pt x="749" y="155"/>
                  </a:lnTo>
                  <a:lnTo>
                    <a:pt x="749" y="154"/>
                  </a:lnTo>
                  <a:lnTo>
                    <a:pt x="750" y="152"/>
                  </a:lnTo>
                  <a:lnTo>
                    <a:pt x="752" y="151"/>
                  </a:lnTo>
                  <a:lnTo>
                    <a:pt x="753" y="149"/>
                  </a:lnTo>
                  <a:lnTo>
                    <a:pt x="754" y="148"/>
                  </a:lnTo>
                  <a:lnTo>
                    <a:pt x="756" y="145"/>
                  </a:lnTo>
                  <a:lnTo>
                    <a:pt x="759" y="143"/>
                  </a:lnTo>
                  <a:lnTo>
                    <a:pt x="760" y="142"/>
                  </a:lnTo>
                  <a:lnTo>
                    <a:pt x="762" y="141"/>
                  </a:lnTo>
                  <a:lnTo>
                    <a:pt x="763" y="138"/>
                  </a:lnTo>
                  <a:lnTo>
                    <a:pt x="763" y="136"/>
                  </a:lnTo>
                  <a:lnTo>
                    <a:pt x="764" y="135"/>
                  </a:lnTo>
                  <a:lnTo>
                    <a:pt x="766" y="133"/>
                  </a:lnTo>
                  <a:lnTo>
                    <a:pt x="767" y="132"/>
                  </a:lnTo>
                  <a:lnTo>
                    <a:pt x="769" y="132"/>
                  </a:lnTo>
                  <a:lnTo>
                    <a:pt x="769" y="131"/>
                  </a:lnTo>
                  <a:lnTo>
                    <a:pt x="770" y="129"/>
                  </a:lnTo>
                  <a:lnTo>
                    <a:pt x="772" y="128"/>
                  </a:lnTo>
                  <a:lnTo>
                    <a:pt x="772" y="126"/>
                  </a:lnTo>
                  <a:lnTo>
                    <a:pt x="773" y="126"/>
                  </a:lnTo>
                  <a:lnTo>
                    <a:pt x="773" y="125"/>
                  </a:lnTo>
                  <a:lnTo>
                    <a:pt x="775" y="123"/>
                  </a:lnTo>
                  <a:lnTo>
                    <a:pt x="775" y="122"/>
                  </a:lnTo>
                  <a:lnTo>
                    <a:pt x="776" y="122"/>
                  </a:lnTo>
                  <a:lnTo>
                    <a:pt x="777" y="120"/>
                  </a:lnTo>
                  <a:lnTo>
                    <a:pt x="777" y="119"/>
                  </a:lnTo>
                  <a:lnTo>
                    <a:pt x="779" y="118"/>
                  </a:lnTo>
                  <a:lnTo>
                    <a:pt x="780" y="116"/>
                  </a:lnTo>
                  <a:lnTo>
                    <a:pt x="780" y="115"/>
                  </a:lnTo>
                  <a:lnTo>
                    <a:pt x="782" y="113"/>
                  </a:lnTo>
                  <a:lnTo>
                    <a:pt x="783" y="112"/>
                  </a:lnTo>
                  <a:lnTo>
                    <a:pt x="785" y="110"/>
                  </a:lnTo>
                  <a:lnTo>
                    <a:pt x="785" y="109"/>
                  </a:lnTo>
                  <a:lnTo>
                    <a:pt x="786" y="107"/>
                  </a:lnTo>
                  <a:lnTo>
                    <a:pt x="788" y="105"/>
                  </a:lnTo>
                  <a:lnTo>
                    <a:pt x="789" y="103"/>
                  </a:lnTo>
                  <a:lnTo>
                    <a:pt x="790" y="102"/>
                  </a:lnTo>
                  <a:lnTo>
                    <a:pt x="792" y="99"/>
                  </a:lnTo>
                  <a:lnTo>
                    <a:pt x="795" y="96"/>
                  </a:lnTo>
                  <a:lnTo>
                    <a:pt x="796" y="95"/>
                  </a:lnTo>
                  <a:lnTo>
                    <a:pt x="798" y="93"/>
                  </a:lnTo>
                  <a:lnTo>
                    <a:pt x="799" y="90"/>
                  </a:lnTo>
                  <a:lnTo>
                    <a:pt x="799" y="89"/>
                  </a:lnTo>
                  <a:lnTo>
                    <a:pt x="800" y="87"/>
                  </a:lnTo>
                  <a:lnTo>
                    <a:pt x="802" y="86"/>
                  </a:lnTo>
                  <a:lnTo>
                    <a:pt x="803" y="84"/>
                  </a:lnTo>
                  <a:lnTo>
                    <a:pt x="805" y="83"/>
                  </a:lnTo>
                  <a:lnTo>
                    <a:pt x="805" y="82"/>
                  </a:lnTo>
                  <a:lnTo>
                    <a:pt x="806" y="80"/>
                  </a:lnTo>
                  <a:lnTo>
                    <a:pt x="808" y="79"/>
                  </a:lnTo>
                  <a:lnTo>
                    <a:pt x="808" y="77"/>
                  </a:lnTo>
                  <a:lnTo>
                    <a:pt x="809" y="76"/>
                  </a:lnTo>
                  <a:lnTo>
                    <a:pt x="809" y="74"/>
                  </a:lnTo>
                  <a:lnTo>
                    <a:pt x="811" y="73"/>
                  </a:lnTo>
                  <a:lnTo>
                    <a:pt x="812" y="73"/>
                  </a:lnTo>
                  <a:lnTo>
                    <a:pt x="812" y="72"/>
                  </a:lnTo>
                  <a:lnTo>
                    <a:pt x="813" y="70"/>
                  </a:lnTo>
                  <a:lnTo>
                    <a:pt x="813" y="69"/>
                  </a:lnTo>
                  <a:lnTo>
                    <a:pt x="815" y="67"/>
                  </a:lnTo>
                  <a:lnTo>
                    <a:pt x="816" y="66"/>
                  </a:lnTo>
                  <a:lnTo>
                    <a:pt x="818" y="64"/>
                  </a:lnTo>
                  <a:lnTo>
                    <a:pt x="818" y="63"/>
                  </a:lnTo>
                  <a:lnTo>
                    <a:pt x="819" y="61"/>
                  </a:lnTo>
                  <a:lnTo>
                    <a:pt x="821" y="60"/>
                  </a:lnTo>
                  <a:lnTo>
                    <a:pt x="822" y="59"/>
                  </a:lnTo>
                  <a:lnTo>
                    <a:pt x="824" y="56"/>
                  </a:lnTo>
                  <a:lnTo>
                    <a:pt x="825" y="54"/>
                  </a:lnTo>
                  <a:lnTo>
                    <a:pt x="826" y="53"/>
                  </a:lnTo>
                  <a:lnTo>
                    <a:pt x="828" y="50"/>
                  </a:lnTo>
                  <a:lnTo>
                    <a:pt x="829" y="47"/>
                  </a:lnTo>
                  <a:lnTo>
                    <a:pt x="831" y="46"/>
                  </a:lnTo>
                  <a:lnTo>
                    <a:pt x="832" y="43"/>
                  </a:lnTo>
                  <a:lnTo>
                    <a:pt x="834" y="41"/>
                  </a:lnTo>
                  <a:lnTo>
                    <a:pt x="835" y="38"/>
                  </a:lnTo>
                  <a:lnTo>
                    <a:pt x="836" y="37"/>
                  </a:lnTo>
                  <a:lnTo>
                    <a:pt x="838" y="36"/>
                  </a:lnTo>
                  <a:lnTo>
                    <a:pt x="839" y="34"/>
                  </a:lnTo>
                  <a:lnTo>
                    <a:pt x="841" y="33"/>
                  </a:lnTo>
                  <a:lnTo>
                    <a:pt x="842" y="31"/>
                  </a:lnTo>
                  <a:lnTo>
                    <a:pt x="842" y="30"/>
                  </a:lnTo>
                  <a:lnTo>
                    <a:pt x="844" y="28"/>
                  </a:lnTo>
                  <a:lnTo>
                    <a:pt x="845" y="27"/>
                  </a:lnTo>
                  <a:lnTo>
                    <a:pt x="845" y="25"/>
                  </a:lnTo>
                  <a:lnTo>
                    <a:pt x="847" y="24"/>
                  </a:lnTo>
                  <a:lnTo>
                    <a:pt x="847" y="23"/>
                  </a:lnTo>
                  <a:lnTo>
                    <a:pt x="848" y="23"/>
                  </a:lnTo>
                  <a:lnTo>
                    <a:pt x="848" y="21"/>
                  </a:lnTo>
                  <a:lnTo>
                    <a:pt x="849" y="20"/>
                  </a:lnTo>
                  <a:lnTo>
                    <a:pt x="849" y="18"/>
                  </a:lnTo>
                  <a:lnTo>
                    <a:pt x="851" y="18"/>
                  </a:lnTo>
                  <a:lnTo>
                    <a:pt x="851" y="17"/>
                  </a:lnTo>
                  <a:lnTo>
                    <a:pt x="852" y="15"/>
                  </a:lnTo>
                  <a:lnTo>
                    <a:pt x="852" y="14"/>
                  </a:lnTo>
                  <a:lnTo>
                    <a:pt x="854" y="13"/>
                  </a:lnTo>
                  <a:lnTo>
                    <a:pt x="854" y="11"/>
                  </a:lnTo>
                  <a:lnTo>
                    <a:pt x="855" y="10"/>
                  </a:lnTo>
                  <a:lnTo>
                    <a:pt x="855" y="8"/>
                  </a:lnTo>
                  <a:lnTo>
                    <a:pt x="857" y="7"/>
                  </a:lnTo>
                  <a:lnTo>
                    <a:pt x="858" y="5"/>
                  </a:lnTo>
                  <a:lnTo>
                    <a:pt x="858" y="4"/>
                  </a:lnTo>
                  <a:lnTo>
                    <a:pt x="859" y="2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11" name="Freeform 60">
              <a:extLst>
                <a:ext uri="{FF2B5EF4-FFF2-40B4-BE49-F238E27FC236}">
                  <a16:creationId xmlns:a16="http://schemas.microsoft.com/office/drawing/2014/main" id="{ED2679E0-5018-E040-AA46-FB60E60F5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4325" y="3563938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4"/>
                  </a:lnTo>
                  <a:lnTo>
                    <a:pt x="4" y="8"/>
                  </a:lnTo>
                  <a:lnTo>
                    <a:pt x="5" y="11"/>
                  </a:lnTo>
                  <a:lnTo>
                    <a:pt x="8" y="14"/>
                  </a:lnTo>
                  <a:lnTo>
                    <a:pt x="10" y="17"/>
                  </a:lnTo>
                  <a:lnTo>
                    <a:pt x="11" y="20"/>
                  </a:lnTo>
                  <a:lnTo>
                    <a:pt x="13" y="23"/>
                  </a:lnTo>
                  <a:lnTo>
                    <a:pt x="14" y="24"/>
                  </a:lnTo>
                  <a:lnTo>
                    <a:pt x="15" y="27"/>
                  </a:lnTo>
                  <a:lnTo>
                    <a:pt x="15" y="28"/>
                  </a:lnTo>
                  <a:lnTo>
                    <a:pt x="17" y="31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7" y="50"/>
                  </a:lnTo>
                  <a:lnTo>
                    <a:pt x="27" y="52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60"/>
                  </a:lnTo>
                  <a:lnTo>
                    <a:pt x="31" y="62"/>
                  </a:lnTo>
                  <a:lnTo>
                    <a:pt x="33" y="63"/>
                  </a:lnTo>
                  <a:lnTo>
                    <a:pt x="33" y="66"/>
                  </a:lnTo>
                  <a:lnTo>
                    <a:pt x="34" y="67"/>
                  </a:lnTo>
                  <a:lnTo>
                    <a:pt x="34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38" y="80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0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4" y="95"/>
                  </a:lnTo>
                  <a:lnTo>
                    <a:pt x="46" y="96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7" y="100"/>
                  </a:lnTo>
                  <a:lnTo>
                    <a:pt x="49" y="102"/>
                  </a:lnTo>
                  <a:lnTo>
                    <a:pt x="49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1"/>
                  </a:lnTo>
                  <a:lnTo>
                    <a:pt x="53" y="113"/>
                  </a:lnTo>
                  <a:lnTo>
                    <a:pt x="53" y="116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6" y="122"/>
                  </a:lnTo>
                  <a:lnTo>
                    <a:pt x="56" y="123"/>
                  </a:lnTo>
                  <a:lnTo>
                    <a:pt x="57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59" y="132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6"/>
                  </a:lnTo>
                  <a:lnTo>
                    <a:pt x="62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2" y="141"/>
                  </a:lnTo>
                  <a:lnTo>
                    <a:pt x="63" y="142"/>
                  </a:lnTo>
                  <a:lnTo>
                    <a:pt x="63" y="144"/>
                  </a:lnTo>
                  <a:lnTo>
                    <a:pt x="63" y="145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4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7"/>
                  </a:lnTo>
                  <a:lnTo>
                    <a:pt x="67" y="158"/>
                  </a:lnTo>
                  <a:lnTo>
                    <a:pt x="69" y="161"/>
                  </a:lnTo>
                  <a:lnTo>
                    <a:pt x="69" y="164"/>
                  </a:lnTo>
                  <a:lnTo>
                    <a:pt x="70" y="165"/>
                  </a:lnTo>
                  <a:lnTo>
                    <a:pt x="70" y="168"/>
                  </a:lnTo>
                  <a:lnTo>
                    <a:pt x="72" y="169"/>
                  </a:lnTo>
                  <a:lnTo>
                    <a:pt x="72" y="172"/>
                  </a:lnTo>
                  <a:lnTo>
                    <a:pt x="73" y="174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4" y="178"/>
                  </a:lnTo>
                  <a:lnTo>
                    <a:pt x="74" y="180"/>
                  </a:lnTo>
                  <a:lnTo>
                    <a:pt x="74" y="181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6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7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79" y="195"/>
                  </a:lnTo>
                  <a:lnTo>
                    <a:pt x="80" y="197"/>
                  </a:lnTo>
                  <a:lnTo>
                    <a:pt x="80" y="198"/>
                  </a:lnTo>
                  <a:lnTo>
                    <a:pt x="80" y="200"/>
                  </a:lnTo>
                  <a:lnTo>
                    <a:pt x="80" y="201"/>
                  </a:lnTo>
                  <a:lnTo>
                    <a:pt x="82" y="203"/>
                  </a:lnTo>
                  <a:lnTo>
                    <a:pt x="82" y="205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3" y="211"/>
                  </a:lnTo>
                  <a:lnTo>
                    <a:pt x="85" y="213"/>
                  </a:lnTo>
                  <a:lnTo>
                    <a:pt x="85" y="216"/>
                  </a:lnTo>
                  <a:lnTo>
                    <a:pt x="86" y="217"/>
                  </a:lnTo>
                  <a:lnTo>
                    <a:pt x="87" y="220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0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2" y="239"/>
                  </a:lnTo>
                  <a:lnTo>
                    <a:pt x="93" y="240"/>
                  </a:lnTo>
                  <a:lnTo>
                    <a:pt x="93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3" y="247"/>
                  </a:lnTo>
                  <a:lnTo>
                    <a:pt x="93" y="249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5" y="262"/>
                  </a:lnTo>
                  <a:lnTo>
                    <a:pt x="95" y="264"/>
                  </a:lnTo>
                  <a:lnTo>
                    <a:pt x="96" y="266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6" y="277"/>
                  </a:lnTo>
                  <a:lnTo>
                    <a:pt x="96" y="279"/>
                  </a:lnTo>
                  <a:lnTo>
                    <a:pt x="96" y="280"/>
                  </a:lnTo>
                  <a:lnTo>
                    <a:pt x="96" y="282"/>
                  </a:lnTo>
                  <a:lnTo>
                    <a:pt x="97" y="283"/>
                  </a:lnTo>
                  <a:lnTo>
                    <a:pt x="97" y="285"/>
                  </a:lnTo>
                  <a:lnTo>
                    <a:pt x="97" y="286"/>
                  </a:lnTo>
                  <a:lnTo>
                    <a:pt x="97" y="287"/>
                  </a:lnTo>
                  <a:lnTo>
                    <a:pt x="97" y="289"/>
                  </a:lnTo>
                  <a:lnTo>
                    <a:pt x="97" y="290"/>
                  </a:lnTo>
                  <a:lnTo>
                    <a:pt x="97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99" y="298"/>
                  </a:lnTo>
                  <a:lnTo>
                    <a:pt x="99" y="299"/>
                  </a:lnTo>
                  <a:lnTo>
                    <a:pt x="99" y="300"/>
                  </a:lnTo>
                  <a:lnTo>
                    <a:pt x="100" y="300"/>
                  </a:lnTo>
                  <a:lnTo>
                    <a:pt x="100" y="302"/>
                  </a:lnTo>
                  <a:lnTo>
                    <a:pt x="100" y="303"/>
                  </a:lnTo>
                  <a:lnTo>
                    <a:pt x="100" y="305"/>
                  </a:lnTo>
                  <a:lnTo>
                    <a:pt x="100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0"/>
                  </a:lnTo>
                  <a:lnTo>
                    <a:pt x="102" y="312"/>
                  </a:lnTo>
                  <a:lnTo>
                    <a:pt x="102" y="313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3"/>
                  </a:lnTo>
                  <a:lnTo>
                    <a:pt x="102" y="325"/>
                  </a:lnTo>
                  <a:lnTo>
                    <a:pt x="102" y="326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4"/>
                  </a:lnTo>
                  <a:lnTo>
                    <a:pt x="102" y="336"/>
                  </a:lnTo>
                  <a:lnTo>
                    <a:pt x="100" y="339"/>
                  </a:lnTo>
                  <a:lnTo>
                    <a:pt x="100" y="341"/>
                  </a:lnTo>
                  <a:lnTo>
                    <a:pt x="100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12" name="Freeform 61">
              <a:extLst>
                <a:ext uri="{FF2B5EF4-FFF2-40B4-BE49-F238E27FC236}">
                  <a16:creationId xmlns:a16="http://schemas.microsoft.com/office/drawing/2014/main" id="{11ED3CF7-CC6F-284F-AED4-A6DC561F9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4325" y="3835400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344"/>
                  </a:moveTo>
                  <a:lnTo>
                    <a:pt x="2" y="340"/>
                  </a:lnTo>
                  <a:lnTo>
                    <a:pt x="4" y="337"/>
                  </a:lnTo>
                  <a:lnTo>
                    <a:pt x="5" y="332"/>
                  </a:lnTo>
                  <a:lnTo>
                    <a:pt x="8" y="330"/>
                  </a:lnTo>
                  <a:lnTo>
                    <a:pt x="10" y="327"/>
                  </a:lnTo>
                  <a:lnTo>
                    <a:pt x="11" y="324"/>
                  </a:lnTo>
                  <a:lnTo>
                    <a:pt x="13" y="322"/>
                  </a:lnTo>
                  <a:lnTo>
                    <a:pt x="14" y="320"/>
                  </a:lnTo>
                  <a:lnTo>
                    <a:pt x="15" y="317"/>
                  </a:lnTo>
                  <a:lnTo>
                    <a:pt x="15" y="315"/>
                  </a:lnTo>
                  <a:lnTo>
                    <a:pt x="17" y="314"/>
                  </a:lnTo>
                  <a:lnTo>
                    <a:pt x="18" y="311"/>
                  </a:lnTo>
                  <a:lnTo>
                    <a:pt x="20" y="309"/>
                  </a:lnTo>
                  <a:lnTo>
                    <a:pt x="20" y="308"/>
                  </a:lnTo>
                  <a:lnTo>
                    <a:pt x="21" y="307"/>
                  </a:lnTo>
                  <a:lnTo>
                    <a:pt x="21" y="305"/>
                  </a:lnTo>
                  <a:lnTo>
                    <a:pt x="23" y="304"/>
                  </a:lnTo>
                  <a:lnTo>
                    <a:pt x="23" y="302"/>
                  </a:lnTo>
                  <a:lnTo>
                    <a:pt x="24" y="301"/>
                  </a:lnTo>
                  <a:lnTo>
                    <a:pt x="24" y="299"/>
                  </a:lnTo>
                  <a:lnTo>
                    <a:pt x="26" y="298"/>
                  </a:lnTo>
                  <a:lnTo>
                    <a:pt x="26" y="297"/>
                  </a:lnTo>
                  <a:lnTo>
                    <a:pt x="26" y="295"/>
                  </a:lnTo>
                  <a:lnTo>
                    <a:pt x="27" y="294"/>
                  </a:lnTo>
                  <a:lnTo>
                    <a:pt x="27" y="292"/>
                  </a:lnTo>
                  <a:lnTo>
                    <a:pt x="28" y="291"/>
                  </a:lnTo>
                  <a:lnTo>
                    <a:pt x="28" y="289"/>
                  </a:lnTo>
                  <a:lnTo>
                    <a:pt x="30" y="288"/>
                  </a:lnTo>
                  <a:lnTo>
                    <a:pt x="30" y="286"/>
                  </a:lnTo>
                  <a:lnTo>
                    <a:pt x="31" y="285"/>
                  </a:lnTo>
                  <a:lnTo>
                    <a:pt x="31" y="282"/>
                  </a:lnTo>
                  <a:lnTo>
                    <a:pt x="33" y="281"/>
                  </a:lnTo>
                  <a:lnTo>
                    <a:pt x="33" y="279"/>
                  </a:lnTo>
                  <a:lnTo>
                    <a:pt x="34" y="276"/>
                  </a:lnTo>
                  <a:lnTo>
                    <a:pt x="34" y="275"/>
                  </a:lnTo>
                  <a:lnTo>
                    <a:pt x="36" y="274"/>
                  </a:lnTo>
                  <a:lnTo>
                    <a:pt x="36" y="272"/>
                  </a:lnTo>
                  <a:lnTo>
                    <a:pt x="37" y="271"/>
                  </a:lnTo>
                  <a:lnTo>
                    <a:pt x="37" y="269"/>
                  </a:lnTo>
                  <a:lnTo>
                    <a:pt x="37" y="268"/>
                  </a:lnTo>
                  <a:lnTo>
                    <a:pt x="38" y="266"/>
                  </a:lnTo>
                  <a:lnTo>
                    <a:pt x="38" y="265"/>
                  </a:lnTo>
                  <a:lnTo>
                    <a:pt x="40" y="263"/>
                  </a:lnTo>
                  <a:lnTo>
                    <a:pt x="40" y="262"/>
                  </a:lnTo>
                  <a:lnTo>
                    <a:pt x="40" y="261"/>
                  </a:lnTo>
                  <a:lnTo>
                    <a:pt x="41" y="259"/>
                  </a:lnTo>
                  <a:lnTo>
                    <a:pt x="41" y="258"/>
                  </a:lnTo>
                  <a:lnTo>
                    <a:pt x="43" y="256"/>
                  </a:lnTo>
                  <a:lnTo>
                    <a:pt x="43" y="255"/>
                  </a:lnTo>
                  <a:lnTo>
                    <a:pt x="43" y="253"/>
                  </a:lnTo>
                  <a:lnTo>
                    <a:pt x="44" y="253"/>
                  </a:lnTo>
                  <a:lnTo>
                    <a:pt x="44" y="252"/>
                  </a:lnTo>
                  <a:lnTo>
                    <a:pt x="44" y="250"/>
                  </a:lnTo>
                  <a:lnTo>
                    <a:pt x="46" y="249"/>
                  </a:lnTo>
                  <a:lnTo>
                    <a:pt x="46" y="248"/>
                  </a:lnTo>
                  <a:lnTo>
                    <a:pt x="47" y="245"/>
                  </a:lnTo>
                  <a:lnTo>
                    <a:pt x="47" y="243"/>
                  </a:lnTo>
                  <a:lnTo>
                    <a:pt x="49" y="242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0" y="235"/>
                  </a:lnTo>
                  <a:lnTo>
                    <a:pt x="51" y="233"/>
                  </a:lnTo>
                  <a:lnTo>
                    <a:pt x="53" y="230"/>
                  </a:lnTo>
                  <a:lnTo>
                    <a:pt x="53" y="229"/>
                  </a:lnTo>
                  <a:lnTo>
                    <a:pt x="54" y="226"/>
                  </a:lnTo>
                  <a:lnTo>
                    <a:pt x="54" y="225"/>
                  </a:lnTo>
                  <a:lnTo>
                    <a:pt x="56" y="223"/>
                  </a:lnTo>
                  <a:lnTo>
                    <a:pt x="56" y="220"/>
                  </a:lnTo>
                  <a:lnTo>
                    <a:pt x="57" y="219"/>
                  </a:lnTo>
                  <a:lnTo>
                    <a:pt x="57" y="217"/>
                  </a:lnTo>
                  <a:lnTo>
                    <a:pt x="57" y="216"/>
                  </a:lnTo>
                  <a:lnTo>
                    <a:pt x="59" y="215"/>
                  </a:lnTo>
                  <a:lnTo>
                    <a:pt x="59" y="213"/>
                  </a:lnTo>
                  <a:lnTo>
                    <a:pt x="59" y="212"/>
                  </a:lnTo>
                  <a:lnTo>
                    <a:pt x="60" y="210"/>
                  </a:lnTo>
                  <a:lnTo>
                    <a:pt x="60" y="209"/>
                  </a:lnTo>
                  <a:lnTo>
                    <a:pt x="62" y="207"/>
                  </a:lnTo>
                  <a:lnTo>
                    <a:pt x="62" y="206"/>
                  </a:lnTo>
                  <a:lnTo>
                    <a:pt x="62" y="204"/>
                  </a:lnTo>
                  <a:lnTo>
                    <a:pt x="62" y="203"/>
                  </a:lnTo>
                  <a:lnTo>
                    <a:pt x="63" y="202"/>
                  </a:lnTo>
                  <a:lnTo>
                    <a:pt x="63" y="200"/>
                  </a:lnTo>
                  <a:lnTo>
                    <a:pt x="63" y="199"/>
                  </a:lnTo>
                  <a:lnTo>
                    <a:pt x="64" y="197"/>
                  </a:lnTo>
                  <a:lnTo>
                    <a:pt x="64" y="196"/>
                  </a:lnTo>
                  <a:lnTo>
                    <a:pt x="64" y="194"/>
                  </a:lnTo>
                  <a:lnTo>
                    <a:pt x="66" y="193"/>
                  </a:lnTo>
                  <a:lnTo>
                    <a:pt x="66" y="191"/>
                  </a:lnTo>
                  <a:lnTo>
                    <a:pt x="66" y="190"/>
                  </a:lnTo>
                  <a:lnTo>
                    <a:pt x="67" y="187"/>
                  </a:lnTo>
                  <a:lnTo>
                    <a:pt x="67" y="186"/>
                  </a:lnTo>
                  <a:lnTo>
                    <a:pt x="69" y="183"/>
                  </a:lnTo>
                  <a:lnTo>
                    <a:pt x="69" y="181"/>
                  </a:lnTo>
                  <a:lnTo>
                    <a:pt x="70" y="179"/>
                  </a:lnTo>
                  <a:lnTo>
                    <a:pt x="70" y="176"/>
                  </a:lnTo>
                  <a:lnTo>
                    <a:pt x="72" y="174"/>
                  </a:lnTo>
                  <a:lnTo>
                    <a:pt x="72" y="173"/>
                  </a:lnTo>
                  <a:lnTo>
                    <a:pt x="73" y="170"/>
                  </a:lnTo>
                  <a:lnTo>
                    <a:pt x="73" y="168"/>
                  </a:lnTo>
                  <a:lnTo>
                    <a:pt x="73" y="167"/>
                  </a:lnTo>
                  <a:lnTo>
                    <a:pt x="74" y="166"/>
                  </a:lnTo>
                  <a:lnTo>
                    <a:pt x="74" y="164"/>
                  </a:lnTo>
                  <a:lnTo>
                    <a:pt x="74" y="163"/>
                  </a:lnTo>
                  <a:lnTo>
                    <a:pt x="76" y="161"/>
                  </a:lnTo>
                  <a:lnTo>
                    <a:pt x="76" y="160"/>
                  </a:lnTo>
                  <a:lnTo>
                    <a:pt x="76" y="158"/>
                  </a:lnTo>
                  <a:lnTo>
                    <a:pt x="76" y="157"/>
                  </a:lnTo>
                  <a:lnTo>
                    <a:pt x="77" y="156"/>
                  </a:lnTo>
                  <a:lnTo>
                    <a:pt x="77" y="154"/>
                  </a:lnTo>
                  <a:lnTo>
                    <a:pt x="77" y="153"/>
                  </a:lnTo>
                  <a:lnTo>
                    <a:pt x="79" y="151"/>
                  </a:lnTo>
                  <a:lnTo>
                    <a:pt x="79" y="150"/>
                  </a:lnTo>
                  <a:lnTo>
                    <a:pt x="79" y="148"/>
                  </a:lnTo>
                  <a:lnTo>
                    <a:pt x="80" y="147"/>
                  </a:lnTo>
                  <a:lnTo>
                    <a:pt x="80" y="145"/>
                  </a:lnTo>
                  <a:lnTo>
                    <a:pt x="80" y="144"/>
                  </a:lnTo>
                  <a:lnTo>
                    <a:pt x="80" y="143"/>
                  </a:lnTo>
                  <a:lnTo>
                    <a:pt x="82" y="141"/>
                  </a:lnTo>
                  <a:lnTo>
                    <a:pt x="82" y="140"/>
                  </a:lnTo>
                  <a:lnTo>
                    <a:pt x="83" y="137"/>
                  </a:lnTo>
                  <a:lnTo>
                    <a:pt x="83" y="135"/>
                  </a:lnTo>
                  <a:lnTo>
                    <a:pt x="83" y="134"/>
                  </a:lnTo>
                  <a:lnTo>
                    <a:pt x="85" y="131"/>
                  </a:lnTo>
                  <a:lnTo>
                    <a:pt x="85" y="128"/>
                  </a:lnTo>
                  <a:lnTo>
                    <a:pt x="86" y="127"/>
                  </a:lnTo>
                  <a:lnTo>
                    <a:pt x="87" y="124"/>
                  </a:lnTo>
                  <a:lnTo>
                    <a:pt x="87" y="122"/>
                  </a:lnTo>
                  <a:lnTo>
                    <a:pt x="87" y="120"/>
                  </a:lnTo>
                  <a:lnTo>
                    <a:pt x="89" y="118"/>
                  </a:lnTo>
                  <a:lnTo>
                    <a:pt x="89" y="117"/>
                  </a:lnTo>
                  <a:lnTo>
                    <a:pt x="90" y="115"/>
                  </a:lnTo>
                  <a:lnTo>
                    <a:pt x="90" y="114"/>
                  </a:lnTo>
                  <a:lnTo>
                    <a:pt x="90" y="112"/>
                  </a:lnTo>
                  <a:lnTo>
                    <a:pt x="90" y="111"/>
                  </a:lnTo>
                  <a:lnTo>
                    <a:pt x="92" y="109"/>
                  </a:lnTo>
                  <a:lnTo>
                    <a:pt x="92" y="108"/>
                  </a:lnTo>
                  <a:lnTo>
                    <a:pt x="92" y="107"/>
                  </a:lnTo>
                  <a:lnTo>
                    <a:pt x="92" y="105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99"/>
                  </a:lnTo>
                  <a:lnTo>
                    <a:pt x="93" y="98"/>
                  </a:lnTo>
                  <a:lnTo>
                    <a:pt x="93" y="97"/>
                  </a:lnTo>
                  <a:lnTo>
                    <a:pt x="95" y="95"/>
                  </a:lnTo>
                  <a:lnTo>
                    <a:pt x="95" y="94"/>
                  </a:lnTo>
                  <a:lnTo>
                    <a:pt x="95" y="92"/>
                  </a:lnTo>
                  <a:lnTo>
                    <a:pt x="95" y="91"/>
                  </a:lnTo>
                  <a:lnTo>
                    <a:pt x="95" y="89"/>
                  </a:lnTo>
                  <a:lnTo>
                    <a:pt x="95" y="88"/>
                  </a:lnTo>
                  <a:lnTo>
                    <a:pt x="95" y="86"/>
                  </a:lnTo>
                  <a:lnTo>
                    <a:pt x="95" y="84"/>
                  </a:lnTo>
                  <a:lnTo>
                    <a:pt x="95" y="82"/>
                  </a:lnTo>
                  <a:lnTo>
                    <a:pt x="95" y="81"/>
                  </a:lnTo>
                  <a:lnTo>
                    <a:pt x="96" y="78"/>
                  </a:lnTo>
                  <a:lnTo>
                    <a:pt x="96" y="76"/>
                  </a:lnTo>
                  <a:lnTo>
                    <a:pt x="96" y="75"/>
                  </a:lnTo>
                  <a:lnTo>
                    <a:pt x="96" y="72"/>
                  </a:lnTo>
                  <a:lnTo>
                    <a:pt x="96" y="71"/>
                  </a:lnTo>
                  <a:lnTo>
                    <a:pt x="96" y="69"/>
                  </a:lnTo>
                  <a:lnTo>
                    <a:pt x="96" y="68"/>
                  </a:lnTo>
                  <a:lnTo>
                    <a:pt x="96" y="66"/>
                  </a:lnTo>
                  <a:lnTo>
                    <a:pt x="96" y="65"/>
                  </a:lnTo>
                  <a:lnTo>
                    <a:pt x="96" y="63"/>
                  </a:lnTo>
                  <a:lnTo>
                    <a:pt x="96" y="62"/>
                  </a:lnTo>
                  <a:lnTo>
                    <a:pt x="97" y="62"/>
                  </a:lnTo>
                  <a:lnTo>
                    <a:pt x="97" y="61"/>
                  </a:lnTo>
                  <a:lnTo>
                    <a:pt x="97" y="59"/>
                  </a:lnTo>
                  <a:lnTo>
                    <a:pt x="97" y="58"/>
                  </a:lnTo>
                  <a:lnTo>
                    <a:pt x="97" y="56"/>
                  </a:lnTo>
                  <a:lnTo>
                    <a:pt x="97" y="55"/>
                  </a:lnTo>
                  <a:lnTo>
                    <a:pt x="97" y="53"/>
                  </a:lnTo>
                  <a:lnTo>
                    <a:pt x="97" y="52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8"/>
                  </a:lnTo>
                  <a:lnTo>
                    <a:pt x="99" y="46"/>
                  </a:lnTo>
                  <a:lnTo>
                    <a:pt x="99" y="45"/>
                  </a:lnTo>
                  <a:lnTo>
                    <a:pt x="100" y="43"/>
                  </a:lnTo>
                  <a:lnTo>
                    <a:pt x="100" y="42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0" y="38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0" y="6"/>
                  </a:lnTo>
                  <a:lnTo>
                    <a:pt x="100" y="3"/>
                  </a:lnTo>
                  <a:lnTo>
                    <a:pt x="100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13" name="Rectangle 62">
              <a:extLst>
                <a:ext uri="{FF2B5EF4-FFF2-40B4-BE49-F238E27FC236}">
                  <a16:creationId xmlns:a16="http://schemas.microsoft.com/office/drawing/2014/main" id="{6E7702C0-941F-DB43-B03D-F13EA505F7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688" y="50927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14" name="Freeform 63">
              <a:extLst>
                <a:ext uri="{FF2B5EF4-FFF2-40B4-BE49-F238E27FC236}">
                  <a16:creationId xmlns:a16="http://schemas.microsoft.com/office/drawing/2014/main" id="{EBE413FB-6288-7049-80AD-94D032194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6425" y="3354388"/>
              <a:ext cx="1050925" cy="411162"/>
            </a:xfrm>
            <a:custGeom>
              <a:avLst/>
              <a:gdLst>
                <a:gd name="T0" fmla="*/ 2147483646 w 1324"/>
                <a:gd name="T1" fmla="*/ 2147483646 h 518"/>
                <a:gd name="T2" fmla="*/ 2147483646 w 1324"/>
                <a:gd name="T3" fmla="*/ 2147483646 h 518"/>
                <a:gd name="T4" fmla="*/ 2147483646 w 1324"/>
                <a:gd name="T5" fmla="*/ 0 h 518"/>
                <a:gd name="T6" fmla="*/ 0 w 1324"/>
                <a:gd name="T7" fmla="*/ 0 h 5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24"/>
                <a:gd name="T13" fmla="*/ 0 h 518"/>
                <a:gd name="T14" fmla="*/ 1324 w 1324"/>
                <a:gd name="T15" fmla="*/ 518 h 5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24" h="518">
                  <a:moveTo>
                    <a:pt x="1324" y="518"/>
                  </a:moveTo>
                  <a:lnTo>
                    <a:pt x="461" y="518"/>
                  </a:lnTo>
                  <a:lnTo>
                    <a:pt x="461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15" name="Freeform 64">
              <a:extLst>
                <a:ext uri="{FF2B5EF4-FFF2-40B4-BE49-F238E27FC236}">
                  <a16:creationId xmlns:a16="http://schemas.microsoft.com/office/drawing/2014/main" id="{C1EBBDB4-3B56-5D46-AEAF-28A7F660E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8650" y="3903663"/>
              <a:ext cx="1028700" cy="433387"/>
            </a:xfrm>
            <a:custGeom>
              <a:avLst/>
              <a:gdLst>
                <a:gd name="T0" fmla="*/ 2147483646 w 1295"/>
                <a:gd name="T1" fmla="*/ 0 h 547"/>
                <a:gd name="T2" fmla="*/ 2147483646 w 1295"/>
                <a:gd name="T3" fmla="*/ 0 h 547"/>
                <a:gd name="T4" fmla="*/ 2147483646 w 1295"/>
                <a:gd name="T5" fmla="*/ 2147483646 h 547"/>
                <a:gd name="T6" fmla="*/ 0 w 1295"/>
                <a:gd name="T7" fmla="*/ 2147483646 h 5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95"/>
                <a:gd name="T13" fmla="*/ 0 h 547"/>
                <a:gd name="T14" fmla="*/ 1295 w 1295"/>
                <a:gd name="T15" fmla="*/ 547 h 5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95" h="547">
                  <a:moveTo>
                    <a:pt x="1295" y="0"/>
                  </a:moveTo>
                  <a:lnTo>
                    <a:pt x="432" y="0"/>
                  </a:lnTo>
                  <a:lnTo>
                    <a:pt x="432" y="547"/>
                  </a:lnTo>
                  <a:lnTo>
                    <a:pt x="0" y="54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16" name="Freeform 65">
              <a:extLst>
                <a:ext uri="{FF2B5EF4-FFF2-40B4-BE49-F238E27FC236}">
                  <a16:creationId xmlns:a16="http://schemas.microsoft.com/office/drawing/2014/main" id="{DABCC4DD-99BE-174D-9477-3D9AF365E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8650" y="4040188"/>
              <a:ext cx="982662" cy="1255712"/>
            </a:xfrm>
            <a:custGeom>
              <a:avLst/>
              <a:gdLst>
                <a:gd name="T0" fmla="*/ 2147483646 w 1238"/>
                <a:gd name="T1" fmla="*/ 0 h 1582"/>
                <a:gd name="T2" fmla="*/ 2147483646 w 1238"/>
                <a:gd name="T3" fmla="*/ 0 h 1582"/>
                <a:gd name="T4" fmla="*/ 2147483646 w 1238"/>
                <a:gd name="T5" fmla="*/ 2147483646 h 1582"/>
                <a:gd name="T6" fmla="*/ 0 w 1238"/>
                <a:gd name="T7" fmla="*/ 2147483646 h 15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38"/>
                <a:gd name="T13" fmla="*/ 0 h 1582"/>
                <a:gd name="T14" fmla="*/ 1238 w 1238"/>
                <a:gd name="T15" fmla="*/ 1582 h 15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38" h="1582">
                  <a:moveTo>
                    <a:pt x="1238" y="0"/>
                  </a:moveTo>
                  <a:lnTo>
                    <a:pt x="835" y="0"/>
                  </a:lnTo>
                  <a:lnTo>
                    <a:pt x="835" y="1582"/>
                  </a:lnTo>
                  <a:lnTo>
                    <a:pt x="0" y="158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17" name="Rectangle 66">
              <a:extLst>
                <a:ext uri="{FF2B5EF4-FFF2-40B4-BE49-F238E27FC236}">
                  <a16:creationId xmlns:a16="http://schemas.microsoft.com/office/drawing/2014/main" id="{A1746E87-E862-4A45-A8D1-405E2B37E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75587" y="3711575"/>
              <a:ext cx="1202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18" name="Rectangle 67">
              <a:extLst>
                <a:ext uri="{FF2B5EF4-FFF2-40B4-BE49-F238E27FC236}">
                  <a16:creationId xmlns:a16="http://schemas.microsoft.com/office/drawing/2014/main" id="{02540BC6-C31C-2D4A-9BF9-9F29D9D04C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9588" y="3379788"/>
              <a:ext cx="1314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19" name="Rectangle 68">
              <a:extLst>
                <a:ext uri="{FF2B5EF4-FFF2-40B4-BE49-F238E27FC236}">
                  <a16:creationId xmlns:a16="http://schemas.microsoft.com/office/drawing/2014/main" id="{12578165-7F64-2A44-9177-F0C20014E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8488" y="348456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20" name="Rectangle 69">
              <a:extLst>
                <a:ext uri="{FF2B5EF4-FFF2-40B4-BE49-F238E27FC236}">
                  <a16:creationId xmlns:a16="http://schemas.microsoft.com/office/drawing/2014/main" id="{BA4462B0-C699-6F44-B9C1-4A1E34290B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9588" y="3662363"/>
              <a:ext cx="1314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21" name="Rectangle 70">
              <a:extLst>
                <a:ext uri="{FF2B5EF4-FFF2-40B4-BE49-F238E27FC236}">
                  <a16:creationId xmlns:a16="http://schemas.microsoft.com/office/drawing/2014/main" id="{02BC9E4F-D231-9A42-867B-4572CC96D7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8488" y="37671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22" name="Rectangle 71">
              <a:extLst>
                <a:ext uri="{FF2B5EF4-FFF2-40B4-BE49-F238E27FC236}">
                  <a16:creationId xmlns:a16="http://schemas.microsoft.com/office/drawing/2014/main" id="{BDC596C3-8299-9049-ACFB-30D7357907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038" y="43338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23" name="AutoShape 73">
              <a:extLst>
                <a:ext uri="{FF2B5EF4-FFF2-40B4-BE49-F238E27FC236}">
                  <a16:creationId xmlns:a16="http://schemas.microsoft.com/office/drawing/2014/main" id="{F9DD8255-7232-B541-A6C4-9D4D86DB20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775" y="2127250"/>
              <a:ext cx="628650" cy="5270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24" name="AutoShape 75">
              <a:extLst>
                <a:ext uri="{FF2B5EF4-FFF2-40B4-BE49-F238E27FC236}">
                  <a16:creationId xmlns:a16="http://schemas.microsoft.com/office/drawing/2014/main" id="{AB8606B8-2496-804D-892D-020FC3D1C6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300" y="3094038"/>
              <a:ext cx="628650" cy="5270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25" name="AutoShape 77">
              <a:extLst>
                <a:ext uri="{FF2B5EF4-FFF2-40B4-BE49-F238E27FC236}">
                  <a16:creationId xmlns:a16="http://schemas.microsoft.com/office/drawing/2014/main" id="{33530B42-4436-0847-9D63-00230C1D1D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775" y="4073525"/>
              <a:ext cx="628650" cy="5270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26" name="AutoShape 79">
              <a:extLst>
                <a:ext uri="{FF2B5EF4-FFF2-40B4-BE49-F238E27FC236}">
                  <a16:creationId xmlns:a16="http://schemas.microsoft.com/office/drawing/2014/main" id="{85D53E67-4433-B340-96B5-107438DA86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0475" y="5035550"/>
              <a:ext cx="628650" cy="5270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5954" name="Title 1">
            <a:extLst>
              <a:ext uri="{FF2B5EF4-FFF2-40B4-BE49-F238E27FC236}">
                <a16:creationId xmlns:a16="http://schemas.microsoft.com/office/drawing/2014/main" id="{BBC5A9EC-4D49-0640-8B37-E28380D165AB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4-to-1 multiplexer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built using a 2-to-4 decoder</a:t>
            </a:r>
          </a:p>
        </p:txBody>
      </p:sp>
      <p:sp>
        <p:nvSpPr>
          <p:cNvPr id="125955" name="TextBox 125">
            <a:extLst>
              <a:ext uri="{FF2B5EF4-FFF2-40B4-BE49-F238E27FC236}">
                <a16:creationId xmlns:a16="http://schemas.microsoft.com/office/drawing/2014/main" id="{26BD395E-202C-9943-AD73-BB867AC57F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4.17 from the textbook ]</a:t>
            </a:r>
          </a:p>
        </p:txBody>
      </p:sp>
      <p:sp>
        <p:nvSpPr>
          <p:cNvPr id="125956" name="TextBox 16">
            <a:extLst>
              <a:ext uri="{FF2B5EF4-FFF2-40B4-BE49-F238E27FC236}">
                <a16:creationId xmlns:a16="http://schemas.microsoft.com/office/drawing/2014/main" id="{31349096-E0E9-B540-A6F0-68493E2994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4639" y="1968501"/>
            <a:ext cx="5095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5957" name="TextBox 16">
            <a:extLst>
              <a:ext uri="{FF2B5EF4-FFF2-40B4-BE49-F238E27FC236}">
                <a16:creationId xmlns:a16="http://schemas.microsoft.com/office/drawing/2014/main" id="{30C2FBAB-AD6E-9D42-9751-53F0021A7C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9400" y="2933701"/>
            <a:ext cx="3381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5958" name="TextBox 16">
            <a:extLst>
              <a:ext uri="{FF2B5EF4-FFF2-40B4-BE49-F238E27FC236}">
                <a16:creationId xmlns:a16="http://schemas.microsoft.com/office/drawing/2014/main" id="{FD99ED63-D624-0049-A7C6-86A6B6D058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9875" y="3949701"/>
            <a:ext cx="3381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5959" name="TextBox 16">
            <a:extLst>
              <a:ext uri="{FF2B5EF4-FFF2-40B4-BE49-F238E27FC236}">
                <a16:creationId xmlns:a16="http://schemas.microsoft.com/office/drawing/2014/main" id="{3FB1F3B3-5316-5349-B959-E1299C98D0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4639" y="4897439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5960" name="TextBox 16">
            <a:extLst>
              <a:ext uri="{FF2B5EF4-FFF2-40B4-BE49-F238E27FC236}">
                <a16:creationId xmlns:a16="http://schemas.microsoft.com/office/drawing/2014/main" id="{56BD4B24-1C37-F849-ADF7-2D4A41A4B9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16901" y="3386138"/>
            <a:ext cx="5111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5961" name="TextBox 16">
            <a:extLst>
              <a:ext uri="{FF2B5EF4-FFF2-40B4-BE49-F238E27FC236}">
                <a16:creationId xmlns:a16="http://schemas.microsoft.com/office/drawing/2014/main" id="{B7FB0C83-43E0-264E-A321-D5B8D34C69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7514" y="3132138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sz="200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5962" name="TextBox 16">
            <a:extLst>
              <a:ext uri="{FF2B5EF4-FFF2-40B4-BE49-F238E27FC236}">
                <a16:creationId xmlns:a16="http://schemas.microsoft.com/office/drawing/2014/main" id="{DE48E0BE-5BBD-BA43-8CB7-7853A672B5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2750" y="34877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sz="200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5963" name="TextBox 16">
            <a:extLst>
              <a:ext uri="{FF2B5EF4-FFF2-40B4-BE49-F238E27FC236}">
                <a16:creationId xmlns:a16="http://schemas.microsoft.com/office/drawing/2014/main" id="{FA75883E-F50D-634A-B00A-158DE534B3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65625" y="31829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sz="200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5964" name="TextBox 16">
            <a:extLst>
              <a:ext uri="{FF2B5EF4-FFF2-40B4-BE49-F238E27FC236}">
                <a16:creationId xmlns:a16="http://schemas.microsoft.com/office/drawing/2014/main" id="{FA5B90CE-A3D9-3141-B059-46800917DF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70389" y="3502025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sz="200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5965" name="TextBox 16">
            <a:extLst>
              <a:ext uri="{FF2B5EF4-FFF2-40B4-BE49-F238E27FC236}">
                <a16:creationId xmlns:a16="http://schemas.microsoft.com/office/drawing/2014/main" id="{66000BDE-5121-FF4A-90CD-A38F67D068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65625" y="38020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sz="200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5966" name="TextBox 16">
            <a:extLst>
              <a:ext uri="{FF2B5EF4-FFF2-40B4-BE49-F238E27FC236}">
                <a16:creationId xmlns:a16="http://schemas.microsoft.com/office/drawing/2014/main" id="{8DA2E204-CA8B-8A42-9E84-B0825AAEE2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70389" y="4084638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sz="2000" baseline="-2500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theme/theme1.xml><?xml version="1.0" encoding="utf-8"?>
<a:theme xmlns:a="http://schemas.openxmlformats.org/drawingml/2006/main" name="Blank">
  <a:themeElements>
    <a:clrScheme name="Blank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lnDef>
  </a:objectDefaults>
  <a:extraClrSchemeLst>
    <a:extraClrScheme>
      <a:clrScheme name="Blank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30211</TotalTime>
  <Words>6804</Words>
  <Application>Microsoft Macintosh PowerPoint</Application>
  <PresentationFormat>Custom</PresentationFormat>
  <Paragraphs>4405</Paragraphs>
  <Slides>148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148</vt:i4>
      </vt:variant>
    </vt:vector>
  </HeadingPairs>
  <TitlesOfParts>
    <vt:vector size="155" baseType="lpstr">
      <vt:lpstr>MS PGothic</vt:lpstr>
      <vt:lpstr>Arial</vt:lpstr>
      <vt:lpstr>Helvetica</vt:lpstr>
      <vt:lpstr>Times</vt:lpstr>
      <vt:lpstr>Times-Roman</vt:lpstr>
      <vt:lpstr>Wingdings</vt:lpstr>
      <vt:lpstr>Blank</vt:lpstr>
      <vt:lpstr>PowerPoint Presentation</vt:lpstr>
      <vt:lpstr>PowerPoint Presentation</vt:lpstr>
      <vt:lpstr>Administrative Stuff</vt:lpstr>
      <vt:lpstr>PowerPoint Presentation</vt:lpstr>
      <vt:lpstr>Graphical Symbol for a 2-1 Multiplexer</vt:lpstr>
      <vt:lpstr>Circuit for 2-1 Multiplexer</vt:lpstr>
      <vt:lpstr>PowerPoint Presentation</vt:lpstr>
      <vt:lpstr>Graphical Symbol and Truth Table</vt:lpstr>
      <vt:lpstr>PowerPoint Presentation</vt:lpstr>
      <vt:lpstr>PowerPoint Presentation</vt:lpstr>
      <vt:lpstr>PowerPoint Presentation</vt:lpstr>
      <vt:lpstr>PowerPoint Presentation</vt:lpstr>
      <vt:lpstr>Shannon’s Expansion Theorem (general case with one select variable)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Shannon’s Expansion Theorem (example with only one select variable) (used for 2-to-1 mux implementation)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Shannon’s Expansion Theorem (general case with two select variables)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Decoders</vt:lpstr>
      <vt:lpstr>2-to-4 Decoder (Definition)</vt:lpstr>
      <vt:lpstr>Truth Table and Graphical Symbol  for a 2-to-4 Decoder</vt:lpstr>
      <vt:lpstr>Truth Table and Graphical Symbol  for a 2-to-4 Decoder</vt:lpstr>
      <vt:lpstr>The Logic Circuit  for a 2-to-4 Decoder</vt:lpstr>
      <vt:lpstr>The Logic Circuit  for a 2-to-4 Decoder</vt:lpstr>
      <vt:lpstr>Truth Table and Graphical Symbol  for a 2-to-4 Decoder</vt:lpstr>
      <vt:lpstr>The Logic Circuit  for a 2-to-4 Decoder</vt:lpstr>
      <vt:lpstr>The Logic Circuit  for a 2-to-4 Decoder</vt:lpstr>
      <vt:lpstr>The Logic Circuit  for a 2-to-4 Decoder</vt:lpstr>
      <vt:lpstr>The Logic Circuit  for a 2-to-4 Decoder</vt:lpstr>
      <vt:lpstr>The Logic Circuit  for a 2-to-4 Decoder</vt:lpstr>
      <vt:lpstr>The Logic Circuit  for a 2-to-4 Decoder</vt:lpstr>
      <vt:lpstr>Decoder with an Enable Input</vt:lpstr>
      <vt:lpstr>Adding an Enable Input</vt:lpstr>
      <vt:lpstr>Adding an Enable Input</vt:lpstr>
      <vt:lpstr>2-to-4 Decoder with an Enable Input</vt:lpstr>
      <vt:lpstr>2-to-4 Decoder with an Enable Input</vt:lpstr>
      <vt:lpstr>Truth Table and Graphical Symbol  for a 2-to-4 Decoder with an Enable Input</vt:lpstr>
      <vt:lpstr>Truth Table and Graphical Symbol  for a 2-to-4 Decoder with an Enable Input</vt:lpstr>
      <vt:lpstr>Truth Table and Graphical Symbol  for a 2-to-4 Decoder with an Enable Input</vt:lpstr>
      <vt:lpstr>Truth Table and Graphical Symbol  for a 2-to-4 Decoder with an Enable Input</vt:lpstr>
      <vt:lpstr>Graphical Symbol for a Binary  n-to-2n Decoder with an Enable Input</vt:lpstr>
      <vt:lpstr>How can we build larger decoders?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Demultiplexers</vt:lpstr>
      <vt:lpstr>1-to-4 Demultiplexer (Definition)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Multiplexers (Implemented with Decoders)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Encoders </vt:lpstr>
      <vt:lpstr>Encoders (there are several types)</vt:lpstr>
      <vt:lpstr>Binary Encoders</vt:lpstr>
      <vt:lpstr>4-to-2 Binary Encoder (Definition)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Priority Encoders</vt:lpstr>
      <vt:lpstr>4-to-2 Priority Encoder (Definition)</vt:lpstr>
      <vt:lpstr>4-to-2 Priority Encoder (Definition)</vt:lpstr>
      <vt:lpstr>4-to-2 Priority Encoder (Definition)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Questions?</vt:lpstr>
      <vt:lpstr>THE END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Copyright 2004 Pearson Addison-Wesley</dc:creator>
  <cp:lastModifiedBy>Stoytchev, Alexander T [E CPE]</cp:lastModifiedBy>
  <cp:revision>601</cp:revision>
  <cp:lastPrinted>2024-10-14T21:18:14Z</cp:lastPrinted>
  <dcterms:created xsi:type="dcterms:W3CDTF">2003-05-23T15:49:24Z</dcterms:created>
  <dcterms:modified xsi:type="dcterms:W3CDTF">2025-10-13T21:09:35Z</dcterms:modified>
</cp:coreProperties>
</file>